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14be35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14be35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14be35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14be35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14be35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14be3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issues in consumer data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protections should exist in the application of Artificial Intelligence to consumer spending data?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spending data can be used and misused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Ethical issue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Spending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Individual spending data collected on consumers can be used to enhance consumer value or used in ways </a:t>
            </a:r>
            <a:r>
              <a:rPr lang="en" sz="1600"/>
              <a:t>which</a:t>
            </a:r>
            <a:r>
              <a:rPr lang="en" sz="1600"/>
              <a:t> may act against the consumer.</a:t>
            </a:r>
            <a:endParaRPr sz="1600"/>
          </a:p>
        </p:txBody>
      </p:sp>
      <p:sp>
        <p:nvSpPr>
          <p:cNvPr id="95" name="Google Shape;95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Use for good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Benefits the consumer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 in fraud detection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Budgeting advice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Financial product </a:t>
            </a:r>
            <a:r>
              <a:rPr lang="en" sz="1600"/>
              <a:t>recommendations</a:t>
            </a:r>
            <a:r>
              <a:rPr lang="en" sz="1600"/>
              <a:t> to achieve goals</a:t>
            </a:r>
            <a:endParaRPr sz="1600"/>
          </a:p>
        </p:txBody>
      </p:sp>
      <p:sp>
        <p:nvSpPr>
          <p:cNvPr id="98" name="Google Shape;98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Misuse of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Unintended consent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Onward sale of data 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Privacy breach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 surveillance and scoring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Government/police use for surveillance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291425" y="492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 for good</a:t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402938" y="13316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consumer value/lifestyle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571500" y="1951475"/>
            <a:ext cx="5910300" cy="2770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subscribers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Superbikes magazine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 does not spend at petrol stations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 make no payments to a vehicle plan at present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Third-party (e.g. Honda UK Finance Ltd)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launches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new motorcycle financing offer with attractive terms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determines the customer could be interested in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purchasing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new bike; does not have an existing vehicle; can afford to make regular payments; may be interested in purchasing a bike; so informs the customer of the new deal from Honda.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was not aware of the Honda offer, and does like their bikes, so makes the purchase and is confident they will make payments.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725" y="2634475"/>
            <a:ext cx="2460350" cy="1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291425" y="492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misuse </a:t>
            </a:r>
            <a:endParaRPr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402938" y="13316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Acting for the benefit of the data-holder or a third-party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71500" y="1951475"/>
            <a:ext cx="5910300" cy="104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model detects stress in the customer spending behaviour and overdraft usage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 informs mortgage lender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Mortgage lender asks for further security from the customer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300" y="3094800"/>
            <a:ext cx="2029738" cy="18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“off the grid”</a:t>
            </a:r>
            <a:endParaRPr/>
          </a:p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2000"/>
            <a:ext cx="4572000" cy="366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Consumer-awareness campaigns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</a:t>
            </a:r>
            <a:r>
              <a:rPr lang="en"/>
              <a:t> between stakeholders: govt; industry; consumer welfare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International agreements on AI transparency standards.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9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47" name="Google Shape;147;p1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50" name="Google Shape;150;p19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1" name="Google Shape;151;p1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61" name="Google Shape;161;p19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2" name="Google Shape;162;p1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hmmm?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60" y="704285"/>
            <a:ext cx="3676750" cy="40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