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14be35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14be35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14be35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14be35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14be35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14be35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issues in consumer data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protections should exist in the application of Artificial Intelligence to consumer spending data?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spending data can be used and misused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Ethical issue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Spending data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Individual spending data collected on consumers can be used to enhance consumer value or used in ways which may act against the consumer.</a:t>
            </a:r>
            <a:endParaRPr sz="1600"/>
          </a:p>
        </p:txBody>
      </p:sp>
      <p:sp>
        <p:nvSpPr>
          <p:cNvPr id="95" name="Google Shape;95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Use for good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Benefits the consumer</a:t>
            </a:r>
            <a:endParaRPr sz="160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 in fraud detection</a:t>
            </a:r>
            <a:endParaRPr sz="160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Budgeting advice</a:t>
            </a:r>
            <a:endParaRPr sz="1600"/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Financial product recommendations to achieve goals</a:t>
            </a:r>
            <a:endParaRPr sz="1600"/>
          </a:p>
        </p:txBody>
      </p:sp>
      <p:sp>
        <p:nvSpPr>
          <p:cNvPr id="98" name="Google Shape;98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Misuse of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Unintended consent</a:t>
            </a:r>
            <a:endParaRPr sz="1600" b="1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Onward sale of data </a:t>
            </a:r>
            <a:endParaRPr sz="160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Privacy breach</a:t>
            </a:r>
            <a:endParaRPr sz="160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 surveillance and scoring</a:t>
            </a:r>
            <a:endParaRPr sz="160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Government/police use for surveillance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91425" y="4928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 for good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402938" y="13316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 consumer value/lifestyle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571500" y="1951475"/>
            <a:ext cx="5910300" cy="255451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 subscribers to Superbikes magazine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 does not spend at petrol stations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 make no payments to a vehicle plan at present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Third-party (e.g. Honda UK Ltd) launches a new motorcycle financing offer with attractive terms for creditworthy customers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determines the customer could be interested in purchasing a new bike; does not have an existing vehicle; can afford to make regular payments; may be interested in purchasing a bike; so informs the customer of the new deal from Honda.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was not aware of the Honda offer before the AI bot suggestion, and does like that brand, so makes the purchase.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725" y="2634475"/>
            <a:ext cx="2460350" cy="1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ctrTitle"/>
          </p:nvPr>
        </p:nvSpPr>
        <p:spPr>
          <a:xfrm>
            <a:off x="291425" y="4928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misuse 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402938" y="13316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Acting for the benefit of the data-holder or a third-party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71500" y="1951475"/>
            <a:ext cx="5910300" cy="1477297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model detects stress in the customer spending </a:t>
            </a:r>
            <a:r>
              <a:rPr lang="en-GB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behaviour, including</a:t>
            </a: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increasing usage of overdraft and credit card limits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 informs mortgage lender of higher customer risk profile, perhaps in return for a fee from the lender.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Mortgage lender seeks further security from the customer e.g. suggests they take out mortgage payment protection insurance.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300" y="3094800"/>
            <a:ext cx="2029738" cy="18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“off the grid”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84978"/>
            <a:ext cx="4572000" cy="366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Solution: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Enhance transparency and a establish a common set of ethical standards.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Consumer-awareness campaigns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between stakeholders: govt; industry; consumer welfare groups.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International agreements on AI transparency standards.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19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19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47" name="Google Shape;147;p1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50" name="Google Shape;150;p19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51" name="Google Shape;151;p1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61" name="Google Shape;161;p19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62" name="Google Shape;162;p1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9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hmmm?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60" y="704285"/>
            <a:ext cx="3676750" cy="40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343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Geometric</vt:lpstr>
      <vt:lpstr>Ethical issues in consumer data</vt:lpstr>
      <vt:lpstr>Consumer spending data can be used and misused</vt:lpstr>
      <vt:lpstr>Example use case for good</vt:lpstr>
      <vt:lpstr>Example use misuse </vt:lpstr>
      <vt:lpstr>Solution:</vt:lpstr>
      <vt:lpstr>Solution: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issues in consumer data</dc:title>
  <cp:lastModifiedBy>Microsoft Office User</cp:lastModifiedBy>
  <cp:revision>2</cp:revision>
  <dcterms:modified xsi:type="dcterms:W3CDTF">2021-07-08T20:37:11Z</dcterms:modified>
</cp:coreProperties>
</file>