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7" r:id="rId1"/>
  </p:sldMasterIdLst>
  <p:notesMasterIdLst>
    <p:notesMasterId r:id="rId66"/>
  </p:notesMasterIdLst>
  <p:sldIdLst>
    <p:sldId id="292" r:id="rId2"/>
    <p:sldId id="293" r:id="rId3"/>
    <p:sldId id="406" r:id="rId4"/>
    <p:sldId id="407" r:id="rId5"/>
    <p:sldId id="381" r:id="rId6"/>
    <p:sldId id="404" r:id="rId7"/>
    <p:sldId id="280" r:id="rId8"/>
    <p:sldId id="285" r:id="rId9"/>
    <p:sldId id="429" r:id="rId10"/>
    <p:sldId id="286" r:id="rId11"/>
    <p:sldId id="287" r:id="rId12"/>
    <p:sldId id="282" r:id="rId13"/>
    <p:sldId id="278" r:id="rId14"/>
    <p:sldId id="289" r:id="rId15"/>
    <p:sldId id="291" r:id="rId16"/>
    <p:sldId id="401" r:id="rId17"/>
    <p:sldId id="290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6" r:id="rId27"/>
    <p:sldId id="307" r:id="rId28"/>
    <p:sldId id="308" r:id="rId29"/>
    <p:sldId id="309" r:id="rId30"/>
    <p:sldId id="310" r:id="rId31"/>
    <p:sldId id="311" r:id="rId32"/>
    <p:sldId id="408" r:id="rId33"/>
    <p:sldId id="410" r:id="rId34"/>
    <p:sldId id="411" r:id="rId35"/>
    <p:sldId id="320" r:id="rId36"/>
    <p:sldId id="321" r:id="rId37"/>
    <p:sldId id="322" r:id="rId38"/>
    <p:sldId id="323" r:id="rId39"/>
    <p:sldId id="324" r:id="rId40"/>
    <p:sldId id="325" r:id="rId41"/>
    <p:sldId id="326" r:id="rId42"/>
    <p:sldId id="327" r:id="rId43"/>
    <p:sldId id="328" r:id="rId44"/>
    <p:sldId id="422" r:id="rId45"/>
    <p:sldId id="421" r:id="rId46"/>
    <p:sldId id="423" r:id="rId47"/>
    <p:sldId id="424" r:id="rId48"/>
    <p:sldId id="425" r:id="rId49"/>
    <p:sldId id="426" r:id="rId50"/>
    <p:sldId id="412" r:id="rId51"/>
    <p:sldId id="312" r:id="rId52"/>
    <p:sldId id="413" r:id="rId53"/>
    <p:sldId id="415" r:id="rId54"/>
    <p:sldId id="371" r:id="rId55"/>
    <p:sldId id="372" r:id="rId56"/>
    <p:sldId id="373" r:id="rId57"/>
    <p:sldId id="374" r:id="rId58"/>
    <p:sldId id="375" r:id="rId59"/>
    <p:sldId id="376" r:id="rId60"/>
    <p:sldId id="416" r:id="rId61"/>
    <p:sldId id="414" r:id="rId62"/>
    <p:sldId id="417" r:id="rId63"/>
    <p:sldId id="428" r:id="rId64"/>
    <p:sldId id="419" r:id="rId6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2889D24-BFF2-4AB8-B209-7940F541A41C}">
          <p14:sldIdLst>
            <p14:sldId id="292"/>
            <p14:sldId id="293"/>
            <p14:sldId id="406"/>
            <p14:sldId id="407"/>
            <p14:sldId id="381"/>
            <p14:sldId id="404"/>
            <p14:sldId id="280"/>
            <p14:sldId id="285"/>
            <p14:sldId id="429"/>
            <p14:sldId id="286"/>
            <p14:sldId id="287"/>
            <p14:sldId id="282"/>
            <p14:sldId id="278"/>
            <p14:sldId id="289"/>
            <p14:sldId id="291"/>
            <p14:sldId id="401"/>
            <p14:sldId id="290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6"/>
            <p14:sldId id="307"/>
            <p14:sldId id="308"/>
            <p14:sldId id="309"/>
            <p14:sldId id="310"/>
            <p14:sldId id="311"/>
            <p14:sldId id="408"/>
            <p14:sldId id="410"/>
            <p14:sldId id="411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422"/>
            <p14:sldId id="421"/>
            <p14:sldId id="423"/>
            <p14:sldId id="424"/>
            <p14:sldId id="425"/>
            <p14:sldId id="426"/>
            <p14:sldId id="412"/>
            <p14:sldId id="312"/>
            <p14:sldId id="413"/>
            <p14:sldId id="415"/>
            <p14:sldId id="371"/>
            <p14:sldId id="372"/>
            <p14:sldId id="373"/>
            <p14:sldId id="374"/>
            <p14:sldId id="375"/>
            <p14:sldId id="376"/>
            <p14:sldId id="416"/>
            <p14:sldId id="414"/>
            <p14:sldId id="417"/>
            <p14:sldId id="428"/>
            <p14:sldId id="4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C212"/>
    <a:srgbClr val="FCF6F0"/>
    <a:srgbClr val="E14026"/>
    <a:srgbClr val="FBF5EF"/>
    <a:srgbClr val="1E5A75"/>
    <a:srgbClr val="68A8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74342" autoAdjust="0"/>
  </p:normalViewPr>
  <p:slideViewPr>
    <p:cSldViewPr snapToGrid="0">
      <p:cViewPr varScale="1">
        <p:scale>
          <a:sx n="33" d="100"/>
          <a:sy n="33" d="100"/>
        </p:scale>
        <p:origin x="1296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Dockx" userId="0b4eb0c7a560de9a" providerId="LiveId" clId="{4B70B6A1-B91F-478E-98BB-7E7A5C6D56D4}"/>
    <pc:docChg chg="undo custSel addSld delSld modSld sldOrd delSection modSection">
      <pc:chgData name="Kevin Dockx" userId="0b4eb0c7a560de9a" providerId="LiveId" clId="{4B70B6A1-B91F-478E-98BB-7E7A5C6D56D4}" dt="2018-10-01T09:23:29.353" v="1804"/>
      <pc:docMkLst>
        <pc:docMk/>
      </pc:docMkLst>
      <pc:sldChg chg="addSp delSp modSp add modTransition">
        <pc:chgData name="Kevin Dockx" userId="0b4eb0c7a560de9a" providerId="LiveId" clId="{4B70B6A1-B91F-478E-98BB-7E7A5C6D56D4}" dt="2018-10-01T09:16:27.969" v="1715"/>
        <pc:sldMkLst>
          <pc:docMk/>
          <pc:sldMk cId="2942010321" sldId="278"/>
        </pc:sldMkLst>
        <pc:spChg chg="mod">
          <ac:chgData name="Kevin Dockx" userId="0b4eb0c7a560de9a" providerId="LiveId" clId="{4B70B6A1-B91F-478E-98BB-7E7A5C6D56D4}" dt="2018-09-17T13:24:00.281" v="561" actId="122"/>
          <ac:spMkLst>
            <pc:docMk/>
            <pc:sldMk cId="2942010321" sldId="278"/>
            <ac:spMk id="2" creationId="{EC2E59AB-85E5-437E-A1F9-1A2F48F22A37}"/>
          </ac:spMkLst>
        </pc:spChg>
        <pc:spChg chg="mod">
          <ac:chgData name="Kevin Dockx" userId="0b4eb0c7a560de9a" providerId="LiveId" clId="{4B70B6A1-B91F-478E-98BB-7E7A5C6D56D4}" dt="2018-09-17T14:08:52.031" v="1123" actId="6549"/>
          <ac:spMkLst>
            <pc:docMk/>
            <pc:sldMk cId="2942010321" sldId="278"/>
            <ac:spMk id="3" creationId="{264289A8-7784-4AB9-95D2-839F2B6E9294}"/>
          </ac:spMkLst>
        </pc:spChg>
        <pc:spChg chg="add mod">
          <ac:chgData name="Kevin Dockx" userId="0b4eb0c7a560de9a" providerId="LiveId" clId="{4B70B6A1-B91F-478E-98BB-7E7A5C6D56D4}" dt="2018-09-17T13:24:49.047" v="567" actId="478"/>
          <ac:spMkLst>
            <pc:docMk/>
            <pc:sldMk cId="2942010321" sldId="278"/>
            <ac:spMk id="5" creationId="{2C017FA0-6284-4584-BBB5-B06FED50F708}"/>
          </ac:spMkLst>
        </pc:spChg>
        <pc:picChg chg="add">
          <ac:chgData name="Kevin Dockx" userId="0b4eb0c7a560de9a" providerId="LiveId" clId="{4B70B6A1-B91F-478E-98BB-7E7A5C6D56D4}" dt="2018-09-17T13:34:56.580" v="674" actId="2696"/>
          <ac:picMkLst>
            <pc:docMk/>
            <pc:sldMk cId="2942010321" sldId="278"/>
            <ac:picMk id="7" creationId="{07F88544-F5A6-4835-BC54-3E7E0F938485}"/>
          </ac:picMkLst>
        </pc:picChg>
        <pc:picChg chg="del">
          <ac:chgData name="Kevin Dockx" userId="0b4eb0c7a560de9a" providerId="LiveId" clId="{4B70B6A1-B91F-478E-98BB-7E7A5C6D56D4}" dt="2018-09-17T13:24:49.047" v="567" actId="478"/>
          <ac:picMkLst>
            <pc:docMk/>
            <pc:sldMk cId="2942010321" sldId="278"/>
            <ac:picMk id="18434" creationId="{0616828B-4F66-4785-AA5B-C7D416A251AF}"/>
          </ac:picMkLst>
        </pc:picChg>
      </pc:sldChg>
      <pc:sldChg chg="addSp delSp modSp add modTransition">
        <pc:chgData name="Kevin Dockx" userId="0b4eb0c7a560de9a" providerId="LiveId" clId="{4B70B6A1-B91F-478E-98BB-7E7A5C6D56D4}" dt="2018-10-01T09:16:27.969" v="1715"/>
        <pc:sldMkLst>
          <pc:docMk/>
          <pc:sldMk cId="349778711" sldId="280"/>
        </pc:sldMkLst>
        <pc:spChg chg="add mod">
          <ac:chgData name="Kevin Dockx" userId="0b4eb0c7a560de9a" providerId="LiveId" clId="{4B70B6A1-B91F-478E-98BB-7E7A5C6D56D4}" dt="2018-09-17T13:21:37.240" v="504" actId="122"/>
          <ac:spMkLst>
            <pc:docMk/>
            <pc:sldMk cId="349778711" sldId="280"/>
            <ac:spMk id="3" creationId="{FC31D493-8CDD-443A-8E9C-3F5FCD5C599C}"/>
          </ac:spMkLst>
        </pc:spChg>
        <pc:spChg chg="del mod">
          <ac:chgData name="Kevin Dockx" userId="0b4eb0c7a560de9a" providerId="LiveId" clId="{4B70B6A1-B91F-478E-98BB-7E7A5C6D56D4}" dt="2018-09-17T13:21:21.450" v="473" actId="478"/>
          <ac:spMkLst>
            <pc:docMk/>
            <pc:sldMk cId="349778711" sldId="280"/>
            <ac:spMk id="5" creationId="{78C7F539-8BC6-4B73-A907-F3641DF64C8B}"/>
          </ac:spMkLst>
        </pc:spChg>
        <pc:spChg chg="add del">
          <ac:chgData name="Kevin Dockx" userId="0b4eb0c7a560de9a" providerId="LiveId" clId="{4B70B6A1-B91F-478E-98BB-7E7A5C6D56D4}" dt="2018-09-17T13:21:24.607" v="475" actId="2696"/>
          <ac:spMkLst>
            <pc:docMk/>
            <pc:sldMk cId="349778711" sldId="280"/>
            <ac:spMk id="15" creationId="{8C53871F-3DB6-411D-A341-B30ED5F3D73C}"/>
          </ac:spMkLst>
        </pc:spChg>
        <pc:picChg chg="add mod">
          <ac:chgData name="Kevin Dockx" userId="0b4eb0c7a560de9a" providerId="LiveId" clId="{4B70B6A1-B91F-478E-98BB-7E7A5C6D56D4}" dt="2018-10-01T09:12:26.708" v="1650" actId="14100"/>
          <ac:picMkLst>
            <pc:docMk/>
            <pc:sldMk cId="349778711" sldId="280"/>
            <ac:picMk id="4" creationId="{12FB64D1-6A36-4FC1-9CA6-D64C30C628AF}"/>
          </ac:picMkLst>
        </pc:picChg>
        <pc:picChg chg="add del mod">
          <ac:chgData name="Kevin Dockx" userId="0b4eb0c7a560de9a" providerId="LiveId" clId="{4B70B6A1-B91F-478E-98BB-7E7A5C6D56D4}" dt="2018-10-01T09:12:04.862" v="1643" actId="478"/>
          <ac:picMkLst>
            <pc:docMk/>
            <pc:sldMk cId="349778711" sldId="280"/>
            <ac:picMk id="1026" creationId="{C947958F-CEB4-4D5A-BFD2-357FE48CED06}"/>
          </ac:picMkLst>
        </pc:picChg>
        <pc:picChg chg="del">
          <ac:chgData name="Kevin Dockx" userId="0b4eb0c7a560de9a" providerId="LiveId" clId="{4B70B6A1-B91F-478E-98BB-7E7A5C6D56D4}" dt="2018-10-01T09:12:15.537" v="1646" actId="478"/>
          <ac:picMkLst>
            <pc:docMk/>
            <pc:sldMk cId="349778711" sldId="280"/>
            <ac:picMk id="3076" creationId="{95AAF8AC-2BA2-4C7F-B473-077A47EAADCE}"/>
          </ac:picMkLst>
        </pc:picChg>
      </pc:sldChg>
      <pc:sldChg chg="addSp delSp modSp add modTransition">
        <pc:chgData name="Kevin Dockx" userId="0b4eb0c7a560de9a" providerId="LiveId" clId="{4B70B6A1-B91F-478E-98BB-7E7A5C6D56D4}" dt="2018-10-01T09:16:27.969" v="1715"/>
        <pc:sldMkLst>
          <pc:docMk/>
          <pc:sldMk cId="314822340" sldId="282"/>
        </pc:sldMkLst>
        <pc:spChg chg="mod">
          <ac:chgData name="Kevin Dockx" userId="0b4eb0c7a560de9a" providerId="LiveId" clId="{4B70B6A1-B91F-478E-98BB-7E7A5C6D56D4}" dt="2018-09-17T13:23:54.849" v="560" actId="122"/>
          <ac:spMkLst>
            <pc:docMk/>
            <pc:sldMk cId="314822340" sldId="282"/>
            <ac:spMk id="5" creationId="{78C7F539-8BC6-4B73-A907-F3641DF64C8B}"/>
          </ac:spMkLst>
        </pc:spChg>
        <pc:picChg chg="add">
          <ac:chgData name="Kevin Dockx" userId="0b4eb0c7a560de9a" providerId="LiveId" clId="{4B70B6A1-B91F-478E-98BB-7E7A5C6D56D4}" dt="2018-10-01T09:14:36.164" v="1698"/>
          <ac:picMkLst>
            <pc:docMk/>
            <pc:sldMk cId="314822340" sldId="282"/>
            <ac:picMk id="21" creationId="{6A28FCF1-373C-474C-9DCC-4BAE3C54C3CB}"/>
          </ac:picMkLst>
        </pc:picChg>
        <pc:picChg chg="add del">
          <ac:chgData name="Kevin Dockx" userId="0b4eb0c7a560de9a" providerId="LiveId" clId="{4B70B6A1-B91F-478E-98BB-7E7A5C6D56D4}" dt="2018-10-01T09:15:23.177" v="1713" actId="478"/>
          <ac:picMkLst>
            <pc:docMk/>
            <pc:sldMk cId="314822340" sldId="282"/>
            <ac:picMk id="22" creationId="{73397DFF-2D33-4F65-8001-A9C549C9A294}"/>
          </ac:picMkLst>
        </pc:picChg>
        <pc:picChg chg="add mod ord">
          <ac:chgData name="Kevin Dockx" userId="0b4eb0c7a560de9a" providerId="LiveId" clId="{4B70B6A1-B91F-478E-98BB-7E7A5C6D56D4}" dt="2018-10-01T09:15:22.021" v="1712" actId="167"/>
          <ac:picMkLst>
            <pc:docMk/>
            <pc:sldMk cId="314822340" sldId="282"/>
            <ac:picMk id="32" creationId="{91E9C9B8-7F90-4AFB-9427-4628A78AE3CF}"/>
          </ac:picMkLst>
        </pc:picChg>
        <pc:picChg chg="del">
          <ac:chgData name="Kevin Dockx" userId="0b4eb0c7a560de9a" providerId="LiveId" clId="{4B70B6A1-B91F-478E-98BB-7E7A5C6D56D4}" dt="2018-10-01T09:14:34.398" v="1696" actId="478"/>
          <ac:picMkLst>
            <pc:docMk/>
            <pc:sldMk cId="314822340" sldId="282"/>
            <ac:picMk id="33" creationId="{557ACE1E-F49C-437C-8D23-6D85D6724C48}"/>
          </ac:picMkLst>
        </pc:picChg>
        <pc:picChg chg="del">
          <ac:chgData name="Kevin Dockx" userId="0b4eb0c7a560de9a" providerId="LiveId" clId="{4B70B6A1-B91F-478E-98BB-7E7A5C6D56D4}" dt="2018-10-01T09:14:35.758" v="1697" actId="478"/>
          <ac:picMkLst>
            <pc:docMk/>
            <pc:sldMk cId="314822340" sldId="282"/>
            <ac:picMk id="34" creationId="{EE74FEA9-B80C-42AB-801F-CAC926585B79}"/>
          </ac:picMkLst>
        </pc:picChg>
        <pc:picChg chg="add mod">
          <ac:chgData name="Kevin Dockx" userId="0b4eb0c7a560de9a" providerId="LiveId" clId="{4B70B6A1-B91F-478E-98BB-7E7A5C6D56D4}" dt="2018-10-01T09:15:16.334" v="1711" actId="1076"/>
          <ac:picMkLst>
            <pc:docMk/>
            <pc:sldMk cId="314822340" sldId="282"/>
            <ac:picMk id="35" creationId="{910D6AFF-4971-49FD-B84F-6685D3C42207}"/>
          </ac:picMkLst>
        </pc:picChg>
        <pc:picChg chg="del">
          <ac:chgData name="Kevin Dockx" userId="0b4eb0c7a560de9a" providerId="LiveId" clId="{4B70B6A1-B91F-478E-98BB-7E7A5C6D56D4}" dt="2018-10-01T09:14:33.444" v="1695" actId="478"/>
          <ac:picMkLst>
            <pc:docMk/>
            <pc:sldMk cId="314822340" sldId="282"/>
            <ac:picMk id="3076" creationId="{95AAF8AC-2BA2-4C7F-B473-077A47EAADCE}"/>
          </ac:picMkLst>
        </pc:picChg>
      </pc:sldChg>
      <pc:sldChg chg="addSp delSp modSp add modTransition delAnim">
        <pc:chgData name="Kevin Dockx" userId="0b4eb0c7a560de9a" providerId="LiveId" clId="{4B70B6A1-B91F-478E-98BB-7E7A5C6D56D4}" dt="2018-10-01T09:16:27.969" v="1715"/>
        <pc:sldMkLst>
          <pc:docMk/>
          <pc:sldMk cId="2934724889" sldId="285"/>
        </pc:sldMkLst>
        <pc:spChg chg="mod">
          <ac:chgData name="Kevin Dockx" userId="0b4eb0c7a560de9a" providerId="LiveId" clId="{4B70B6A1-B91F-478E-98BB-7E7A5C6D56D4}" dt="2018-09-17T13:21:44.125" v="505" actId="122"/>
          <ac:spMkLst>
            <pc:docMk/>
            <pc:sldMk cId="2934724889" sldId="285"/>
            <ac:spMk id="5" creationId="{78C7F539-8BC6-4B73-A907-F3641DF64C8B}"/>
          </ac:spMkLst>
        </pc:spChg>
        <pc:picChg chg="add del mod">
          <ac:chgData name="Kevin Dockx" userId="0b4eb0c7a560de9a" providerId="LiveId" clId="{4B70B6A1-B91F-478E-98BB-7E7A5C6D56D4}" dt="2018-10-01T09:13:28.357" v="1667"/>
          <ac:picMkLst>
            <pc:docMk/>
            <pc:sldMk cId="2934724889" sldId="285"/>
            <ac:picMk id="3" creationId="{8FC3D5E5-A250-4953-8776-5D7AC0F19251}"/>
          </ac:picMkLst>
        </pc:picChg>
        <pc:picChg chg="del mod">
          <ac:chgData name="Kevin Dockx" userId="0b4eb0c7a560de9a" providerId="LiveId" clId="{4B70B6A1-B91F-478E-98BB-7E7A5C6D56D4}" dt="2018-10-01T09:12:48.240" v="1652" actId="478"/>
          <ac:picMkLst>
            <pc:docMk/>
            <pc:sldMk cId="2934724889" sldId="285"/>
            <ac:picMk id="20" creationId="{A984CA71-2FEE-4CAA-A9D1-9BAADBDEE653}"/>
          </ac:picMkLst>
        </pc:picChg>
        <pc:picChg chg="add">
          <ac:chgData name="Kevin Dockx" userId="0b4eb0c7a560de9a" providerId="LiveId" clId="{4B70B6A1-B91F-478E-98BB-7E7A5C6D56D4}" dt="2018-10-01T09:12:53.192" v="1654"/>
          <ac:picMkLst>
            <pc:docMk/>
            <pc:sldMk cId="2934724889" sldId="285"/>
            <ac:picMk id="21" creationId="{3B8D6024-CB8C-49F7-BBCC-E8AD7122D449}"/>
          </ac:picMkLst>
        </pc:picChg>
        <pc:picChg chg="del">
          <ac:chgData name="Kevin Dockx" userId="0b4eb0c7a560de9a" providerId="LiveId" clId="{4B70B6A1-B91F-478E-98BB-7E7A5C6D56D4}" dt="2018-10-01T09:12:49.890" v="1653" actId="478"/>
          <ac:picMkLst>
            <pc:docMk/>
            <pc:sldMk cId="2934724889" sldId="285"/>
            <ac:picMk id="6146" creationId="{00DD19FE-A73C-4376-8AD1-0892710F5479}"/>
          </ac:picMkLst>
        </pc:picChg>
      </pc:sldChg>
      <pc:sldChg chg="addSp delSp modSp add modTransition delAnim modAnim">
        <pc:chgData name="Kevin Dockx" userId="0b4eb0c7a560de9a" providerId="LiveId" clId="{4B70B6A1-B91F-478E-98BB-7E7A5C6D56D4}" dt="2018-10-01T09:18:49.473" v="1734"/>
        <pc:sldMkLst>
          <pc:docMk/>
          <pc:sldMk cId="4128644628" sldId="286"/>
        </pc:sldMkLst>
        <pc:spChg chg="mod">
          <ac:chgData name="Kevin Dockx" userId="0b4eb0c7a560de9a" providerId="LiveId" clId="{4B70B6A1-B91F-478E-98BB-7E7A5C6D56D4}" dt="2018-09-17T13:23:42.493" v="557" actId="122"/>
          <ac:spMkLst>
            <pc:docMk/>
            <pc:sldMk cId="4128644628" sldId="286"/>
            <ac:spMk id="5" creationId="{78C7F539-8BC6-4B73-A907-F3641DF64C8B}"/>
          </ac:spMkLst>
        </pc:spChg>
        <pc:picChg chg="add mod">
          <ac:chgData name="Kevin Dockx" userId="0b4eb0c7a560de9a" providerId="LiveId" clId="{4B70B6A1-B91F-478E-98BB-7E7A5C6D56D4}" dt="2018-10-01T09:17:43.259" v="1723" actId="1076"/>
          <ac:picMkLst>
            <pc:docMk/>
            <pc:sldMk cId="4128644628" sldId="286"/>
            <ac:picMk id="2" creationId="{6ABFE703-E58D-4EDC-9370-67CF3824B46E}"/>
          </ac:picMkLst>
        </pc:picChg>
        <pc:picChg chg="add">
          <ac:chgData name="Kevin Dockx" userId="0b4eb0c7a560de9a" providerId="LiveId" clId="{4B70B6A1-B91F-478E-98BB-7E7A5C6D56D4}" dt="2018-10-01T09:14:00.509" v="1682"/>
          <ac:picMkLst>
            <pc:docMk/>
            <pc:sldMk cId="4128644628" sldId="286"/>
            <ac:picMk id="20" creationId="{F8270268-6795-4707-833B-B856FB3C4FFF}"/>
          </ac:picMkLst>
        </pc:picChg>
        <pc:picChg chg="del">
          <ac:chgData name="Kevin Dockx" userId="0b4eb0c7a560de9a" providerId="LiveId" clId="{4B70B6A1-B91F-478E-98BB-7E7A5C6D56D4}" dt="2018-10-01T09:14:00.197" v="1681" actId="478"/>
          <ac:picMkLst>
            <pc:docMk/>
            <pc:sldMk cId="4128644628" sldId="286"/>
            <ac:picMk id="21" creationId="{88FFFD31-9B65-4A71-A1A7-DD99749F356B}"/>
          </ac:picMkLst>
        </pc:picChg>
        <pc:picChg chg="del mod">
          <ac:chgData name="Kevin Dockx" userId="0b4eb0c7a560de9a" providerId="LiveId" clId="{4B70B6A1-B91F-478E-98BB-7E7A5C6D56D4}" dt="2018-10-01T09:17:37.963" v="1720" actId="478"/>
          <ac:picMkLst>
            <pc:docMk/>
            <pc:sldMk cId="4128644628" sldId="286"/>
            <ac:picMk id="5122" creationId="{7F1D90E5-3CC7-4ED0-A202-1857736E8D52}"/>
          </ac:picMkLst>
        </pc:picChg>
      </pc:sldChg>
      <pc:sldChg chg="addSp delSp modSp add modTransition">
        <pc:chgData name="Kevin Dockx" userId="0b4eb0c7a560de9a" providerId="LiveId" clId="{4B70B6A1-B91F-478E-98BB-7E7A5C6D56D4}" dt="2018-10-01T09:16:27.969" v="1715"/>
        <pc:sldMkLst>
          <pc:docMk/>
          <pc:sldMk cId="740017003" sldId="287"/>
        </pc:sldMkLst>
        <pc:spChg chg="mod">
          <ac:chgData name="Kevin Dockx" userId="0b4eb0c7a560de9a" providerId="LiveId" clId="{4B70B6A1-B91F-478E-98BB-7E7A5C6D56D4}" dt="2018-09-17T13:23:47.151" v="558" actId="122"/>
          <ac:spMkLst>
            <pc:docMk/>
            <pc:sldMk cId="740017003" sldId="287"/>
            <ac:spMk id="5" creationId="{78C7F539-8BC6-4B73-A907-F3641DF64C8B}"/>
          </ac:spMkLst>
        </pc:spChg>
        <pc:picChg chg="add">
          <ac:chgData name="Kevin Dockx" userId="0b4eb0c7a560de9a" providerId="LiveId" clId="{4B70B6A1-B91F-478E-98BB-7E7A5C6D56D4}" dt="2018-10-01T09:14:06.681" v="1684"/>
          <ac:picMkLst>
            <pc:docMk/>
            <pc:sldMk cId="740017003" sldId="287"/>
            <ac:picMk id="20" creationId="{59B544F8-65CC-479D-952A-42B630B41949}"/>
          </ac:picMkLst>
        </pc:picChg>
        <pc:picChg chg="del">
          <ac:chgData name="Kevin Dockx" userId="0b4eb0c7a560de9a" providerId="LiveId" clId="{4B70B6A1-B91F-478E-98BB-7E7A5C6D56D4}" dt="2018-10-01T09:14:06.306" v="1683" actId="478"/>
          <ac:picMkLst>
            <pc:docMk/>
            <pc:sldMk cId="740017003" sldId="287"/>
            <ac:picMk id="21" creationId="{88FFFD31-9B65-4A71-A1A7-DD99749F356B}"/>
          </ac:picMkLst>
        </pc:picChg>
        <pc:picChg chg="del">
          <ac:chgData name="Kevin Dockx" userId="0b4eb0c7a560de9a" providerId="LiveId" clId="{4B70B6A1-B91F-478E-98BB-7E7A5C6D56D4}" dt="2018-10-01T09:14:08.291" v="1685" actId="478"/>
          <ac:picMkLst>
            <pc:docMk/>
            <pc:sldMk cId="740017003" sldId="287"/>
            <ac:picMk id="22" creationId="{21E6B9CC-193F-49B5-87FB-56E74E3A5A04}"/>
          </ac:picMkLst>
        </pc:picChg>
        <pc:picChg chg="add mod">
          <ac:chgData name="Kevin Dockx" userId="0b4eb0c7a560de9a" providerId="LiveId" clId="{4B70B6A1-B91F-478E-98BB-7E7A5C6D56D4}" dt="2018-10-01T09:14:16.400" v="1691" actId="1076"/>
          <ac:picMkLst>
            <pc:docMk/>
            <pc:sldMk cId="740017003" sldId="287"/>
            <ac:picMk id="32" creationId="{E296BD2E-7884-48B6-872A-9F5120886BE6}"/>
          </ac:picMkLst>
        </pc:picChg>
      </pc:sldChg>
      <pc:sldChg chg="addSp delSp modSp add del modTransition">
        <pc:chgData name="Kevin Dockx" userId="0b4eb0c7a560de9a" providerId="LiveId" clId="{4B70B6A1-B91F-478E-98BB-7E7A5C6D56D4}" dt="2018-10-01T09:16:48.978" v="1716" actId="2696"/>
        <pc:sldMkLst>
          <pc:docMk/>
          <pc:sldMk cId="4084322596" sldId="288"/>
        </pc:sldMkLst>
        <pc:spChg chg="mod">
          <ac:chgData name="Kevin Dockx" userId="0b4eb0c7a560de9a" providerId="LiveId" clId="{4B70B6A1-B91F-478E-98BB-7E7A5C6D56D4}" dt="2018-09-17T13:23:51.100" v="559" actId="122"/>
          <ac:spMkLst>
            <pc:docMk/>
            <pc:sldMk cId="4084322596" sldId="288"/>
            <ac:spMk id="5" creationId="{78C7F539-8BC6-4B73-A907-F3641DF64C8B}"/>
          </ac:spMkLst>
        </pc:spChg>
        <pc:picChg chg="del">
          <ac:chgData name="Kevin Dockx" userId="0b4eb0c7a560de9a" providerId="LiveId" clId="{4B70B6A1-B91F-478E-98BB-7E7A5C6D56D4}" dt="2018-10-01T09:14:24.129" v="1693" actId="478"/>
          <ac:picMkLst>
            <pc:docMk/>
            <pc:sldMk cId="4084322596" sldId="288"/>
            <ac:picMk id="20" creationId="{A4C1AF5E-8DF1-40AE-BC87-6FABE15352BE}"/>
          </ac:picMkLst>
        </pc:picChg>
        <pc:picChg chg="del">
          <ac:chgData name="Kevin Dockx" userId="0b4eb0c7a560de9a" providerId="LiveId" clId="{4B70B6A1-B91F-478E-98BB-7E7A5C6D56D4}" dt="2018-10-01T09:14:22.895" v="1692" actId="478"/>
          <ac:picMkLst>
            <pc:docMk/>
            <pc:sldMk cId="4084322596" sldId="288"/>
            <ac:picMk id="21" creationId="{88FFFD31-9B65-4A71-A1A7-DD99749F356B}"/>
          </ac:picMkLst>
        </pc:picChg>
        <pc:picChg chg="add">
          <ac:chgData name="Kevin Dockx" userId="0b4eb0c7a560de9a" providerId="LiveId" clId="{4B70B6A1-B91F-478E-98BB-7E7A5C6D56D4}" dt="2018-10-01T09:14:24.738" v="1694" actId="2696"/>
          <ac:picMkLst>
            <pc:docMk/>
            <pc:sldMk cId="4084322596" sldId="288"/>
            <ac:picMk id="22" creationId="{4843D43E-7E0E-4E22-87C9-85DF1AD27C0E}"/>
          </ac:picMkLst>
        </pc:picChg>
        <pc:picChg chg="add">
          <ac:chgData name="Kevin Dockx" userId="0b4eb0c7a560de9a" providerId="LiveId" clId="{4B70B6A1-B91F-478E-98BB-7E7A5C6D56D4}" dt="2018-10-01T09:14:24.738" v="1694" actId="2696"/>
          <ac:picMkLst>
            <pc:docMk/>
            <pc:sldMk cId="4084322596" sldId="288"/>
            <ac:picMk id="32" creationId="{A9DA5987-C44D-4AA5-9152-508027315526}"/>
          </ac:picMkLst>
        </pc:picChg>
      </pc:sldChg>
      <pc:sldChg chg="addSp delSp modSp add modTransition">
        <pc:chgData name="Kevin Dockx" userId="0b4eb0c7a560de9a" providerId="LiveId" clId="{4B70B6A1-B91F-478E-98BB-7E7A5C6D56D4}" dt="2018-10-01T09:17:55.852" v="1726"/>
        <pc:sldMkLst>
          <pc:docMk/>
          <pc:sldMk cId="3574311094" sldId="289"/>
        </pc:sldMkLst>
        <pc:spChg chg="mod">
          <ac:chgData name="Kevin Dockx" userId="0b4eb0c7a560de9a" providerId="LiveId" clId="{4B70B6A1-B91F-478E-98BB-7E7A5C6D56D4}" dt="2018-09-17T13:24:12.433" v="562" actId="122"/>
          <ac:spMkLst>
            <pc:docMk/>
            <pc:sldMk cId="3574311094" sldId="289"/>
            <ac:spMk id="5" creationId="{78C7F539-8BC6-4B73-A907-F3641DF64C8B}"/>
          </ac:spMkLst>
        </pc:spChg>
        <pc:picChg chg="add">
          <ac:chgData name="Kevin Dockx" userId="0b4eb0c7a560de9a" providerId="LiveId" clId="{4B70B6A1-B91F-478E-98BB-7E7A5C6D56D4}" dt="2018-10-01T09:17:55.852" v="1726"/>
          <ac:picMkLst>
            <pc:docMk/>
            <pc:sldMk cId="3574311094" sldId="289"/>
            <ac:picMk id="20" creationId="{05CA615D-BD52-4506-AA85-0CD37634E28D}"/>
          </ac:picMkLst>
        </pc:picChg>
        <pc:picChg chg="del">
          <ac:chgData name="Kevin Dockx" userId="0b4eb0c7a560de9a" providerId="LiveId" clId="{4B70B6A1-B91F-478E-98BB-7E7A5C6D56D4}" dt="2018-10-01T09:17:55.259" v="1725" actId="478"/>
          <ac:picMkLst>
            <pc:docMk/>
            <pc:sldMk cId="3574311094" sldId="289"/>
            <ac:picMk id="21" creationId="{88FFFD31-9B65-4A71-A1A7-DD99749F356B}"/>
          </ac:picMkLst>
        </pc:picChg>
        <pc:picChg chg="add">
          <ac:chgData name="Kevin Dockx" userId="0b4eb0c7a560de9a" providerId="LiveId" clId="{4B70B6A1-B91F-478E-98BB-7E7A5C6D56D4}" dt="2018-10-01T09:17:55.852" v="1726"/>
          <ac:picMkLst>
            <pc:docMk/>
            <pc:sldMk cId="3574311094" sldId="289"/>
            <ac:picMk id="22" creationId="{6C843916-5384-4C14-807D-6BA178663BC8}"/>
          </ac:picMkLst>
        </pc:picChg>
        <pc:picChg chg="del">
          <ac:chgData name="Kevin Dockx" userId="0b4eb0c7a560de9a" providerId="LiveId" clId="{4B70B6A1-B91F-478E-98BB-7E7A5C6D56D4}" dt="2018-10-01T09:17:54.102" v="1724" actId="478"/>
          <ac:picMkLst>
            <pc:docMk/>
            <pc:sldMk cId="3574311094" sldId="289"/>
            <ac:picMk id="5122" creationId="{7F1D90E5-3CC7-4ED0-A202-1857736E8D52}"/>
          </ac:picMkLst>
        </pc:picChg>
      </pc:sldChg>
      <pc:sldChg chg="addSp delSp modSp add modTransition">
        <pc:chgData name="Kevin Dockx" userId="0b4eb0c7a560de9a" providerId="LiveId" clId="{4B70B6A1-B91F-478E-98BB-7E7A5C6D56D4}" dt="2018-10-01T09:16:27.969" v="1715"/>
        <pc:sldMkLst>
          <pc:docMk/>
          <pc:sldMk cId="2930526894" sldId="290"/>
        </pc:sldMkLst>
        <pc:spChg chg="mod">
          <ac:chgData name="Kevin Dockx" userId="0b4eb0c7a560de9a" providerId="LiveId" clId="{4B70B6A1-B91F-478E-98BB-7E7A5C6D56D4}" dt="2018-09-17T13:24:31.617" v="565" actId="122"/>
          <ac:spMkLst>
            <pc:docMk/>
            <pc:sldMk cId="2930526894" sldId="290"/>
            <ac:spMk id="2" creationId="{EC2E59AB-85E5-437E-A1F9-1A2F48F22A37}"/>
          </ac:spMkLst>
        </pc:spChg>
        <pc:spChg chg="mod">
          <ac:chgData name="Kevin Dockx" userId="0b4eb0c7a560de9a" providerId="LiveId" clId="{4B70B6A1-B91F-478E-98BB-7E7A5C6D56D4}" dt="2018-09-17T13:34:49.260" v="673" actId="403"/>
          <ac:spMkLst>
            <pc:docMk/>
            <pc:sldMk cId="2930526894" sldId="290"/>
            <ac:spMk id="3" creationId="{264289A8-7784-4AB9-95D2-839F2B6E9294}"/>
          </ac:spMkLst>
        </pc:spChg>
        <pc:spChg chg="add del mod">
          <ac:chgData name="Kevin Dockx" userId="0b4eb0c7a560de9a" providerId="LiveId" clId="{4B70B6A1-B91F-478E-98BB-7E7A5C6D56D4}" dt="2018-09-17T13:34:33.099" v="668" actId="2696"/>
          <ac:spMkLst>
            <pc:docMk/>
            <pc:sldMk cId="2930526894" sldId="290"/>
            <ac:spMk id="5" creationId="{F95D9EC3-BCB0-4488-981D-D27821BC95D2}"/>
          </ac:spMkLst>
        </pc:spChg>
        <pc:spChg chg="add del mod">
          <ac:chgData name="Kevin Dockx" userId="0b4eb0c7a560de9a" providerId="LiveId" clId="{4B70B6A1-B91F-478E-98BB-7E7A5C6D56D4}" dt="2018-09-17T13:34:33.083" v="667" actId="2696"/>
          <ac:spMkLst>
            <pc:docMk/>
            <pc:sldMk cId="2930526894" sldId="290"/>
            <ac:spMk id="6" creationId="{42CA8EB2-55B4-4C3E-9B85-2022BDE9A7B8}"/>
          </ac:spMkLst>
        </pc:spChg>
        <pc:picChg chg="add mod">
          <ac:chgData name="Kevin Dockx" userId="0b4eb0c7a560de9a" providerId="LiveId" clId="{4B70B6A1-B91F-478E-98BB-7E7A5C6D56D4}" dt="2018-09-17T13:34:43.431" v="671" actId="1076"/>
          <ac:picMkLst>
            <pc:docMk/>
            <pc:sldMk cId="2930526894" sldId="290"/>
            <ac:picMk id="7" creationId="{D821A897-2248-4972-9F2E-589A4F30DA18}"/>
          </ac:picMkLst>
        </pc:picChg>
        <pc:picChg chg="del">
          <ac:chgData name="Kevin Dockx" userId="0b4eb0c7a560de9a" providerId="LiveId" clId="{4B70B6A1-B91F-478E-98BB-7E7A5C6D56D4}" dt="2018-09-17T13:24:35.245" v="566" actId="478"/>
          <ac:picMkLst>
            <pc:docMk/>
            <pc:sldMk cId="2930526894" sldId="290"/>
            <ac:picMk id="11266" creationId="{E0FD8917-9558-4A36-839A-863BB1D4F7E9}"/>
          </ac:picMkLst>
        </pc:picChg>
      </pc:sldChg>
      <pc:sldChg chg="addSp delSp modSp add modTransition">
        <pc:chgData name="Kevin Dockx" userId="0b4eb0c7a560de9a" providerId="LiveId" clId="{4B70B6A1-B91F-478E-98BB-7E7A5C6D56D4}" dt="2018-10-01T09:18:06.055" v="1729" actId="14100"/>
        <pc:sldMkLst>
          <pc:docMk/>
          <pc:sldMk cId="2198980918" sldId="291"/>
        </pc:sldMkLst>
        <pc:spChg chg="mod">
          <ac:chgData name="Kevin Dockx" userId="0b4eb0c7a560de9a" providerId="LiveId" clId="{4B70B6A1-B91F-478E-98BB-7E7A5C6D56D4}" dt="2018-09-17T13:24:16.090" v="563" actId="122"/>
          <ac:spMkLst>
            <pc:docMk/>
            <pc:sldMk cId="2198980918" sldId="291"/>
            <ac:spMk id="5" creationId="{78C7F539-8BC6-4B73-A907-F3641DF64C8B}"/>
          </ac:spMkLst>
        </pc:spChg>
        <pc:picChg chg="add mod">
          <ac:chgData name="Kevin Dockx" userId="0b4eb0c7a560de9a" providerId="LiveId" clId="{4B70B6A1-B91F-478E-98BB-7E7A5C6D56D4}" dt="2018-10-01T09:18:06.055" v="1729" actId="14100"/>
          <ac:picMkLst>
            <pc:docMk/>
            <pc:sldMk cId="2198980918" sldId="291"/>
            <ac:picMk id="20" creationId="{9B41556C-0133-4952-9DC4-D1DDC5DC59DD}"/>
          </ac:picMkLst>
        </pc:picChg>
        <pc:picChg chg="del">
          <ac:chgData name="Kevin Dockx" userId="0b4eb0c7a560de9a" providerId="LiveId" clId="{4B70B6A1-B91F-478E-98BB-7E7A5C6D56D4}" dt="2018-10-01T09:18:03.555" v="1727" actId="478"/>
          <ac:picMkLst>
            <pc:docMk/>
            <pc:sldMk cId="2198980918" sldId="291"/>
            <ac:picMk id="21" creationId="{88FFFD31-9B65-4A71-A1A7-DD99749F356B}"/>
          </ac:picMkLst>
        </pc:picChg>
      </pc:sldChg>
      <pc:sldChg chg="modTransition">
        <pc:chgData name="Kevin Dockx" userId="0b4eb0c7a560de9a" providerId="LiveId" clId="{4B70B6A1-B91F-478E-98BB-7E7A5C6D56D4}" dt="2018-09-17T14:15:33.235" v="1166" actId="2696"/>
        <pc:sldMkLst>
          <pc:docMk/>
          <pc:sldMk cId="1514511701" sldId="292"/>
        </pc:sldMkLst>
      </pc:sldChg>
      <pc:sldChg chg="addSp delSp modSp add modTransition">
        <pc:chgData name="Kevin Dockx" userId="0b4eb0c7a560de9a" providerId="LiveId" clId="{4B70B6A1-B91F-478E-98BB-7E7A5C6D56D4}" dt="2018-09-17T14:15:33.235" v="1166" actId="2696"/>
        <pc:sldMkLst>
          <pc:docMk/>
          <pc:sldMk cId="503463326" sldId="293"/>
        </pc:sldMkLst>
        <pc:spChg chg="del">
          <ac:chgData name="Kevin Dockx" userId="0b4eb0c7a560de9a" providerId="LiveId" clId="{4B70B6A1-B91F-478E-98BB-7E7A5C6D56D4}" dt="2018-09-17T13:01:20.037" v="1" actId="20577"/>
          <ac:spMkLst>
            <pc:docMk/>
            <pc:sldMk cId="503463326" sldId="293"/>
            <ac:spMk id="2" creationId="{85FCFE99-CC9E-43A0-BAB2-2FEAABAE8347}"/>
          </ac:spMkLst>
        </pc:spChg>
        <pc:spChg chg="add del mod">
          <ac:chgData name="Kevin Dockx" userId="0b4eb0c7a560de9a" providerId="LiveId" clId="{4B70B6A1-B91F-478E-98BB-7E7A5C6D56D4}" dt="2018-09-17T13:01:24.728" v="2" actId="20577"/>
          <ac:spMkLst>
            <pc:docMk/>
            <pc:sldMk cId="503463326" sldId="293"/>
            <ac:spMk id="3" creationId="{CA76A4DD-A477-4A07-B960-3440E02CEA95}"/>
          </ac:spMkLst>
        </pc:spChg>
        <pc:spChg chg="add del mod">
          <ac:chgData name="Kevin Dockx" userId="0b4eb0c7a560de9a" providerId="LiveId" clId="{4B70B6A1-B91F-478E-98BB-7E7A5C6D56D4}" dt="2018-09-17T13:01:24.728" v="2" actId="20577"/>
          <ac:spMkLst>
            <pc:docMk/>
            <pc:sldMk cId="503463326" sldId="293"/>
            <ac:spMk id="4" creationId="{5A777133-638B-4B05-8B37-D880F6072A47}"/>
          </ac:spMkLst>
        </pc:spChg>
        <pc:spChg chg="add mod">
          <ac:chgData name="Kevin Dockx" userId="0b4eb0c7a560de9a" providerId="LiveId" clId="{4B70B6A1-B91F-478E-98BB-7E7A5C6D56D4}" dt="2018-09-17T13:06:10.055" v="67" actId="20577"/>
          <ac:spMkLst>
            <pc:docMk/>
            <pc:sldMk cId="503463326" sldId="293"/>
            <ac:spMk id="5" creationId="{19D1C5E9-7E3D-4B41-980D-640BB7BB9C9C}"/>
          </ac:spMkLst>
        </pc:spChg>
      </pc:sldChg>
      <pc:sldChg chg="addSp delSp modSp add modTransition">
        <pc:chgData name="Kevin Dockx" userId="0b4eb0c7a560de9a" providerId="LiveId" clId="{4B70B6A1-B91F-478E-98BB-7E7A5C6D56D4}" dt="2018-10-01T09:22:48.138" v="1776"/>
        <pc:sldMkLst>
          <pc:docMk/>
          <pc:sldMk cId="3389369374" sldId="294"/>
        </pc:sldMkLst>
        <pc:spChg chg="mod">
          <ac:chgData name="Kevin Dockx" userId="0b4eb0c7a560de9a" providerId="LiveId" clId="{4B70B6A1-B91F-478E-98BB-7E7A5C6D56D4}" dt="2018-09-17T13:30:06.110" v="593" actId="1582"/>
          <ac:spMkLst>
            <pc:docMk/>
            <pc:sldMk cId="3389369374" sldId="294"/>
            <ac:spMk id="2" creationId="{95B1EF30-C078-44DC-AD7E-421BD003ED9C}"/>
          </ac:spMkLst>
        </pc:spChg>
        <pc:spChg chg="mod">
          <ac:chgData name="Kevin Dockx" userId="0b4eb0c7a560de9a" providerId="LiveId" clId="{4B70B6A1-B91F-478E-98BB-7E7A5C6D56D4}" dt="2018-09-17T13:36:13.715" v="710" actId="122"/>
          <ac:spMkLst>
            <pc:docMk/>
            <pc:sldMk cId="3389369374" sldId="294"/>
            <ac:spMk id="5" creationId="{78C7F539-8BC6-4B73-A907-F3641DF64C8B}"/>
          </ac:spMkLst>
        </pc:spChg>
        <pc:spChg chg="add">
          <ac:chgData name="Kevin Dockx" userId="0b4eb0c7a560de9a" providerId="LiveId" clId="{4B70B6A1-B91F-478E-98BB-7E7A5C6D56D4}" dt="2018-09-17T13:33:48.857" v="665" actId="2696"/>
          <ac:spMkLst>
            <pc:docMk/>
            <pc:sldMk cId="3389369374" sldId="294"/>
            <ac:spMk id="11" creationId="{A3FC06D8-636E-452F-9A17-C0865FA4425E}"/>
          </ac:spMkLst>
        </pc:spChg>
        <pc:spChg chg="del">
          <ac:chgData name="Kevin Dockx" userId="0b4eb0c7a560de9a" providerId="LiveId" clId="{4B70B6A1-B91F-478E-98BB-7E7A5C6D56D4}" dt="2018-09-17T13:33:48.557" v="664" actId="478"/>
          <ac:spMkLst>
            <pc:docMk/>
            <pc:sldMk cId="3389369374" sldId="294"/>
            <ac:spMk id="20" creationId="{6712C9CE-D15C-42FC-91AB-1526D53327EC}"/>
          </ac:spMkLst>
        </pc:spChg>
        <pc:picChg chg="add mod">
          <ac:chgData name="Kevin Dockx" userId="0b4eb0c7a560de9a" providerId="LiveId" clId="{4B70B6A1-B91F-478E-98BB-7E7A5C6D56D4}" dt="2018-10-01T09:21:50.935" v="1748" actId="14100"/>
          <ac:picMkLst>
            <pc:docMk/>
            <pc:sldMk cId="3389369374" sldId="294"/>
            <ac:picMk id="4" creationId="{8A59DD15-60A9-4709-9659-6811D12A4133}"/>
          </ac:picMkLst>
        </pc:picChg>
        <pc:picChg chg="add del">
          <ac:chgData name="Kevin Dockx" userId="0b4eb0c7a560de9a" providerId="LiveId" clId="{4B70B6A1-B91F-478E-98BB-7E7A5C6D56D4}" dt="2018-10-01T09:22:48.138" v="1776"/>
          <ac:picMkLst>
            <pc:docMk/>
            <pc:sldMk cId="3389369374" sldId="294"/>
            <ac:picMk id="14" creationId="{B7096F5D-8A12-4785-96BB-C5063D89F857}"/>
          </ac:picMkLst>
        </pc:picChg>
        <pc:picChg chg="del">
          <ac:chgData name="Kevin Dockx" userId="0b4eb0c7a560de9a" providerId="LiveId" clId="{4B70B6A1-B91F-478E-98BB-7E7A5C6D56D4}" dt="2018-10-01T09:21:42.893" v="1745" actId="478"/>
          <ac:picMkLst>
            <pc:docMk/>
            <pc:sldMk cId="3389369374" sldId="294"/>
            <ac:picMk id="3076" creationId="{95AAF8AC-2BA2-4C7F-B473-077A47EAADCE}"/>
          </ac:picMkLst>
        </pc:picChg>
        <pc:picChg chg="add del mod">
          <ac:chgData name="Kevin Dockx" userId="0b4eb0c7a560de9a" providerId="LiveId" clId="{4B70B6A1-B91F-478E-98BB-7E7A5C6D56D4}" dt="2018-10-01T09:20:17.720" v="1738" actId="478"/>
          <ac:picMkLst>
            <pc:docMk/>
            <pc:sldMk cId="3389369374" sldId="294"/>
            <ac:picMk id="8194" creationId="{BB5AF6BF-CC17-44D8-9E8D-95FCCBDEC16D}"/>
          </ac:picMkLst>
        </pc:picChg>
        <pc:picChg chg="add mod">
          <ac:chgData name="Kevin Dockx" userId="0b4eb0c7a560de9a" providerId="LiveId" clId="{4B70B6A1-B91F-478E-98BB-7E7A5C6D56D4}" dt="2018-10-01T09:20:55.566" v="1744" actId="1076"/>
          <ac:picMkLst>
            <pc:docMk/>
            <pc:sldMk cId="3389369374" sldId="294"/>
            <ac:picMk id="8196" creationId="{3653F7D3-9CBE-4631-B7AC-1B06B9D72CCF}"/>
          </ac:picMkLst>
        </pc:picChg>
        <pc:picChg chg="del">
          <ac:chgData name="Kevin Dockx" userId="0b4eb0c7a560de9a" providerId="LiveId" clId="{4B70B6A1-B91F-478E-98BB-7E7A5C6D56D4}" dt="2018-10-01T09:20:12.430" v="1735" actId="478"/>
          <ac:picMkLst>
            <pc:docMk/>
            <pc:sldMk cId="3389369374" sldId="294"/>
            <ac:picMk id="19460" creationId="{F9C02420-E06A-4AEF-BD41-0659C231AABD}"/>
          </ac:picMkLst>
        </pc:picChg>
        <pc:cxnChg chg="mod">
          <ac:chgData name="Kevin Dockx" userId="0b4eb0c7a560de9a" providerId="LiveId" clId="{4B70B6A1-B91F-478E-98BB-7E7A5C6D56D4}" dt="2018-09-17T13:30:17.107" v="595" actId="13822"/>
          <ac:cxnSpMkLst>
            <pc:docMk/>
            <pc:sldMk cId="3389369374" sldId="294"/>
            <ac:cxnSpMk id="22" creationId="{E51B844D-CC54-48E3-AE5F-4579A1AC95F7}"/>
          </ac:cxnSpMkLst>
        </pc:cxnChg>
      </pc:sldChg>
      <pc:sldChg chg="addSp delSp modSp add modTransition">
        <pc:chgData name="Kevin Dockx" userId="0b4eb0c7a560de9a" providerId="LiveId" clId="{4B70B6A1-B91F-478E-98BB-7E7A5C6D56D4}" dt="2018-10-01T09:22:52.557" v="1780"/>
        <pc:sldMkLst>
          <pc:docMk/>
          <pc:sldMk cId="1955862644" sldId="295"/>
        </pc:sldMkLst>
        <pc:spChg chg="mod">
          <ac:chgData name="Kevin Dockx" userId="0b4eb0c7a560de9a" providerId="LiveId" clId="{4B70B6A1-B91F-478E-98BB-7E7A5C6D56D4}" dt="2018-09-17T13:30:43.645" v="597" actId="1582"/>
          <ac:spMkLst>
            <pc:docMk/>
            <pc:sldMk cId="1955862644" sldId="295"/>
            <ac:spMk id="2" creationId="{95B1EF30-C078-44DC-AD7E-421BD003ED9C}"/>
          </ac:spMkLst>
        </pc:spChg>
        <pc:spChg chg="mod">
          <ac:chgData name="Kevin Dockx" userId="0b4eb0c7a560de9a" providerId="LiveId" clId="{4B70B6A1-B91F-478E-98BB-7E7A5C6D56D4}" dt="2018-09-17T13:36:17.259" v="711" actId="122"/>
          <ac:spMkLst>
            <pc:docMk/>
            <pc:sldMk cId="1955862644" sldId="295"/>
            <ac:spMk id="5" creationId="{78C7F539-8BC6-4B73-A907-F3641DF64C8B}"/>
          </ac:spMkLst>
        </pc:spChg>
        <pc:spChg chg="add">
          <ac:chgData name="Kevin Dockx" userId="0b4eb0c7a560de9a" providerId="LiveId" clId="{4B70B6A1-B91F-478E-98BB-7E7A5C6D56D4}" dt="2018-09-17T13:33:42.412" v="663" actId="2696"/>
          <ac:spMkLst>
            <pc:docMk/>
            <pc:sldMk cId="1955862644" sldId="295"/>
            <ac:spMk id="12" creationId="{72B2CC96-8789-4691-AEDD-46F0C83D6771}"/>
          </ac:spMkLst>
        </pc:spChg>
        <pc:spChg chg="del">
          <ac:chgData name="Kevin Dockx" userId="0b4eb0c7a560de9a" providerId="LiveId" clId="{4B70B6A1-B91F-478E-98BB-7E7A5C6D56D4}" dt="2018-09-17T13:33:42.044" v="662" actId="478"/>
          <ac:spMkLst>
            <pc:docMk/>
            <pc:sldMk cId="1955862644" sldId="295"/>
            <ac:spMk id="20" creationId="{6712C9CE-D15C-42FC-91AB-1526D53327EC}"/>
          </ac:spMkLst>
        </pc:spChg>
        <pc:picChg chg="add">
          <ac:chgData name="Kevin Dockx" userId="0b4eb0c7a560de9a" providerId="LiveId" clId="{4B70B6A1-B91F-478E-98BB-7E7A5C6D56D4}" dt="2018-10-01T09:22:01.518" v="1749"/>
          <ac:picMkLst>
            <pc:docMk/>
            <pc:sldMk cId="1955862644" sldId="295"/>
            <ac:picMk id="13" creationId="{2A43642B-3A66-4666-8925-093167BF26EB}"/>
          </ac:picMkLst>
        </pc:picChg>
        <pc:picChg chg="add del">
          <ac:chgData name="Kevin Dockx" userId="0b4eb0c7a560de9a" providerId="LiveId" clId="{4B70B6A1-B91F-478E-98BB-7E7A5C6D56D4}" dt="2018-10-01T09:22:51.303" v="1778"/>
          <ac:picMkLst>
            <pc:docMk/>
            <pc:sldMk cId="1955862644" sldId="295"/>
            <ac:picMk id="14" creationId="{CCAF031E-5D67-4A4D-AE6C-58B026E0A745}"/>
          </ac:picMkLst>
        </pc:picChg>
        <pc:picChg chg="add">
          <ac:chgData name="Kevin Dockx" userId="0b4eb0c7a560de9a" providerId="LiveId" clId="{4B70B6A1-B91F-478E-98BB-7E7A5C6D56D4}" dt="2018-10-01T09:22:52.557" v="1780"/>
          <ac:picMkLst>
            <pc:docMk/>
            <pc:sldMk cId="1955862644" sldId="295"/>
            <ac:picMk id="18" creationId="{DF157B03-9167-4606-A3C7-4650AECC8853}"/>
          </ac:picMkLst>
        </pc:picChg>
        <pc:picChg chg="del">
          <ac:chgData name="Kevin Dockx" userId="0b4eb0c7a560de9a" providerId="LiveId" clId="{4B70B6A1-B91F-478E-98BB-7E7A5C6D56D4}" dt="2018-10-01T09:22:02.956" v="1750" actId="478"/>
          <ac:picMkLst>
            <pc:docMk/>
            <pc:sldMk cId="1955862644" sldId="295"/>
            <ac:picMk id="3076" creationId="{95AAF8AC-2BA2-4C7F-B473-077A47EAADCE}"/>
          </ac:picMkLst>
        </pc:picChg>
        <pc:picChg chg="del">
          <ac:chgData name="Kevin Dockx" userId="0b4eb0c7a560de9a" providerId="LiveId" clId="{4B70B6A1-B91F-478E-98BB-7E7A5C6D56D4}" dt="2018-10-01T09:22:52.209" v="1779" actId="478"/>
          <ac:picMkLst>
            <pc:docMk/>
            <pc:sldMk cId="1955862644" sldId="295"/>
            <ac:picMk id="19460" creationId="{F9C02420-E06A-4AEF-BD41-0659C231AABD}"/>
          </ac:picMkLst>
        </pc:picChg>
      </pc:sldChg>
      <pc:sldChg chg="addSp delSp modSp add modTransition">
        <pc:chgData name="Kevin Dockx" userId="0b4eb0c7a560de9a" providerId="LiveId" clId="{4B70B6A1-B91F-478E-98BB-7E7A5C6D56D4}" dt="2018-10-01T09:22:55.057" v="1782"/>
        <pc:sldMkLst>
          <pc:docMk/>
          <pc:sldMk cId="2010954554" sldId="296"/>
        </pc:sldMkLst>
        <pc:spChg chg="del">
          <ac:chgData name="Kevin Dockx" userId="0b4eb0c7a560de9a" providerId="LiveId" clId="{4B70B6A1-B91F-478E-98BB-7E7A5C6D56D4}" dt="2018-09-17T13:30:50.629" v="598" actId="478"/>
          <ac:spMkLst>
            <pc:docMk/>
            <pc:sldMk cId="2010954554" sldId="296"/>
            <ac:spMk id="2" creationId="{95B1EF30-C078-44DC-AD7E-421BD003ED9C}"/>
          </ac:spMkLst>
        </pc:spChg>
        <pc:spChg chg="mod">
          <ac:chgData name="Kevin Dockx" userId="0b4eb0c7a560de9a" providerId="LiveId" clId="{4B70B6A1-B91F-478E-98BB-7E7A5C6D56D4}" dt="2018-09-17T13:36:20.680" v="712" actId="122"/>
          <ac:spMkLst>
            <pc:docMk/>
            <pc:sldMk cId="2010954554" sldId="296"/>
            <ac:spMk id="5" creationId="{78C7F539-8BC6-4B73-A907-F3641DF64C8B}"/>
          </ac:spMkLst>
        </pc:spChg>
        <pc:spChg chg="add ord">
          <ac:chgData name="Kevin Dockx" userId="0b4eb0c7a560de9a" providerId="LiveId" clId="{4B70B6A1-B91F-478E-98BB-7E7A5C6D56D4}" dt="2018-09-17T13:30:58.774" v="600" actId="167"/>
          <ac:spMkLst>
            <pc:docMk/>
            <pc:sldMk cId="2010954554" sldId="296"/>
            <ac:spMk id="14" creationId="{ADCF3DBC-0EA5-450E-B602-5B8448F9BB3D}"/>
          </ac:spMkLst>
        </pc:spChg>
        <pc:spChg chg="add">
          <ac:chgData name="Kevin Dockx" userId="0b4eb0c7a560de9a" providerId="LiveId" clId="{4B70B6A1-B91F-478E-98BB-7E7A5C6D56D4}" dt="2018-09-17T13:33:39.059" v="661" actId="2696"/>
          <ac:spMkLst>
            <pc:docMk/>
            <pc:sldMk cId="2010954554" sldId="296"/>
            <ac:spMk id="17" creationId="{D790E606-1B1E-416A-AB87-D217420A140C}"/>
          </ac:spMkLst>
        </pc:spChg>
        <pc:spChg chg="del">
          <ac:chgData name="Kevin Dockx" userId="0b4eb0c7a560de9a" providerId="LiveId" clId="{4B70B6A1-B91F-478E-98BB-7E7A5C6D56D4}" dt="2018-09-17T13:33:38.764" v="660" actId="478"/>
          <ac:spMkLst>
            <pc:docMk/>
            <pc:sldMk cId="2010954554" sldId="296"/>
            <ac:spMk id="20" creationId="{6712C9CE-D15C-42FC-91AB-1526D53327EC}"/>
          </ac:spMkLst>
        </pc:spChg>
        <pc:picChg chg="add">
          <ac:chgData name="Kevin Dockx" userId="0b4eb0c7a560de9a" providerId="LiveId" clId="{4B70B6A1-B91F-478E-98BB-7E7A5C6D56D4}" dt="2018-10-01T09:22:06.019" v="1752"/>
          <ac:picMkLst>
            <pc:docMk/>
            <pc:sldMk cId="2010954554" sldId="296"/>
            <ac:picMk id="18" creationId="{7CE67EB3-A465-46A2-97E6-D9A0F3390FAA}"/>
          </ac:picMkLst>
        </pc:picChg>
        <pc:picChg chg="add">
          <ac:chgData name="Kevin Dockx" userId="0b4eb0c7a560de9a" providerId="LiveId" clId="{4B70B6A1-B91F-478E-98BB-7E7A5C6D56D4}" dt="2018-10-01T09:22:55.057" v="1782"/>
          <ac:picMkLst>
            <pc:docMk/>
            <pc:sldMk cId="2010954554" sldId="296"/>
            <ac:picMk id="19" creationId="{2B4F28CF-D9D9-4D83-AF05-ADB70FC75064}"/>
          </ac:picMkLst>
        </pc:picChg>
        <pc:picChg chg="del">
          <ac:chgData name="Kevin Dockx" userId="0b4eb0c7a560de9a" providerId="LiveId" clId="{4B70B6A1-B91F-478E-98BB-7E7A5C6D56D4}" dt="2018-10-01T09:22:05.644" v="1751" actId="478"/>
          <ac:picMkLst>
            <pc:docMk/>
            <pc:sldMk cId="2010954554" sldId="296"/>
            <ac:picMk id="3076" creationId="{95AAF8AC-2BA2-4C7F-B473-077A47EAADCE}"/>
          </ac:picMkLst>
        </pc:picChg>
        <pc:picChg chg="del">
          <ac:chgData name="Kevin Dockx" userId="0b4eb0c7a560de9a" providerId="LiveId" clId="{4B70B6A1-B91F-478E-98BB-7E7A5C6D56D4}" dt="2018-10-01T09:22:54.745" v="1781" actId="478"/>
          <ac:picMkLst>
            <pc:docMk/>
            <pc:sldMk cId="2010954554" sldId="296"/>
            <ac:picMk id="19460" creationId="{F9C02420-E06A-4AEF-BD41-0659C231AABD}"/>
          </ac:picMkLst>
        </pc:picChg>
      </pc:sldChg>
      <pc:sldChg chg="addSp delSp modSp add modTransition">
        <pc:chgData name="Kevin Dockx" userId="0b4eb0c7a560de9a" providerId="LiveId" clId="{4B70B6A1-B91F-478E-98BB-7E7A5C6D56D4}" dt="2018-10-01T09:22:58.065" v="1784"/>
        <pc:sldMkLst>
          <pc:docMk/>
          <pc:sldMk cId="838312334" sldId="297"/>
        </pc:sldMkLst>
        <pc:spChg chg="del">
          <ac:chgData name="Kevin Dockx" userId="0b4eb0c7a560de9a" providerId="LiveId" clId="{4B70B6A1-B91F-478E-98BB-7E7A5C6D56D4}" dt="2018-09-17T13:31:04.877" v="601" actId="478"/>
          <ac:spMkLst>
            <pc:docMk/>
            <pc:sldMk cId="838312334" sldId="297"/>
            <ac:spMk id="2" creationId="{95B1EF30-C078-44DC-AD7E-421BD003ED9C}"/>
          </ac:spMkLst>
        </pc:spChg>
        <pc:spChg chg="mod">
          <ac:chgData name="Kevin Dockx" userId="0b4eb0c7a560de9a" providerId="LiveId" clId="{4B70B6A1-B91F-478E-98BB-7E7A5C6D56D4}" dt="2018-09-17T13:36:23.988" v="713" actId="122"/>
          <ac:spMkLst>
            <pc:docMk/>
            <pc:sldMk cId="838312334" sldId="297"/>
            <ac:spMk id="5" creationId="{78C7F539-8BC6-4B73-A907-F3641DF64C8B}"/>
          </ac:spMkLst>
        </pc:spChg>
        <pc:spChg chg="add ord">
          <ac:chgData name="Kevin Dockx" userId="0b4eb0c7a560de9a" providerId="LiveId" clId="{4B70B6A1-B91F-478E-98BB-7E7A5C6D56D4}" dt="2018-09-17T13:31:09.151" v="603" actId="167"/>
          <ac:spMkLst>
            <pc:docMk/>
            <pc:sldMk cId="838312334" sldId="297"/>
            <ac:spMk id="17" creationId="{0B2382A2-CC5E-4395-BFB6-C3B873A77989}"/>
          </ac:spMkLst>
        </pc:spChg>
        <pc:spChg chg="add">
          <ac:chgData name="Kevin Dockx" userId="0b4eb0c7a560de9a" providerId="LiveId" clId="{4B70B6A1-B91F-478E-98BB-7E7A5C6D56D4}" dt="2018-09-17T13:33:34.837" v="659" actId="2696"/>
          <ac:spMkLst>
            <pc:docMk/>
            <pc:sldMk cId="838312334" sldId="297"/>
            <ac:spMk id="18" creationId="{E8F08566-E860-4D54-8515-CA2D5C3C4FD0}"/>
          </ac:spMkLst>
        </pc:spChg>
        <pc:spChg chg="del">
          <ac:chgData name="Kevin Dockx" userId="0b4eb0c7a560de9a" providerId="LiveId" clId="{4B70B6A1-B91F-478E-98BB-7E7A5C6D56D4}" dt="2018-09-17T13:33:34.501" v="658" actId="478"/>
          <ac:spMkLst>
            <pc:docMk/>
            <pc:sldMk cId="838312334" sldId="297"/>
            <ac:spMk id="20" creationId="{6712C9CE-D15C-42FC-91AB-1526D53327EC}"/>
          </ac:spMkLst>
        </pc:spChg>
        <pc:picChg chg="add">
          <ac:chgData name="Kevin Dockx" userId="0b4eb0c7a560de9a" providerId="LiveId" clId="{4B70B6A1-B91F-478E-98BB-7E7A5C6D56D4}" dt="2018-10-01T09:22:09.304" v="1754"/>
          <ac:picMkLst>
            <pc:docMk/>
            <pc:sldMk cId="838312334" sldId="297"/>
            <ac:picMk id="19" creationId="{1C028CF8-88DA-46A2-BBC7-48C191F524BB}"/>
          </ac:picMkLst>
        </pc:picChg>
        <pc:picChg chg="add">
          <ac:chgData name="Kevin Dockx" userId="0b4eb0c7a560de9a" providerId="LiveId" clId="{4B70B6A1-B91F-478E-98BB-7E7A5C6D56D4}" dt="2018-10-01T09:22:58.065" v="1784"/>
          <ac:picMkLst>
            <pc:docMk/>
            <pc:sldMk cId="838312334" sldId="297"/>
            <ac:picMk id="20" creationId="{24EDF80F-C459-40DB-AE4D-03F5D3CED44B}"/>
          </ac:picMkLst>
        </pc:picChg>
        <pc:picChg chg="del">
          <ac:chgData name="Kevin Dockx" userId="0b4eb0c7a560de9a" providerId="LiveId" clId="{4B70B6A1-B91F-478E-98BB-7E7A5C6D56D4}" dt="2018-10-01T09:22:08.929" v="1753" actId="478"/>
          <ac:picMkLst>
            <pc:docMk/>
            <pc:sldMk cId="838312334" sldId="297"/>
            <ac:picMk id="3076" creationId="{95AAF8AC-2BA2-4C7F-B473-077A47EAADCE}"/>
          </ac:picMkLst>
        </pc:picChg>
        <pc:picChg chg="del">
          <ac:chgData name="Kevin Dockx" userId="0b4eb0c7a560de9a" providerId="LiveId" clId="{4B70B6A1-B91F-478E-98BB-7E7A5C6D56D4}" dt="2018-10-01T09:22:57.581" v="1783" actId="478"/>
          <ac:picMkLst>
            <pc:docMk/>
            <pc:sldMk cId="838312334" sldId="297"/>
            <ac:picMk id="19460" creationId="{F9C02420-E06A-4AEF-BD41-0659C231AABD}"/>
          </ac:picMkLst>
        </pc:picChg>
      </pc:sldChg>
      <pc:sldChg chg="addSp delSp modSp add modTransition">
        <pc:chgData name="Kevin Dockx" userId="0b4eb0c7a560de9a" providerId="LiveId" clId="{4B70B6A1-B91F-478E-98BB-7E7A5C6D56D4}" dt="2018-10-01T09:23:00.969" v="1786"/>
        <pc:sldMkLst>
          <pc:docMk/>
          <pc:sldMk cId="1515456957" sldId="298"/>
        </pc:sldMkLst>
        <pc:spChg chg="del">
          <ac:chgData name="Kevin Dockx" userId="0b4eb0c7a560de9a" providerId="LiveId" clId="{4B70B6A1-B91F-478E-98BB-7E7A5C6D56D4}" dt="2018-09-17T13:31:12.106" v="604" actId="478"/>
          <ac:spMkLst>
            <pc:docMk/>
            <pc:sldMk cId="1515456957" sldId="298"/>
            <ac:spMk id="2" creationId="{95B1EF30-C078-44DC-AD7E-421BD003ED9C}"/>
          </ac:spMkLst>
        </pc:spChg>
        <pc:spChg chg="mod">
          <ac:chgData name="Kevin Dockx" userId="0b4eb0c7a560de9a" providerId="LiveId" clId="{4B70B6A1-B91F-478E-98BB-7E7A5C6D56D4}" dt="2018-09-17T13:36:27.758" v="714" actId="122"/>
          <ac:spMkLst>
            <pc:docMk/>
            <pc:sldMk cId="1515456957" sldId="298"/>
            <ac:spMk id="5" creationId="{78C7F539-8BC6-4B73-A907-F3641DF64C8B}"/>
          </ac:spMkLst>
        </pc:spChg>
        <pc:spChg chg="add ord">
          <ac:chgData name="Kevin Dockx" userId="0b4eb0c7a560de9a" providerId="LiveId" clId="{4B70B6A1-B91F-478E-98BB-7E7A5C6D56D4}" dt="2018-09-17T13:31:16.035" v="606" actId="167"/>
          <ac:spMkLst>
            <pc:docMk/>
            <pc:sldMk cId="1515456957" sldId="298"/>
            <ac:spMk id="17" creationId="{8507711C-CBE6-4519-AAB8-9DCCE9D31D68}"/>
          </ac:spMkLst>
        </pc:spChg>
        <pc:spChg chg="add">
          <ac:chgData name="Kevin Dockx" userId="0b4eb0c7a560de9a" providerId="LiveId" clId="{4B70B6A1-B91F-478E-98BB-7E7A5C6D56D4}" dt="2018-09-17T13:33:31.107" v="657" actId="2696"/>
          <ac:spMkLst>
            <pc:docMk/>
            <pc:sldMk cId="1515456957" sldId="298"/>
            <ac:spMk id="18" creationId="{C9614E47-85C3-4A6D-B4A0-AF81676B7148}"/>
          </ac:spMkLst>
        </pc:spChg>
        <pc:spChg chg="del">
          <ac:chgData name="Kevin Dockx" userId="0b4eb0c7a560de9a" providerId="LiveId" clId="{4B70B6A1-B91F-478E-98BB-7E7A5C6D56D4}" dt="2018-09-17T13:33:30.774" v="656" actId="478"/>
          <ac:spMkLst>
            <pc:docMk/>
            <pc:sldMk cId="1515456957" sldId="298"/>
            <ac:spMk id="20" creationId="{6712C9CE-D15C-42FC-91AB-1526D53327EC}"/>
          </ac:spMkLst>
        </pc:spChg>
        <pc:picChg chg="add">
          <ac:chgData name="Kevin Dockx" userId="0b4eb0c7a560de9a" providerId="LiveId" clId="{4B70B6A1-B91F-478E-98BB-7E7A5C6D56D4}" dt="2018-10-01T09:22:12.108" v="1756"/>
          <ac:picMkLst>
            <pc:docMk/>
            <pc:sldMk cId="1515456957" sldId="298"/>
            <ac:picMk id="19" creationId="{DE27F5EA-4219-43CB-AF39-EF7F922A7681}"/>
          </ac:picMkLst>
        </pc:picChg>
        <pc:picChg chg="add">
          <ac:chgData name="Kevin Dockx" userId="0b4eb0c7a560de9a" providerId="LiveId" clId="{4B70B6A1-B91F-478E-98BB-7E7A5C6D56D4}" dt="2018-10-01T09:23:00.969" v="1786"/>
          <ac:picMkLst>
            <pc:docMk/>
            <pc:sldMk cId="1515456957" sldId="298"/>
            <ac:picMk id="20" creationId="{C09A8C72-5921-4475-9BDF-69AF8C03E709}"/>
          </ac:picMkLst>
        </pc:picChg>
        <pc:picChg chg="del">
          <ac:chgData name="Kevin Dockx" userId="0b4eb0c7a560de9a" providerId="LiveId" clId="{4B70B6A1-B91F-478E-98BB-7E7A5C6D56D4}" dt="2018-10-01T09:22:11.780" v="1755" actId="478"/>
          <ac:picMkLst>
            <pc:docMk/>
            <pc:sldMk cId="1515456957" sldId="298"/>
            <ac:picMk id="3076" creationId="{95AAF8AC-2BA2-4C7F-B473-077A47EAADCE}"/>
          </ac:picMkLst>
        </pc:picChg>
        <pc:picChg chg="del">
          <ac:chgData name="Kevin Dockx" userId="0b4eb0c7a560de9a" providerId="LiveId" clId="{4B70B6A1-B91F-478E-98BB-7E7A5C6D56D4}" dt="2018-10-01T09:23:00.616" v="1785" actId="478"/>
          <ac:picMkLst>
            <pc:docMk/>
            <pc:sldMk cId="1515456957" sldId="298"/>
            <ac:picMk id="19460" creationId="{F9C02420-E06A-4AEF-BD41-0659C231AABD}"/>
          </ac:picMkLst>
        </pc:picChg>
      </pc:sldChg>
      <pc:sldChg chg="addSp delSp modSp add modTransition">
        <pc:chgData name="Kevin Dockx" userId="0b4eb0c7a560de9a" providerId="LiveId" clId="{4B70B6A1-B91F-478E-98BB-7E7A5C6D56D4}" dt="2018-10-01T09:23:04.420" v="1788"/>
        <pc:sldMkLst>
          <pc:docMk/>
          <pc:sldMk cId="2254433615" sldId="299"/>
        </pc:sldMkLst>
        <pc:spChg chg="del">
          <ac:chgData name="Kevin Dockx" userId="0b4eb0c7a560de9a" providerId="LiveId" clId="{4B70B6A1-B91F-478E-98BB-7E7A5C6D56D4}" dt="2018-09-17T13:31:21.518" v="607" actId="478"/>
          <ac:spMkLst>
            <pc:docMk/>
            <pc:sldMk cId="2254433615" sldId="299"/>
            <ac:spMk id="2" creationId="{95B1EF30-C078-44DC-AD7E-421BD003ED9C}"/>
          </ac:spMkLst>
        </pc:spChg>
        <pc:spChg chg="mod">
          <ac:chgData name="Kevin Dockx" userId="0b4eb0c7a560de9a" providerId="LiveId" clId="{4B70B6A1-B91F-478E-98BB-7E7A5C6D56D4}" dt="2018-09-17T13:36:31.211" v="715" actId="122"/>
          <ac:spMkLst>
            <pc:docMk/>
            <pc:sldMk cId="2254433615" sldId="299"/>
            <ac:spMk id="5" creationId="{78C7F539-8BC6-4B73-A907-F3641DF64C8B}"/>
          </ac:spMkLst>
        </pc:spChg>
        <pc:spChg chg="add ord">
          <ac:chgData name="Kevin Dockx" userId="0b4eb0c7a560de9a" providerId="LiveId" clId="{4B70B6A1-B91F-478E-98BB-7E7A5C6D56D4}" dt="2018-09-17T13:31:24.158" v="609" actId="167"/>
          <ac:spMkLst>
            <pc:docMk/>
            <pc:sldMk cId="2254433615" sldId="299"/>
            <ac:spMk id="17" creationId="{737B2D5B-C8FD-4E05-A58A-AAB27ADC82AE}"/>
          </ac:spMkLst>
        </pc:spChg>
        <pc:spChg chg="add">
          <ac:chgData name="Kevin Dockx" userId="0b4eb0c7a560de9a" providerId="LiveId" clId="{4B70B6A1-B91F-478E-98BB-7E7A5C6D56D4}" dt="2018-09-17T13:33:27.697" v="655" actId="2696"/>
          <ac:spMkLst>
            <pc:docMk/>
            <pc:sldMk cId="2254433615" sldId="299"/>
            <ac:spMk id="18" creationId="{66D6F41D-33CF-4335-9615-11A31B804E87}"/>
          </ac:spMkLst>
        </pc:spChg>
        <pc:spChg chg="del">
          <ac:chgData name="Kevin Dockx" userId="0b4eb0c7a560de9a" providerId="LiveId" clId="{4B70B6A1-B91F-478E-98BB-7E7A5C6D56D4}" dt="2018-09-17T13:33:27.414" v="654" actId="478"/>
          <ac:spMkLst>
            <pc:docMk/>
            <pc:sldMk cId="2254433615" sldId="299"/>
            <ac:spMk id="20" creationId="{6712C9CE-D15C-42FC-91AB-1526D53327EC}"/>
          </ac:spMkLst>
        </pc:spChg>
        <pc:picChg chg="add">
          <ac:chgData name="Kevin Dockx" userId="0b4eb0c7a560de9a" providerId="LiveId" clId="{4B70B6A1-B91F-478E-98BB-7E7A5C6D56D4}" dt="2018-10-01T09:22:15.687" v="1758"/>
          <ac:picMkLst>
            <pc:docMk/>
            <pc:sldMk cId="2254433615" sldId="299"/>
            <ac:picMk id="19" creationId="{73F86BEB-CC6B-4E77-A14A-7A2ABD5268D3}"/>
          </ac:picMkLst>
        </pc:picChg>
        <pc:picChg chg="add">
          <ac:chgData name="Kevin Dockx" userId="0b4eb0c7a560de9a" providerId="LiveId" clId="{4B70B6A1-B91F-478E-98BB-7E7A5C6D56D4}" dt="2018-10-01T09:23:04.420" v="1788"/>
          <ac:picMkLst>
            <pc:docMk/>
            <pc:sldMk cId="2254433615" sldId="299"/>
            <ac:picMk id="20" creationId="{09711D30-4D95-47CF-AEF7-9FD0862A0F24}"/>
          </ac:picMkLst>
        </pc:picChg>
        <pc:picChg chg="del">
          <ac:chgData name="Kevin Dockx" userId="0b4eb0c7a560de9a" providerId="LiveId" clId="{4B70B6A1-B91F-478E-98BB-7E7A5C6D56D4}" dt="2018-10-01T09:22:15.346" v="1757" actId="478"/>
          <ac:picMkLst>
            <pc:docMk/>
            <pc:sldMk cId="2254433615" sldId="299"/>
            <ac:picMk id="3076" creationId="{95AAF8AC-2BA2-4C7F-B473-077A47EAADCE}"/>
          </ac:picMkLst>
        </pc:picChg>
        <pc:picChg chg="del">
          <ac:chgData name="Kevin Dockx" userId="0b4eb0c7a560de9a" providerId="LiveId" clId="{4B70B6A1-B91F-478E-98BB-7E7A5C6D56D4}" dt="2018-10-01T09:23:03.336" v="1787" actId="478"/>
          <ac:picMkLst>
            <pc:docMk/>
            <pc:sldMk cId="2254433615" sldId="299"/>
            <ac:picMk id="19460" creationId="{F9C02420-E06A-4AEF-BD41-0659C231AABD}"/>
          </ac:picMkLst>
        </pc:picChg>
      </pc:sldChg>
      <pc:sldChg chg="addSp delSp modSp add modTransition">
        <pc:chgData name="Kevin Dockx" userId="0b4eb0c7a560de9a" providerId="LiveId" clId="{4B70B6A1-B91F-478E-98BB-7E7A5C6D56D4}" dt="2018-10-01T09:23:07.258" v="1790"/>
        <pc:sldMkLst>
          <pc:docMk/>
          <pc:sldMk cId="2689806570" sldId="300"/>
        </pc:sldMkLst>
        <pc:spChg chg="del">
          <ac:chgData name="Kevin Dockx" userId="0b4eb0c7a560de9a" providerId="LiveId" clId="{4B70B6A1-B91F-478E-98BB-7E7A5C6D56D4}" dt="2018-09-17T13:31:27.376" v="610" actId="478"/>
          <ac:spMkLst>
            <pc:docMk/>
            <pc:sldMk cId="2689806570" sldId="300"/>
            <ac:spMk id="2" creationId="{95B1EF30-C078-44DC-AD7E-421BD003ED9C}"/>
          </ac:spMkLst>
        </pc:spChg>
        <pc:spChg chg="mod">
          <ac:chgData name="Kevin Dockx" userId="0b4eb0c7a560de9a" providerId="LiveId" clId="{4B70B6A1-B91F-478E-98BB-7E7A5C6D56D4}" dt="2018-09-17T13:36:35.892" v="716" actId="122"/>
          <ac:spMkLst>
            <pc:docMk/>
            <pc:sldMk cId="2689806570" sldId="300"/>
            <ac:spMk id="5" creationId="{78C7F539-8BC6-4B73-A907-F3641DF64C8B}"/>
          </ac:spMkLst>
        </pc:spChg>
        <pc:spChg chg="add ord">
          <ac:chgData name="Kevin Dockx" userId="0b4eb0c7a560de9a" providerId="LiveId" clId="{4B70B6A1-B91F-478E-98BB-7E7A5C6D56D4}" dt="2018-09-17T13:31:30.362" v="612" actId="167"/>
          <ac:spMkLst>
            <pc:docMk/>
            <pc:sldMk cId="2689806570" sldId="300"/>
            <ac:spMk id="11" creationId="{5BB0F4D4-4F0D-421B-B1AC-9704E30492BF}"/>
          </ac:spMkLst>
        </pc:spChg>
        <pc:spChg chg="add">
          <ac:chgData name="Kevin Dockx" userId="0b4eb0c7a560de9a" providerId="LiveId" clId="{4B70B6A1-B91F-478E-98BB-7E7A5C6D56D4}" dt="2018-09-17T13:33:23.175" v="653" actId="2696"/>
          <ac:spMkLst>
            <pc:docMk/>
            <pc:sldMk cId="2689806570" sldId="300"/>
            <ac:spMk id="12" creationId="{5BA76DE9-78CD-4C6C-95B1-14AA9C4D5B31}"/>
          </ac:spMkLst>
        </pc:spChg>
        <pc:spChg chg="del">
          <ac:chgData name="Kevin Dockx" userId="0b4eb0c7a560de9a" providerId="LiveId" clId="{4B70B6A1-B91F-478E-98BB-7E7A5C6D56D4}" dt="2018-09-17T13:33:22.865" v="652" actId="478"/>
          <ac:spMkLst>
            <pc:docMk/>
            <pc:sldMk cId="2689806570" sldId="300"/>
            <ac:spMk id="20" creationId="{6712C9CE-D15C-42FC-91AB-1526D53327EC}"/>
          </ac:spMkLst>
        </pc:spChg>
        <pc:picChg chg="add">
          <ac:chgData name="Kevin Dockx" userId="0b4eb0c7a560de9a" providerId="LiveId" clId="{4B70B6A1-B91F-478E-98BB-7E7A5C6D56D4}" dt="2018-10-01T09:22:18.858" v="1760"/>
          <ac:picMkLst>
            <pc:docMk/>
            <pc:sldMk cId="2689806570" sldId="300"/>
            <ac:picMk id="13" creationId="{33EFFBB0-E446-41E5-B749-C2027617ACD7}"/>
          </ac:picMkLst>
        </pc:picChg>
        <pc:picChg chg="add">
          <ac:chgData name="Kevin Dockx" userId="0b4eb0c7a560de9a" providerId="LiveId" clId="{4B70B6A1-B91F-478E-98BB-7E7A5C6D56D4}" dt="2018-10-01T09:23:07.258" v="1790"/>
          <ac:picMkLst>
            <pc:docMk/>
            <pc:sldMk cId="2689806570" sldId="300"/>
            <ac:picMk id="14" creationId="{2E6B31F2-A80A-4206-A28C-10D46BC24573}"/>
          </ac:picMkLst>
        </pc:picChg>
        <pc:picChg chg="del">
          <ac:chgData name="Kevin Dockx" userId="0b4eb0c7a560de9a" providerId="LiveId" clId="{4B70B6A1-B91F-478E-98BB-7E7A5C6D56D4}" dt="2018-10-01T09:22:18.496" v="1759" actId="478"/>
          <ac:picMkLst>
            <pc:docMk/>
            <pc:sldMk cId="2689806570" sldId="300"/>
            <ac:picMk id="3076" creationId="{95AAF8AC-2BA2-4C7F-B473-077A47EAADCE}"/>
          </ac:picMkLst>
        </pc:picChg>
        <pc:picChg chg="del">
          <ac:chgData name="Kevin Dockx" userId="0b4eb0c7a560de9a" providerId="LiveId" clId="{4B70B6A1-B91F-478E-98BB-7E7A5C6D56D4}" dt="2018-10-01T09:23:06.945" v="1789" actId="478"/>
          <ac:picMkLst>
            <pc:docMk/>
            <pc:sldMk cId="2689806570" sldId="300"/>
            <ac:picMk id="19460" creationId="{F9C02420-E06A-4AEF-BD41-0659C231AABD}"/>
          </ac:picMkLst>
        </pc:picChg>
      </pc:sldChg>
      <pc:sldChg chg="addSp delSp modSp add modTransition">
        <pc:chgData name="Kevin Dockx" userId="0b4eb0c7a560de9a" providerId="LiveId" clId="{4B70B6A1-B91F-478E-98BB-7E7A5C6D56D4}" dt="2018-10-01T09:23:10.758" v="1792"/>
        <pc:sldMkLst>
          <pc:docMk/>
          <pc:sldMk cId="1255169135" sldId="301"/>
        </pc:sldMkLst>
        <pc:spChg chg="del">
          <ac:chgData name="Kevin Dockx" userId="0b4eb0c7a560de9a" providerId="LiveId" clId="{4B70B6A1-B91F-478E-98BB-7E7A5C6D56D4}" dt="2018-09-17T13:31:33.367" v="613" actId="478"/>
          <ac:spMkLst>
            <pc:docMk/>
            <pc:sldMk cId="1255169135" sldId="301"/>
            <ac:spMk id="2" creationId="{95B1EF30-C078-44DC-AD7E-421BD003ED9C}"/>
          </ac:spMkLst>
        </pc:spChg>
        <pc:spChg chg="mod">
          <ac:chgData name="Kevin Dockx" userId="0b4eb0c7a560de9a" providerId="LiveId" clId="{4B70B6A1-B91F-478E-98BB-7E7A5C6D56D4}" dt="2018-09-17T13:36:39.841" v="717" actId="122"/>
          <ac:spMkLst>
            <pc:docMk/>
            <pc:sldMk cId="1255169135" sldId="301"/>
            <ac:spMk id="5" creationId="{78C7F539-8BC6-4B73-A907-F3641DF64C8B}"/>
          </ac:spMkLst>
        </pc:spChg>
        <pc:spChg chg="add ord">
          <ac:chgData name="Kevin Dockx" userId="0b4eb0c7a560de9a" providerId="LiveId" clId="{4B70B6A1-B91F-478E-98BB-7E7A5C6D56D4}" dt="2018-09-17T13:31:36.322" v="615" actId="167"/>
          <ac:spMkLst>
            <pc:docMk/>
            <pc:sldMk cId="1255169135" sldId="301"/>
            <ac:spMk id="11" creationId="{9A1E388E-0C28-4391-B447-572A386C94A0}"/>
          </ac:spMkLst>
        </pc:spChg>
        <pc:spChg chg="add">
          <ac:chgData name="Kevin Dockx" userId="0b4eb0c7a560de9a" providerId="LiveId" clId="{4B70B6A1-B91F-478E-98BB-7E7A5C6D56D4}" dt="2018-09-17T13:33:19.730" v="651" actId="2696"/>
          <ac:spMkLst>
            <pc:docMk/>
            <pc:sldMk cId="1255169135" sldId="301"/>
            <ac:spMk id="12" creationId="{A6FDC0A6-6D37-4CBF-816E-E293891DC59D}"/>
          </ac:spMkLst>
        </pc:spChg>
        <pc:spChg chg="del">
          <ac:chgData name="Kevin Dockx" userId="0b4eb0c7a560de9a" providerId="LiveId" clId="{4B70B6A1-B91F-478E-98BB-7E7A5C6D56D4}" dt="2018-09-17T13:33:19.465" v="650" actId="478"/>
          <ac:spMkLst>
            <pc:docMk/>
            <pc:sldMk cId="1255169135" sldId="301"/>
            <ac:spMk id="20" creationId="{6712C9CE-D15C-42FC-91AB-1526D53327EC}"/>
          </ac:spMkLst>
        </pc:spChg>
        <pc:picChg chg="add">
          <ac:chgData name="Kevin Dockx" userId="0b4eb0c7a560de9a" providerId="LiveId" clId="{4B70B6A1-B91F-478E-98BB-7E7A5C6D56D4}" dt="2018-10-01T09:22:21.265" v="1762"/>
          <ac:picMkLst>
            <pc:docMk/>
            <pc:sldMk cId="1255169135" sldId="301"/>
            <ac:picMk id="13" creationId="{462C0875-27B7-474C-ABAB-7B063CFBCDC0}"/>
          </ac:picMkLst>
        </pc:picChg>
        <pc:picChg chg="add">
          <ac:chgData name="Kevin Dockx" userId="0b4eb0c7a560de9a" providerId="LiveId" clId="{4B70B6A1-B91F-478E-98BB-7E7A5C6D56D4}" dt="2018-10-01T09:23:10.758" v="1792"/>
          <ac:picMkLst>
            <pc:docMk/>
            <pc:sldMk cId="1255169135" sldId="301"/>
            <ac:picMk id="14" creationId="{73D4659E-7FE8-4269-A896-968592E0CD79}"/>
          </ac:picMkLst>
        </pc:picChg>
        <pc:picChg chg="del">
          <ac:chgData name="Kevin Dockx" userId="0b4eb0c7a560de9a" providerId="LiveId" clId="{4B70B6A1-B91F-478E-98BB-7E7A5C6D56D4}" dt="2018-10-01T09:22:20.953" v="1761" actId="478"/>
          <ac:picMkLst>
            <pc:docMk/>
            <pc:sldMk cId="1255169135" sldId="301"/>
            <ac:picMk id="3076" creationId="{95AAF8AC-2BA2-4C7F-B473-077A47EAADCE}"/>
          </ac:picMkLst>
        </pc:picChg>
        <pc:picChg chg="del">
          <ac:chgData name="Kevin Dockx" userId="0b4eb0c7a560de9a" providerId="LiveId" clId="{4B70B6A1-B91F-478E-98BB-7E7A5C6D56D4}" dt="2018-10-01T09:23:10.417" v="1791" actId="478"/>
          <ac:picMkLst>
            <pc:docMk/>
            <pc:sldMk cId="1255169135" sldId="301"/>
            <ac:picMk id="19460" creationId="{F9C02420-E06A-4AEF-BD41-0659C231AABD}"/>
          </ac:picMkLst>
        </pc:picChg>
      </pc:sldChg>
      <pc:sldChg chg="addSp delSp modSp add modTransition">
        <pc:chgData name="Kevin Dockx" userId="0b4eb0c7a560de9a" providerId="LiveId" clId="{4B70B6A1-B91F-478E-98BB-7E7A5C6D56D4}" dt="2018-10-01T09:23:13.401" v="1794"/>
        <pc:sldMkLst>
          <pc:docMk/>
          <pc:sldMk cId="3908033724" sldId="306"/>
        </pc:sldMkLst>
        <pc:spChg chg="del">
          <ac:chgData name="Kevin Dockx" userId="0b4eb0c7a560de9a" providerId="LiveId" clId="{4B70B6A1-B91F-478E-98BB-7E7A5C6D56D4}" dt="2018-09-17T13:31:39.737" v="616" actId="478"/>
          <ac:spMkLst>
            <pc:docMk/>
            <pc:sldMk cId="3908033724" sldId="306"/>
            <ac:spMk id="2" creationId="{95B1EF30-C078-44DC-AD7E-421BD003ED9C}"/>
          </ac:spMkLst>
        </pc:spChg>
        <pc:spChg chg="mod">
          <ac:chgData name="Kevin Dockx" userId="0b4eb0c7a560de9a" providerId="LiveId" clId="{4B70B6A1-B91F-478E-98BB-7E7A5C6D56D4}" dt="2018-09-17T13:36:43.689" v="718" actId="122"/>
          <ac:spMkLst>
            <pc:docMk/>
            <pc:sldMk cId="3908033724" sldId="306"/>
            <ac:spMk id="5" creationId="{78C7F539-8BC6-4B73-A907-F3641DF64C8B}"/>
          </ac:spMkLst>
        </pc:spChg>
        <pc:spChg chg="add ord">
          <ac:chgData name="Kevin Dockx" userId="0b4eb0c7a560de9a" providerId="LiveId" clId="{4B70B6A1-B91F-478E-98BB-7E7A5C6D56D4}" dt="2018-09-17T13:31:43.536" v="618" actId="167"/>
          <ac:spMkLst>
            <pc:docMk/>
            <pc:sldMk cId="3908033724" sldId="306"/>
            <ac:spMk id="13" creationId="{3341F42C-F859-439D-8B16-F77ABA1B4D46}"/>
          </ac:spMkLst>
        </pc:spChg>
        <pc:spChg chg="add">
          <ac:chgData name="Kevin Dockx" userId="0b4eb0c7a560de9a" providerId="LiveId" clId="{4B70B6A1-B91F-478E-98BB-7E7A5C6D56D4}" dt="2018-09-17T13:33:15.563" v="649" actId="2696"/>
          <ac:spMkLst>
            <pc:docMk/>
            <pc:sldMk cId="3908033724" sldId="306"/>
            <ac:spMk id="14" creationId="{ADD9A10E-F02B-4358-9DB4-4FCE25DF45EC}"/>
          </ac:spMkLst>
        </pc:spChg>
        <pc:spChg chg="del">
          <ac:chgData name="Kevin Dockx" userId="0b4eb0c7a560de9a" providerId="LiveId" clId="{4B70B6A1-B91F-478E-98BB-7E7A5C6D56D4}" dt="2018-09-17T13:33:15.185" v="648" actId="478"/>
          <ac:spMkLst>
            <pc:docMk/>
            <pc:sldMk cId="3908033724" sldId="306"/>
            <ac:spMk id="20" creationId="{6712C9CE-D15C-42FC-91AB-1526D53327EC}"/>
          </ac:spMkLst>
        </pc:spChg>
        <pc:picChg chg="add">
          <ac:chgData name="Kevin Dockx" userId="0b4eb0c7a560de9a" providerId="LiveId" clId="{4B70B6A1-B91F-478E-98BB-7E7A5C6D56D4}" dt="2018-10-01T09:22:25.019" v="1764"/>
          <ac:picMkLst>
            <pc:docMk/>
            <pc:sldMk cId="3908033724" sldId="306"/>
            <ac:picMk id="17" creationId="{FB50D3E5-5773-4FDD-9335-711428833A6A}"/>
          </ac:picMkLst>
        </pc:picChg>
        <pc:picChg chg="add">
          <ac:chgData name="Kevin Dockx" userId="0b4eb0c7a560de9a" providerId="LiveId" clId="{4B70B6A1-B91F-478E-98BB-7E7A5C6D56D4}" dt="2018-10-01T09:23:13.401" v="1794"/>
          <ac:picMkLst>
            <pc:docMk/>
            <pc:sldMk cId="3908033724" sldId="306"/>
            <ac:picMk id="18" creationId="{AE4D5370-A81D-4831-986A-FDC4F41FCD82}"/>
          </ac:picMkLst>
        </pc:picChg>
        <pc:picChg chg="del">
          <ac:chgData name="Kevin Dockx" userId="0b4eb0c7a560de9a" providerId="LiveId" clId="{4B70B6A1-B91F-478E-98BB-7E7A5C6D56D4}" dt="2018-10-01T09:22:24.706" v="1763" actId="478"/>
          <ac:picMkLst>
            <pc:docMk/>
            <pc:sldMk cId="3908033724" sldId="306"/>
            <ac:picMk id="3076" creationId="{95AAF8AC-2BA2-4C7F-B473-077A47EAADCE}"/>
          </ac:picMkLst>
        </pc:picChg>
        <pc:picChg chg="del">
          <ac:chgData name="Kevin Dockx" userId="0b4eb0c7a560de9a" providerId="LiveId" clId="{4B70B6A1-B91F-478E-98BB-7E7A5C6D56D4}" dt="2018-10-01T09:23:13.114" v="1793" actId="478"/>
          <ac:picMkLst>
            <pc:docMk/>
            <pc:sldMk cId="3908033724" sldId="306"/>
            <ac:picMk id="19460" creationId="{F9C02420-E06A-4AEF-BD41-0659C231AABD}"/>
          </ac:picMkLst>
        </pc:picChg>
      </pc:sldChg>
      <pc:sldChg chg="addSp delSp modSp add modTransition">
        <pc:chgData name="Kevin Dockx" userId="0b4eb0c7a560de9a" providerId="LiveId" clId="{4B70B6A1-B91F-478E-98BB-7E7A5C6D56D4}" dt="2018-10-01T09:23:16.459" v="1796"/>
        <pc:sldMkLst>
          <pc:docMk/>
          <pc:sldMk cId="2692729668" sldId="307"/>
        </pc:sldMkLst>
        <pc:spChg chg="del">
          <ac:chgData name="Kevin Dockx" userId="0b4eb0c7a560de9a" providerId="LiveId" clId="{4B70B6A1-B91F-478E-98BB-7E7A5C6D56D4}" dt="2018-09-17T13:31:46.426" v="619" actId="478"/>
          <ac:spMkLst>
            <pc:docMk/>
            <pc:sldMk cId="2692729668" sldId="307"/>
            <ac:spMk id="2" creationId="{95B1EF30-C078-44DC-AD7E-421BD003ED9C}"/>
          </ac:spMkLst>
        </pc:spChg>
        <pc:spChg chg="mod">
          <ac:chgData name="Kevin Dockx" userId="0b4eb0c7a560de9a" providerId="LiveId" clId="{4B70B6A1-B91F-478E-98BB-7E7A5C6D56D4}" dt="2018-09-17T13:36:49.134" v="719" actId="122"/>
          <ac:spMkLst>
            <pc:docMk/>
            <pc:sldMk cId="2692729668" sldId="307"/>
            <ac:spMk id="5" creationId="{78C7F539-8BC6-4B73-A907-F3641DF64C8B}"/>
          </ac:spMkLst>
        </pc:spChg>
        <pc:spChg chg="add ord">
          <ac:chgData name="Kevin Dockx" userId="0b4eb0c7a560de9a" providerId="LiveId" clId="{4B70B6A1-B91F-478E-98BB-7E7A5C6D56D4}" dt="2018-09-17T13:31:49.803" v="621" actId="167"/>
          <ac:spMkLst>
            <pc:docMk/>
            <pc:sldMk cId="2692729668" sldId="307"/>
            <ac:spMk id="13" creationId="{5046C3FF-2E97-457A-8345-E808D09DAB42}"/>
          </ac:spMkLst>
        </pc:spChg>
        <pc:spChg chg="add">
          <ac:chgData name="Kevin Dockx" userId="0b4eb0c7a560de9a" providerId="LiveId" clId="{4B70B6A1-B91F-478E-98BB-7E7A5C6D56D4}" dt="2018-09-17T13:33:10.378" v="647" actId="2696"/>
          <ac:spMkLst>
            <pc:docMk/>
            <pc:sldMk cId="2692729668" sldId="307"/>
            <ac:spMk id="14" creationId="{39C628AE-BEBC-4190-A7FD-EEF28FFD5C41}"/>
          </ac:spMkLst>
        </pc:spChg>
        <pc:spChg chg="del">
          <ac:chgData name="Kevin Dockx" userId="0b4eb0c7a560de9a" providerId="LiveId" clId="{4B70B6A1-B91F-478E-98BB-7E7A5C6D56D4}" dt="2018-09-17T13:33:10.075" v="646" actId="478"/>
          <ac:spMkLst>
            <pc:docMk/>
            <pc:sldMk cId="2692729668" sldId="307"/>
            <ac:spMk id="20" creationId="{6712C9CE-D15C-42FC-91AB-1526D53327EC}"/>
          </ac:spMkLst>
        </pc:spChg>
        <pc:picChg chg="add">
          <ac:chgData name="Kevin Dockx" userId="0b4eb0c7a560de9a" providerId="LiveId" clId="{4B70B6A1-B91F-478E-98BB-7E7A5C6D56D4}" dt="2018-10-01T09:22:27.886" v="1766"/>
          <ac:picMkLst>
            <pc:docMk/>
            <pc:sldMk cId="2692729668" sldId="307"/>
            <ac:picMk id="17" creationId="{4951AAB8-5F8B-44DC-87B3-D63E9E9DDFDD}"/>
          </ac:picMkLst>
        </pc:picChg>
        <pc:picChg chg="add">
          <ac:chgData name="Kevin Dockx" userId="0b4eb0c7a560de9a" providerId="LiveId" clId="{4B70B6A1-B91F-478E-98BB-7E7A5C6D56D4}" dt="2018-10-01T09:23:16.459" v="1796"/>
          <ac:picMkLst>
            <pc:docMk/>
            <pc:sldMk cId="2692729668" sldId="307"/>
            <ac:picMk id="18" creationId="{C99A6BA1-DFC4-4575-9202-047F209C04C8}"/>
          </ac:picMkLst>
        </pc:picChg>
        <pc:picChg chg="del">
          <ac:chgData name="Kevin Dockx" userId="0b4eb0c7a560de9a" providerId="LiveId" clId="{4B70B6A1-B91F-478E-98BB-7E7A5C6D56D4}" dt="2018-10-01T09:22:27.542" v="1765" actId="478"/>
          <ac:picMkLst>
            <pc:docMk/>
            <pc:sldMk cId="2692729668" sldId="307"/>
            <ac:picMk id="3076" creationId="{95AAF8AC-2BA2-4C7F-B473-077A47EAADCE}"/>
          </ac:picMkLst>
        </pc:picChg>
        <pc:picChg chg="del">
          <ac:chgData name="Kevin Dockx" userId="0b4eb0c7a560de9a" providerId="LiveId" clId="{4B70B6A1-B91F-478E-98BB-7E7A5C6D56D4}" dt="2018-10-01T09:23:16.144" v="1795" actId="478"/>
          <ac:picMkLst>
            <pc:docMk/>
            <pc:sldMk cId="2692729668" sldId="307"/>
            <ac:picMk id="19460" creationId="{F9C02420-E06A-4AEF-BD41-0659C231AABD}"/>
          </ac:picMkLst>
        </pc:picChg>
      </pc:sldChg>
      <pc:sldChg chg="addSp delSp modSp add modTransition">
        <pc:chgData name="Kevin Dockx" userId="0b4eb0c7a560de9a" providerId="LiveId" clId="{4B70B6A1-B91F-478E-98BB-7E7A5C6D56D4}" dt="2018-10-01T09:23:20.357" v="1798"/>
        <pc:sldMkLst>
          <pc:docMk/>
          <pc:sldMk cId="730704262" sldId="308"/>
        </pc:sldMkLst>
        <pc:spChg chg="del">
          <ac:chgData name="Kevin Dockx" userId="0b4eb0c7a560de9a" providerId="LiveId" clId="{4B70B6A1-B91F-478E-98BB-7E7A5C6D56D4}" dt="2018-09-17T13:31:53.887" v="622" actId="478"/>
          <ac:spMkLst>
            <pc:docMk/>
            <pc:sldMk cId="730704262" sldId="308"/>
            <ac:spMk id="2" creationId="{95B1EF30-C078-44DC-AD7E-421BD003ED9C}"/>
          </ac:spMkLst>
        </pc:spChg>
        <pc:spChg chg="mod">
          <ac:chgData name="Kevin Dockx" userId="0b4eb0c7a560de9a" providerId="LiveId" clId="{4B70B6A1-B91F-478E-98BB-7E7A5C6D56D4}" dt="2018-09-17T13:36:52.905" v="720" actId="122"/>
          <ac:spMkLst>
            <pc:docMk/>
            <pc:sldMk cId="730704262" sldId="308"/>
            <ac:spMk id="5" creationId="{78C7F539-8BC6-4B73-A907-F3641DF64C8B}"/>
          </ac:spMkLst>
        </pc:spChg>
        <pc:spChg chg="add ord">
          <ac:chgData name="Kevin Dockx" userId="0b4eb0c7a560de9a" providerId="LiveId" clId="{4B70B6A1-B91F-478E-98BB-7E7A5C6D56D4}" dt="2018-09-17T13:31:57.101" v="624" actId="167"/>
          <ac:spMkLst>
            <pc:docMk/>
            <pc:sldMk cId="730704262" sldId="308"/>
            <ac:spMk id="14" creationId="{2BE88899-1FA1-4353-A4D3-97E1FEF94CC5}"/>
          </ac:spMkLst>
        </pc:spChg>
        <pc:spChg chg="mod">
          <ac:chgData name="Kevin Dockx" userId="0b4eb0c7a560de9a" providerId="LiveId" clId="{4B70B6A1-B91F-478E-98BB-7E7A5C6D56D4}" dt="2018-09-17T13:32:15.169" v="630" actId="14100"/>
          <ac:spMkLst>
            <pc:docMk/>
            <pc:sldMk cId="730704262" sldId="308"/>
            <ac:spMk id="20" creationId="{6712C9CE-D15C-42FC-91AB-1526D53327EC}"/>
          </ac:spMkLst>
        </pc:spChg>
        <pc:picChg chg="add">
          <ac:chgData name="Kevin Dockx" userId="0b4eb0c7a560de9a" providerId="LiveId" clId="{4B70B6A1-B91F-478E-98BB-7E7A5C6D56D4}" dt="2018-10-01T09:22:31.748" v="1768"/>
          <ac:picMkLst>
            <pc:docMk/>
            <pc:sldMk cId="730704262" sldId="308"/>
            <ac:picMk id="17" creationId="{3C51AC09-4478-40D3-ADC1-19D2C29B81F5}"/>
          </ac:picMkLst>
        </pc:picChg>
        <pc:picChg chg="add">
          <ac:chgData name="Kevin Dockx" userId="0b4eb0c7a560de9a" providerId="LiveId" clId="{4B70B6A1-B91F-478E-98BB-7E7A5C6D56D4}" dt="2018-10-01T09:23:20.357" v="1798"/>
          <ac:picMkLst>
            <pc:docMk/>
            <pc:sldMk cId="730704262" sldId="308"/>
            <ac:picMk id="18" creationId="{6F82B057-FC1D-4152-B093-5C7FCF803F7E}"/>
          </ac:picMkLst>
        </pc:picChg>
        <pc:picChg chg="del">
          <ac:chgData name="Kevin Dockx" userId="0b4eb0c7a560de9a" providerId="LiveId" clId="{4B70B6A1-B91F-478E-98BB-7E7A5C6D56D4}" dt="2018-10-01T09:22:31.384" v="1767" actId="478"/>
          <ac:picMkLst>
            <pc:docMk/>
            <pc:sldMk cId="730704262" sldId="308"/>
            <ac:picMk id="3076" creationId="{95AAF8AC-2BA2-4C7F-B473-077A47EAADCE}"/>
          </ac:picMkLst>
        </pc:picChg>
        <pc:picChg chg="del">
          <ac:chgData name="Kevin Dockx" userId="0b4eb0c7a560de9a" providerId="LiveId" clId="{4B70B6A1-B91F-478E-98BB-7E7A5C6D56D4}" dt="2018-10-01T09:23:20.022" v="1797" actId="478"/>
          <ac:picMkLst>
            <pc:docMk/>
            <pc:sldMk cId="730704262" sldId="308"/>
            <ac:picMk id="19460" creationId="{F9C02420-E06A-4AEF-BD41-0659C231AABD}"/>
          </ac:picMkLst>
        </pc:picChg>
      </pc:sldChg>
      <pc:sldChg chg="addSp delSp modSp add modTransition">
        <pc:chgData name="Kevin Dockx" userId="0b4eb0c7a560de9a" providerId="LiveId" clId="{4B70B6A1-B91F-478E-98BB-7E7A5C6D56D4}" dt="2018-10-01T09:23:23.758" v="1800"/>
        <pc:sldMkLst>
          <pc:docMk/>
          <pc:sldMk cId="3183467613" sldId="309"/>
        </pc:sldMkLst>
        <pc:spChg chg="del">
          <ac:chgData name="Kevin Dockx" userId="0b4eb0c7a560de9a" providerId="LiveId" clId="{4B70B6A1-B91F-478E-98BB-7E7A5C6D56D4}" dt="2018-09-17T13:32:19.486" v="631" actId="478"/>
          <ac:spMkLst>
            <pc:docMk/>
            <pc:sldMk cId="3183467613" sldId="309"/>
            <ac:spMk id="2" creationId="{95B1EF30-C078-44DC-AD7E-421BD003ED9C}"/>
          </ac:spMkLst>
        </pc:spChg>
        <pc:spChg chg="mod">
          <ac:chgData name="Kevin Dockx" userId="0b4eb0c7a560de9a" providerId="LiveId" clId="{4B70B6A1-B91F-478E-98BB-7E7A5C6D56D4}" dt="2018-09-17T13:36:55.582" v="721" actId="122"/>
          <ac:spMkLst>
            <pc:docMk/>
            <pc:sldMk cId="3183467613" sldId="309"/>
            <ac:spMk id="5" creationId="{78C7F539-8BC6-4B73-A907-F3641DF64C8B}"/>
          </ac:spMkLst>
        </pc:spChg>
        <pc:spChg chg="del">
          <ac:chgData name="Kevin Dockx" userId="0b4eb0c7a560de9a" providerId="LiveId" clId="{4B70B6A1-B91F-478E-98BB-7E7A5C6D56D4}" dt="2018-09-17T13:32:53.553" v="640" actId="478"/>
          <ac:spMkLst>
            <pc:docMk/>
            <pc:sldMk cId="3183467613" sldId="309"/>
            <ac:spMk id="20" creationId="{6712C9CE-D15C-42FC-91AB-1526D53327EC}"/>
          </ac:spMkLst>
        </pc:spChg>
        <pc:spChg chg="add ord">
          <ac:chgData name="Kevin Dockx" userId="0b4eb0c7a560de9a" providerId="LiveId" clId="{4B70B6A1-B91F-478E-98BB-7E7A5C6D56D4}" dt="2018-09-17T13:32:22.760" v="633" actId="167"/>
          <ac:spMkLst>
            <pc:docMk/>
            <pc:sldMk cId="3183467613" sldId="309"/>
            <ac:spMk id="23" creationId="{97AFD4C8-B7A3-4E7D-B308-7DF8783AF913}"/>
          </ac:spMkLst>
        </pc:spChg>
        <pc:spChg chg="add">
          <ac:chgData name="Kevin Dockx" userId="0b4eb0c7a560de9a" providerId="LiveId" clId="{4B70B6A1-B91F-478E-98BB-7E7A5C6D56D4}" dt="2018-09-17T13:32:54.501" v="641" actId="2696"/>
          <ac:spMkLst>
            <pc:docMk/>
            <pc:sldMk cId="3183467613" sldId="309"/>
            <ac:spMk id="24" creationId="{E82B97B8-63BD-4800-80B5-81EF8AFAEA4D}"/>
          </ac:spMkLst>
        </pc:spChg>
        <pc:picChg chg="add">
          <ac:chgData name="Kevin Dockx" userId="0b4eb0c7a560de9a" providerId="LiveId" clId="{4B70B6A1-B91F-478E-98BB-7E7A5C6D56D4}" dt="2018-10-01T09:22:34.531" v="1770"/>
          <ac:picMkLst>
            <pc:docMk/>
            <pc:sldMk cId="3183467613" sldId="309"/>
            <ac:picMk id="20" creationId="{5720C90D-14BF-4B6D-A840-2781EEB2F899}"/>
          </ac:picMkLst>
        </pc:picChg>
        <pc:picChg chg="add">
          <ac:chgData name="Kevin Dockx" userId="0b4eb0c7a560de9a" providerId="LiveId" clId="{4B70B6A1-B91F-478E-98BB-7E7A5C6D56D4}" dt="2018-10-01T09:23:23.758" v="1800"/>
          <ac:picMkLst>
            <pc:docMk/>
            <pc:sldMk cId="3183467613" sldId="309"/>
            <ac:picMk id="25" creationId="{A4A0AF0F-8E48-4B48-BAC4-D3E0FA34B223}"/>
          </ac:picMkLst>
        </pc:picChg>
        <pc:picChg chg="del">
          <ac:chgData name="Kevin Dockx" userId="0b4eb0c7a560de9a" providerId="LiveId" clId="{4B70B6A1-B91F-478E-98BB-7E7A5C6D56D4}" dt="2018-10-01T09:22:34.176" v="1769" actId="478"/>
          <ac:picMkLst>
            <pc:docMk/>
            <pc:sldMk cId="3183467613" sldId="309"/>
            <ac:picMk id="3076" creationId="{95AAF8AC-2BA2-4C7F-B473-077A47EAADCE}"/>
          </ac:picMkLst>
        </pc:picChg>
        <pc:picChg chg="del">
          <ac:chgData name="Kevin Dockx" userId="0b4eb0c7a560de9a" providerId="LiveId" clId="{4B70B6A1-B91F-478E-98BB-7E7A5C6D56D4}" dt="2018-10-01T09:23:23.423" v="1799" actId="478"/>
          <ac:picMkLst>
            <pc:docMk/>
            <pc:sldMk cId="3183467613" sldId="309"/>
            <ac:picMk id="19460" creationId="{F9C02420-E06A-4AEF-BD41-0659C231AABD}"/>
          </ac:picMkLst>
        </pc:picChg>
      </pc:sldChg>
      <pc:sldChg chg="addSp delSp modSp add modTransition">
        <pc:chgData name="Kevin Dockx" userId="0b4eb0c7a560de9a" providerId="LiveId" clId="{4B70B6A1-B91F-478E-98BB-7E7A5C6D56D4}" dt="2018-10-01T09:23:26.460" v="1802"/>
        <pc:sldMkLst>
          <pc:docMk/>
          <pc:sldMk cId="1095185857" sldId="310"/>
        </pc:sldMkLst>
        <pc:spChg chg="del">
          <ac:chgData name="Kevin Dockx" userId="0b4eb0c7a560de9a" providerId="LiveId" clId="{4B70B6A1-B91F-478E-98BB-7E7A5C6D56D4}" dt="2018-09-17T13:32:27.306" v="634" actId="478"/>
          <ac:spMkLst>
            <pc:docMk/>
            <pc:sldMk cId="1095185857" sldId="310"/>
            <ac:spMk id="2" creationId="{95B1EF30-C078-44DC-AD7E-421BD003ED9C}"/>
          </ac:spMkLst>
        </pc:spChg>
        <pc:spChg chg="mod">
          <ac:chgData name="Kevin Dockx" userId="0b4eb0c7a560de9a" providerId="LiveId" clId="{4B70B6A1-B91F-478E-98BB-7E7A5C6D56D4}" dt="2018-09-17T13:37:00.048" v="722" actId="122"/>
          <ac:spMkLst>
            <pc:docMk/>
            <pc:sldMk cId="1095185857" sldId="310"/>
            <ac:spMk id="5" creationId="{78C7F539-8BC6-4B73-A907-F3641DF64C8B}"/>
          </ac:spMkLst>
        </pc:spChg>
        <pc:spChg chg="add ord">
          <ac:chgData name="Kevin Dockx" userId="0b4eb0c7a560de9a" providerId="LiveId" clId="{4B70B6A1-B91F-478E-98BB-7E7A5C6D56D4}" dt="2018-09-17T13:32:33.230" v="636" actId="167"/>
          <ac:spMkLst>
            <pc:docMk/>
            <pc:sldMk cId="1095185857" sldId="310"/>
            <ac:spMk id="18" creationId="{0AD84270-34DE-47AD-88F9-EE8134D89D65}"/>
          </ac:spMkLst>
        </pc:spChg>
        <pc:spChg chg="del">
          <ac:chgData name="Kevin Dockx" userId="0b4eb0c7a560de9a" providerId="LiveId" clId="{4B70B6A1-B91F-478E-98BB-7E7A5C6D56D4}" dt="2018-09-17T13:32:58.575" v="642" actId="478"/>
          <ac:spMkLst>
            <pc:docMk/>
            <pc:sldMk cId="1095185857" sldId="310"/>
            <ac:spMk id="20" creationId="{6712C9CE-D15C-42FC-91AB-1526D53327EC}"/>
          </ac:spMkLst>
        </pc:spChg>
        <pc:spChg chg="add">
          <ac:chgData name="Kevin Dockx" userId="0b4eb0c7a560de9a" providerId="LiveId" clId="{4B70B6A1-B91F-478E-98BB-7E7A5C6D56D4}" dt="2018-09-17T13:32:58.887" v="643" actId="2696"/>
          <ac:spMkLst>
            <pc:docMk/>
            <pc:sldMk cId="1095185857" sldId="310"/>
            <ac:spMk id="23" creationId="{4B9F48E1-C073-4276-A57E-94C8B814AAB4}"/>
          </ac:spMkLst>
        </pc:spChg>
        <pc:picChg chg="add">
          <ac:chgData name="Kevin Dockx" userId="0b4eb0c7a560de9a" providerId="LiveId" clId="{4B70B6A1-B91F-478E-98BB-7E7A5C6D56D4}" dt="2018-10-01T09:22:37.119" v="1772"/>
          <ac:picMkLst>
            <pc:docMk/>
            <pc:sldMk cId="1095185857" sldId="310"/>
            <ac:picMk id="20" creationId="{6001944B-FEA0-4E09-9BF0-4C08CFEC38D6}"/>
          </ac:picMkLst>
        </pc:picChg>
        <pc:picChg chg="add">
          <ac:chgData name="Kevin Dockx" userId="0b4eb0c7a560de9a" providerId="LiveId" clId="{4B70B6A1-B91F-478E-98BB-7E7A5C6D56D4}" dt="2018-10-01T09:23:26.460" v="1802"/>
          <ac:picMkLst>
            <pc:docMk/>
            <pc:sldMk cId="1095185857" sldId="310"/>
            <ac:picMk id="25" creationId="{B80C5C48-7E78-405E-9650-C0DA8282A823}"/>
          </ac:picMkLst>
        </pc:picChg>
        <pc:picChg chg="del">
          <ac:chgData name="Kevin Dockx" userId="0b4eb0c7a560de9a" providerId="LiveId" clId="{4B70B6A1-B91F-478E-98BB-7E7A5C6D56D4}" dt="2018-10-01T09:22:36.787" v="1771" actId="478"/>
          <ac:picMkLst>
            <pc:docMk/>
            <pc:sldMk cId="1095185857" sldId="310"/>
            <ac:picMk id="3076" creationId="{95AAF8AC-2BA2-4C7F-B473-077A47EAADCE}"/>
          </ac:picMkLst>
        </pc:picChg>
        <pc:picChg chg="del">
          <ac:chgData name="Kevin Dockx" userId="0b4eb0c7a560de9a" providerId="LiveId" clId="{4B70B6A1-B91F-478E-98BB-7E7A5C6D56D4}" dt="2018-10-01T09:23:26.096" v="1801" actId="478"/>
          <ac:picMkLst>
            <pc:docMk/>
            <pc:sldMk cId="1095185857" sldId="310"/>
            <ac:picMk id="19460" creationId="{F9C02420-E06A-4AEF-BD41-0659C231AABD}"/>
          </ac:picMkLst>
        </pc:picChg>
      </pc:sldChg>
      <pc:sldChg chg="addSp delSp modSp add modTransition">
        <pc:chgData name="Kevin Dockx" userId="0b4eb0c7a560de9a" providerId="LiveId" clId="{4B70B6A1-B91F-478E-98BB-7E7A5C6D56D4}" dt="2018-10-01T09:23:29.353" v="1804"/>
        <pc:sldMkLst>
          <pc:docMk/>
          <pc:sldMk cId="314198430" sldId="311"/>
        </pc:sldMkLst>
        <pc:spChg chg="del">
          <ac:chgData name="Kevin Dockx" userId="0b4eb0c7a560de9a" providerId="LiveId" clId="{4B70B6A1-B91F-478E-98BB-7E7A5C6D56D4}" dt="2018-09-17T13:32:35.936" v="637" actId="478"/>
          <ac:spMkLst>
            <pc:docMk/>
            <pc:sldMk cId="314198430" sldId="311"/>
            <ac:spMk id="2" creationId="{95B1EF30-C078-44DC-AD7E-421BD003ED9C}"/>
          </ac:spMkLst>
        </pc:spChg>
        <pc:spChg chg="mod">
          <ac:chgData name="Kevin Dockx" userId="0b4eb0c7a560de9a" providerId="LiveId" clId="{4B70B6A1-B91F-478E-98BB-7E7A5C6D56D4}" dt="2018-09-17T13:37:04.955" v="723" actId="122"/>
          <ac:spMkLst>
            <pc:docMk/>
            <pc:sldMk cId="314198430" sldId="311"/>
            <ac:spMk id="5" creationId="{78C7F539-8BC6-4B73-A907-F3641DF64C8B}"/>
          </ac:spMkLst>
        </pc:spChg>
        <pc:spChg chg="add ord">
          <ac:chgData name="Kevin Dockx" userId="0b4eb0c7a560de9a" providerId="LiveId" clId="{4B70B6A1-B91F-478E-98BB-7E7A5C6D56D4}" dt="2018-09-17T13:32:41.072" v="639" actId="167"/>
          <ac:spMkLst>
            <pc:docMk/>
            <pc:sldMk cId="314198430" sldId="311"/>
            <ac:spMk id="18" creationId="{788A3AD5-411F-4611-A97E-89E0E49FD812}"/>
          </ac:spMkLst>
        </pc:spChg>
        <pc:spChg chg="del">
          <ac:chgData name="Kevin Dockx" userId="0b4eb0c7a560de9a" providerId="LiveId" clId="{4B70B6A1-B91F-478E-98BB-7E7A5C6D56D4}" dt="2018-09-17T13:33:02.405" v="644" actId="478"/>
          <ac:spMkLst>
            <pc:docMk/>
            <pc:sldMk cId="314198430" sldId="311"/>
            <ac:spMk id="20" creationId="{6712C9CE-D15C-42FC-91AB-1526D53327EC}"/>
          </ac:spMkLst>
        </pc:spChg>
        <pc:spChg chg="add">
          <ac:chgData name="Kevin Dockx" userId="0b4eb0c7a560de9a" providerId="LiveId" clId="{4B70B6A1-B91F-478E-98BB-7E7A5C6D56D4}" dt="2018-09-17T13:33:02.719" v="645" actId="2696"/>
          <ac:spMkLst>
            <pc:docMk/>
            <pc:sldMk cId="314198430" sldId="311"/>
            <ac:spMk id="25" creationId="{BC0D9E0A-E077-43A1-989E-9BEAE5ACAF0E}"/>
          </ac:spMkLst>
        </pc:spChg>
        <pc:picChg chg="add">
          <ac:chgData name="Kevin Dockx" userId="0b4eb0c7a560de9a" providerId="LiveId" clId="{4B70B6A1-B91F-478E-98BB-7E7A5C6D56D4}" dt="2018-10-01T09:22:40.949" v="1774"/>
          <ac:picMkLst>
            <pc:docMk/>
            <pc:sldMk cId="314198430" sldId="311"/>
            <ac:picMk id="20" creationId="{C3037664-E37E-46CB-9CBA-1E1072910C33}"/>
          </ac:picMkLst>
        </pc:picChg>
        <pc:picChg chg="add">
          <ac:chgData name="Kevin Dockx" userId="0b4eb0c7a560de9a" providerId="LiveId" clId="{4B70B6A1-B91F-478E-98BB-7E7A5C6D56D4}" dt="2018-10-01T09:23:29.353" v="1804"/>
          <ac:picMkLst>
            <pc:docMk/>
            <pc:sldMk cId="314198430" sldId="311"/>
            <ac:picMk id="26" creationId="{A99ADF51-1719-4226-A5E9-F6B345B9E43C}"/>
          </ac:picMkLst>
        </pc:picChg>
        <pc:picChg chg="del">
          <ac:chgData name="Kevin Dockx" userId="0b4eb0c7a560de9a" providerId="LiveId" clId="{4B70B6A1-B91F-478E-98BB-7E7A5C6D56D4}" dt="2018-10-01T09:22:40.616" v="1773" actId="478"/>
          <ac:picMkLst>
            <pc:docMk/>
            <pc:sldMk cId="314198430" sldId="311"/>
            <ac:picMk id="3076" creationId="{95AAF8AC-2BA2-4C7F-B473-077A47EAADCE}"/>
          </ac:picMkLst>
        </pc:picChg>
        <pc:picChg chg="del">
          <ac:chgData name="Kevin Dockx" userId="0b4eb0c7a560de9a" providerId="LiveId" clId="{4B70B6A1-B91F-478E-98BB-7E7A5C6D56D4}" dt="2018-10-01T09:23:29.003" v="1803" actId="478"/>
          <ac:picMkLst>
            <pc:docMk/>
            <pc:sldMk cId="314198430" sldId="311"/>
            <ac:picMk id="19460" creationId="{F9C02420-E06A-4AEF-BD41-0659C231AABD}"/>
          </ac:picMkLst>
        </pc:picChg>
      </pc:sldChg>
      <pc:sldChg chg="modSp add modTransition">
        <pc:chgData name="Kevin Dockx" userId="0b4eb0c7a560de9a" providerId="LiveId" clId="{4B70B6A1-B91F-478E-98BB-7E7A5C6D56D4}" dt="2018-10-01T09:16:27.969" v="1715"/>
        <pc:sldMkLst>
          <pc:docMk/>
          <pc:sldMk cId="2521474010" sldId="312"/>
        </pc:sldMkLst>
        <pc:spChg chg="mod">
          <ac:chgData name="Kevin Dockx" userId="0b4eb0c7a560de9a" providerId="LiveId" clId="{4B70B6A1-B91F-478E-98BB-7E7A5C6D56D4}" dt="2018-09-17T13:25:49.641" v="579" actId="5793"/>
          <ac:spMkLst>
            <pc:docMk/>
            <pc:sldMk cId="2521474010" sldId="312"/>
            <ac:spMk id="4" creationId="{0766BBCD-06C6-430F-B421-FC0D9E65EAFB}"/>
          </ac:spMkLst>
        </pc:spChg>
      </pc:sldChg>
      <pc:sldChg chg="modSp add modTransition">
        <pc:chgData name="Kevin Dockx" userId="0b4eb0c7a560de9a" providerId="LiveId" clId="{4B70B6A1-B91F-478E-98BB-7E7A5C6D56D4}" dt="2018-10-01T09:16:27.969" v="1715"/>
        <pc:sldMkLst>
          <pc:docMk/>
          <pc:sldMk cId="1310346420" sldId="320"/>
        </pc:sldMkLst>
        <pc:spChg chg="mod">
          <ac:chgData name="Kevin Dockx" userId="0b4eb0c7a560de9a" providerId="LiveId" clId="{4B70B6A1-B91F-478E-98BB-7E7A5C6D56D4}" dt="2018-09-29T06:49:28.956" v="1427" actId="20577"/>
          <ac:spMkLst>
            <pc:docMk/>
            <pc:sldMk cId="1310346420" sldId="320"/>
            <ac:spMk id="6" creationId="{6DB40DED-48A6-450B-B8B3-D15F7ADEF9EC}"/>
          </ac:spMkLst>
        </pc:spChg>
      </pc:sldChg>
      <pc:sldChg chg="modSp add modTransition">
        <pc:chgData name="Kevin Dockx" userId="0b4eb0c7a560de9a" providerId="LiveId" clId="{4B70B6A1-B91F-478E-98BB-7E7A5C6D56D4}" dt="2018-10-01T09:16:27.969" v="1715"/>
        <pc:sldMkLst>
          <pc:docMk/>
          <pc:sldMk cId="3266204064" sldId="321"/>
        </pc:sldMkLst>
        <pc:spChg chg="mod">
          <ac:chgData name="Kevin Dockx" userId="0b4eb0c7a560de9a" providerId="LiveId" clId="{4B70B6A1-B91F-478E-98BB-7E7A5C6D56D4}" dt="2018-09-29T06:49:26.315" v="1426" actId="20577"/>
          <ac:spMkLst>
            <pc:docMk/>
            <pc:sldMk cId="3266204064" sldId="321"/>
            <ac:spMk id="6" creationId="{6DB40DED-48A6-450B-B8B3-D15F7ADEF9EC}"/>
          </ac:spMkLst>
        </pc:spChg>
      </pc:sldChg>
      <pc:sldChg chg="modSp add modTransition">
        <pc:chgData name="Kevin Dockx" userId="0b4eb0c7a560de9a" providerId="LiveId" clId="{4B70B6A1-B91F-478E-98BB-7E7A5C6D56D4}" dt="2018-10-01T09:16:27.969" v="1715"/>
        <pc:sldMkLst>
          <pc:docMk/>
          <pc:sldMk cId="1766865619" sldId="322"/>
        </pc:sldMkLst>
        <pc:spChg chg="mod">
          <ac:chgData name="Kevin Dockx" userId="0b4eb0c7a560de9a" providerId="LiveId" clId="{4B70B6A1-B91F-478E-98BB-7E7A5C6D56D4}" dt="2018-09-29T06:49:23.376" v="1425" actId="20577"/>
          <ac:spMkLst>
            <pc:docMk/>
            <pc:sldMk cId="1766865619" sldId="322"/>
            <ac:spMk id="6" creationId="{6DB40DED-48A6-450B-B8B3-D15F7ADEF9EC}"/>
          </ac:spMkLst>
        </pc:spChg>
      </pc:sldChg>
      <pc:sldChg chg="modSp add modTransition">
        <pc:chgData name="Kevin Dockx" userId="0b4eb0c7a560de9a" providerId="LiveId" clId="{4B70B6A1-B91F-478E-98BB-7E7A5C6D56D4}" dt="2018-10-01T09:16:27.969" v="1715"/>
        <pc:sldMkLst>
          <pc:docMk/>
          <pc:sldMk cId="1225543641" sldId="323"/>
        </pc:sldMkLst>
        <pc:spChg chg="mod">
          <ac:chgData name="Kevin Dockx" userId="0b4eb0c7a560de9a" providerId="LiveId" clId="{4B70B6A1-B91F-478E-98BB-7E7A5C6D56D4}" dt="2018-09-29T06:49:20.191" v="1424" actId="20577"/>
          <ac:spMkLst>
            <pc:docMk/>
            <pc:sldMk cId="1225543641" sldId="323"/>
            <ac:spMk id="6" creationId="{6DB40DED-48A6-450B-B8B3-D15F7ADEF9EC}"/>
          </ac:spMkLst>
        </pc:spChg>
      </pc:sldChg>
      <pc:sldChg chg="modSp add modTransition">
        <pc:chgData name="Kevin Dockx" userId="0b4eb0c7a560de9a" providerId="LiveId" clId="{4B70B6A1-B91F-478E-98BB-7E7A5C6D56D4}" dt="2018-10-01T09:16:27.969" v="1715"/>
        <pc:sldMkLst>
          <pc:docMk/>
          <pc:sldMk cId="1462503044" sldId="324"/>
        </pc:sldMkLst>
        <pc:spChg chg="mod">
          <ac:chgData name="Kevin Dockx" userId="0b4eb0c7a560de9a" providerId="LiveId" clId="{4B70B6A1-B91F-478E-98BB-7E7A5C6D56D4}" dt="2018-09-29T06:49:16.687" v="1423" actId="20577"/>
          <ac:spMkLst>
            <pc:docMk/>
            <pc:sldMk cId="1462503044" sldId="324"/>
            <ac:spMk id="6" creationId="{6DB40DED-48A6-450B-B8B3-D15F7ADEF9EC}"/>
          </ac:spMkLst>
        </pc:spChg>
      </pc:sldChg>
      <pc:sldChg chg="modSp add modTransition">
        <pc:chgData name="Kevin Dockx" userId="0b4eb0c7a560de9a" providerId="LiveId" clId="{4B70B6A1-B91F-478E-98BB-7E7A5C6D56D4}" dt="2018-10-01T09:16:27.969" v="1715"/>
        <pc:sldMkLst>
          <pc:docMk/>
          <pc:sldMk cId="3141875969" sldId="325"/>
        </pc:sldMkLst>
        <pc:spChg chg="mod">
          <ac:chgData name="Kevin Dockx" userId="0b4eb0c7a560de9a" providerId="LiveId" clId="{4B70B6A1-B91F-478E-98BB-7E7A5C6D56D4}" dt="2018-09-29T06:49:13.386" v="1422" actId="20577"/>
          <ac:spMkLst>
            <pc:docMk/>
            <pc:sldMk cId="3141875969" sldId="325"/>
            <ac:spMk id="6" creationId="{6DB40DED-48A6-450B-B8B3-D15F7ADEF9EC}"/>
          </ac:spMkLst>
        </pc:spChg>
      </pc:sldChg>
      <pc:sldChg chg="modSp add modTransition">
        <pc:chgData name="Kevin Dockx" userId="0b4eb0c7a560de9a" providerId="LiveId" clId="{4B70B6A1-B91F-478E-98BB-7E7A5C6D56D4}" dt="2018-10-01T09:16:27.969" v="1715"/>
        <pc:sldMkLst>
          <pc:docMk/>
          <pc:sldMk cId="2988292954" sldId="326"/>
        </pc:sldMkLst>
        <pc:spChg chg="mod">
          <ac:chgData name="Kevin Dockx" userId="0b4eb0c7a560de9a" providerId="LiveId" clId="{4B70B6A1-B91F-478E-98BB-7E7A5C6D56D4}" dt="2018-09-29T06:49:08.668" v="1420" actId="20577"/>
          <ac:spMkLst>
            <pc:docMk/>
            <pc:sldMk cId="2988292954" sldId="326"/>
            <ac:spMk id="6" creationId="{6DB40DED-48A6-450B-B8B3-D15F7ADEF9EC}"/>
          </ac:spMkLst>
        </pc:spChg>
      </pc:sldChg>
      <pc:sldChg chg="modSp add modTransition">
        <pc:chgData name="Kevin Dockx" userId="0b4eb0c7a560de9a" providerId="LiveId" clId="{4B70B6A1-B91F-478E-98BB-7E7A5C6D56D4}" dt="2018-10-01T09:16:27.969" v="1715"/>
        <pc:sldMkLst>
          <pc:docMk/>
          <pc:sldMk cId="194047379" sldId="327"/>
        </pc:sldMkLst>
        <pc:spChg chg="mod">
          <ac:chgData name="Kevin Dockx" userId="0b4eb0c7a560de9a" providerId="LiveId" clId="{4B70B6A1-B91F-478E-98BB-7E7A5C6D56D4}" dt="2018-09-29T06:49:00.944" v="1414" actId="20577"/>
          <ac:spMkLst>
            <pc:docMk/>
            <pc:sldMk cId="194047379" sldId="327"/>
            <ac:spMk id="6" creationId="{6DB40DED-48A6-450B-B8B3-D15F7ADEF9EC}"/>
          </ac:spMkLst>
        </pc:spChg>
      </pc:sldChg>
      <pc:sldChg chg="modSp add modTransition">
        <pc:chgData name="Kevin Dockx" userId="0b4eb0c7a560de9a" providerId="LiveId" clId="{4B70B6A1-B91F-478E-98BB-7E7A5C6D56D4}" dt="2018-10-01T09:16:27.969" v="1715"/>
        <pc:sldMkLst>
          <pc:docMk/>
          <pc:sldMk cId="3597964019" sldId="328"/>
        </pc:sldMkLst>
        <pc:spChg chg="mod">
          <ac:chgData name="Kevin Dockx" userId="0b4eb0c7a560de9a" providerId="LiveId" clId="{4B70B6A1-B91F-478E-98BB-7E7A5C6D56D4}" dt="2018-09-29T06:48:50.112" v="1413" actId="20577"/>
          <ac:spMkLst>
            <pc:docMk/>
            <pc:sldMk cId="3597964019" sldId="328"/>
            <ac:spMk id="6" creationId="{6DB40DED-48A6-450B-B8B3-D15F7ADEF9EC}"/>
          </ac:spMkLst>
        </pc:spChg>
      </pc:sldChg>
      <pc:sldChg chg="addSp delSp modSp add modTransition">
        <pc:chgData name="Kevin Dockx" userId="0b4eb0c7a560de9a" providerId="LiveId" clId="{4B70B6A1-B91F-478E-98BB-7E7A5C6D56D4}" dt="2018-10-01T09:16:27.969" v="1715"/>
        <pc:sldMkLst>
          <pc:docMk/>
          <pc:sldMk cId="536116969" sldId="371"/>
        </pc:sldMkLst>
        <pc:spChg chg="del">
          <ac:chgData name="Kevin Dockx" userId="0b4eb0c7a560de9a" providerId="LiveId" clId="{4B70B6A1-B91F-478E-98BB-7E7A5C6D56D4}" dt="2018-09-17T14:02:54.553" v="977" actId="478"/>
          <ac:spMkLst>
            <pc:docMk/>
            <pc:sldMk cId="536116969" sldId="371"/>
            <ac:spMk id="2" creationId="{95B1EF30-C078-44DC-AD7E-421BD003ED9C}"/>
          </ac:spMkLst>
        </pc:spChg>
        <pc:spChg chg="mod">
          <ac:chgData name="Kevin Dockx" userId="0b4eb0c7a560de9a" providerId="LiveId" clId="{4B70B6A1-B91F-478E-98BB-7E7A5C6D56D4}" dt="2018-09-17T13:56:45.898" v="927" actId="122"/>
          <ac:spMkLst>
            <pc:docMk/>
            <pc:sldMk cId="536116969" sldId="371"/>
            <ac:spMk id="5" creationId="{78C7F539-8BC6-4B73-A907-F3641DF64C8B}"/>
          </ac:spMkLst>
        </pc:spChg>
        <pc:spChg chg="mod">
          <ac:chgData name="Kevin Dockx" userId="0b4eb0c7a560de9a" providerId="LiveId" clId="{4B70B6A1-B91F-478E-98BB-7E7A5C6D56D4}" dt="2018-09-25T13:55:50.689" v="1248" actId="20577"/>
          <ac:spMkLst>
            <pc:docMk/>
            <pc:sldMk cId="536116969" sldId="371"/>
            <ac:spMk id="12" creationId="{C20D6C1E-D7D3-436C-93C9-BE8278FCF92E}"/>
          </ac:spMkLst>
        </pc:spChg>
        <pc:spChg chg="add mod ord">
          <ac:chgData name="Kevin Dockx" userId="0b4eb0c7a560de9a" providerId="LiveId" clId="{4B70B6A1-B91F-478E-98BB-7E7A5C6D56D4}" dt="2018-09-17T14:03:03.031" v="981" actId="1076"/>
          <ac:spMkLst>
            <pc:docMk/>
            <pc:sldMk cId="536116969" sldId="371"/>
            <ac:spMk id="16" creationId="{CB633F54-F809-4141-A0CC-220F1F6EED37}"/>
          </ac:spMkLst>
        </pc:spChg>
        <pc:spChg chg="add mod ord">
          <ac:chgData name="Kevin Dockx" userId="0b4eb0c7a560de9a" providerId="LiveId" clId="{4B70B6A1-B91F-478E-98BB-7E7A5C6D56D4}" dt="2018-09-17T14:03:03.031" v="981" actId="1076"/>
          <ac:spMkLst>
            <pc:docMk/>
            <pc:sldMk cId="536116969" sldId="371"/>
            <ac:spMk id="17" creationId="{3DA1F519-99C7-4DC1-951F-DA836860DF10}"/>
          </ac:spMkLst>
        </pc:spChg>
        <pc:spChg chg="del">
          <ac:chgData name="Kevin Dockx" userId="0b4eb0c7a560de9a" providerId="LiveId" clId="{4B70B6A1-B91F-478E-98BB-7E7A5C6D56D4}" dt="2018-09-17T14:02:56.060" v="978" actId="478"/>
          <ac:spMkLst>
            <pc:docMk/>
            <pc:sldMk cId="536116969" sldId="371"/>
            <ac:spMk id="20" creationId="{6712C9CE-D15C-42FC-91AB-1526D53327EC}"/>
          </ac:spMkLst>
        </pc:spChg>
      </pc:sldChg>
      <pc:sldChg chg="addSp delSp modSp add modTransition">
        <pc:chgData name="Kevin Dockx" userId="0b4eb0c7a560de9a" providerId="LiveId" clId="{4B70B6A1-B91F-478E-98BB-7E7A5C6D56D4}" dt="2018-10-01T09:16:27.969" v="1715"/>
        <pc:sldMkLst>
          <pc:docMk/>
          <pc:sldMk cId="3411386581" sldId="372"/>
        </pc:sldMkLst>
        <pc:spChg chg="del">
          <ac:chgData name="Kevin Dockx" userId="0b4eb0c7a560de9a" providerId="LiveId" clId="{4B70B6A1-B91F-478E-98BB-7E7A5C6D56D4}" dt="2018-09-17T14:03:08.110" v="982" actId="478"/>
          <ac:spMkLst>
            <pc:docMk/>
            <pc:sldMk cId="3411386581" sldId="372"/>
            <ac:spMk id="2" creationId="{95B1EF30-C078-44DC-AD7E-421BD003ED9C}"/>
          </ac:spMkLst>
        </pc:spChg>
        <pc:spChg chg="del">
          <ac:chgData name="Kevin Dockx" userId="0b4eb0c7a560de9a" providerId="LiveId" clId="{4B70B6A1-B91F-478E-98BB-7E7A5C6D56D4}" dt="2018-09-17T13:56:50.369" v="928" actId="478"/>
          <ac:spMkLst>
            <pc:docMk/>
            <pc:sldMk cId="3411386581" sldId="372"/>
            <ac:spMk id="5" creationId="{78C7F539-8BC6-4B73-A907-F3641DF64C8B}"/>
          </ac:spMkLst>
        </pc:spChg>
        <pc:spChg chg="add del mod">
          <ac:chgData name="Kevin Dockx" userId="0b4eb0c7a560de9a" providerId="LiveId" clId="{4B70B6A1-B91F-478E-98BB-7E7A5C6D56D4}" dt="2018-09-17T13:57:01.725" v="933" actId="2696"/>
          <ac:spMkLst>
            <pc:docMk/>
            <pc:sldMk cId="3411386581" sldId="372"/>
            <ac:spMk id="6" creationId="{E564F880-2A0A-4656-B50C-55E07A7FB42E}"/>
          </ac:spMkLst>
        </pc:spChg>
        <pc:spChg chg="mod">
          <ac:chgData name="Kevin Dockx" userId="0b4eb0c7a560de9a" providerId="LiveId" clId="{4B70B6A1-B91F-478E-98BB-7E7A5C6D56D4}" dt="2018-09-25T13:55:56.194" v="1249" actId="255"/>
          <ac:spMkLst>
            <pc:docMk/>
            <pc:sldMk cId="3411386581" sldId="372"/>
            <ac:spMk id="12" creationId="{C20D6C1E-D7D3-436C-93C9-BE8278FCF92E}"/>
          </ac:spMkLst>
        </pc:spChg>
        <pc:spChg chg="add del">
          <ac:chgData name="Kevin Dockx" userId="0b4eb0c7a560de9a" providerId="LiveId" clId="{4B70B6A1-B91F-478E-98BB-7E7A5C6D56D4}" dt="2018-09-17T13:57:00.688" v="932" actId="478"/>
          <ac:spMkLst>
            <pc:docMk/>
            <pc:sldMk cId="3411386581" sldId="372"/>
            <ac:spMk id="16" creationId="{88D597F5-DE43-4A7A-AD09-4E9026F8A2E6}"/>
          </ac:spMkLst>
        </pc:spChg>
        <pc:spChg chg="add">
          <ac:chgData name="Kevin Dockx" userId="0b4eb0c7a560de9a" providerId="LiveId" clId="{4B70B6A1-B91F-478E-98BB-7E7A5C6D56D4}" dt="2018-09-17T13:57:01.725" v="933" actId="2696"/>
          <ac:spMkLst>
            <pc:docMk/>
            <pc:sldMk cId="3411386581" sldId="372"/>
            <ac:spMk id="17" creationId="{6B7340C1-6E8E-4D27-9283-61EA04D7794B}"/>
          </ac:spMkLst>
        </pc:spChg>
        <pc:spChg chg="add ord">
          <ac:chgData name="Kevin Dockx" userId="0b4eb0c7a560de9a" providerId="LiveId" clId="{4B70B6A1-B91F-478E-98BB-7E7A5C6D56D4}" dt="2018-09-17T14:03:10.460" v="984" actId="167"/>
          <ac:spMkLst>
            <pc:docMk/>
            <pc:sldMk cId="3411386581" sldId="372"/>
            <ac:spMk id="18" creationId="{02C78D56-A46B-43FD-9E51-8D5447457EB4}"/>
          </ac:spMkLst>
        </pc:spChg>
        <pc:spChg chg="add ord">
          <ac:chgData name="Kevin Dockx" userId="0b4eb0c7a560de9a" providerId="LiveId" clId="{4B70B6A1-B91F-478E-98BB-7E7A5C6D56D4}" dt="2018-09-17T14:03:10.460" v="984" actId="167"/>
          <ac:spMkLst>
            <pc:docMk/>
            <pc:sldMk cId="3411386581" sldId="372"/>
            <ac:spMk id="19" creationId="{5AAB8520-3917-45EE-864A-3EA37A6BA40A}"/>
          </ac:spMkLst>
        </pc:spChg>
        <pc:spChg chg="del">
          <ac:chgData name="Kevin Dockx" userId="0b4eb0c7a560de9a" providerId="LiveId" clId="{4B70B6A1-B91F-478E-98BB-7E7A5C6D56D4}" dt="2018-09-17T14:03:08.110" v="982" actId="478"/>
          <ac:spMkLst>
            <pc:docMk/>
            <pc:sldMk cId="3411386581" sldId="372"/>
            <ac:spMk id="20" creationId="{6712C9CE-D15C-42FC-91AB-1526D53327EC}"/>
          </ac:spMkLst>
        </pc:spChg>
      </pc:sldChg>
      <pc:sldChg chg="addSp delSp modSp add modTransition">
        <pc:chgData name="Kevin Dockx" userId="0b4eb0c7a560de9a" providerId="LiveId" clId="{4B70B6A1-B91F-478E-98BB-7E7A5C6D56D4}" dt="2018-10-01T09:16:27.969" v="1715"/>
        <pc:sldMkLst>
          <pc:docMk/>
          <pc:sldMk cId="2131450338" sldId="373"/>
        </pc:sldMkLst>
        <pc:spChg chg="del">
          <ac:chgData name="Kevin Dockx" userId="0b4eb0c7a560de9a" providerId="LiveId" clId="{4B70B6A1-B91F-478E-98BB-7E7A5C6D56D4}" dt="2018-09-17T14:03:14.293" v="985" actId="478"/>
          <ac:spMkLst>
            <pc:docMk/>
            <pc:sldMk cId="2131450338" sldId="373"/>
            <ac:spMk id="2" creationId="{95B1EF30-C078-44DC-AD7E-421BD003ED9C}"/>
          </ac:spMkLst>
        </pc:spChg>
        <pc:spChg chg="mod">
          <ac:chgData name="Kevin Dockx" userId="0b4eb0c7a560de9a" providerId="LiveId" clId="{4B70B6A1-B91F-478E-98BB-7E7A5C6D56D4}" dt="2018-09-17T13:57:12.966" v="940" actId="20577"/>
          <ac:spMkLst>
            <pc:docMk/>
            <pc:sldMk cId="2131450338" sldId="373"/>
            <ac:spMk id="5" creationId="{78C7F539-8BC6-4B73-A907-F3641DF64C8B}"/>
          </ac:spMkLst>
        </pc:spChg>
        <pc:spChg chg="mod">
          <ac:chgData name="Kevin Dockx" userId="0b4eb0c7a560de9a" providerId="LiveId" clId="{4B70B6A1-B91F-478E-98BB-7E7A5C6D56D4}" dt="2018-09-25T13:55:59.138" v="1250" actId="255"/>
          <ac:spMkLst>
            <pc:docMk/>
            <pc:sldMk cId="2131450338" sldId="373"/>
            <ac:spMk id="12" creationId="{C20D6C1E-D7D3-436C-93C9-BE8278FCF92E}"/>
          </ac:spMkLst>
        </pc:spChg>
        <pc:spChg chg="mod">
          <ac:chgData name="Kevin Dockx" userId="0b4eb0c7a560de9a" providerId="LiveId" clId="{4B70B6A1-B91F-478E-98BB-7E7A5C6D56D4}" dt="2018-09-17T14:03:34.197" v="991" actId="1076"/>
          <ac:spMkLst>
            <pc:docMk/>
            <pc:sldMk cId="2131450338" sldId="373"/>
            <ac:spMk id="15" creationId="{05B96982-B258-48D2-9A81-FB8DFF5381F2}"/>
          </ac:spMkLst>
        </pc:spChg>
        <pc:spChg chg="add del">
          <ac:chgData name="Kevin Dockx" userId="0b4eb0c7a560de9a" providerId="LiveId" clId="{4B70B6A1-B91F-478E-98BB-7E7A5C6D56D4}" dt="2018-09-17T13:57:08.466" v="935" actId="2696"/>
          <ac:spMkLst>
            <pc:docMk/>
            <pc:sldMk cId="2131450338" sldId="373"/>
            <ac:spMk id="17" creationId="{3E4C9020-10DB-4C30-8C6A-FA50885FD7E9}"/>
          </ac:spMkLst>
        </pc:spChg>
        <pc:spChg chg="add ord">
          <ac:chgData name="Kevin Dockx" userId="0b4eb0c7a560de9a" providerId="LiveId" clId="{4B70B6A1-B91F-478E-98BB-7E7A5C6D56D4}" dt="2018-09-17T14:03:17.866" v="987" actId="167"/>
          <ac:spMkLst>
            <pc:docMk/>
            <pc:sldMk cId="2131450338" sldId="373"/>
            <ac:spMk id="18" creationId="{0A587893-6468-4A95-B984-25BC87B0DC59}"/>
          </ac:spMkLst>
        </pc:spChg>
        <pc:spChg chg="add ord">
          <ac:chgData name="Kevin Dockx" userId="0b4eb0c7a560de9a" providerId="LiveId" clId="{4B70B6A1-B91F-478E-98BB-7E7A5C6D56D4}" dt="2018-09-17T14:03:17.866" v="987" actId="167"/>
          <ac:spMkLst>
            <pc:docMk/>
            <pc:sldMk cId="2131450338" sldId="373"/>
            <ac:spMk id="19" creationId="{53D4277C-8145-4B3B-A69B-74D4CD891A4B}"/>
          </ac:spMkLst>
        </pc:spChg>
        <pc:spChg chg="del">
          <ac:chgData name="Kevin Dockx" userId="0b4eb0c7a560de9a" providerId="LiveId" clId="{4B70B6A1-B91F-478E-98BB-7E7A5C6D56D4}" dt="2018-09-17T14:03:14.293" v="985" actId="478"/>
          <ac:spMkLst>
            <pc:docMk/>
            <pc:sldMk cId="2131450338" sldId="373"/>
            <ac:spMk id="20" creationId="{6712C9CE-D15C-42FC-91AB-1526D53327EC}"/>
          </ac:spMkLst>
        </pc:spChg>
      </pc:sldChg>
      <pc:sldChg chg="addSp delSp modSp add modTransition">
        <pc:chgData name="Kevin Dockx" userId="0b4eb0c7a560de9a" providerId="LiveId" clId="{4B70B6A1-B91F-478E-98BB-7E7A5C6D56D4}" dt="2018-10-01T09:16:27.969" v="1715"/>
        <pc:sldMkLst>
          <pc:docMk/>
          <pc:sldMk cId="572522555" sldId="374"/>
        </pc:sldMkLst>
        <pc:spChg chg="del">
          <ac:chgData name="Kevin Dockx" userId="0b4eb0c7a560de9a" providerId="LiveId" clId="{4B70B6A1-B91F-478E-98BB-7E7A5C6D56D4}" dt="2018-09-17T14:03:23.922" v="988" actId="478"/>
          <ac:spMkLst>
            <pc:docMk/>
            <pc:sldMk cId="572522555" sldId="374"/>
            <ac:spMk id="2" creationId="{95B1EF30-C078-44DC-AD7E-421BD003ED9C}"/>
          </ac:spMkLst>
        </pc:spChg>
        <pc:spChg chg="mod">
          <ac:chgData name="Kevin Dockx" userId="0b4eb0c7a560de9a" providerId="LiveId" clId="{4B70B6A1-B91F-478E-98BB-7E7A5C6D56D4}" dt="2018-09-17T13:57:21.804" v="942" actId="122"/>
          <ac:spMkLst>
            <pc:docMk/>
            <pc:sldMk cId="572522555" sldId="374"/>
            <ac:spMk id="5" creationId="{78C7F539-8BC6-4B73-A907-F3641DF64C8B}"/>
          </ac:spMkLst>
        </pc:spChg>
        <pc:spChg chg="mod">
          <ac:chgData name="Kevin Dockx" userId="0b4eb0c7a560de9a" providerId="LiveId" clId="{4B70B6A1-B91F-478E-98BB-7E7A5C6D56D4}" dt="2018-09-25T13:56:02.709" v="1251" actId="255"/>
          <ac:spMkLst>
            <pc:docMk/>
            <pc:sldMk cId="572522555" sldId="374"/>
            <ac:spMk id="12" creationId="{C20D6C1E-D7D3-436C-93C9-BE8278FCF92E}"/>
          </ac:spMkLst>
        </pc:spChg>
        <pc:spChg chg="mod">
          <ac:chgData name="Kevin Dockx" userId="0b4eb0c7a560de9a" providerId="LiveId" clId="{4B70B6A1-B91F-478E-98BB-7E7A5C6D56D4}" dt="2018-09-17T14:03:40.599" v="992" actId="1076"/>
          <ac:spMkLst>
            <pc:docMk/>
            <pc:sldMk cId="572522555" sldId="374"/>
            <ac:spMk id="15" creationId="{7B122C13-5233-48D3-9AF8-89AE8708DABA}"/>
          </ac:spMkLst>
        </pc:spChg>
        <pc:spChg chg="add ord">
          <ac:chgData name="Kevin Dockx" userId="0b4eb0c7a560de9a" providerId="LiveId" clId="{4B70B6A1-B91F-478E-98BB-7E7A5C6D56D4}" dt="2018-09-17T14:03:26.490" v="990" actId="167"/>
          <ac:spMkLst>
            <pc:docMk/>
            <pc:sldMk cId="572522555" sldId="374"/>
            <ac:spMk id="18" creationId="{1FCF8D04-4461-49A0-AB57-7A6621B795AD}"/>
          </ac:spMkLst>
        </pc:spChg>
        <pc:spChg chg="add ord">
          <ac:chgData name="Kevin Dockx" userId="0b4eb0c7a560de9a" providerId="LiveId" clId="{4B70B6A1-B91F-478E-98BB-7E7A5C6D56D4}" dt="2018-09-17T14:03:26.490" v="990" actId="167"/>
          <ac:spMkLst>
            <pc:docMk/>
            <pc:sldMk cId="572522555" sldId="374"/>
            <ac:spMk id="19" creationId="{27AEFE15-54FB-407B-A54B-16B629689C73}"/>
          </ac:spMkLst>
        </pc:spChg>
        <pc:spChg chg="del">
          <ac:chgData name="Kevin Dockx" userId="0b4eb0c7a560de9a" providerId="LiveId" clId="{4B70B6A1-B91F-478E-98BB-7E7A5C6D56D4}" dt="2018-09-17T14:03:23.922" v="988" actId="478"/>
          <ac:spMkLst>
            <pc:docMk/>
            <pc:sldMk cId="572522555" sldId="374"/>
            <ac:spMk id="20" creationId="{6712C9CE-D15C-42FC-91AB-1526D53327EC}"/>
          </ac:spMkLst>
        </pc:spChg>
      </pc:sldChg>
      <pc:sldChg chg="addSp delSp modSp add modTransition">
        <pc:chgData name="Kevin Dockx" userId="0b4eb0c7a560de9a" providerId="LiveId" clId="{4B70B6A1-B91F-478E-98BB-7E7A5C6D56D4}" dt="2018-10-01T09:16:27.969" v="1715"/>
        <pc:sldMkLst>
          <pc:docMk/>
          <pc:sldMk cId="3749634413" sldId="375"/>
        </pc:sldMkLst>
        <pc:spChg chg="del">
          <ac:chgData name="Kevin Dockx" userId="0b4eb0c7a560de9a" providerId="LiveId" clId="{4B70B6A1-B91F-478E-98BB-7E7A5C6D56D4}" dt="2018-09-17T14:03:50.712" v="995" actId="478"/>
          <ac:spMkLst>
            <pc:docMk/>
            <pc:sldMk cId="3749634413" sldId="375"/>
            <ac:spMk id="2" creationId="{95B1EF30-C078-44DC-AD7E-421BD003ED9C}"/>
          </ac:spMkLst>
        </pc:spChg>
        <pc:spChg chg="mod">
          <ac:chgData name="Kevin Dockx" userId="0b4eb0c7a560de9a" providerId="LiveId" clId="{4B70B6A1-B91F-478E-98BB-7E7A5C6D56D4}" dt="2018-09-17T13:57:27.168" v="944" actId="122"/>
          <ac:spMkLst>
            <pc:docMk/>
            <pc:sldMk cId="3749634413" sldId="375"/>
            <ac:spMk id="5" creationId="{78C7F539-8BC6-4B73-A907-F3641DF64C8B}"/>
          </ac:spMkLst>
        </pc:spChg>
        <pc:spChg chg="mod">
          <ac:chgData name="Kevin Dockx" userId="0b4eb0c7a560de9a" providerId="LiveId" clId="{4B70B6A1-B91F-478E-98BB-7E7A5C6D56D4}" dt="2018-09-25T13:56:05.552" v="1252" actId="255"/>
          <ac:spMkLst>
            <pc:docMk/>
            <pc:sldMk cId="3749634413" sldId="375"/>
            <ac:spMk id="12" creationId="{C20D6C1E-D7D3-436C-93C9-BE8278FCF92E}"/>
          </ac:spMkLst>
        </pc:spChg>
        <pc:spChg chg="mod">
          <ac:chgData name="Kevin Dockx" userId="0b4eb0c7a560de9a" providerId="LiveId" clId="{4B70B6A1-B91F-478E-98BB-7E7A5C6D56D4}" dt="2018-09-17T14:03:59.592" v="998" actId="1076"/>
          <ac:spMkLst>
            <pc:docMk/>
            <pc:sldMk cId="3749634413" sldId="375"/>
            <ac:spMk id="15" creationId="{7B122C13-5233-48D3-9AF8-89AE8708DABA}"/>
          </ac:spMkLst>
        </pc:spChg>
        <pc:spChg chg="add ord">
          <ac:chgData name="Kevin Dockx" userId="0b4eb0c7a560de9a" providerId="LiveId" clId="{4B70B6A1-B91F-478E-98BB-7E7A5C6D56D4}" dt="2018-09-17T14:03:53.913" v="997" actId="167"/>
          <ac:spMkLst>
            <pc:docMk/>
            <pc:sldMk cId="3749634413" sldId="375"/>
            <ac:spMk id="18" creationId="{49CBBC78-108D-4EFA-A9E0-EBDCCEAD1E23}"/>
          </ac:spMkLst>
        </pc:spChg>
        <pc:spChg chg="add ord">
          <ac:chgData name="Kevin Dockx" userId="0b4eb0c7a560de9a" providerId="LiveId" clId="{4B70B6A1-B91F-478E-98BB-7E7A5C6D56D4}" dt="2018-09-17T14:03:53.913" v="997" actId="167"/>
          <ac:spMkLst>
            <pc:docMk/>
            <pc:sldMk cId="3749634413" sldId="375"/>
            <ac:spMk id="19" creationId="{A19ED918-7037-4CFC-920F-BC4BEDD29E06}"/>
          </ac:spMkLst>
        </pc:spChg>
        <pc:spChg chg="del">
          <ac:chgData name="Kevin Dockx" userId="0b4eb0c7a560de9a" providerId="LiveId" clId="{4B70B6A1-B91F-478E-98BB-7E7A5C6D56D4}" dt="2018-09-17T14:03:50.712" v="995" actId="478"/>
          <ac:spMkLst>
            <pc:docMk/>
            <pc:sldMk cId="3749634413" sldId="375"/>
            <ac:spMk id="20" creationId="{6712C9CE-D15C-42FC-91AB-1526D53327EC}"/>
          </ac:spMkLst>
        </pc:spChg>
      </pc:sldChg>
      <pc:sldChg chg="addSp delSp modSp add modTransition">
        <pc:chgData name="Kevin Dockx" userId="0b4eb0c7a560de9a" providerId="LiveId" clId="{4B70B6A1-B91F-478E-98BB-7E7A5C6D56D4}" dt="2018-10-01T09:16:27.969" v="1715"/>
        <pc:sldMkLst>
          <pc:docMk/>
          <pc:sldMk cId="3118837112" sldId="376"/>
        </pc:sldMkLst>
        <pc:spChg chg="del">
          <ac:chgData name="Kevin Dockx" userId="0b4eb0c7a560de9a" providerId="LiveId" clId="{4B70B6A1-B91F-478E-98BB-7E7A5C6D56D4}" dt="2018-09-17T14:04:06.922" v="999" actId="478"/>
          <ac:spMkLst>
            <pc:docMk/>
            <pc:sldMk cId="3118837112" sldId="376"/>
            <ac:spMk id="2" creationId="{95B1EF30-C078-44DC-AD7E-421BD003ED9C}"/>
          </ac:spMkLst>
        </pc:spChg>
        <pc:spChg chg="mod">
          <ac:chgData name="Kevin Dockx" userId="0b4eb0c7a560de9a" providerId="LiveId" clId="{4B70B6A1-B91F-478E-98BB-7E7A5C6D56D4}" dt="2018-09-17T14:04:10.239" v="1002" actId="1076"/>
          <ac:spMkLst>
            <pc:docMk/>
            <pc:sldMk cId="3118837112" sldId="376"/>
            <ac:spMk id="5" creationId="{78C7F539-8BC6-4B73-A907-F3641DF64C8B}"/>
          </ac:spMkLst>
        </pc:spChg>
        <pc:spChg chg="mod">
          <ac:chgData name="Kevin Dockx" userId="0b4eb0c7a560de9a" providerId="LiveId" clId="{4B70B6A1-B91F-478E-98BB-7E7A5C6D56D4}" dt="2018-09-25T13:56:09.003" v="1253" actId="255"/>
          <ac:spMkLst>
            <pc:docMk/>
            <pc:sldMk cId="3118837112" sldId="376"/>
            <ac:spMk id="12" creationId="{C20D6C1E-D7D3-436C-93C9-BE8278FCF92E}"/>
          </ac:spMkLst>
        </pc:spChg>
        <pc:spChg chg="add mod ord">
          <ac:chgData name="Kevin Dockx" userId="0b4eb0c7a560de9a" providerId="LiveId" clId="{4B70B6A1-B91F-478E-98BB-7E7A5C6D56D4}" dt="2018-09-17T14:04:17.045" v="1004" actId="167"/>
          <ac:spMkLst>
            <pc:docMk/>
            <pc:sldMk cId="3118837112" sldId="376"/>
            <ac:spMk id="14" creationId="{482FD39F-8F20-4565-96B2-3A34B6DF4F4F}"/>
          </ac:spMkLst>
        </pc:spChg>
        <pc:spChg chg="add mod ord">
          <ac:chgData name="Kevin Dockx" userId="0b4eb0c7a560de9a" providerId="LiveId" clId="{4B70B6A1-B91F-478E-98BB-7E7A5C6D56D4}" dt="2018-09-17T14:04:17.045" v="1004" actId="167"/>
          <ac:spMkLst>
            <pc:docMk/>
            <pc:sldMk cId="3118837112" sldId="376"/>
            <ac:spMk id="17" creationId="{9115AE53-534C-4F4D-8303-F38514BCCC36}"/>
          </ac:spMkLst>
        </pc:spChg>
        <pc:spChg chg="del">
          <ac:chgData name="Kevin Dockx" userId="0b4eb0c7a560de9a" providerId="LiveId" clId="{4B70B6A1-B91F-478E-98BB-7E7A5C6D56D4}" dt="2018-09-17T14:04:06.922" v="999" actId="478"/>
          <ac:spMkLst>
            <pc:docMk/>
            <pc:sldMk cId="3118837112" sldId="376"/>
            <ac:spMk id="20" creationId="{6712C9CE-D15C-42FC-91AB-1526D53327EC}"/>
          </ac:spMkLst>
        </pc:spChg>
      </pc:sldChg>
      <pc:sldChg chg="modSp add ord modTransition">
        <pc:chgData name="Kevin Dockx" userId="0b4eb0c7a560de9a" providerId="LiveId" clId="{4B70B6A1-B91F-478E-98BB-7E7A5C6D56D4}" dt="2018-10-01T09:16:27.969" v="1715"/>
        <pc:sldMkLst>
          <pc:docMk/>
          <pc:sldMk cId="2487229531" sldId="381"/>
        </pc:sldMkLst>
        <pc:spChg chg="mod">
          <ac:chgData name="Kevin Dockx" userId="0b4eb0c7a560de9a" providerId="LiveId" clId="{4B70B6A1-B91F-478E-98BB-7E7A5C6D56D4}" dt="2018-09-17T13:17:54.396" v="313" actId="20577"/>
          <ac:spMkLst>
            <pc:docMk/>
            <pc:sldMk cId="2487229531" sldId="381"/>
            <ac:spMk id="3" creationId="{78A7D68C-FB58-4E99-8ADA-0DB78CDEC488}"/>
          </ac:spMkLst>
        </pc:spChg>
        <pc:spChg chg="mod">
          <ac:chgData name="Kevin Dockx" userId="0b4eb0c7a560de9a" providerId="LiveId" clId="{4B70B6A1-B91F-478E-98BB-7E7A5C6D56D4}" dt="2018-09-17T13:17:48.424" v="311" actId="20577"/>
          <ac:spMkLst>
            <pc:docMk/>
            <pc:sldMk cId="2487229531" sldId="381"/>
            <ac:spMk id="4" creationId="{F87FD2DA-D8DA-41B4-8044-E2A9BB361A53}"/>
          </ac:spMkLst>
        </pc:spChg>
      </pc:sldChg>
      <pc:sldChg chg="addSp delSp modSp add modTransition">
        <pc:chgData name="Kevin Dockx" userId="0b4eb0c7a560de9a" providerId="LiveId" clId="{4B70B6A1-B91F-478E-98BB-7E7A5C6D56D4}" dt="2018-10-01T09:18:18.242" v="1733" actId="1076"/>
        <pc:sldMkLst>
          <pc:docMk/>
          <pc:sldMk cId="3573455155" sldId="401"/>
        </pc:sldMkLst>
        <pc:spChg chg="mod">
          <ac:chgData name="Kevin Dockx" userId="0b4eb0c7a560de9a" providerId="LiveId" clId="{4B70B6A1-B91F-478E-98BB-7E7A5C6D56D4}" dt="2018-09-17T13:24:26.846" v="564" actId="122"/>
          <ac:spMkLst>
            <pc:docMk/>
            <pc:sldMk cId="3573455155" sldId="401"/>
            <ac:spMk id="5" creationId="{78C7F539-8BC6-4B73-A907-F3641DF64C8B}"/>
          </ac:spMkLst>
        </pc:spChg>
        <pc:picChg chg="del">
          <ac:chgData name="Kevin Dockx" userId="0b4eb0c7a560de9a" providerId="LiveId" clId="{4B70B6A1-B91F-478E-98BB-7E7A5C6D56D4}" dt="2018-10-01T09:18:13.508" v="1730" actId="478"/>
          <ac:picMkLst>
            <pc:docMk/>
            <pc:sldMk cId="3573455155" sldId="401"/>
            <ac:picMk id="20" creationId="{A5D520BC-F7E6-4A20-9543-626C9DB5F4FE}"/>
          </ac:picMkLst>
        </pc:picChg>
        <pc:picChg chg="add mod">
          <ac:chgData name="Kevin Dockx" userId="0b4eb0c7a560de9a" providerId="LiveId" clId="{4B70B6A1-B91F-478E-98BB-7E7A5C6D56D4}" dt="2018-10-01T09:18:18.242" v="1733" actId="1076"/>
          <ac:picMkLst>
            <pc:docMk/>
            <pc:sldMk cId="3573455155" sldId="401"/>
            <ac:picMk id="21" creationId="{239DB3BD-5F4F-4FE0-A472-4D2316834215}"/>
          </ac:picMkLst>
        </pc:picChg>
      </pc:sldChg>
      <pc:sldChg chg="modSp add modTransition">
        <pc:chgData name="Kevin Dockx" userId="0b4eb0c7a560de9a" providerId="LiveId" clId="{4B70B6A1-B91F-478E-98BB-7E7A5C6D56D4}" dt="2018-10-01T09:16:27.969" v="1715"/>
        <pc:sldMkLst>
          <pc:docMk/>
          <pc:sldMk cId="1744610340" sldId="404"/>
        </pc:sldMkLst>
        <pc:spChg chg="mod">
          <ac:chgData name="Kevin Dockx" userId="0b4eb0c7a560de9a" providerId="LiveId" clId="{4B70B6A1-B91F-478E-98BB-7E7A5C6D56D4}" dt="2018-09-17T13:21:03.127" v="469" actId="1076"/>
          <ac:spMkLst>
            <pc:docMk/>
            <pc:sldMk cId="1744610340" sldId="404"/>
            <ac:spMk id="3" creationId="{78A7D68C-FB58-4E99-8ADA-0DB78CDEC488}"/>
          </ac:spMkLst>
        </pc:spChg>
        <pc:spChg chg="mod">
          <ac:chgData name="Kevin Dockx" userId="0b4eb0c7a560de9a" providerId="LiveId" clId="{4B70B6A1-B91F-478E-98BB-7E7A5C6D56D4}" dt="2018-09-17T13:21:03.127" v="469" actId="1076"/>
          <ac:spMkLst>
            <pc:docMk/>
            <pc:sldMk cId="1744610340" sldId="404"/>
            <ac:spMk id="4" creationId="{F87FD2DA-D8DA-41B4-8044-E2A9BB361A53}"/>
          </ac:spMkLst>
        </pc:spChg>
      </pc:sldChg>
      <pc:sldChg chg="modSp add modTransition setFolMasterAnim modAnim">
        <pc:chgData name="Kevin Dockx" userId="0b4eb0c7a560de9a" providerId="LiveId" clId="{4B70B6A1-B91F-478E-98BB-7E7A5C6D56D4}" dt="2018-10-01T09:16:27.969" v="1715"/>
        <pc:sldMkLst>
          <pc:docMk/>
          <pc:sldMk cId="514513647" sldId="406"/>
        </pc:sldMkLst>
        <pc:spChg chg="mod">
          <ac:chgData name="Kevin Dockx" userId="0b4eb0c7a560de9a" providerId="LiveId" clId="{4B70B6A1-B91F-478E-98BB-7E7A5C6D56D4}" dt="2018-09-17T13:35:35.010" v="703" actId="20577"/>
          <ac:spMkLst>
            <pc:docMk/>
            <pc:sldMk cId="514513647" sldId="406"/>
            <ac:spMk id="2" creationId="{EC2E59AB-85E5-437E-A1F9-1A2F48F22A37}"/>
          </ac:spMkLst>
        </pc:spChg>
        <pc:spChg chg="mod">
          <ac:chgData name="Kevin Dockx" userId="0b4eb0c7a560de9a" providerId="LiveId" clId="{4B70B6A1-B91F-478E-98BB-7E7A5C6D56D4}" dt="2018-09-17T13:35:29.604" v="679" actId="2696"/>
          <ac:spMkLst>
            <pc:docMk/>
            <pc:sldMk cId="514513647" sldId="406"/>
            <ac:spMk id="3" creationId="{264289A8-7784-4AB9-95D2-839F2B6E9294}"/>
          </ac:spMkLst>
        </pc:spChg>
      </pc:sldChg>
      <pc:sldChg chg="modSp add modTransition">
        <pc:chgData name="Kevin Dockx" userId="0b4eb0c7a560de9a" providerId="LiveId" clId="{4B70B6A1-B91F-478E-98BB-7E7A5C6D56D4}" dt="2018-10-01T09:16:27.969" v="1715"/>
        <pc:sldMkLst>
          <pc:docMk/>
          <pc:sldMk cId="4126602059" sldId="407"/>
        </pc:sldMkLst>
        <pc:spChg chg="mod">
          <ac:chgData name="Kevin Dockx" userId="0b4eb0c7a560de9a" providerId="LiveId" clId="{4B70B6A1-B91F-478E-98BB-7E7A5C6D56D4}" dt="2018-09-25T12:58:21.645" v="1244" actId="20577"/>
          <ac:spMkLst>
            <pc:docMk/>
            <pc:sldMk cId="4126602059" sldId="407"/>
            <ac:spMk id="2" creationId="{EC2E59AB-85E5-437E-A1F9-1A2F48F22A37}"/>
          </ac:spMkLst>
        </pc:spChg>
        <pc:spChg chg="mod">
          <ac:chgData name="Kevin Dockx" userId="0b4eb0c7a560de9a" providerId="LiveId" clId="{4B70B6A1-B91F-478E-98BB-7E7A5C6D56D4}" dt="2018-10-01T08:04:55.650" v="1459" actId="6549"/>
          <ac:spMkLst>
            <pc:docMk/>
            <pc:sldMk cId="4126602059" sldId="407"/>
            <ac:spMk id="3" creationId="{264289A8-7784-4AB9-95D2-839F2B6E9294}"/>
          </ac:spMkLst>
        </pc:spChg>
      </pc:sldChg>
      <pc:sldChg chg="modSp add modTransition">
        <pc:chgData name="Kevin Dockx" userId="0b4eb0c7a560de9a" providerId="LiveId" clId="{4B70B6A1-B91F-478E-98BB-7E7A5C6D56D4}" dt="2018-10-01T09:16:27.969" v="1715"/>
        <pc:sldMkLst>
          <pc:docMk/>
          <pc:sldMk cId="1097319636" sldId="408"/>
        </pc:sldMkLst>
        <pc:spChg chg="mod">
          <ac:chgData name="Kevin Dockx" userId="0b4eb0c7a560de9a" providerId="LiveId" clId="{4B70B6A1-B91F-478E-98BB-7E7A5C6D56D4}" dt="2018-09-17T13:41:36.573" v="769" actId="20577"/>
          <ac:spMkLst>
            <pc:docMk/>
            <pc:sldMk cId="1097319636" sldId="408"/>
            <ac:spMk id="2" creationId="{EC2E59AB-85E5-437E-A1F9-1A2F48F22A37}"/>
          </ac:spMkLst>
        </pc:spChg>
        <pc:spChg chg="mod">
          <ac:chgData name="Kevin Dockx" userId="0b4eb0c7a560de9a" providerId="LiveId" clId="{4B70B6A1-B91F-478E-98BB-7E7A5C6D56D4}" dt="2018-09-17T13:41:18.776" v="733" actId="255"/>
          <ac:spMkLst>
            <pc:docMk/>
            <pc:sldMk cId="1097319636" sldId="408"/>
            <ac:spMk id="3" creationId="{264289A8-7784-4AB9-95D2-839F2B6E9294}"/>
          </ac:spMkLst>
        </pc:spChg>
      </pc:sldChg>
      <pc:sldChg chg="modSp add modTransition">
        <pc:chgData name="Kevin Dockx" userId="0b4eb0c7a560de9a" providerId="LiveId" clId="{4B70B6A1-B91F-478E-98BB-7E7A5C6D56D4}" dt="2018-10-01T09:16:27.969" v="1715"/>
        <pc:sldMkLst>
          <pc:docMk/>
          <pc:sldMk cId="1504864932" sldId="410"/>
        </pc:sldMkLst>
        <pc:spChg chg="mod">
          <ac:chgData name="Kevin Dockx" userId="0b4eb0c7a560de9a" providerId="LiveId" clId="{4B70B6A1-B91F-478E-98BB-7E7A5C6D56D4}" dt="2018-09-17T13:41:59.363" v="777" actId="255"/>
          <ac:spMkLst>
            <pc:docMk/>
            <pc:sldMk cId="1504864932" sldId="410"/>
            <ac:spMk id="3" creationId="{264289A8-7784-4AB9-95D2-839F2B6E9294}"/>
          </ac:spMkLst>
        </pc:spChg>
      </pc:sldChg>
      <pc:sldChg chg="modSp add modTransition">
        <pc:chgData name="Kevin Dockx" userId="0b4eb0c7a560de9a" providerId="LiveId" clId="{4B70B6A1-B91F-478E-98BB-7E7A5C6D56D4}" dt="2018-10-01T09:16:27.969" v="1715"/>
        <pc:sldMkLst>
          <pc:docMk/>
          <pc:sldMk cId="1458546322" sldId="411"/>
        </pc:sldMkLst>
        <pc:spChg chg="mod">
          <ac:chgData name="Kevin Dockx" userId="0b4eb0c7a560de9a" providerId="LiveId" clId="{4B70B6A1-B91F-478E-98BB-7E7A5C6D56D4}" dt="2018-09-17T13:42:26.821" v="782" actId="20577"/>
          <ac:spMkLst>
            <pc:docMk/>
            <pc:sldMk cId="1458546322" sldId="411"/>
            <ac:spMk id="3" creationId="{264289A8-7784-4AB9-95D2-839F2B6E9294}"/>
          </ac:spMkLst>
        </pc:spChg>
      </pc:sldChg>
      <pc:sldChg chg="addSp delSp modSp add modTransition">
        <pc:chgData name="Kevin Dockx" userId="0b4eb0c7a560de9a" providerId="LiveId" clId="{4B70B6A1-B91F-478E-98BB-7E7A5C6D56D4}" dt="2018-10-01T09:16:27.969" v="1715"/>
        <pc:sldMkLst>
          <pc:docMk/>
          <pc:sldMk cId="3442559269" sldId="412"/>
        </pc:sldMkLst>
        <pc:spChg chg="del">
          <ac:chgData name="Kevin Dockx" userId="0b4eb0c7a560de9a" providerId="LiveId" clId="{4B70B6A1-B91F-478E-98BB-7E7A5C6D56D4}" dt="2018-09-17T13:44:16.944" v="786" actId="2696"/>
          <ac:spMkLst>
            <pc:docMk/>
            <pc:sldMk cId="3442559269" sldId="412"/>
            <ac:spMk id="2" creationId="{7D3FFE04-8FBC-4BE6-AF84-907769D1856C}"/>
          </ac:spMkLst>
        </pc:spChg>
        <pc:spChg chg="del">
          <ac:chgData name="Kevin Dockx" userId="0b4eb0c7a560de9a" providerId="LiveId" clId="{4B70B6A1-B91F-478E-98BB-7E7A5C6D56D4}" dt="2018-09-17T13:44:16.944" v="786" actId="2696"/>
          <ac:spMkLst>
            <pc:docMk/>
            <pc:sldMk cId="3442559269" sldId="412"/>
            <ac:spMk id="3" creationId="{C1DE3611-9151-4B9E-A840-FBBB9F044BC8}"/>
          </ac:spMkLst>
        </pc:spChg>
        <pc:spChg chg="add mod">
          <ac:chgData name="Kevin Dockx" userId="0b4eb0c7a560de9a" providerId="LiveId" clId="{4B70B6A1-B91F-478E-98BB-7E7A5C6D56D4}" dt="2018-09-17T14:02:31.934" v="976" actId="122"/>
          <ac:spMkLst>
            <pc:docMk/>
            <pc:sldMk cId="3442559269" sldId="412"/>
            <ac:spMk id="4" creationId="{0DCBB57C-7E18-4F8B-BF56-EF003D139ADF}"/>
          </ac:spMkLst>
        </pc:spChg>
      </pc:sldChg>
      <pc:sldChg chg="modSp add modTransition">
        <pc:chgData name="Kevin Dockx" userId="0b4eb0c7a560de9a" providerId="LiveId" clId="{4B70B6A1-B91F-478E-98BB-7E7A5C6D56D4}" dt="2018-10-01T09:16:27.969" v="1715"/>
        <pc:sldMkLst>
          <pc:docMk/>
          <pc:sldMk cId="2671631438" sldId="413"/>
        </pc:sldMkLst>
        <pc:spChg chg="mod">
          <ac:chgData name="Kevin Dockx" userId="0b4eb0c7a560de9a" providerId="LiveId" clId="{4B70B6A1-B91F-478E-98BB-7E7A5C6D56D4}" dt="2018-09-17T14:02:26.714" v="975" actId="122"/>
          <ac:spMkLst>
            <pc:docMk/>
            <pc:sldMk cId="2671631438" sldId="413"/>
            <ac:spMk id="4" creationId="{0DCBB57C-7E18-4F8B-BF56-EF003D139ADF}"/>
          </ac:spMkLst>
        </pc:spChg>
      </pc:sldChg>
      <pc:sldChg chg="modSp add modTransition">
        <pc:chgData name="Kevin Dockx" userId="0b4eb0c7a560de9a" providerId="LiveId" clId="{4B70B6A1-B91F-478E-98BB-7E7A5C6D56D4}" dt="2018-10-01T09:16:27.969" v="1715"/>
        <pc:sldMkLst>
          <pc:docMk/>
          <pc:sldMk cId="3289819710" sldId="414"/>
        </pc:sldMkLst>
        <pc:spChg chg="mod">
          <ac:chgData name="Kevin Dockx" userId="0b4eb0c7a560de9a" providerId="LiveId" clId="{4B70B6A1-B91F-478E-98BB-7E7A5C6D56D4}" dt="2018-09-18T09:35:52.305" v="1227" actId="122"/>
          <ac:spMkLst>
            <pc:docMk/>
            <pc:sldMk cId="3289819710" sldId="414"/>
            <ac:spMk id="4" creationId="{0DCBB57C-7E18-4F8B-BF56-EF003D139ADF}"/>
          </ac:spMkLst>
        </pc:spChg>
      </pc:sldChg>
      <pc:sldChg chg="modSp add modTransition">
        <pc:chgData name="Kevin Dockx" userId="0b4eb0c7a560de9a" providerId="LiveId" clId="{4B70B6A1-B91F-478E-98BB-7E7A5C6D56D4}" dt="2018-10-01T09:16:27.969" v="1715"/>
        <pc:sldMkLst>
          <pc:docMk/>
          <pc:sldMk cId="4237589644" sldId="415"/>
        </pc:sldMkLst>
        <pc:spChg chg="mod">
          <ac:chgData name="Kevin Dockx" userId="0b4eb0c7a560de9a" providerId="LiveId" clId="{4B70B6A1-B91F-478E-98BB-7E7A5C6D56D4}" dt="2018-09-17T13:56:08.219" v="847" actId="20577"/>
          <ac:spMkLst>
            <pc:docMk/>
            <pc:sldMk cId="4237589644" sldId="415"/>
            <ac:spMk id="2" creationId="{EC2E59AB-85E5-437E-A1F9-1A2F48F22A37}"/>
          </ac:spMkLst>
        </pc:spChg>
        <pc:spChg chg="mod">
          <ac:chgData name="Kevin Dockx" userId="0b4eb0c7a560de9a" providerId="LiveId" clId="{4B70B6A1-B91F-478E-98BB-7E7A5C6D56D4}" dt="2018-09-17T13:56:28.505" v="924" actId="20577"/>
          <ac:spMkLst>
            <pc:docMk/>
            <pc:sldMk cId="4237589644" sldId="415"/>
            <ac:spMk id="3" creationId="{264289A8-7784-4AB9-95D2-839F2B6E9294}"/>
          </ac:spMkLst>
        </pc:spChg>
      </pc:sldChg>
      <pc:sldChg chg="addSp delSp modSp add modTransition">
        <pc:chgData name="Kevin Dockx" userId="0b4eb0c7a560de9a" providerId="LiveId" clId="{4B70B6A1-B91F-478E-98BB-7E7A5C6D56D4}" dt="2018-10-01T09:16:27.969" v="1715"/>
        <pc:sldMkLst>
          <pc:docMk/>
          <pc:sldMk cId="2519225808" sldId="416"/>
        </pc:sldMkLst>
        <pc:spChg chg="del mod">
          <ac:chgData name="Kevin Dockx" userId="0b4eb0c7a560de9a" providerId="LiveId" clId="{4B70B6A1-B91F-478E-98BB-7E7A5C6D56D4}" dt="2018-09-17T14:05:01.134" v="1007" actId="478"/>
          <ac:spMkLst>
            <pc:docMk/>
            <pc:sldMk cId="2519225808" sldId="416"/>
            <ac:spMk id="2" creationId="{EC2E59AB-85E5-437E-A1F9-1A2F48F22A37}"/>
          </ac:spMkLst>
        </pc:spChg>
        <pc:spChg chg="mod">
          <ac:chgData name="Kevin Dockx" userId="0b4eb0c7a560de9a" providerId="LiveId" clId="{4B70B6A1-B91F-478E-98BB-7E7A5C6D56D4}" dt="2018-09-17T14:06:51.135" v="1034" actId="403"/>
          <ac:spMkLst>
            <pc:docMk/>
            <pc:sldMk cId="2519225808" sldId="416"/>
            <ac:spMk id="3" creationId="{264289A8-7784-4AB9-95D2-839F2B6E9294}"/>
          </ac:spMkLst>
        </pc:spChg>
        <pc:spChg chg="add del mod">
          <ac:chgData name="Kevin Dockx" userId="0b4eb0c7a560de9a" providerId="LiveId" clId="{4B70B6A1-B91F-478E-98BB-7E7A5C6D56D4}" dt="2018-09-17T14:05:44.031" v="1017" actId="122"/>
          <ac:spMkLst>
            <pc:docMk/>
            <pc:sldMk cId="2519225808" sldId="416"/>
            <ac:spMk id="5" creationId="{662172D2-05E5-419B-9900-603FEFB41527}"/>
          </ac:spMkLst>
        </pc:spChg>
        <pc:spChg chg="add del mod">
          <ac:chgData name="Kevin Dockx" userId="0b4eb0c7a560de9a" providerId="LiveId" clId="{4B70B6A1-B91F-478E-98BB-7E7A5C6D56D4}" dt="2018-09-17T14:05:37.758" v="1016" actId="478"/>
          <ac:spMkLst>
            <pc:docMk/>
            <pc:sldMk cId="2519225808" sldId="416"/>
            <ac:spMk id="8" creationId="{33A20608-C59B-4086-90BC-C9F296A1BBCE}"/>
          </ac:spMkLst>
        </pc:spChg>
        <pc:spChg chg="add del">
          <ac:chgData name="Kevin Dockx" userId="0b4eb0c7a560de9a" providerId="LiveId" clId="{4B70B6A1-B91F-478E-98BB-7E7A5C6D56D4}" dt="2018-09-17T14:05:30.788" v="1012" actId="2696"/>
          <ac:spMkLst>
            <pc:docMk/>
            <pc:sldMk cId="2519225808" sldId="416"/>
            <ac:spMk id="9" creationId="{D5431C8B-08D0-4911-83ED-6322878DB976}"/>
          </ac:spMkLst>
        </pc:spChg>
      </pc:sldChg>
      <pc:sldChg chg="modSp add modTransition">
        <pc:chgData name="Kevin Dockx" userId="0b4eb0c7a560de9a" providerId="LiveId" clId="{4B70B6A1-B91F-478E-98BB-7E7A5C6D56D4}" dt="2018-10-01T09:16:27.969" v="1715"/>
        <pc:sldMkLst>
          <pc:docMk/>
          <pc:sldMk cId="709189659" sldId="417"/>
        </pc:sldMkLst>
        <pc:spChg chg="mod">
          <ac:chgData name="Kevin Dockx" userId="0b4eb0c7a560de9a" providerId="LiveId" clId="{4B70B6A1-B91F-478E-98BB-7E7A5C6D56D4}" dt="2018-09-17T14:08:26.186" v="1121" actId="20577"/>
          <ac:spMkLst>
            <pc:docMk/>
            <pc:sldMk cId="709189659" sldId="417"/>
            <ac:spMk id="3" creationId="{264289A8-7784-4AB9-95D2-839F2B6E9294}"/>
          </ac:spMkLst>
        </pc:spChg>
        <pc:spChg chg="mod">
          <ac:chgData name="Kevin Dockx" userId="0b4eb0c7a560de9a" providerId="LiveId" clId="{4B70B6A1-B91F-478E-98BB-7E7A5C6D56D4}" dt="2018-09-18T08:02:48.887" v="1226" actId="20577"/>
          <ac:spMkLst>
            <pc:docMk/>
            <pc:sldMk cId="709189659" sldId="417"/>
            <ac:spMk id="5" creationId="{662172D2-05E5-419B-9900-603FEFB41527}"/>
          </ac:spMkLst>
        </pc:spChg>
      </pc:sldChg>
      <pc:sldChg chg="modSp add modTransition">
        <pc:chgData name="Kevin Dockx" userId="0b4eb0c7a560de9a" providerId="LiveId" clId="{4B70B6A1-B91F-478E-98BB-7E7A5C6D56D4}" dt="2018-10-01T09:16:27.969" v="1715"/>
        <pc:sldMkLst>
          <pc:docMk/>
          <pc:sldMk cId="2983170613" sldId="419"/>
        </pc:sldMkLst>
        <pc:spChg chg="mod">
          <ac:chgData name="Kevin Dockx" userId="0b4eb0c7a560de9a" providerId="LiveId" clId="{4B70B6A1-B91F-478E-98BB-7E7A5C6D56D4}" dt="2018-09-25T08:30:50.111" v="1235" actId="20577"/>
          <ac:spMkLst>
            <pc:docMk/>
            <pc:sldMk cId="2983170613" sldId="419"/>
            <ac:spMk id="3" creationId="{264289A8-7784-4AB9-95D2-839F2B6E9294}"/>
          </ac:spMkLst>
        </pc:spChg>
        <pc:spChg chg="mod">
          <ac:chgData name="Kevin Dockx" userId="0b4eb0c7a560de9a" providerId="LiveId" clId="{4B70B6A1-B91F-478E-98BB-7E7A5C6D56D4}" dt="2018-09-17T14:17:07.953" v="1190" actId="20577"/>
          <ac:spMkLst>
            <pc:docMk/>
            <pc:sldMk cId="2983170613" sldId="419"/>
            <ac:spMk id="5" creationId="{662172D2-05E5-419B-9900-603FEFB41527}"/>
          </ac:spMkLst>
        </pc:spChg>
      </pc:sldChg>
      <pc:sldChg chg="modSp add modTransition">
        <pc:chgData name="Kevin Dockx" userId="0b4eb0c7a560de9a" providerId="LiveId" clId="{4B70B6A1-B91F-478E-98BB-7E7A5C6D56D4}" dt="2018-10-01T09:16:27.969" v="1715"/>
        <pc:sldMkLst>
          <pc:docMk/>
          <pc:sldMk cId="1228246073" sldId="421"/>
        </pc:sldMkLst>
        <pc:spChg chg="mod">
          <ac:chgData name="Kevin Dockx" userId="0b4eb0c7a560de9a" providerId="LiveId" clId="{4B70B6A1-B91F-478E-98BB-7E7A5C6D56D4}" dt="2018-09-25T14:18:34.450" v="1281" actId="20577"/>
          <ac:spMkLst>
            <pc:docMk/>
            <pc:sldMk cId="1228246073" sldId="421"/>
            <ac:spMk id="2" creationId="{EC2E59AB-85E5-437E-A1F9-1A2F48F22A37}"/>
          </ac:spMkLst>
        </pc:spChg>
        <pc:spChg chg="mod">
          <ac:chgData name="Kevin Dockx" userId="0b4eb0c7a560de9a" providerId="LiveId" clId="{4B70B6A1-B91F-478E-98BB-7E7A5C6D56D4}" dt="2018-09-25T14:19:05.808" v="1286" actId="2711"/>
          <ac:spMkLst>
            <pc:docMk/>
            <pc:sldMk cId="1228246073" sldId="421"/>
            <ac:spMk id="3" creationId="{264289A8-7784-4AB9-95D2-839F2B6E9294}"/>
          </ac:spMkLst>
        </pc:spChg>
      </pc:sldChg>
      <pc:sldChg chg="modSp add ord modTransition">
        <pc:chgData name="Kevin Dockx" userId="0b4eb0c7a560de9a" providerId="LiveId" clId="{4B70B6A1-B91F-478E-98BB-7E7A5C6D56D4}" dt="2018-10-01T09:16:27.969" v="1715"/>
        <pc:sldMkLst>
          <pc:docMk/>
          <pc:sldMk cId="2198584661" sldId="422"/>
        </pc:sldMkLst>
        <pc:spChg chg="mod">
          <ac:chgData name="Kevin Dockx" userId="0b4eb0c7a560de9a" providerId="LiveId" clId="{4B70B6A1-B91F-478E-98BB-7E7A5C6D56D4}" dt="2018-09-25T14:19:46.990" v="1290" actId="255"/>
          <ac:spMkLst>
            <pc:docMk/>
            <pc:sldMk cId="2198584661" sldId="422"/>
            <ac:spMk id="3" creationId="{264289A8-7784-4AB9-95D2-839F2B6E9294}"/>
          </ac:spMkLst>
        </pc:spChg>
      </pc:sldChg>
      <pc:sldChg chg="modSp add modTransition">
        <pc:chgData name="Kevin Dockx" userId="0b4eb0c7a560de9a" providerId="LiveId" clId="{4B70B6A1-B91F-478E-98BB-7E7A5C6D56D4}" dt="2018-10-01T09:16:27.969" v="1715"/>
        <pc:sldMkLst>
          <pc:docMk/>
          <pc:sldMk cId="821222581" sldId="423"/>
        </pc:sldMkLst>
        <pc:spChg chg="mod">
          <ac:chgData name="Kevin Dockx" userId="0b4eb0c7a560de9a" providerId="LiveId" clId="{4B70B6A1-B91F-478E-98BB-7E7A5C6D56D4}" dt="2018-09-25T14:20:39.065" v="1339" actId="20577"/>
          <ac:spMkLst>
            <pc:docMk/>
            <pc:sldMk cId="821222581" sldId="423"/>
            <ac:spMk id="4" creationId="{F87FD2DA-D8DA-41B4-8044-E2A9BB361A53}"/>
          </ac:spMkLst>
        </pc:spChg>
      </pc:sldChg>
      <pc:sldChg chg="modSp add modTransition">
        <pc:chgData name="Kevin Dockx" userId="0b4eb0c7a560de9a" providerId="LiveId" clId="{4B70B6A1-B91F-478E-98BB-7E7A5C6D56D4}" dt="2018-10-01T09:16:27.969" v="1715"/>
        <pc:sldMkLst>
          <pc:docMk/>
          <pc:sldMk cId="3251787457" sldId="424"/>
        </pc:sldMkLst>
        <pc:spChg chg="mod">
          <ac:chgData name="Kevin Dockx" userId="0b4eb0c7a560de9a" providerId="LiveId" clId="{4B70B6A1-B91F-478E-98BB-7E7A5C6D56D4}" dt="2018-09-25T14:21:25.313" v="1355" actId="27636"/>
          <ac:spMkLst>
            <pc:docMk/>
            <pc:sldMk cId="3251787457" sldId="424"/>
            <ac:spMk id="3" creationId="{78A7D68C-FB58-4E99-8ADA-0DB78CDEC488}"/>
          </ac:spMkLst>
        </pc:spChg>
        <pc:spChg chg="mod">
          <ac:chgData name="Kevin Dockx" userId="0b4eb0c7a560de9a" providerId="LiveId" clId="{4B70B6A1-B91F-478E-98BB-7E7A5C6D56D4}" dt="2018-09-25T14:21:31.704" v="1356" actId="1076"/>
          <ac:spMkLst>
            <pc:docMk/>
            <pc:sldMk cId="3251787457" sldId="424"/>
            <ac:spMk id="4" creationId="{F87FD2DA-D8DA-41B4-8044-E2A9BB361A53}"/>
          </ac:spMkLst>
        </pc:spChg>
      </pc:sldChg>
      <pc:sldChg chg="modSp add modTransition">
        <pc:chgData name="Kevin Dockx" userId="0b4eb0c7a560de9a" providerId="LiveId" clId="{4B70B6A1-B91F-478E-98BB-7E7A5C6D56D4}" dt="2018-10-01T09:16:27.969" v="1715"/>
        <pc:sldMkLst>
          <pc:docMk/>
          <pc:sldMk cId="2780505076" sldId="425"/>
        </pc:sldMkLst>
        <pc:spChg chg="mod">
          <ac:chgData name="Kevin Dockx" userId="0b4eb0c7a560de9a" providerId="LiveId" clId="{4B70B6A1-B91F-478E-98BB-7E7A5C6D56D4}" dt="2018-09-25T14:22:24.054" v="1401" actId="255"/>
          <ac:spMkLst>
            <pc:docMk/>
            <pc:sldMk cId="2780505076" sldId="425"/>
            <ac:spMk id="3" creationId="{264289A8-7784-4AB9-95D2-839F2B6E9294}"/>
          </ac:spMkLst>
        </pc:spChg>
      </pc:sldChg>
      <pc:sldChg chg="modSp add modTransition">
        <pc:chgData name="Kevin Dockx" userId="0b4eb0c7a560de9a" providerId="LiveId" clId="{4B70B6A1-B91F-478E-98BB-7E7A5C6D56D4}" dt="2018-10-01T09:16:27.969" v="1715"/>
        <pc:sldMkLst>
          <pc:docMk/>
          <pc:sldMk cId="391099225" sldId="426"/>
        </pc:sldMkLst>
        <pc:spChg chg="mod">
          <ac:chgData name="Kevin Dockx" userId="0b4eb0c7a560de9a" providerId="LiveId" clId="{4B70B6A1-B91F-478E-98BB-7E7A5C6D56D4}" dt="2018-09-25T14:23:10.780" v="1407" actId="255"/>
          <ac:spMkLst>
            <pc:docMk/>
            <pc:sldMk cId="391099225" sldId="426"/>
            <ac:spMk id="3" creationId="{264289A8-7784-4AB9-95D2-839F2B6E9294}"/>
          </ac:spMkLst>
        </pc:spChg>
      </pc:sldChg>
      <pc:sldChg chg="modSp add del">
        <pc:chgData name="Kevin Dockx" userId="0b4eb0c7a560de9a" providerId="LiveId" clId="{4B70B6A1-B91F-478E-98BB-7E7A5C6D56D4}" dt="2018-10-01T09:02:07.493" v="1631" actId="2696"/>
        <pc:sldMkLst>
          <pc:docMk/>
          <pc:sldMk cId="76927802" sldId="427"/>
        </pc:sldMkLst>
        <pc:spChg chg="mod">
          <ac:chgData name="Kevin Dockx" userId="0b4eb0c7a560de9a" providerId="LiveId" clId="{4B70B6A1-B91F-478E-98BB-7E7A5C6D56D4}" dt="2018-09-29T07:26:00.513" v="1458" actId="20577"/>
          <ac:spMkLst>
            <pc:docMk/>
            <pc:sldMk cId="76927802" sldId="427"/>
            <ac:spMk id="2" creationId="{A9224594-5B28-4F71-8022-3ADB1CE0B355}"/>
          </ac:spMkLst>
        </pc:spChg>
      </pc:sldChg>
      <pc:sldChg chg="modSp add modTransition">
        <pc:chgData name="Kevin Dockx" userId="0b4eb0c7a560de9a" providerId="LiveId" clId="{4B70B6A1-B91F-478E-98BB-7E7A5C6D56D4}" dt="2018-10-01T09:16:27.969" v="1715"/>
        <pc:sldMkLst>
          <pc:docMk/>
          <pc:sldMk cId="583225335" sldId="428"/>
        </pc:sldMkLst>
        <pc:spChg chg="mod">
          <ac:chgData name="Kevin Dockx" userId="0b4eb0c7a560de9a" providerId="LiveId" clId="{4B70B6A1-B91F-478E-98BB-7E7A5C6D56D4}" dt="2018-10-01T09:02:25.123" v="1637" actId="20577"/>
          <ac:spMkLst>
            <pc:docMk/>
            <pc:sldMk cId="583225335" sldId="428"/>
            <ac:spMk id="3" creationId="{264289A8-7784-4AB9-95D2-839F2B6E9294}"/>
          </ac:spMkLst>
        </pc:spChg>
        <pc:spChg chg="mod">
          <ac:chgData name="Kevin Dockx" userId="0b4eb0c7a560de9a" providerId="LiveId" clId="{4B70B6A1-B91F-478E-98BB-7E7A5C6D56D4}" dt="2018-10-01T09:00:29.560" v="1475" actId="20577"/>
          <ac:spMkLst>
            <pc:docMk/>
            <pc:sldMk cId="583225335" sldId="428"/>
            <ac:spMk id="5" creationId="{662172D2-05E5-419B-9900-603FEFB41527}"/>
          </ac:spMkLst>
        </pc:spChg>
      </pc:sldChg>
      <pc:sldChg chg="addSp delSp modSp add modTransition delAnim modAnim">
        <pc:chgData name="Kevin Dockx" userId="0b4eb0c7a560de9a" providerId="LiveId" clId="{4B70B6A1-B91F-478E-98BB-7E7A5C6D56D4}" dt="2018-10-01T09:16:27.969" v="1715"/>
        <pc:sldMkLst>
          <pc:docMk/>
          <pc:sldMk cId="18470248" sldId="429"/>
        </pc:sldMkLst>
        <pc:picChg chg="del">
          <ac:chgData name="Kevin Dockx" userId="0b4eb0c7a560de9a" providerId="LiveId" clId="{4B70B6A1-B91F-478E-98BB-7E7A5C6D56D4}" dt="2018-10-01T09:12:57.705" v="1655" actId="478"/>
          <ac:picMkLst>
            <pc:docMk/>
            <pc:sldMk cId="18470248" sldId="429"/>
            <ac:picMk id="20" creationId="{A984CA71-2FEE-4CAA-A9D1-9BAADBDEE653}"/>
          </ac:picMkLst>
        </pc:picChg>
        <pc:picChg chg="add mod">
          <ac:chgData name="Kevin Dockx" userId="0b4eb0c7a560de9a" providerId="LiveId" clId="{4B70B6A1-B91F-478E-98BB-7E7A5C6D56D4}" dt="2018-10-01T09:13:51.131" v="1680" actId="1037"/>
          <ac:picMkLst>
            <pc:docMk/>
            <pc:sldMk cId="18470248" sldId="429"/>
            <ac:picMk id="21" creationId="{E38FEA7D-26C4-4860-8255-6F56FB76AF37}"/>
          </ac:picMkLst>
        </pc:picChg>
        <pc:picChg chg="del">
          <ac:chgData name="Kevin Dockx" userId="0b4eb0c7a560de9a" providerId="LiveId" clId="{4B70B6A1-B91F-478E-98BB-7E7A5C6D56D4}" dt="2018-10-01T09:12:59.272" v="1656" actId="478"/>
          <ac:picMkLst>
            <pc:docMk/>
            <pc:sldMk cId="18470248" sldId="429"/>
            <ac:picMk id="6146" creationId="{00DD19FE-A73C-4376-8AD1-0892710F5479}"/>
          </ac:picMkLst>
        </pc:picChg>
      </pc:sldChg>
      <pc:sldMasterChg chg="delSldLayout">
        <pc:chgData name="Kevin Dockx" userId="0b4eb0c7a560de9a" providerId="LiveId" clId="{4B70B6A1-B91F-478E-98BB-7E7A5C6D56D4}" dt="2018-09-17T13:35:48.933" v="709" actId="2696"/>
        <pc:sldMasterMkLst>
          <pc:docMk/>
          <pc:sldMasterMk cId="3393779312" sldId="2147483707"/>
        </pc:sldMasterMkLst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F94A1-455A-45EF-8879-7387E4F30613}" type="datetimeFigureOut">
              <a:rPr lang="en-GB" smtClean="0"/>
              <a:t>02/10/2018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1F1629-0C2B-4075-9929-179B977503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4134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F1629-0C2B-4075-9929-179B9775038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642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4F720AD-921C-4D07-A0F2-46E2475D3A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3383" y="1890969"/>
            <a:ext cx="6154056" cy="2256608"/>
          </a:xfrm>
          <a:prstGeom prst="rect">
            <a:avLst/>
          </a:prstGeom>
        </p:spPr>
      </p:pic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1BE9A4AC-5979-43F7-A81B-BC8CB9A1A87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17553">
            <a:off x="8332341" y="1493486"/>
            <a:ext cx="6112552" cy="47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607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ussenTitel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4500" y="1986482"/>
            <a:ext cx="10552689" cy="1796432"/>
          </a:xfrm>
          <a:prstGeom prst="rect">
            <a:avLst/>
          </a:prstGeom>
        </p:spPr>
        <p:txBody>
          <a:bodyPr anchor="ctr" anchorCtr="0"/>
          <a:lstStyle>
            <a:lvl1pPr>
              <a:defRPr sz="3600" b="0" i="0" cap="all" baseline="0">
                <a:solidFill>
                  <a:schemeClr val="bg1"/>
                </a:solidFill>
                <a:latin typeface="Gotham Bold" charset="0"/>
              </a:defRPr>
            </a:lvl1pPr>
          </a:lstStyle>
          <a:p>
            <a:r>
              <a:rPr lang="nl-NL" dirty="0"/>
              <a:t>Hier dan een titel van een hoofdstuk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D3B0AE-CF6A-42EC-88A7-3555FD29463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72956" y="5278161"/>
            <a:ext cx="3705117" cy="135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455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01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0" y="311502"/>
            <a:ext cx="11537950" cy="814977"/>
          </a:xfrm>
          <a:prstGeom prst="rect">
            <a:avLst/>
          </a:prstGeom>
        </p:spPr>
        <p:txBody>
          <a:bodyPr anchor="t" anchorCtr="0"/>
          <a:lstStyle>
            <a:lvl1pPr>
              <a:defRPr sz="3600" baseline="0">
                <a:solidFill>
                  <a:schemeClr val="bg1"/>
                </a:solidFill>
                <a:latin typeface="Gotham 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 flipH="1">
            <a:off x="349250" y="1370438"/>
            <a:ext cx="11537950" cy="51760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Gotham Medium" panose="02000604030000020004" pitchFamily="50" charset="0"/>
              </a:defRPr>
            </a:lvl1pPr>
            <a:lvl2pPr>
              <a:defRPr>
                <a:solidFill>
                  <a:schemeClr val="bg1"/>
                </a:solidFill>
                <a:latin typeface="Gotham Medium" panose="02000604030000020004" pitchFamily="50" charset="0"/>
              </a:defRPr>
            </a:lvl2pPr>
            <a:lvl3pPr>
              <a:defRPr>
                <a:solidFill>
                  <a:schemeClr val="bg1"/>
                </a:solidFill>
                <a:latin typeface="Gotham Medium" panose="02000604030000020004" pitchFamily="50" charset="0"/>
              </a:defRPr>
            </a:lvl3pPr>
            <a:lvl4pPr>
              <a:defRPr>
                <a:solidFill>
                  <a:schemeClr val="bg1"/>
                </a:solidFill>
                <a:latin typeface="Gotham Medium" panose="02000604030000020004" pitchFamily="50" charset="0"/>
              </a:defRPr>
            </a:lvl4pPr>
            <a:lvl5pPr>
              <a:defRPr>
                <a:solidFill>
                  <a:schemeClr val="bg1"/>
                </a:solidFill>
                <a:latin typeface="Gotham Medium" panose="02000604030000020004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C0E459-D603-43A3-94DF-B735B83A932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920" y="6472212"/>
            <a:ext cx="1322862" cy="24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976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02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1850" y="730602"/>
            <a:ext cx="10515600" cy="814977"/>
          </a:xfrm>
          <a:prstGeom prst="rect">
            <a:avLst/>
          </a:prstGeom>
        </p:spPr>
        <p:txBody>
          <a:bodyPr anchor="t" anchorCtr="0"/>
          <a:lstStyle>
            <a:lvl1pPr>
              <a:defRPr sz="3600" baseline="0">
                <a:solidFill>
                  <a:srgbClr val="076181"/>
                </a:solidFill>
                <a:latin typeface="Gotham 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831850" y="1676854"/>
            <a:ext cx="10350500" cy="45323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76181"/>
                </a:solidFill>
                <a:latin typeface="Gotham Medium" panose="02000604030000020004" pitchFamily="50" charset="0"/>
              </a:defRPr>
            </a:lvl1pPr>
            <a:lvl2pPr>
              <a:defRPr>
                <a:solidFill>
                  <a:srgbClr val="076181"/>
                </a:solidFill>
                <a:latin typeface="Gotham Medium" panose="02000604030000020004" pitchFamily="50" charset="0"/>
              </a:defRPr>
            </a:lvl2pPr>
            <a:lvl3pPr>
              <a:defRPr>
                <a:solidFill>
                  <a:srgbClr val="076181"/>
                </a:solidFill>
                <a:latin typeface="Gotham Medium" panose="02000604030000020004" pitchFamily="50" charset="0"/>
              </a:defRPr>
            </a:lvl3pPr>
            <a:lvl4pPr>
              <a:defRPr>
                <a:solidFill>
                  <a:srgbClr val="076181"/>
                </a:solidFill>
                <a:latin typeface="Gotham Medium" panose="02000604030000020004" pitchFamily="50" charset="0"/>
              </a:defRPr>
            </a:lvl4pPr>
            <a:lvl5pPr>
              <a:defRPr>
                <a:solidFill>
                  <a:srgbClr val="076181"/>
                </a:solidFill>
                <a:latin typeface="Gotham Medium" panose="02000604030000020004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A89336-C7C0-4079-A56B-E689644EB0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920" y="6472212"/>
            <a:ext cx="1322862" cy="24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971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a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1056444" y="1076327"/>
            <a:ext cx="10070239" cy="2720171"/>
          </a:xfrm>
        </p:spPr>
        <p:txBody>
          <a:bodyPr anchor="b">
            <a:normAutofit/>
          </a:bodyPr>
          <a:lstStyle>
            <a:lvl1pPr algn="l">
              <a:defRPr sz="4799" spc="-112" baseline="0">
                <a:solidFill>
                  <a:schemeClr val="accent4"/>
                </a:solidFill>
                <a:latin typeface="Gotham Light" pitchFamily="50" charset="0"/>
              </a:defRPr>
            </a:lvl1pPr>
          </a:lstStyle>
          <a:p>
            <a:r>
              <a:rPr lang="en-US" dirty="0"/>
              <a:t>“Click to add quote. Don’t forget quotation marks”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55981" y="3990976"/>
            <a:ext cx="10070513" cy="561975"/>
          </a:xfrm>
        </p:spPr>
        <p:txBody>
          <a:bodyPr/>
          <a:lstStyle>
            <a:lvl1pPr marL="0" indent="0">
              <a:buNone/>
              <a:defRPr sz="2400" b="0" i="0">
                <a:latin typeface="+mn-lt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</a:lstStyle>
          <a:p>
            <a:pPr lvl="0"/>
            <a:r>
              <a:rPr lang="en-US" dirty="0"/>
              <a:t>Person Quoted</a:t>
            </a:r>
          </a:p>
        </p:txBody>
      </p:sp>
    </p:spTree>
    <p:extLst>
      <p:ext uri="{BB962C8B-B14F-4D97-AF65-F5344CB8AC3E}">
        <p14:creationId xmlns:p14="http://schemas.microsoft.com/office/powerpoint/2010/main" val="1431717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17569" y="187202"/>
            <a:ext cx="10979183" cy="1570983"/>
          </a:xfrm>
          <a:prstGeom prst="rect">
            <a:avLst/>
          </a:prstGeom>
        </p:spPr>
        <p:txBody>
          <a:bodyPr vert="horz" lIns="0" tIns="43960" rIns="87919" bIns="43960" rtlCol="0"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Edit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123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Title/Imag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6518" y="583180"/>
            <a:ext cx="10778971" cy="437131"/>
          </a:xfrm>
        </p:spPr>
        <p:txBody>
          <a:bodyPr/>
          <a:lstStyle/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3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037364" y="1570616"/>
            <a:ext cx="6776355" cy="4130938"/>
          </a:xfrm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42716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2860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longer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84700" y="1570616"/>
            <a:ext cx="0" cy="4130938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358814" y="1813071"/>
            <a:ext cx="3773223" cy="3646025"/>
          </a:xfrm>
        </p:spPr>
        <p:txBody>
          <a:bodyPr anchor="ctr"/>
          <a:lstStyle>
            <a:lvl1pPr algn="r">
              <a:lnSpc>
                <a:spcPct val="100000"/>
              </a:lnSpc>
              <a:defRPr sz="2800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 dirty="0"/>
              <a:t>Click to Add Title </a:t>
            </a:r>
            <a:br>
              <a:rPr lang="en-US" dirty="0"/>
            </a:br>
            <a:r>
              <a:rPr lang="en-US" dirty="0"/>
              <a:t>or Click Icon 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</p:spTree>
    <p:extLst>
      <p:ext uri="{BB962C8B-B14F-4D97-AF65-F5344CB8AC3E}">
        <p14:creationId xmlns:p14="http://schemas.microsoft.com/office/powerpoint/2010/main" val="197954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64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6096000" y="1762125"/>
            <a:ext cx="0" cy="4645479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6519" y="1762125"/>
            <a:ext cx="5152416" cy="438150"/>
          </a:xfrm>
        </p:spPr>
        <p:txBody>
          <a:bodyPr/>
          <a:lstStyle>
            <a:lvl1pPr algn="r"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Compare item one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6518" y="2428876"/>
            <a:ext cx="5152417" cy="3978728"/>
          </a:xfrm>
        </p:spPr>
        <p:txBody>
          <a:bodyPr/>
          <a:lstStyle>
            <a:lvl1pPr marL="0" indent="0" algn="r">
              <a:lnSpc>
                <a:spcPct val="90000"/>
              </a:lnSpc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33066" y="1762125"/>
            <a:ext cx="5152421" cy="43815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Compare item two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33066" y="2428876"/>
            <a:ext cx="5152422" cy="3978728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5245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 L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1403173"/>
            <a:ext cx="10778972" cy="4971203"/>
          </a:xfrm>
        </p:spPr>
        <p:txBody>
          <a:bodyPr anchor="ctr"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25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3779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3" r:id="rId5"/>
    <p:sldLayoutId id="2147483714" r:id="rId6"/>
    <p:sldLayoutId id="2147483715" r:id="rId7"/>
    <p:sldLayoutId id="2147483717" r:id="rId8"/>
    <p:sldLayoutId id="2147483718" r:id="rId9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vinDockx" TargetMode="External"/><Relationship Id="rId2" Type="http://schemas.openxmlformats.org/officeDocument/2006/relationships/hyperlink" Target="https://www.kevindockx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ebsurge.west-wind.com/" TargetMode="Externa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app.pluralsight.com/profile/author/kevin-dockx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4511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C7F539-8BC6-4B73-A907-F3641DF6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Horizontal Scaling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765232-47C6-45A9-B4B2-D97007072EC0}"/>
              </a:ext>
            </a:extLst>
          </p:cNvPr>
          <p:cNvSpPr txBox="1"/>
          <p:nvPr/>
        </p:nvSpPr>
        <p:spPr>
          <a:xfrm>
            <a:off x="3735475" y="1958560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GET api/books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8F1D3EC-1540-4302-920B-F47B43F02DD6}"/>
              </a:ext>
            </a:extLst>
          </p:cNvPr>
          <p:cNvCxnSpPr>
            <a:cxnSpLocks/>
          </p:cNvCxnSpPr>
          <p:nvPr/>
        </p:nvCxnSpPr>
        <p:spPr>
          <a:xfrm>
            <a:off x="3796589" y="2428078"/>
            <a:ext cx="43141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8470A2-9FDC-4B3B-9F12-F55DAA4C2F3F}"/>
              </a:ext>
            </a:extLst>
          </p:cNvPr>
          <p:cNvCxnSpPr>
            <a:cxnSpLocks/>
          </p:cNvCxnSpPr>
          <p:nvPr/>
        </p:nvCxnSpPr>
        <p:spPr>
          <a:xfrm>
            <a:off x="5351969" y="2566896"/>
            <a:ext cx="275873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7A1AAA9-DA04-46FC-8EB6-C017691DFD12}"/>
              </a:ext>
            </a:extLst>
          </p:cNvPr>
          <p:cNvSpPr txBox="1"/>
          <p:nvPr/>
        </p:nvSpPr>
        <p:spPr>
          <a:xfrm>
            <a:off x="592824" y="2366841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GET api/books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959B83-4805-4F70-AE45-51BA44C95B71}"/>
              </a:ext>
            </a:extLst>
          </p:cNvPr>
          <p:cNvCxnSpPr>
            <a:cxnSpLocks/>
          </p:cNvCxnSpPr>
          <p:nvPr/>
        </p:nvCxnSpPr>
        <p:spPr>
          <a:xfrm>
            <a:off x="653938" y="2836359"/>
            <a:ext cx="43141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5A4DF6-F530-4DE0-8FA5-E79D1D1E0F6B}"/>
              </a:ext>
            </a:extLst>
          </p:cNvPr>
          <p:cNvCxnSpPr>
            <a:cxnSpLocks/>
          </p:cNvCxnSpPr>
          <p:nvPr/>
        </p:nvCxnSpPr>
        <p:spPr>
          <a:xfrm>
            <a:off x="2209318" y="2975177"/>
            <a:ext cx="275873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34B2FA0-F1A7-4710-BCA0-D6FE76BC68EA}"/>
              </a:ext>
            </a:extLst>
          </p:cNvPr>
          <p:cNvSpPr txBox="1"/>
          <p:nvPr/>
        </p:nvSpPr>
        <p:spPr>
          <a:xfrm>
            <a:off x="3735475" y="3080305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GET api/books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2319BB4-A17B-4650-8957-CD2E32FF69C7}"/>
              </a:ext>
            </a:extLst>
          </p:cNvPr>
          <p:cNvCxnSpPr>
            <a:cxnSpLocks/>
          </p:cNvCxnSpPr>
          <p:nvPr/>
        </p:nvCxnSpPr>
        <p:spPr>
          <a:xfrm>
            <a:off x="3796589" y="3549823"/>
            <a:ext cx="43141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A027DA4-7E4C-4962-B958-052F2D1F2FE2}"/>
              </a:ext>
            </a:extLst>
          </p:cNvPr>
          <p:cNvCxnSpPr>
            <a:cxnSpLocks/>
          </p:cNvCxnSpPr>
          <p:nvPr/>
        </p:nvCxnSpPr>
        <p:spPr>
          <a:xfrm>
            <a:off x="5351969" y="3688641"/>
            <a:ext cx="275873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6864B06-D107-4A34-9B80-6A9A5F3F28C3}"/>
              </a:ext>
            </a:extLst>
          </p:cNvPr>
          <p:cNvSpPr txBox="1"/>
          <p:nvPr/>
        </p:nvSpPr>
        <p:spPr>
          <a:xfrm>
            <a:off x="592824" y="3396208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GET api/books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63EE384-9D6A-401C-94ED-78A1F0548CA2}"/>
              </a:ext>
            </a:extLst>
          </p:cNvPr>
          <p:cNvCxnSpPr>
            <a:cxnSpLocks/>
          </p:cNvCxnSpPr>
          <p:nvPr/>
        </p:nvCxnSpPr>
        <p:spPr>
          <a:xfrm>
            <a:off x="653938" y="3865726"/>
            <a:ext cx="43141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957EBBA-B351-49D8-A7F8-862D4FF47F12}"/>
              </a:ext>
            </a:extLst>
          </p:cNvPr>
          <p:cNvCxnSpPr>
            <a:cxnSpLocks/>
          </p:cNvCxnSpPr>
          <p:nvPr/>
        </p:nvCxnSpPr>
        <p:spPr>
          <a:xfrm>
            <a:off x="2209318" y="4004544"/>
            <a:ext cx="275873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3D2A17E-535B-43C3-A537-CB0E619155A9}"/>
              </a:ext>
            </a:extLst>
          </p:cNvPr>
          <p:cNvSpPr txBox="1"/>
          <p:nvPr/>
        </p:nvSpPr>
        <p:spPr>
          <a:xfrm>
            <a:off x="3735475" y="4088750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GET api/books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EFEE8D2-683D-4E23-816D-1A2903569DA4}"/>
              </a:ext>
            </a:extLst>
          </p:cNvPr>
          <p:cNvCxnSpPr>
            <a:cxnSpLocks/>
          </p:cNvCxnSpPr>
          <p:nvPr/>
        </p:nvCxnSpPr>
        <p:spPr>
          <a:xfrm>
            <a:off x="3796589" y="4558268"/>
            <a:ext cx="43141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E56D5F8-9E0E-4FCF-AC3D-5328E20A1A62}"/>
              </a:ext>
            </a:extLst>
          </p:cNvPr>
          <p:cNvCxnSpPr>
            <a:cxnSpLocks/>
          </p:cNvCxnSpPr>
          <p:nvPr/>
        </p:nvCxnSpPr>
        <p:spPr>
          <a:xfrm>
            <a:off x="5351969" y="4697086"/>
            <a:ext cx="275873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F8270268-6795-4707-833B-B856FB3C4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7758" y="2047637"/>
            <a:ext cx="1742832" cy="2246442"/>
          </a:xfrm>
          <a:prstGeom prst="rect">
            <a:avLst/>
          </a:prstGeom>
        </p:spPr>
      </p:pic>
      <p:pic>
        <p:nvPicPr>
          <p:cNvPr id="2" name="Picture 2" descr="Image result for gauge icon">
            <a:extLst>
              <a:ext uri="{FF2B5EF4-FFF2-40B4-BE49-F238E27FC236}">
                <a16:creationId xmlns:a16="http://schemas.microsoft.com/office/drawing/2014/main" id="{6ABFE703-E58D-4EDC-9370-67CF3824B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944" y="929751"/>
            <a:ext cx="1385842" cy="1385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644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C7F539-8BC6-4B73-A907-F3641DF6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Horizontal Scaling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765232-47C6-45A9-B4B2-D97007072EC0}"/>
              </a:ext>
            </a:extLst>
          </p:cNvPr>
          <p:cNvSpPr txBox="1"/>
          <p:nvPr/>
        </p:nvSpPr>
        <p:spPr>
          <a:xfrm>
            <a:off x="3735475" y="1958560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GET api/books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8F1D3EC-1540-4302-920B-F47B43F02DD6}"/>
              </a:ext>
            </a:extLst>
          </p:cNvPr>
          <p:cNvCxnSpPr>
            <a:cxnSpLocks/>
          </p:cNvCxnSpPr>
          <p:nvPr/>
        </p:nvCxnSpPr>
        <p:spPr>
          <a:xfrm>
            <a:off x="3796589" y="2428078"/>
            <a:ext cx="43141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8470A2-9FDC-4B3B-9F12-F55DAA4C2F3F}"/>
              </a:ext>
            </a:extLst>
          </p:cNvPr>
          <p:cNvCxnSpPr>
            <a:cxnSpLocks/>
          </p:cNvCxnSpPr>
          <p:nvPr/>
        </p:nvCxnSpPr>
        <p:spPr>
          <a:xfrm>
            <a:off x="5351969" y="2566896"/>
            <a:ext cx="275873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7A1AAA9-DA04-46FC-8EB6-C017691DFD12}"/>
              </a:ext>
            </a:extLst>
          </p:cNvPr>
          <p:cNvSpPr txBox="1"/>
          <p:nvPr/>
        </p:nvSpPr>
        <p:spPr>
          <a:xfrm>
            <a:off x="592824" y="2366841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GET api/books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959B83-4805-4F70-AE45-51BA44C95B71}"/>
              </a:ext>
            </a:extLst>
          </p:cNvPr>
          <p:cNvCxnSpPr>
            <a:cxnSpLocks/>
          </p:cNvCxnSpPr>
          <p:nvPr/>
        </p:nvCxnSpPr>
        <p:spPr>
          <a:xfrm>
            <a:off x="653938" y="2836359"/>
            <a:ext cx="43141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5A4DF6-F530-4DE0-8FA5-E79D1D1E0F6B}"/>
              </a:ext>
            </a:extLst>
          </p:cNvPr>
          <p:cNvCxnSpPr>
            <a:cxnSpLocks/>
          </p:cNvCxnSpPr>
          <p:nvPr/>
        </p:nvCxnSpPr>
        <p:spPr>
          <a:xfrm>
            <a:off x="2209318" y="2975177"/>
            <a:ext cx="275873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34B2FA0-F1A7-4710-BCA0-D6FE76BC68EA}"/>
              </a:ext>
            </a:extLst>
          </p:cNvPr>
          <p:cNvSpPr txBox="1"/>
          <p:nvPr/>
        </p:nvSpPr>
        <p:spPr>
          <a:xfrm>
            <a:off x="3735475" y="3080305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GET api/books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2319BB4-A17B-4650-8957-CD2E32FF69C7}"/>
              </a:ext>
            </a:extLst>
          </p:cNvPr>
          <p:cNvCxnSpPr>
            <a:cxnSpLocks/>
          </p:cNvCxnSpPr>
          <p:nvPr/>
        </p:nvCxnSpPr>
        <p:spPr>
          <a:xfrm>
            <a:off x="3796589" y="3549823"/>
            <a:ext cx="43141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A027DA4-7E4C-4962-B958-052F2D1F2FE2}"/>
              </a:ext>
            </a:extLst>
          </p:cNvPr>
          <p:cNvCxnSpPr>
            <a:cxnSpLocks/>
          </p:cNvCxnSpPr>
          <p:nvPr/>
        </p:nvCxnSpPr>
        <p:spPr>
          <a:xfrm>
            <a:off x="5351969" y="3688641"/>
            <a:ext cx="275873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6864B06-D107-4A34-9B80-6A9A5F3F28C3}"/>
              </a:ext>
            </a:extLst>
          </p:cNvPr>
          <p:cNvSpPr txBox="1"/>
          <p:nvPr/>
        </p:nvSpPr>
        <p:spPr>
          <a:xfrm>
            <a:off x="592824" y="3396208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GET api/books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63EE384-9D6A-401C-94ED-78A1F0548CA2}"/>
              </a:ext>
            </a:extLst>
          </p:cNvPr>
          <p:cNvCxnSpPr>
            <a:cxnSpLocks/>
          </p:cNvCxnSpPr>
          <p:nvPr/>
        </p:nvCxnSpPr>
        <p:spPr>
          <a:xfrm>
            <a:off x="653938" y="3865726"/>
            <a:ext cx="43141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957EBBA-B351-49D8-A7F8-862D4FF47F12}"/>
              </a:ext>
            </a:extLst>
          </p:cNvPr>
          <p:cNvCxnSpPr>
            <a:cxnSpLocks/>
          </p:cNvCxnSpPr>
          <p:nvPr/>
        </p:nvCxnSpPr>
        <p:spPr>
          <a:xfrm>
            <a:off x="2209318" y="4004544"/>
            <a:ext cx="275873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3D2A17E-535B-43C3-A537-CB0E619155A9}"/>
              </a:ext>
            </a:extLst>
          </p:cNvPr>
          <p:cNvSpPr txBox="1"/>
          <p:nvPr/>
        </p:nvSpPr>
        <p:spPr>
          <a:xfrm>
            <a:off x="3735475" y="4088750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GET api/books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EFEE8D2-683D-4E23-816D-1A2903569DA4}"/>
              </a:ext>
            </a:extLst>
          </p:cNvPr>
          <p:cNvCxnSpPr>
            <a:cxnSpLocks/>
          </p:cNvCxnSpPr>
          <p:nvPr/>
        </p:nvCxnSpPr>
        <p:spPr>
          <a:xfrm>
            <a:off x="3796589" y="4558268"/>
            <a:ext cx="43141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E56D5F8-9E0E-4FCF-AC3D-5328E20A1A62}"/>
              </a:ext>
            </a:extLst>
          </p:cNvPr>
          <p:cNvCxnSpPr>
            <a:cxnSpLocks/>
          </p:cNvCxnSpPr>
          <p:nvPr/>
        </p:nvCxnSpPr>
        <p:spPr>
          <a:xfrm>
            <a:off x="5351969" y="4697086"/>
            <a:ext cx="275873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59B544F8-65CC-479D-952A-42B630B41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7758" y="2047637"/>
            <a:ext cx="1742832" cy="224644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296BD2E-7884-48B6-872A-9F5120886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2872" y="4088750"/>
            <a:ext cx="1480478" cy="190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017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91E9C9B8-7F90-4AFB-9427-4628A78AE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2873" y="4088552"/>
            <a:ext cx="1480478" cy="190827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8C7F539-8BC6-4B73-A907-F3641DF6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Horizontal Scaling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765232-47C6-45A9-B4B2-D97007072EC0}"/>
              </a:ext>
            </a:extLst>
          </p:cNvPr>
          <p:cNvSpPr txBox="1"/>
          <p:nvPr/>
        </p:nvSpPr>
        <p:spPr>
          <a:xfrm>
            <a:off x="3735475" y="1958560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GET api/books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8F1D3EC-1540-4302-920B-F47B43F02DD6}"/>
              </a:ext>
            </a:extLst>
          </p:cNvPr>
          <p:cNvCxnSpPr>
            <a:cxnSpLocks/>
          </p:cNvCxnSpPr>
          <p:nvPr/>
        </p:nvCxnSpPr>
        <p:spPr>
          <a:xfrm>
            <a:off x="3796589" y="2428078"/>
            <a:ext cx="43141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8470A2-9FDC-4B3B-9F12-F55DAA4C2F3F}"/>
              </a:ext>
            </a:extLst>
          </p:cNvPr>
          <p:cNvCxnSpPr>
            <a:cxnSpLocks/>
          </p:cNvCxnSpPr>
          <p:nvPr/>
        </p:nvCxnSpPr>
        <p:spPr>
          <a:xfrm>
            <a:off x="5351969" y="2566896"/>
            <a:ext cx="275873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7A1AAA9-DA04-46FC-8EB6-C017691DFD12}"/>
              </a:ext>
            </a:extLst>
          </p:cNvPr>
          <p:cNvSpPr txBox="1"/>
          <p:nvPr/>
        </p:nvSpPr>
        <p:spPr>
          <a:xfrm>
            <a:off x="592824" y="2366841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GET api/books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959B83-4805-4F70-AE45-51BA44C95B71}"/>
              </a:ext>
            </a:extLst>
          </p:cNvPr>
          <p:cNvCxnSpPr>
            <a:cxnSpLocks/>
          </p:cNvCxnSpPr>
          <p:nvPr/>
        </p:nvCxnSpPr>
        <p:spPr>
          <a:xfrm>
            <a:off x="653938" y="2836359"/>
            <a:ext cx="43141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5A4DF6-F530-4DE0-8FA5-E79D1D1E0F6B}"/>
              </a:ext>
            </a:extLst>
          </p:cNvPr>
          <p:cNvCxnSpPr>
            <a:cxnSpLocks/>
          </p:cNvCxnSpPr>
          <p:nvPr/>
        </p:nvCxnSpPr>
        <p:spPr>
          <a:xfrm>
            <a:off x="2209318" y="2975177"/>
            <a:ext cx="275873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34B2FA0-F1A7-4710-BCA0-D6FE76BC68EA}"/>
              </a:ext>
            </a:extLst>
          </p:cNvPr>
          <p:cNvSpPr txBox="1"/>
          <p:nvPr/>
        </p:nvSpPr>
        <p:spPr>
          <a:xfrm>
            <a:off x="3735475" y="3080305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GET api/books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2319BB4-A17B-4650-8957-CD2E32FF69C7}"/>
              </a:ext>
            </a:extLst>
          </p:cNvPr>
          <p:cNvCxnSpPr>
            <a:cxnSpLocks/>
          </p:cNvCxnSpPr>
          <p:nvPr/>
        </p:nvCxnSpPr>
        <p:spPr>
          <a:xfrm>
            <a:off x="3796589" y="3549823"/>
            <a:ext cx="43141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A027DA4-7E4C-4962-B958-052F2D1F2FE2}"/>
              </a:ext>
            </a:extLst>
          </p:cNvPr>
          <p:cNvCxnSpPr>
            <a:cxnSpLocks/>
          </p:cNvCxnSpPr>
          <p:nvPr/>
        </p:nvCxnSpPr>
        <p:spPr>
          <a:xfrm>
            <a:off x="5351969" y="3688641"/>
            <a:ext cx="275873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6864B06-D107-4A34-9B80-6A9A5F3F28C3}"/>
              </a:ext>
            </a:extLst>
          </p:cNvPr>
          <p:cNvSpPr txBox="1"/>
          <p:nvPr/>
        </p:nvSpPr>
        <p:spPr>
          <a:xfrm>
            <a:off x="592824" y="3396208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GET api/books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63EE384-9D6A-401C-94ED-78A1F0548CA2}"/>
              </a:ext>
            </a:extLst>
          </p:cNvPr>
          <p:cNvCxnSpPr>
            <a:cxnSpLocks/>
          </p:cNvCxnSpPr>
          <p:nvPr/>
        </p:nvCxnSpPr>
        <p:spPr>
          <a:xfrm>
            <a:off x="653938" y="3865726"/>
            <a:ext cx="43141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957EBBA-B351-49D8-A7F8-862D4FF47F12}"/>
              </a:ext>
            </a:extLst>
          </p:cNvPr>
          <p:cNvCxnSpPr>
            <a:cxnSpLocks/>
          </p:cNvCxnSpPr>
          <p:nvPr/>
        </p:nvCxnSpPr>
        <p:spPr>
          <a:xfrm>
            <a:off x="2209318" y="4004544"/>
            <a:ext cx="275873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3D2A17E-535B-43C3-A537-CB0E619155A9}"/>
              </a:ext>
            </a:extLst>
          </p:cNvPr>
          <p:cNvSpPr txBox="1"/>
          <p:nvPr/>
        </p:nvSpPr>
        <p:spPr>
          <a:xfrm>
            <a:off x="3735475" y="4088750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GET api/books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EFEE8D2-683D-4E23-816D-1A2903569DA4}"/>
              </a:ext>
            </a:extLst>
          </p:cNvPr>
          <p:cNvCxnSpPr>
            <a:cxnSpLocks/>
          </p:cNvCxnSpPr>
          <p:nvPr/>
        </p:nvCxnSpPr>
        <p:spPr>
          <a:xfrm>
            <a:off x="3796589" y="4558268"/>
            <a:ext cx="43141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E56D5F8-9E0E-4FCF-AC3D-5328E20A1A62}"/>
              </a:ext>
            </a:extLst>
          </p:cNvPr>
          <p:cNvCxnSpPr>
            <a:cxnSpLocks/>
          </p:cNvCxnSpPr>
          <p:nvPr/>
        </p:nvCxnSpPr>
        <p:spPr>
          <a:xfrm>
            <a:off x="5351969" y="4697086"/>
            <a:ext cx="275873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6A28FCF1-373C-474C-9DCC-4BAE3C54C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710" y="2047637"/>
            <a:ext cx="1742837" cy="224644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10D6AFF-4971-49FD-B84F-6685D3C42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9743" y="1687985"/>
            <a:ext cx="1480478" cy="190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22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E59AB-85E5-437E-A1F9-1A2F48F22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Horizontal Scaling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289A8-7784-4AB9-95D2-839F2B6E929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3200" dirty="0"/>
              <a:t>One way of increasing scalability is by writing an API in a way that can accommodate horizontal scaling</a:t>
            </a:r>
          </a:p>
          <a:p>
            <a:pPr marL="457200" lvl="1" indent="0">
              <a:buNone/>
            </a:pPr>
            <a:r>
              <a:rPr lang="en-GB" dirty="0">
                <a:latin typeface="+mn-lt"/>
              </a:rPr>
              <a:t>RESTful systems are a good start</a:t>
            </a:r>
            <a:endParaRPr lang="en-GB" dirty="0"/>
          </a:p>
          <a:p>
            <a:pPr marL="0" indent="0">
              <a:buNone/>
            </a:pPr>
            <a:r>
              <a:rPr lang="en-GB" sz="3200" dirty="0"/>
              <a:t>Other components can still hurt scalability</a:t>
            </a:r>
          </a:p>
          <a:p>
            <a:pPr marL="457200" lvl="1" indent="0">
              <a:buNone/>
            </a:pPr>
            <a:r>
              <a:rPr lang="en-GB" dirty="0">
                <a:latin typeface="+mn-lt"/>
              </a:rPr>
              <a:t>Non-distributed databases or caches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017FA0-6284-4584-BBB5-B06FED50F70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7F88544-F5A6-4835-BC54-3E7E0F938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72" y="2266921"/>
            <a:ext cx="3495152" cy="273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010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C7F539-8BC6-4B73-A907-F3641DF6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Vertical Scaling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765232-47C6-45A9-B4B2-D97007072EC0}"/>
              </a:ext>
            </a:extLst>
          </p:cNvPr>
          <p:cNvSpPr txBox="1"/>
          <p:nvPr/>
        </p:nvSpPr>
        <p:spPr>
          <a:xfrm>
            <a:off x="3735475" y="1958560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GET api/books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8F1D3EC-1540-4302-920B-F47B43F02DD6}"/>
              </a:ext>
            </a:extLst>
          </p:cNvPr>
          <p:cNvCxnSpPr>
            <a:cxnSpLocks/>
          </p:cNvCxnSpPr>
          <p:nvPr/>
        </p:nvCxnSpPr>
        <p:spPr>
          <a:xfrm>
            <a:off x="3796589" y="2428078"/>
            <a:ext cx="43141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8470A2-9FDC-4B3B-9F12-F55DAA4C2F3F}"/>
              </a:ext>
            </a:extLst>
          </p:cNvPr>
          <p:cNvCxnSpPr>
            <a:cxnSpLocks/>
          </p:cNvCxnSpPr>
          <p:nvPr/>
        </p:nvCxnSpPr>
        <p:spPr>
          <a:xfrm>
            <a:off x="5351969" y="2566896"/>
            <a:ext cx="275873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7A1AAA9-DA04-46FC-8EB6-C017691DFD12}"/>
              </a:ext>
            </a:extLst>
          </p:cNvPr>
          <p:cNvSpPr txBox="1"/>
          <p:nvPr/>
        </p:nvSpPr>
        <p:spPr>
          <a:xfrm>
            <a:off x="592824" y="2366841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GET api/books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959B83-4805-4F70-AE45-51BA44C95B71}"/>
              </a:ext>
            </a:extLst>
          </p:cNvPr>
          <p:cNvCxnSpPr>
            <a:cxnSpLocks/>
          </p:cNvCxnSpPr>
          <p:nvPr/>
        </p:nvCxnSpPr>
        <p:spPr>
          <a:xfrm>
            <a:off x="653938" y="2836359"/>
            <a:ext cx="43141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5A4DF6-F530-4DE0-8FA5-E79D1D1E0F6B}"/>
              </a:ext>
            </a:extLst>
          </p:cNvPr>
          <p:cNvCxnSpPr>
            <a:cxnSpLocks/>
          </p:cNvCxnSpPr>
          <p:nvPr/>
        </p:nvCxnSpPr>
        <p:spPr>
          <a:xfrm>
            <a:off x="2209318" y="2975177"/>
            <a:ext cx="275873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34B2FA0-F1A7-4710-BCA0-D6FE76BC68EA}"/>
              </a:ext>
            </a:extLst>
          </p:cNvPr>
          <p:cNvSpPr txBox="1"/>
          <p:nvPr/>
        </p:nvSpPr>
        <p:spPr>
          <a:xfrm>
            <a:off x="3735475" y="3080305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GET api/books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2319BB4-A17B-4650-8957-CD2E32FF69C7}"/>
              </a:ext>
            </a:extLst>
          </p:cNvPr>
          <p:cNvCxnSpPr>
            <a:cxnSpLocks/>
          </p:cNvCxnSpPr>
          <p:nvPr/>
        </p:nvCxnSpPr>
        <p:spPr>
          <a:xfrm>
            <a:off x="3796589" y="3549823"/>
            <a:ext cx="43141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A027DA4-7E4C-4962-B958-052F2D1F2FE2}"/>
              </a:ext>
            </a:extLst>
          </p:cNvPr>
          <p:cNvCxnSpPr>
            <a:cxnSpLocks/>
          </p:cNvCxnSpPr>
          <p:nvPr/>
        </p:nvCxnSpPr>
        <p:spPr>
          <a:xfrm>
            <a:off x="5351969" y="3688641"/>
            <a:ext cx="275873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6864B06-D107-4A34-9B80-6A9A5F3F28C3}"/>
              </a:ext>
            </a:extLst>
          </p:cNvPr>
          <p:cNvSpPr txBox="1"/>
          <p:nvPr/>
        </p:nvSpPr>
        <p:spPr>
          <a:xfrm>
            <a:off x="592824" y="3396208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GET api/books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63EE384-9D6A-401C-94ED-78A1F0548CA2}"/>
              </a:ext>
            </a:extLst>
          </p:cNvPr>
          <p:cNvCxnSpPr>
            <a:cxnSpLocks/>
          </p:cNvCxnSpPr>
          <p:nvPr/>
        </p:nvCxnSpPr>
        <p:spPr>
          <a:xfrm>
            <a:off x="653938" y="3865726"/>
            <a:ext cx="43141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957EBBA-B351-49D8-A7F8-862D4FF47F12}"/>
              </a:ext>
            </a:extLst>
          </p:cNvPr>
          <p:cNvCxnSpPr>
            <a:cxnSpLocks/>
          </p:cNvCxnSpPr>
          <p:nvPr/>
        </p:nvCxnSpPr>
        <p:spPr>
          <a:xfrm>
            <a:off x="2209318" y="4004544"/>
            <a:ext cx="275873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3D2A17E-535B-43C3-A537-CB0E619155A9}"/>
              </a:ext>
            </a:extLst>
          </p:cNvPr>
          <p:cNvSpPr txBox="1"/>
          <p:nvPr/>
        </p:nvSpPr>
        <p:spPr>
          <a:xfrm>
            <a:off x="3735475" y="4088750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GET api/books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EFEE8D2-683D-4E23-816D-1A2903569DA4}"/>
              </a:ext>
            </a:extLst>
          </p:cNvPr>
          <p:cNvCxnSpPr>
            <a:cxnSpLocks/>
          </p:cNvCxnSpPr>
          <p:nvPr/>
        </p:nvCxnSpPr>
        <p:spPr>
          <a:xfrm>
            <a:off x="3796589" y="4558268"/>
            <a:ext cx="43141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E56D5F8-9E0E-4FCF-AC3D-5328E20A1A62}"/>
              </a:ext>
            </a:extLst>
          </p:cNvPr>
          <p:cNvCxnSpPr>
            <a:cxnSpLocks/>
          </p:cNvCxnSpPr>
          <p:nvPr/>
        </p:nvCxnSpPr>
        <p:spPr>
          <a:xfrm>
            <a:off x="5351969" y="4697086"/>
            <a:ext cx="275873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05CA615D-BD52-4506-AA85-0CD37634E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7758" y="2047637"/>
            <a:ext cx="1742832" cy="2246442"/>
          </a:xfrm>
          <a:prstGeom prst="rect">
            <a:avLst/>
          </a:prstGeom>
        </p:spPr>
      </p:pic>
      <p:pic>
        <p:nvPicPr>
          <p:cNvPr id="22" name="Picture 2" descr="Image result for gauge icon">
            <a:extLst>
              <a:ext uri="{FF2B5EF4-FFF2-40B4-BE49-F238E27FC236}">
                <a16:creationId xmlns:a16="http://schemas.microsoft.com/office/drawing/2014/main" id="{6C843916-5384-4C14-807D-6BA178663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944" y="929751"/>
            <a:ext cx="1385842" cy="1385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4311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C7F539-8BC6-4B73-A907-F3641DF6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Vertical Scaling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765232-47C6-45A9-B4B2-D97007072EC0}"/>
              </a:ext>
            </a:extLst>
          </p:cNvPr>
          <p:cNvSpPr txBox="1"/>
          <p:nvPr/>
        </p:nvSpPr>
        <p:spPr>
          <a:xfrm>
            <a:off x="3735475" y="1958560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GET api/books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8F1D3EC-1540-4302-920B-F47B43F02DD6}"/>
              </a:ext>
            </a:extLst>
          </p:cNvPr>
          <p:cNvCxnSpPr>
            <a:cxnSpLocks/>
          </p:cNvCxnSpPr>
          <p:nvPr/>
        </p:nvCxnSpPr>
        <p:spPr>
          <a:xfrm>
            <a:off x="3796589" y="2428078"/>
            <a:ext cx="43141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8470A2-9FDC-4B3B-9F12-F55DAA4C2F3F}"/>
              </a:ext>
            </a:extLst>
          </p:cNvPr>
          <p:cNvCxnSpPr>
            <a:cxnSpLocks/>
          </p:cNvCxnSpPr>
          <p:nvPr/>
        </p:nvCxnSpPr>
        <p:spPr>
          <a:xfrm>
            <a:off x="5351969" y="2566896"/>
            <a:ext cx="275873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7A1AAA9-DA04-46FC-8EB6-C017691DFD12}"/>
              </a:ext>
            </a:extLst>
          </p:cNvPr>
          <p:cNvSpPr txBox="1"/>
          <p:nvPr/>
        </p:nvSpPr>
        <p:spPr>
          <a:xfrm>
            <a:off x="592824" y="2366841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GET api/books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959B83-4805-4F70-AE45-51BA44C95B71}"/>
              </a:ext>
            </a:extLst>
          </p:cNvPr>
          <p:cNvCxnSpPr>
            <a:cxnSpLocks/>
          </p:cNvCxnSpPr>
          <p:nvPr/>
        </p:nvCxnSpPr>
        <p:spPr>
          <a:xfrm>
            <a:off x="653938" y="2836359"/>
            <a:ext cx="43141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5A4DF6-F530-4DE0-8FA5-E79D1D1E0F6B}"/>
              </a:ext>
            </a:extLst>
          </p:cNvPr>
          <p:cNvCxnSpPr>
            <a:cxnSpLocks/>
          </p:cNvCxnSpPr>
          <p:nvPr/>
        </p:nvCxnSpPr>
        <p:spPr>
          <a:xfrm>
            <a:off x="2209318" y="2975177"/>
            <a:ext cx="275873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34B2FA0-F1A7-4710-BCA0-D6FE76BC68EA}"/>
              </a:ext>
            </a:extLst>
          </p:cNvPr>
          <p:cNvSpPr txBox="1"/>
          <p:nvPr/>
        </p:nvSpPr>
        <p:spPr>
          <a:xfrm>
            <a:off x="3735475" y="3080305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GET api/books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2319BB4-A17B-4650-8957-CD2E32FF69C7}"/>
              </a:ext>
            </a:extLst>
          </p:cNvPr>
          <p:cNvCxnSpPr>
            <a:cxnSpLocks/>
          </p:cNvCxnSpPr>
          <p:nvPr/>
        </p:nvCxnSpPr>
        <p:spPr>
          <a:xfrm>
            <a:off x="3796589" y="3549823"/>
            <a:ext cx="43141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A027DA4-7E4C-4962-B958-052F2D1F2FE2}"/>
              </a:ext>
            </a:extLst>
          </p:cNvPr>
          <p:cNvCxnSpPr>
            <a:cxnSpLocks/>
          </p:cNvCxnSpPr>
          <p:nvPr/>
        </p:nvCxnSpPr>
        <p:spPr>
          <a:xfrm>
            <a:off x="5351969" y="3688641"/>
            <a:ext cx="275873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6864B06-D107-4A34-9B80-6A9A5F3F28C3}"/>
              </a:ext>
            </a:extLst>
          </p:cNvPr>
          <p:cNvSpPr txBox="1"/>
          <p:nvPr/>
        </p:nvSpPr>
        <p:spPr>
          <a:xfrm>
            <a:off x="592824" y="3396208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GET api/books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63EE384-9D6A-401C-94ED-78A1F0548CA2}"/>
              </a:ext>
            </a:extLst>
          </p:cNvPr>
          <p:cNvCxnSpPr>
            <a:cxnSpLocks/>
          </p:cNvCxnSpPr>
          <p:nvPr/>
        </p:nvCxnSpPr>
        <p:spPr>
          <a:xfrm>
            <a:off x="653938" y="3865726"/>
            <a:ext cx="43141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957EBBA-B351-49D8-A7F8-862D4FF47F12}"/>
              </a:ext>
            </a:extLst>
          </p:cNvPr>
          <p:cNvCxnSpPr>
            <a:cxnSpLocks/>
          </p:cNvCxnSpPr>
          <p:nvPr/>
        </p:nvCxnSpPr>
        <p:spPr>
          <a:xfrm>
            <a:off x="2209318" y="4004544"/>
            <a:ext cx="275873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3D2A17E-535B-43C3-A537-CB0E619155A9}"/>
              </a:ext>
            </a:extLst>
          </p:cNvPr>
          <p:cNvSpPr txBox="1"/>
          <p:nvPr/>
        </p:nvSpPr>
        <p:spPr>
          <a:xfrm>
            <a:off x="3735475" y="4088750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GET api/books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EFEE8D2-683D-4E23-816D-1A2903569DA4}"/>
              </a:ext>
            </a:extLst>
          </p:cNvPr>
          <p:cNvCxnSpPr>
            <a:cxnSpLocks/>
          </p:cNvCxnSpPr>
          <p:nvPr/>
        </p:nvCxnSpPr>
        <p:spPr>
          <a:xfrm>
            <a:off x="3796589" y="4558268"/>
            <a:ext cx="43141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E56D5F8-9E0E-4FCF-AC3D-5328E20A1A62}"/>
              </a:ext>
            </a:extLst>
          </p:cNvPr>
          <p:cNvCxnSpPr>
            <a:cxnSpLocks/>
          </p:cNvCxnSpPr>
          <p:nvPr/>
        </p:nvCxnSpPr>
        <p:spPr>
          <a:xfrm>
            <a:off x="5351969" y="4697086"/>
            <a:ext cx="275873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9B41556C-0133-4952-9DC4-D1DDC5DC5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7757" y="2047636"/>
            <a:ext cx="2264383" cy="291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980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C7F539-8BC6-4B73-A907-F3641DF6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Vertical Scaling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765232-47C6-45A9-B4B2-D97007072EC0}"/>
              </a:ext>
            </a:extLst>
          </p:cNvPr>
          <p:cNvSpPr txBox="1"/>
          <p:nvPr/>
        </p:nvSpPr>
        <p:spPr>
          <a:xfrm>
            <a:off x="3735475" y="1958560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GET api/books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8F1D3EC-1540-4302-920B-F47B43F02DD6}"/>
              </a:ext>
            </a:extLst>
          </p:cNvPr>
          <p:cNvCxnSpPr>
            <a:cxnSpLocks/>
          </p:cNvCxnSpPr>
          <p:nvPr/>
        </p:nvCxnSpPr>
        <p:spPr>
          <a:xfrm>
            <a:off x="3796589" y="2428078"/>
            <a:ext cx="43141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8470A2-9FDC-4B3B-9F12-F55DAA4C2F3F}"/>
              </a:ext>
            </a:extLst>
          </p:cNvPr>
          <p:cNvCxnSpPr>
            <a:cxnSpLocks/>
          </p:cNvCxnSpPr>
          <p:nvPr/>
        </p:nvCxnSpPr>
        <p:spPr>
          <a:xfrm>
            <a:off x="5351969" y="2566896"/>
            <a:ext cx="275873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7A1AAA9-DA04-46FC-8EB6-C017691DFD12}"/>
              </a:ext>
            </a:extLst>
          </p:cNvPr>
          <p:cNvSpPr txBox="1"/>
          <p:nvPr/>
        </p:nvSpPr>
        <p:spPr>
          <a:xfrm>
            <a:off x="592824" y="2366841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GET api/books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959B83-4805-4F70-AE45-51BA44C95B71}"/>
              </a:ext>
            </a:extLst>
          </p:cNvPr>
          <p:cNvCxnSpPr>
            <a:cxnSpLocks/>
          </p:cNvCxnSpPr>
          <p:nvPr/>
        </p:nvCxnSpPr>
        <p:spPr>
          <a:xfrm>
            <a:off x="653938" y="2836359"/>
            <a:ext cx="43141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5A4DF6-F530-4DE0-8FA5-E79D1D1E0F6B}"/>
              </a:ext>
            </a:extLst>
          </p:cNvPr>
          <p:cNvCxnSpPr>
            <a:cxnSpLocks/>
          </p:cNvCxnSpPr>
          <p:nvPr/>
        </p:nvCxnSpPr>
        <p:spPr>
          <a:xfrm>
            <a:off x="2209318" y="2975177"/>
            <a:ext cx="275873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34B2FA0-F1A7-4710-BCA0-D6FE76BC68EA}"/>
              </a:ext>
            </a:extLst>
          </p:cNvPr>
          <p:cNvSpPr txBox="1"/>
          <p:nvPr/>
        </p:nvSpPr>
        <p:spPr>
          <a:xfrm>
            <a:off x="3735475" y="3080305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GET api/books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2319BB4-A17B-4650-8957-CD2E32FF69C7}"/>
              </a:ext>
            </a:extLst>
          </p:cNvPr>
          <p:cNvCxnSpPr>
            <a:cxnSpLocks/>
          </p:cNvCxnSpPr>
          <p:nvPr/>
        </p:nvCxnSpPr>
        <p:spPr>
          <a:xfrm>
            <a:off x="3796589" y="3549823"/>
            <a:ext cx="43141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A027DA4-7E4C-4962-B958-052F2D1F2FE2}"/>
              </a:ext>
            </a:extLst>
          </p:cNvPr>
          <p:cNvCxnSpPr>
            <a:cxnSpLocks/>
          </p:cNvCxnSpPr>
          <p:nvPr/>
        </p:nvCxnSpPr>
        <p:spPr>
          <a:xfrm>
            <a:off x="5351969" y="3688641"/>
            <a:ext cx="275873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6864B06-D107-4A34-9B80-6A9A5F3F28C3}"/>
              </a:ext>
            </a:extLst>
          </p:cNvPr>
          <p:cNvSpPr txBox="1"/>
          <p:nvPr/>
        </p:nvSpPr>
        <p:spPr>
          <a:xfrm>
            <a:off x="592824" y="3396208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GET api/books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63EE384-9D6A-401C-94ED-78A1F0548CA2}"/>
              </a:ext>
            </a:extLst>
          </p:cNvPr>
          <p:cNvCxnSpPr>
            <a:cxnSpLocks/>
          </p:cNvCxnSpPr>
          <p:nvPr/>
        </p:nvCxnSpPr>
        <p:spPr>
          <a:xfrm>
            <a:off x="653938" y="3865726"/>
            <a:ext cx="43141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957EBBA-B351-49D8-A7F8-862D4FF47F12}"/>
              </a:ext>
            </a:extLst>
          </p:cNvPr>
          <p:cNvCxnSpPr>
            <a:cxnSpLocks/>
          </p:cNvCxnSpPr>
          <p:nvPr/>
        </p:nvCxnSpPr>
        <p:spPr>
          <a:xfrm>
            <a:off x="2209318" y="4004544"/>
            <a:ext cx="275873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3D2A17E-535B-43C3-A537-CB0E619155A9}"/>
              </a:ext>
            </a:extLst>
          </p:cNvPr>
          <p:cNvSpPr txBox="1"/>
          <p:nvPr/>
        </p:nvSpPr>
        <p:spPr>
          <a:xfrm>
            <a:off x="3735475" y="4088750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GET api/books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EFEE8D2-683D-4E23-816D-1A2903569DA4}"/>
              </a:ext>
            </a:extLst>
          </p:cNvPr>
          <p:cNvCxnSpPr>
            <a:cxnSpLocks/>
          </p:cNvCxnSpPr>
          <p:nvPr/>
        </p:nvCxnSpPr>
        <p:spPr>
          <a:xfrm>
            <a:off x="3796589" y="4558268"/>
            <a:ext cx="43141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E56D5F8-9E0E-4FCF-AC3D-5328E20A1A62}"/>
              </a:ext>
            </a:extLst>
          </p:cNvPr>
          <p:cNvCxnSpPr>
            <a:cxnSpLocks/>
          </p:cNvCxnSpPr>
          <p:nvPr/>
        </p:nvCxnSpPr>
        <p:spPr>
          <a:xfrm>
            <a:off x="5351969" y="4697086"/>
            <a:ext cx="275873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239DB3BD-5F4F-4FE0-A472-4D2316834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8781" y="1679808"/>
            <a:ext cx="2973643" cy="383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455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E59AB-85E5-437E-A1F9-1A2F48F22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Vertical Scaling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289A8-7784-4AB9-95D2-839F2B6E929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3200" dirty="0"/>
              <a:t>Another way of increasing scalability is by writing an API in such a way that resource utilization is improved </a:t>
            </a:r>
          </a:p>
          <a:p>
            <a:pPr marL="0" indent="0">
              <a:buNone/>
            </a:pPr>
            <a:r>
              <a:rPr lang="en-GB" sz="3200" dirty="0"/>
              <a:t>Writing async code helps with improving the vertical scalability at server level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821A897-2248-4972-9F2E-589A4F30DA18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22772" y="2266921"/>
            <a:ext cx="3495152" cy="273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526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C7F539-8BC6-4B73-A907-F3641DF6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Handling Synchronous Requests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B1EF30-C078-44DC-AD7E-421BD003ED9C}"/>
              </a:ext>
            </a:extLst>
          </p:cNvPr>
          <p:cNvSpPr/>
          <p:nvPr/>
        </p:nvSpPr>
        <p:spPr>
          <a:xfrm>
            <a:off x="6984275" y="1982051"/>
            <a:ext cx="3744685" cy="99312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51B844D-CC54-48E3-AE5F-4579A1AC95F7}"/>
              </a:ext>
            </a:extLst>
          </p:cNvPr>
          <p:cNvCxnSpPr>
            <a:cxnSpLocks/>
          </p:cNvCxnSpPr>
          <p:nvPr/>
        </p:nvCxnSpPr>
        <p:spPr>
          <a:xfrm>
            <a:off x="653937" y="3696284"/>
            <a:ext cx="604295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21F7100-78F7-4CD9-B67D-467A4F1D367F}"/>
              </a:ext>
            </a:extLst>
          </p:cNvPr>
          <p:cNvSpPr/>
          <p:nvPr/>
        </p:nvSpPr>
        <p:spPr>
          <a:xfrm>
            <a:off x="7289074" y="2151017"/>
            <a:ext cx="348343" cy="32759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24BB9AE-EA1E-4BC9-883E-F2788353D843}"/>
              </a:ext>
            </a:extLst>
          </p:cNvPr>
          <p:cNvSpPr/>
          <p:nvPr/>
        </p:nvSpPr>
        <p:spPr>
          <a:xfrm>
            <a:off x="7768044" y="2478614"/>
            <a:ext cx="348343" cy="32759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FC06D8-636E-452F-9A17-C0865FA4425E}"/>
              </a:ext>
            </a:extLst>
          </p:cNvPr>
          <p:cNvSpPr txBox="1"/>
          <p:nvPr/>
        </p:nvSpPr>
        <p:spPr>
          <a:xfrm>
            <a:off x="8983738" y="2546565"/>
            <a:ext cx="174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/>
              <a:t>Thread pool</a:t>
            </a:r>
          </a:p>
        </p:txBody>
      </p:sp>
      <p:pic>
        <p:nvPicPr>
          <p:cNvPr id="8196" name="Picture 4" descr="Image result for database icon">
            <a:extLst>
              <a:ext uri="{FF2B5EF4-FFF2-40B4-BE49-F238E27FC236}">
                <a16:creationId xmlns:a16="http://schemas.microsoft.com/office/drawing/2014/main" id="{3653F7D3-9CBE-4631-B7AC-1B06B9D72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396" y="3763660"/>
            <a:ext cx="1570983" cy="1570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A59DD15-60A9-4709-9659-6811D12A4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938" y="3199043"/>
            <a:ext cx="1570983" cy="252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369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C7F539-8BC6-4B73-A907-F3641DF6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Handling Synchronous Requests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B1EF30-C078-44DC-AD7E-421BD003ED9C}"/>
              </a:ext>
            </a:extLst>
          </p:cNvPr>
          <p:cNvSpPr/>
          <p:nvPr/>
        </p:nvSpPr>
        <p:spPr>
          <a:xfrm>
            <a:off x="6984275" y="1982051"/>
            <a:ext cx="3744685" cy="99312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51B844D-CC54-48E3-AE5F-4579A1AC95F7}"/>
              </a:ext>
            </a:extLst>
          </p:cNvPr>
          <p:cNvCxnSpPr>
            <a:cxnSpLocks/>
          </p:cNvCxnSpPr>
          <p:nvPr/>
        </p:nvCxnSpPr>
        <p:spPr>
          <a:xfrm>
            <a:off x="653937" y="3696284"/>
            <a:ext cx="604295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21F7100-78F7-4CD9-B67D-467A4F1D367F}"/>
              </a:ext>
            </a:extLst>
          </p:cNvPr>
          <p:cNvSpPr/>
          <p:nvPr/>
        </p:nvSpPr>
        <p:spPr>
          <a:xfrm>
            <a:off x="7289074" y="2151017"/>
            <a:ext cx="348343" cy="32759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0AC0A24-9195-4298-9648-914E2E09FD93}"/>
              </a:ext>
            </a:extLst>
          </p:cNvPr>
          <p:cNvCxnSpPr>
            <a:cxnSpLocks/>
          </p:cNvCxnSpPr>
          <p:nvPr/>
        </p:nvCxnSpPr>
        <p:spPr>
          <a:xfrm>
            <a:off x="653937" y="4459870"/>
            <a:ext cx="604295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78C1347-5F61-401D-802C-E523819D1E25}"/>
              </a:ext>
            </a:extLst>
          </p:cNvPr>
          <p:cNvCxnSpPr>
            <a:cxnSpLocks/>
          </p:cNvCxnSpPr>
          <p:nvPr/>
        </p:nvCxnSpPr>
        <p:spPr>
          <a:xfrm>
            <a:off x="9004335" y="3696284"/>
            <a:ext cx="72801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7AFB872-442A-4F1F-9ADA-CC6CD1572501}"/>
              </a:ext>
            </a:extLst>
          </p:cNvPr>
          <p:cNvSpPr/>
          <p:nvPr/>
        </p:nvSpPr>
        <p:spPr>
          <a:xfrm>
            <a:off x="6141482" y="3304991"/>
            <a:ext cx="348343" cy="32759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B2CC96-8789-4691-AEDD-46F0C83D6771}"/>
              </a:ext>
            </a:extLst>
          </p:cNvPr>
          <p:cNvSpPr txBox="1"/>
          <p:nvPr/>
        </p:nvSpPr>
        <p:spPr>
          <a:xfrm>
            <a:off x="8983738" y="2546565"/>
            <a:ext cx="174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/>
              <a:t>Thread pool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43642B-3A66-4666-8925-093167BF2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938" y="3199043"/>
            <a:ext cx="1570983" cy="2520950"/>
          </a:xfrm>
          <a:prstGeom prst="rect">
            <a:avLst/>
          </a:prstGeom>
        </p:spPr>
      </p:pic>
      <p:pic>
        <p:nvPicPr>
          <p:cNvPr id="18" name="Picture 4" descr="Image result for database icon">
            <a:extLst>
              <a:ext uri="{FF2B5EF4-FFF2-40B4-BE49-F238E27FC236}">
                <a16:creationId xmlns:a16="http://schemas.microsoft.com/office/drawing/2014/main" id="{DF157B03-9167-4606-A3C7-4650AECC8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396" y="3763660"/>
            <a:ext cx="1570983" cy="1570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862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D1C5E9-7E3D-4B41-980D-640BB7BB9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Best practices for building Async APIs with ASP.NET Core</a:t>
            </a:r>
          </a:p>
        </p:txBody>
      </p:sp>
    </p:spTree>
    <p:extLst>
      <p:ext uri="{BB962C8B-B14F-4D97-AF65-F5344CB8AC3E}">
        <p14:creationId xmlns:p14="http://schemas.microsoft.com/office/powerpoint/2010/main" val="5034633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DCF3DBC-0EA5-450E-B602-5B8448F9BB3D}"/>
              </a:ext>
            </a:extLst>
          </p:cNvPr>
          <p:cNvSpPr/>
          <p:nvPr/>
        </p:nvSpPr>
        <p:spPr>
          <a:xfrm>
            <a:off x="6984275" y="1982051"/>
            <a:ext cx="3744685" cy="99312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8C7F539-8BC6-4B73-A907-F3641DF6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Handling Synchronous Requests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51B844D-CC54-48E3-AE5F-4579A1AC95F7}"/>
              </a:ext>
            </a:extLst>
          </p:cNvPr>
          <p:cNvCxnSpPr>
            <a:cxnSpLocks/>
          </p:cNvCxnSpPr>
          <p:nvPr/>
        </p:nvCxnSpPr>
        <p:spPr>
          <a:xfrm>
            <a:off x="653937" y="3696284"/>
            <a:ext cx="604295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21F7100-78F7-4CD9-B67D-467A4F1D367F}"/>
              </a:ext>
            </a:extLst>
          </p:cNvPr>
          <p:cNvSpPr/>
          <p:nvPr/>
        </p:nvSpPr>
        <p:spPr>
          <a:xfrm>
            <a:off x="6141482" y="4087578"/>
            <a:ext cx="348343" cy="32759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24BB9AE-EA1E-4BC9-883E-F2788353D843}"/>
              </a:ext>
            </a:extLst>
          </p:cNvPr>
          <p:cNvSpPr/>
          <p:nvPr/>
        </p:nvSpPr>
        <p:spPr>
          <a:xfrm>
            <a:off x="6141482" y="3304991"/>
            <a:ext cx="348343" cy="32759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0AC0A24-9195-4298-9648-914E2E09FD93}"/>
              </a:ext>
            </a:extLst>
          </p:cNvPr>
          <p:cNvCxnSpPr>
            <a:cxnSpLocks/>
          </p:cNvCxnSpPr>
          <p:nvPr/>
        </p:nvCxnSpPr>
        <p:spPr>
          <a:xfrm>
            <a:off x="653937" y="4459870"/>
            <a:ext cx="604295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78C1347-5F61-401D-802C-E523819D1E25}"/>
              </a:ext>
            </a:extLst>
          </p:cNvPr>
          <p:cNvCxnSpPr>
            <a:cxnSpLocks/>
          </p:cNvCxnSpPr>
          <p:nvPr/>
        </p:nvCxnSpPr>
        <p:spPr>
          <a:xfrm>
            <a:off x="9004335" y="3696284"/>
            <a:ext cx="72801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39ABA3-284D-4B0A-8120-CCC07BA00716}"/>
              </a:ext>
            </a:extLst>
          </p:cNvPr>
          <p:cNvCxnSpPr>
            <a:cxnSpLocks/>
          </p:cNvCxnSpPr>
          <p:nvPr/>
        </p:nvCxnSpPr>
        <p:spPr>
          <a:xfrm>
            <a:off x="653937" y="5204453"/>
            <a:ext cx="604295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DA859D8-D2F4-4450-81D5-BA52CC22BA8B}"/>
              </a:ext>
            </a:extLst>
          </p:cNvPr>
          <p:cNvCxnSpPr>
            <a:cxnSpLocks/>
          </p:cNvCxnSpPr>
          <p:nvPr/>
        </p:nvCxnSpPr>
        <p:spPr>
          <a:xfrm>
            <a:off x="9304781" y="4459870"/>
            <a:ext cx="72801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790E606-1B1E-416A-AB87-D217420A140C}"/>
              </a:ext>
            </a:extLst>
          </p:cNvPr>
          <p:cNvSpPr txBox="1"/>
          <p:nvPr/>
        </p:nvSpPr>
        <p:spPr>
          <a:xfrm>
            <a:off x="8983738" y="2546565"/>
            <a:ext cx="174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/>
              <a:t>Thread pool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CE67EB3-A465-46A2-97E6-D9A0F3390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938" y="3199043"/>
            <a:ext cx="1570983" cy="2520950"/>
          </a:xfrm>
          <a:prstGeom prst="rect">
            <a:avLst/>
          </a:prstGeom>
        </p:spPr>
      </p:pic>
      <p:pic>
        <p:nvPicPr>
          <p:cNvPr id="19" name="Picture 4" descr="Image result for database icon">
            <a:extLst>
              <a:ext uri="{FF2B5EF4-FFF2-40B4-BE49-F238E27FC236}">
                <a16:creationId xmlns:a16="http://schemas.microsoft.com/office/drawing/2014/main" id="{2B4F28CF-D9D9-4D83-AF05-ADB70FC75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396" y="3763660"/>
            <a:ext cx="1570983" cy="1570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95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B2382A2-CC5E-4395-BFB6-C3B873A77989}"/>
              </a:ext>
            </a:extLst>
          </p:cNvPr>
          <p:cNvSpPr/>
          <p:nvPr/>
        </p:nvSpPr>
        <p:spPr>
          <a:xfrm>
            <a:off x="6984275" y="1982051"/>
            <a:ext cx="3744685" cy="99312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8C7F539-8BC6-4B73-A907-F3641DF6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Handling Synchronous Requests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51B844D-CC54-48E3-AE5F-4579A1AC95F7}"/>
              </a:ext>
            </a:extLst>
          </p:cNvPr>
          <p:cNvCxnSpPr>
            <a:cxnSpLocks/>
          </p:cNvCxnSpPr>
          <p:nvPr/>
        </p:nvCxnSpPr>
        <p:spPr>
          <a:xfrm>
            <a:off x="653937" y="3696284"/>
            <a:ext cx="604295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21F7100-78F7-4CD9-B67D-467A4F1D367F}"/>
              </a:ext>
            </a:extLst>
          </p:cNvPr>
          <p:cNvSpPr/>
          <p:nvPr/>
        </p:nvSpPr>
        <p:spPr>
          <a:xfrm>
            <a:off x="6141482" y="4087578"/>
            <a:ext cx="348343" cy="32759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24BB9AE-EA1E-4BC9-883E-F2788353D843}"/>
              </a:ext>
            </a:extLst>
          </p:cNvPr>
          <p:cNvSpPr/>
          <p:nvPr/>
        </p:nvSpPr>
        <p:spPr>
          <a:xfrm>
            <a:off x="6141482" y="3304991"/>
            <a:ext cx="348343" cy="32759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0AC0A24-9195-4298-9648-914E2E09FD93}"/>
              </a:ext>
            </a:extLst>
          </p:cNvPr>
          <p:cNvCxnSpPr>
            <a:cxnSpLocks/>
          </p:cNvCxnSpPr>
          <p:nvPr/>
        </p:nvCxnSpPr>
        <p:spPr>
          <a:xfrm>
            <a:off x="653937" y="4459870"/>
            <a:ext cx="604295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78C1347-5F61-401D-802C-E523819D1E25}"/>
              </a:ext>
            </a:extLst>
          </p:cNvPr>
          <p:cNvCxnSpPr>
            <a:cxnSpLocks/>
          </p:cNvCxnSpPr>
          <p:nvPr/>
        </p:nvCxnSpPr>
        <p:spPr>
          <a:xfrm>
            <a:off x="9004335" y="3696284"/>
            <a:ext cx="72801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39ABA3-284D-4B0A-8120-CCC07BA00716}"/>
              </a:ext>
            </a:extLst>
          </p:cNvPr>
          <p:cNvCxnSpPr>
            <a:cxnSpLocks/>
          </p:cNvCxnSpPr>
          <p:nvPr/>
        </p:nvCxnSpPr>
        <p:spPr>
          <a:xfrm>
            <a:off x="653937" y="5204453"/>
            <a:ext cx="604295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DA859D8-D2F4-4450-81D5-BA52CC22BA8B}"/>
              </a:ext>
            </a:extLst>
          </p:cNvPr>
          <p:cNvCxnSpPr>
            <a:cxnSpLocks/>
          </p:cNvCxnSpPr>
          <p:nvPr/>
        </p:nvCxnSpPr>
        <p:spPr>
          <a:xfrm>
            <a:off x="9304781" y="4459870"/>
            <a:ext cx="72801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CAE99FF-FFA7-4AF4-8E61-B231D18C95A4}"/>
              </a:ext>
            </a:extLst>
          </p:cNvPr>
          <p:cNvCxnSpPr>
            <a:cxnSpLocks/>
          </p:cNvCxnSpPr>
          <p:nvPr/>
        </p:nvCxnSpPr>
        <p:spPr>
          <a:xfrm flipH="1">
            <a:off x="9154661" y="3839975"/>
            <a:ext cx="70942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D2CE5A1-3E8C-4F4F-B90A-E4E8048A5259}"/>
              </a:ext>
            </a:extLst>
          </p:cNvPr>
          <p:cNvCxnSpPr>
            <a:cxnSpLocks/>
          </p:cNvCxnSpPr>
          <p:nvPr/>
        </p:nvCxnSpPr>
        <p:spPr>
          <a:xfrm flipH="1">
            <a:off x="653936" y="3844792"/>
            <a:ext cx="6042955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F08566-E860-4D54-8515-CA2D5C3C4FD0}"/>
              </a:ext>
            </a:extLst>
          </p:cNvPr>
          <p:cNvSpPr txBox="1"/>
          <p:nvPr/>
        </p:nvSpPr>
        <p:spPr>
          <a:xfrm>
            <a:off x="8983738" y="2546565"/>
            <a:ext cx="174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/>
              <a:t>Thread pool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C028CF8-88DA-46A2-BBC7-48C191F52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938" y="3199043"/>
            <a:ext cx="1570983" cy="2520950"/>
          </a:xfrm>
          <a:prstGeom prst="rect">
            <a:avLst/>
          </a:prstGeom>
        </p:spPr>
      </p:pic>
      <p:pic>
        <p:nvPicPr>
          <p:cNvPr id="20" name="Picture 4" descr="Image result for database icon">
            <a:extLst>
              <a:ext uri="{FF2B5EF4-FFF2-40B4-BE49-F238E27FC236}">
                <a16:creationId xmlns:a16="http://schemas.microsoft.com/office/drawing/2014/main" id="{24EDF80F-C459-40DB-AE4D-03F5D3CED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396" y="3763660"/>
            <a:ext cx="1570983" cy="1570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8312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507711C-CBE6-4519-AAB8-9DCCE9D31D68}"/>
              </a:ext>
            </a:extLst>
          </p:cNvPr>
          <p:cNvSpPr/>
          <p:nvPr/>
        </p:nvSpPr>
        <p:spPr>
          <a:xfrm>
            <a:off x="6984275" y="1982051"/>
            <a:ext cx="3744685" cy="99312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8C7F539-8BC6-4B73-A907-F3641DF6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Handling Synchronous Requests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51B844D-CC54-48E3-AE5F-4579A1AC95F7}"/>
              </a:ext>
            </a:extLst>
          </p:cNvPr>
          <p:cNvCxnSpPr>
            <a:cxnSpLocks/>
          </p:cNvCxnSpPr>
          <p:nvPr/>
        </p:nvCxnSpPr>
        <p:spPr>
          <a:xfrm>
            <a:off x="653937" y="3696284"/>
            <a:ext cx="604295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21F7100-78F7-4CD9-B67D-467A4F1D367F}"/>
              </a:ext>
            </a:extLst>
          </p:cNvPr>
          <p:cNvSpPr/>
          <p:nvPr/>
        </p:nvSpPr>
        <p:spPr>
          <a:xfrm>
            <a:off x="6141482" y="4087578"/>
            <a:ext cx="348343" cy="32759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0AC0A24-9195-4298-9648-914E2E09FD93}"/>
              </a:ext>
            </a:extLst>
          </p:cNvPr>
          <p:cNvCxnSpPr>
            <a:cxnSpLocks/>
          </p:cNvCxnSpPr>
          <p:nvPr/>
        </p:nvCxnSpPr>
        <p:spPr>
          <a:xfrm>
            <a:off x="653937" y="4459870"/>
            <a:ext cx="604295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78C1347-5F61-401D-802C-E523819D1E25}"/>
              </a:ext>
            </a:extLst>
          </p:cNvPr>
          <p:cNvCxnSpPr>
            <a:cxnSpLocks/>
          </p:cNvCxnSpPr>
          <p:nvPr/>
        </p:nvCxnSpPr>
        <p:spPr>
          <a:xfrm>
            <a:off x="9004335" y="3696284"/>
            <a:ext cx="72801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39ABA3-284D-4B0A-8120-CCC07BA00716}"/>
              </a:ext>
            </a:extLst>
          </p:cNvPr>
          <p:cNvCxnSpPr>
            <a:cxnSpLocks/>
          </p:cNvCxnSpPr>
          <p:nvPr/>
        </p:nvCxnSpPr>
        <p:spPr>
          <a:xfrm>
            <a:off x="653937" y="5204453"/>
            <a:ext cx="604295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DA859D8-D2F4-4450-81D5-BA52CC22BA8B}"/>
              </a:ext>
            </a:extLst>
          </p:cNvPr>
          <p:cNvCxnSpPr>
            <a:cxnSpLocks/>
          </p:cNvCxnSpPr>
          <p:nvPr/>
        </p:nvCxnSpPr>
        <p:spPr>
          <a:xfrm>
            <a:off x="9304781" y="4459870"/>
            <a:ext cx="72801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CAE99FF-FFA7-4AF4-8E61-B231D18C95A4}"/>
              </a:ext>
            </a:extLst>
          </p:cNvPr>
          <p:cNvCxnSpPr>
            <a:cxnSpLocks/>
          </p:cNvCxnSpPr>
          <p:nvPr/>
        </p:nvCxnSpPr>
        <p:spPr>
          <a:xfrm flipH="1">
            <a:off x="9154661" y="3839975"/>
            <a:ext cx="70942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D2CE5A1-3E8C-4F4F-B90A-E4E8048A5259}"/>
              </a:ext>
            </a:extLst>
          </p:cNvPr>
          <p:cNvCxnSpPr>
            <a:cxnSpLocks/>
          </p:cNvCxnSpPr>
          <p:nvPr/>
        </p:nvCxnSpPr>
        <p:spPr>
          <a:xfrm flipH="1">
            <a:off x="653936" y="3844792"/>
            <a:ext cx="6042955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4A644C25-8CBD-4568-A0C3-446770782672}"/>
              </a:ext>
            </a:extLst>
          </p:cNvPr>
          <p:cNvSpPr/>
          <p:nvPr/>
        </p:nvSpPr>
        <p:spPr>
          <a:xfrm>
            <a:off x="7372718" y="2419023"/>
            <a:ext cx="348343" cy="32759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614E47-85C3-4A6D-B4A0-AF81676B7148}"/>
              </a:ext>
            </a:extLst>
          </p:cNvPr>
          <p:cNvSpPr txBox="1"/>
          <p:nvPr/>
        </p:nvSpPr>
        <p:spPr>
          <a:xfrm>
            <a:off x="8983738" y="2546565"/>
            <a:ext cx="174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/>
              <a:t>Thread pool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E27F5EA-4219-43CB-AF39-EF7F922A7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938" y="3199043"/>
            <a:ext cx="1570983" cy="2520950"/>
          </a:xfrm>
          <a:prstGeom prst="rect">
            <a:avLst/>
          </a:prstGeom>
        </p:spPr>
      </p:pic>
      <p:pic>
        <p:nvPicPr>
          <p:cNvPr id="20" name="Picture 4" descr="Image result for database icon">
            <a:extLst>
              <a:ext uri="{FF2B5EF4-FFF2-40B4-BE49-F238E27FC236}">
                <a16:creationId xmlns:a16="http://schemas.microsoft.com/office/drawing/2014/main" id="{C09A8C72-5921-4475-9BDF-69AF8C03E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396" y="3763660"/>
            <a:ext cx="1570983" cy="1570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54569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37B2D5B-C8FD-4E05-A58A-AAB27ADC82AE}"/>
              </a:ext>
            </a:extLst>
          </p:cNvPr>
          <p:cNvSpPr/>
          <p:nvPr/>
        </p:nvSpPr>
        <p:spPr>
          <a:xfrm>
            <a:off x="6984275" y="1982051"/>
            <a:ext cx="3744685" cy="99312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8C7F539-8BC6-4B73-A907-F3641DF6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Handling Synchronous Requests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51B844D-CC54-48E3-AE5F-4579A1AC95F7}"/>
              </a:ext>
            </a:extLst>
          </p:cNvPr>
          <p:cNvCxnSpPr>
            <a:cxnSpLocks/>
          </p:cNvCxnSpPr>
          <p:nvPr/>
        </p:nvCxnSpPr>
        <p:spPr>
          <a:xfrm>
            <a:off x="653937" y="3696284"/>
            <a:ext cx="604295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21F7100-78F7-4CD9-B67D-467A4F1D367F}"/>
              </a:ext>
            </a:extLst>
          </p:cNvPr>
          <p:cNvSpPr/>
          <p:nvPr/>
        </p:nvSpPr>
        <p:spPr>
          <a:xfrm>
            <a:off x="6141482" y="4087578"/>
            <a:ext cx="348343" cy="32759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0AC0A24-9195-4298-9648-914E2E09FD93}"/>
              </a:ext>
            </a:extLst>
          </p:cNvPr>
          <p:cNvCxnSpPr>
            <a:cxnSpLocks/>
          </p:cNvCxnSpPr>
          <p:nvPr/>
        </p:nvCxnSpPr>
        <p:spPr>
          <a:xfrm>
            <a:off x="653937" y="4459870"/>
            <a:ext cx="604295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78C1347-5F61-401D-802C-E523819D1E25}"/>
              </a:ext>
            </a:extLst>
          </p:cNvPr>
          <p:cNvCxnSpPr>
            <a:cxnSpLocks/>
          </p:cNvCxnSpPr>
          <p:nvPr/>
        </p:nvCxnSpPr>
        <p:spPr>
          <a:xfrm>
            <a:off x="9004335" y="3696284"/>
            <a:ext cx="72801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39ABA3-284D-4B0A-8120-CCC07BA00716}"/>
              </a:ext>
            </a:extLst>
          </p:cNvPr>
          <p:cNvCxnSpPr>
            <a:cxnSpLocks/>
          </p:cNvCxnSpPr>
          <p:nvPr/>
        </p:nvCxnSpPr>
        <p:spPr>
          <a:xfrm>
            <a:off x="653937" y="5204453"/>
            <a:ext cx="604295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DA859D8-D2F4-4450-81D5-BA52CC22BA8B}"/>
              </a:ext>
            </a:extLst>
          </p:cNvPr>
          <p:cNvCxnSpPr>
            <a:cxnSpLocks/>
          </p:cNvCxnSpPr>
          <p:nvPr/>
        </p:nvCxnSpPr>
        <p:spPr>
          <a:xfrm>
            <a:off x="9304781" y="4459870"/>
            <a:ext cx="72801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CAE99FF-FFA7-4AF4-8E61-B231D18C95A4}"/>
              </a:ext>
            </a:extLst>
          </p:cNvPr>
          <p:cNvCxnSpPr>
            <a:cxnSpLocks/>
          </p:cNvCxnSpPr>
          <p:nvPr/>
        </p:nvCxnSpPr>
        <p:spPr>
          <a:xfrm flipH="1">
            <a:off x="9154661" y="3839975"/>
            <a:ext cx="70942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D2CE5A1-3E8C-4F4F-B90A-E4E8048A5259}"/>
              </a:ext>
            </a:extLst>
          </p:cNvPr>
          <p:cNvCxnSpPr>
            <a:cxnSpLocks/>
          </p:cNvCxnSpPr>
          <p:nvPr/>
        </p:nvCxnSpPr>
        <p:spPr>
          <a:xfrm flipH="1">
            <a:off x="653936" y="3844792"/>
            <a:ext cx="6042955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4A644C25-8CBD-4568-A0C3-446770782672}"/>
              </a:ext>
            </a:extLst>
          </p:cNvPr>
          <p:cNvSpPr/>
          <p:nvPr/>
        </p:nvSpPr>
        <p:spPr>
          <a:xfrm>
            <a:off x="6141482" y="4830258"/>
            <a:ext cx="348343" cy="32759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D6F41D-33CF-4335-9615-11A31B804E87}"/>
              </a:ext>
            </a:extLst>
          </p:cNvPr>
          <p:cNvSpPr txBox="1"/>
          <p:nvPr/>
        </p:nvSpPr>
        <p:spPr>
          <a:xfrm>
            <a:off x="8983738" y="2546565"/>
            <a:ext cx="174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/>
              <a:t>Thread pool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3F86BEB-CC6B-4E77-A14A-7A2ABD526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938" y="3199043"/>
            <a:ext cx="1570983" cy="2520950"/>
          </a:xfrm>
          <a:prstGeom prst="rect">
            <a:avLst/>
          </a:prstGeom>
        </p:spPr>
      </p:pic>
      <p:pic>
        <p:nvPicPr>
          <p:cNvPr id="20" name="Picture 4" descr="Image result for database icon">
            <a:extLst>
              <a:ext uri="{FF2B5EF4-FFF2-40B4-BE49-F238E27FC236}">
                <a16:creationId xmlns:a16="http://schemas.microsoft.com/office/drawing/2014/main" id="{09711D30-4D95-47CF-AEF7-9FD0862A0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396" y="3763660"/>
            <a:ext cx="1570983" cy="1570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4433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BB0F4D4-4F0D-421B-B1AC-9704E30492BF}"/>
              </a:ext>
            </a:extLst>
          </p:cNvPr>
          <p:cNvSpPr/>
          <p:nvPr/>
        </p:nvSpPr>
        <p:spPr>
          <a:xfrm>
            <a:off x="6984275" y="1982051"/>
            <a:ext cx="3744685" cy="99312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8C7F539-8BC6-4B73-A907-F3641DF6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Handling Asynchronous Requests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51B844D-CC54-48E3-AE5F-4579A1AC95F7}"/>
              </a:ext>
            </a:extLst>
          </p:cNvPr>
          <p:cNvCxnSpPr>
            <a:cxnSpLocks/>
          </p:cNvCxnSpPr>
          <p:nvPr/>
        </p:nvCxnSpPr>
        <p:spPr>
          <a:xfrm>
            <a:off x="653937" y="3696284"/>
            <a:ext cx="604295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21F7100-78F7-4CD9-B67D-467A4F1D367F}"/>
              </a:ext>
            </a:extLst>
          </p:cNvPr>
          <p:cNvSpPr/>
          <p:nvPr/>
        </p:nvSpPr>
        <p:spPr>
          <a:xfrm>
            <a:off x="7289074" y="2151017"/>
            <a:ext cx="348343" cy="32759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24BB9AE-EA1E-4BC9-883E-F2788353D843}"/>
              </a:ext>
            </a:extLst>
          </p:cNvPr>
          <p:cNvSpPr/>
          <p:nvPr/>
        </p:nvSpPr>
        <p:spPr>
          <a:xfrm>
            <a:off x="7768044" y="2478614"/>
            <a:ext cx="348343" cy="32759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A76DE9-78CD-4C6C-95B1-14AA9C4D5B31}"/>
              </a:ext>
            </a:extLst>
          </p:cNvPr>
          <p:cNvSpPr txBox="1"/>
          <p:nvPr/>
        </p:nvSpPr>
        <p:spPr>
          <a:xfrm>
            <a:off x="8983738" y="2546565"/>
            <a:ext cx="174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/>
              <a:t>Thread pool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EFFBB0-E446-41E5-B749-C2027617A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938" y="3199043"/>
            <a:ext cx="1570983" cy="2520950"/>
          </a:xfrm>
          <a:prstGeom prst="rect">
            <a:avLst/>
          </a:prstGeom>
        </p:spPr>
      </p:pic>
      <p:pic>
        <p:nvPicPr>
          <p:cNvPr id="14" name="Picture 4" descr="Image result for database icon">
            <a:extLst>
              <a:ext uri="{FF2B5EF4-FFF2-40B4-BE49-F238E27FC236}">
                <a16:creationId xmlns:a16="http://schemas.microsoft.com/office/drawing/2014/main" id="{2E6B31F2-A80A-4206-A28C-10D46BC24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396" y="3763660"/>
            <a:ext cx="1570983" cy="1570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8065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A1E388E-0C28-4391-B447-572A386C94A0}"/>
              </a:ext>
            </a:extLst>
          </p:cNvPr>
          <p:cNvSpPr/>
          <p:nvPr/>
        </p:nvSpPr>
        <p:spPr>
          <a:xfrm>
            <a:off x="6984275" y="1982051"/>
            <a:ext cx="3744685" cy="99312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8C7F539-8BC6-4B73-A907-F3641DF6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Handling Asynchronous Requests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51B844D-CC54-48E3-AE5F-4579A1AC95F7}"/>
              </a:ext>
            </a:extLst>
          </p:cNvPr>
          <p:cNvCxnSpPr>
            <a:cxnSpLocks/>
          </p:cNvCxnSpPr>
          <p:nvPr/>
        </p:nvCxnSpPr>
        <p:spPr>
          <a:xfrm>
            <a:off x="653937" y="3696284"/>
            <a:ext cx="604295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21F7100-78F7-4CD9-B67D-467A4F1D367F}"/>
              </a:ext>
            </a:extLst>
          </p:cNvPr>
          <p:cNvSpPr/>
          <p:nvPr/>
        </p:nvSpPr>
        <p:spPr>
          <a:xfrm>
            <a:off x="7289074" y="2151017"/>
            <a:ext cx="348343" cy="32759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78C1347-5F61-401D-802C-E523819D1E25}"/>
              </a:ext>
            </a:extLst>
          </p:cNvPr>
          <p:cNvCxnSpPr>
            <a:cxnSpLocks/>
          </p:cNvCxnSpPr>
          <p:nvPr/>
        </p:nvCxnSpPr>
        <p:spPr>
          <a:xfrm>
            <a:off x="9004335" y="3696284"/>
            <a:ext cx="72801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7AFB872-442A-4F1F-9ADA-CC6CD1572501}"/>
              </a:ext>
            </a:extLst>
          </p:cNvPr>
          <p:cNvSpPr/>
          <p:nvPr/>
        </p:nvSpPr>
        <p:spPr>
          <a:xfrm>
            <a:off x="6141482" y="3304991"/>
            <a:ext cx="348343" cy="32759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FDC0A6-6D37-4CBF-816E-E293891DC59D}"/>
              </a:ext>
            </a:extLst>
          </p:cNvPr>
          <p:cNvSpPr txBox="1"/>
          <p:nvPr/>
        </p:nvSpPr>
        <p:spPr>
          <a:xfrm>
            <a:off x="8983738" y="2546565"/>
            <a:ext cx="174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/>
              <a:t>Thread pool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62C0875-27B7-474C-ABAB-7B063CFBC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938" y="3199043"/>
            <a:ext cx="1570983" cy="2520950"/>
          </a:xfrm>
          <a:prstGeom prst="rect">
            <a:avLst/>
          </a:prstGeom>
        </p:spPr>
      </p:pic>
      <p:pic>
        <p:nvPicPr>
          <p:cNvPr id="14" name="Picture 4" descr="Image result for database icon">
            <a:extLst>
              <a:ext uri="{FF2B5EF4-FFF2-40B4-BE49-F238E27FC236}">
                <a16:creationId xmlns:a16="http://schemas.microsoft.com/office/drawing/2014/main" id="{73D4659E-7FE8-4269-A896-968592E0C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396" y="3763660"/>
            <a:ext cx="1570983" cy="1570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5169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341F42C-F859-439D-8B16-F77ABA1B4D46}"/>
              </a:ext>
            </a:extLst>
          </p:cNvPr>
          <p:cNvSpPr/>
          <p:nvPr/>
        </p:nvSpPr>
        <p:spPr>
          <a:xfrm>
            <a:off x="6984275" y="1982051"/>
            <a:ext cx="3744685" cy="99312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8C7F539-8BC6-4B73-A907-F3641DF6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Handling Asynchronous Requests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51B844D-CC54-48E3-AE5F-4579A1AC95F7}"/>
              </a:ext>
            </a:extLst>
          </p:cNvPr>
          <p:cNvCxnSpPr>
            <a:cxnSpLocks/>
          </p:cNvCxnSpPr>
          <p:nvPr/>
        </p:nvCxnSpPr>
        <p:spPr>
          <a:xfrm>
            <a:off x="653937" y="3696284"/>
            <a:ext cx="604295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21F7100-78F7-4CD9-B67D-467A4F1D367F}"/>
              </a:ext>
            </a:extLst>
          </p:cNvPr>
          <p:cNvSpPr/>
          <p:nvPr/>
        </p:nvSpPr>
        <p:spPr>
          <a:xfrm>
            <a:off x="7289074" y="2151017"/>
            <a:ext cx="348343" cy="32759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0AC0A24-9195-4298-9648-914E2E09FD93}"/>
              </a:ext>
            </a:extLst>
          </p:cNvPr>
          <p:cNvCxnSpPr>
            <a:cxnSpLocks/>
          </p:cNvCxnSpPr>
          <p:nvPr/>
        </p:nvCxnSpPr>
        <p:spPr>
          <a:xfrm>
            <a:off x="653937" y="4459870"/>
            <a:ext cx="604295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78C1347-5F61-401D-802C-E523819D1E25}"/>
              </a:ext>
            </a:extLst>
          </p:cNvPr>
          <p:cNvCxnSpPr>
            <a:cxnSpLocks/>
          </p:cNvCxnSpPr>
          <p:nvPr/>
        </p:nvCxnSpPr>
        <p:spPr>
          <a:xfrm>
            <a:off x="9004335" y="3696284"/>
            <a:ext cx="72801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6F9B510E-9BBC-4894-959D-565D3F0E1880}"/>
              </a:ext>
            </a:extLst>
          </p:cNvPr>
          <p:cNvSpPr/>
          <p:nvPr/>
        </p:nvSpPr>
        <p:spPr>
          <a:xfrm>
            <a:off x="7768044" y="2478614"/>
            <a:ext cx="348343" cy="32759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D9A10E-F02B-4358-9DB4-4FCE25DF45EC}"/>
              </a:ext>
            </a:extLst>
          </p:cNvPr>
          <p:cNvSpPr txBox="1"/>
          <p:nvPr/>
        </p:nvSpPr>
        <p:spPr>
          <a:xfrm>
            <a:off x="8983738" y="2546565"/>
            <a:ext cx="174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/>
              <a:t>Thread pool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B50D3E5-5773-4FDD-9335-711428833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938" y="3199043"/>
            <a:ext cx="1570983" cy="2520950"/>
          </a:xfrm>
          <a:prstGeom prst="rect">
            <a:avLst/>
          </a:prstGeom>
        </p:spPr>
      </p:pic>
      <p:pic>
        <p:nvPicPr>
          <p:cNvPr id="18" name="Picture 4" descr="Image result for database icon">
            <a:extLst>
              <a:ext uri="{FF2B5EF4-FFF2-40B4-BE49-F238E27FC236}">
                <a16:creationId xmlns:a16="http://schemas.microsoft.com/office/drawing/2014/main" id="{AE4D5370-A81D-4831-986A-FDC4F41FC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396" y="3763660"/>
            <a:ext cx="1570983" cy="1570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03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046C3FF-2E97-457A-8345-E808D09DAB42}"/>
              </a:ext>
            </a:extLst>
          </p:cNvPr>
          <p:cNvSpPr/>
          <p:nvPr/>
        </p:nvSpPr>
        <p:spPr>
          <a:xfrm>
            <a:off x="6984275" y="1982051"/>
            <a:ext cx="3744685" cy="99312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8C7F539-8BC6-4B73-A907-F3641DF6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Handling Asynchronous Requests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51B844D-CC54-48E3-AE5F-4579A1AC95F7}"/>
              </a:ext>
            </a:extLst>
          </p:cNvPr>
          <p:cNvCxnSpPr>
            <a:cxnSpLocks/>
          </p:cNvCxnSpPr>
          <p:nvPr/>
        </p:nvCxnSpPr>
        <p:spPr>
          <a:xfrm>
            <a:off x="653937" y="3696284"/>
            <a:ext cx="604295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21F7100-78F7-4CD9-B67D-467A4F1D367F}"/>
              </a:ext>
            </a:extLst>
          </p:cNvPr>
          <p:cNvSpPr/>
          <p:nvPr/>
        </p:nvSpPr>
        <p:spPr>
          <a:xfrm>
            <a:off x="7289074" y="2151017"/>
            <a:ext cx="348343" cy="32759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0AC0A24-9195-4298-9648-914E2E09FD93}"/>
              </a:ext>
            </a:extLst>
          </p:cNvPr>
          <p:cNvCxnSpPr>
            <a:cxnSpLocks/>
          </p:cNvCxnSpPr>
          <p:nvPr/>
        </p:nvCxnSpPr>
        <p:spPr>
          <a:xfrm>
            <a:off x="653937" y="4459870"/>
            <a:ext cx="604295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78C1347-5F61-401D-802C-E523819D1E25}"/>
              </a:ext>
            </a:extLst>
          </p:cNvPr>
          <p:cNvCxnSpPr>
            <a:cxnSpLocks/>
          </p:cNvCxnSpPr>
          <p:nvPr/>
        </p:nvCxnSpPr>
        <p:spPr>
          <a:xfrm>
            <a:off x="9004335" y="3696284"/>
            <a:ext cx="72801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6F9B510E-9BBC-4894-959D-565D3F0E1880}"/>
              </a:ext>
            </a:extLst>
          </p:cNvPr>
          <p:cNvSpPr/>
          <p:nvPr/>
        </p:nvSpPr>
        <p:spPr>
          <a:xfrm>
            <a:off x="6141482" y="4057521"/>
            <a:ext cx="348343" cy="32759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11C8CE6-8056-4EBA-A9CF-2D8F47EEBA92}"/>
              </a:ext>
            </a:extLst>
          </p:cNvPr>
          <p:cNvCxnSpPr>
            <a:cxnSpLocks/>
          </p:cNvCxnSpPr>
          <p:nvPr/>
        </p:nvCxnSpPr>
        <p:spPr>
          <a:xfrm>
            <a:off x="9304781" y="4459870"/>
            <a:ext cx="72801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9C628AE-BEBC-4190-A7FD-EEF28FFD5C41}"/>
              </a:ext>
            </a:extLst>
          </p:cNvPr>
          <p:cNvSpPr txBox="1"/>
          <p:nvPr/>
        </p:nvSpPr>
        <p:spPr>
          <a:xfrm>
            <a:off x="8983738" y="2546565"/>
            <a:ext cx="174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/>
              <a:t>Thread pool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51AAB8-5F8B-44DC-87B3-D63E9E9DD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938" y="3199043"/>
            <a:ext cx="1570983" cy="2520950"/>
          </a:xfrm>
          <a:prstGeom prst="rect">
            <a:avLst/>
          </a:prstGeom>
        </p:spPr>
      </p:pic>
      <p:pic>
        <p:nvPicPr>
          <p:cNvPr id="18" name="Picture 4" descr="Image result for database icon">
            <a:extLst>
              <a:ext uri="{FF2B5EF4-FFF2-40B4-BE49-F238E27FC236}">
                <a16:creationId xmlns:a16="http://schemas.microsoft.com/office/drawing/2014/main" id="{C99A6BA1-DFC4-4575-9202-047F209C0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396" y="3763660"/>
            <a:ext cx="1570983" cy="1570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729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BE88899-1FA1-4353-A4D3-97E1FEF94CC5}"/>
              </a:ext>
            </a:extLst>
          </p:cNvPr>
          <p:cNvSpPr/>
          <p:nvPr/>
        </p:nvSpPr>
        <p:spPr>
          <a:xfrm>
            <a:off x="6984275" y="1982051"/>
            <a:ext cx="3744685" cy="99312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8C7F539-8BC6-4B73-A907-F3641DF6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Handling Asynchronous Requests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12C9CE-D15C-42FC-91AB-1526D53327EC}"/>
              </a:ext>
            </a:extLst>
          </p:cNvPr>
          <p:cNvSpPr txBox="1"/>
          <p:nvPr/>
        </p:nvSpPr>
        <p:spPr>
          <a:xfrm>
            <a:off x="8983738" y="2546565"/>
            <a:ext cx="174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/>
              <a:t>Thread pool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51B844D-CC54-48E3-AE5F-4579A1AC95F7}"/>
              </a:ext>
            </a:extLst>
          </p:cNvPr>
          <p:cNvCxnSpPr>
            <a:cxnSpLocks/>
          </p:cNvCxnSpPr>
          <p:nvPr/>
        </p:nvCxnSpPr>
        <p:spPr>
          <a:xfrm>
            <a:off x="653937" y="3696284"/>
            <a:ext cx="604295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21F7100-78F7-4CD9-B67D-467A4F1D367F}"/>
              </a:ext>
            </a:extLst>
          </p:cNvPr>
          <p:cNvSpPr/>
          <p:nvPr/>
        </p:nvSpPr>
        <p:spPr>
          <a:xfrm>
            <a:off x="7289074" y="2151017"/>
            <a:ext cx="348343" cy="32759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0AC0A24-9195-4298-9648-914E2E09FD93}"/>
              </a:ext>
            </a:extLst>
          </p:cNvPr>
          <p:cNvCxnSpPr>
            <a:cxnSpLocks/>
          </p:cNvCxnSpPr>
          <p:nvPr/>
        </p:nvCxnSpPr>
        <p:spPr>
          <a:xfrm>
            <a:off x="653937" y="4459870"/>
            <a:ext cx="604295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78C1347-5F61-401D-802C-E523819D1E25}"/>
              </a:ext>
            </a:extLst>
          </p:cNvPr>
          <p:cNvCxnSpPr>
            <a:cxnSpLocks/>
          </p:cNvCxnSpPr>
          <p:nvPr/>
        </p:nvCxnSpPr>
        <p:spPr>
          <a:xfrm>
            <a:off x="9004335" y="3696284"/>
            <a:ext cx="72801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6F9B510E-9BBC-4894-959D-565D3F0E1880}"/>
              </a:ext>
            </a:extLst>
          </p:cNvPr>
          <p:cNvSpPr/>
          <p:nvPr/>
        </p:nvSpPr>
        <p:spPr>
          <a:xfrm>
            <a:off x="7849829" y="2478614"/>
            <a:ext cx="348343" cy="32759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11C8CE6-8056-4EBA-A9CF-2D8F47EEBA92}"/>
              </a:ext>
            </a:extLst>
          </p:cNvPr>
          <p:cNvCxnSpPr>
            <a:cxnSpLocks/>
          </p:cNvCxnSpPr>
          <p:nvPr/>
        </p:nvCxnSpPr>
        <p:spPr>
          <a:xfrm>
            <a:off x="9304781" y="4459870"/>
            <a:ext cx="72801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52DF03D-CB12-4F11-9636-AC13B775A855}"/>
              </a:ext>
            </a:extLst>
          </p:cNvPr>
          <p:cNvCxnSpPr>
            <a:cxnSpLocks/>
          </p:cNvCxnSpPr>
          <p:nvPr/>
        </p:nvCxnSpPr>
        <p:spPr>
          <a:xfrm flipH="1">
            <a:off x="9154661" y="3839975"/>
            <a:ext cx="70942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3C51AC09-4478-40D3-ADC1-19D2C29B8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938" y="3199043"/>
            <a:ext cx="1570983" cy="2520950"/>
          </a:xfrm>
          <a:prstGeom prst="rect">
            <a:avLst/>
          </a:prstGeom>
        </p:spPr>
      </p:pic>
      <p:pic>
        <p:nvPicPr>
          <p:cNvPr id="18" name="Picture 4" descr="Image result for database icon">
            <a:extLst>
              <a:ext uri="{FF2B5EF4-FFF2-40B4-BE49-F238E27FC236}">
                <a16:creationId xmlns:a16="http://schemas.microsoft.com/office/drawing/2014/main" id="{6F82B057-FC1D-4152-B093-5C7FCF803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396" y="3763660"/>
            <a:ext cx="1570983" cy="1570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70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7AFD4C8-B7A3-4E7D-B308-7DF8783AF913}"/>
              </a:ext>
            </a:extLst>
          </p:cNvPr>
          <p:cNvSpPr/>
          <p:nvPr/>
        </p:nvSpPr>
        <p:spPr>
          <a:xfrm>
            <a:off x="6984275" y="1982051"/>
            <a:ext cx="3744685" cy="99312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8C7F539-8BC6-4B73-A907-F3641DF6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Handling Asynchronous Requests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51B844D-CC54-48E3-AE5F-4579A1AC95F7}"/>
              </a:ext>
            </a:extLst>
          </p:cNvPr>
          <p:cNvCxnSpPr>
            <a:cxnSpLocks/>
          </p:cNvCxnSpPr>
          <p:nvPr/>
        </p:nvCxnSpPr>
        <p:spPr>
          <a:xfrm>
            <a:off x="653937" y="3696284"/>
            <a:ext cx="604295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0AC0A24-9195-4298-9648-914E2E09FD93}"/>
              </a:ext>
            </a:extLst>
          </p:cNvPr>
          <p:cNvCxnSpPr>
            <a:cxnSpLocks/>
          </p:cNvCxnSpPr>
          <p:nvPr/>
        </p:nvCxnSpPr>
        <p:spPr>
          <a:xfrm>
            <a:off x="653937" y="4459870"/>
            <a:ext cx="604295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78C1347-5F61-401D-802C-E523819D1E25}"/>
              </a:ext>
            </a:extLst>
          </p:cNvPr>
          <p:cNvCxnSpPr>
            <a:cxnSpLocks/>
          </p:cNvCxnSpPr>
          <p:nvPr/>
        </p:nvCxnSpPr>
        <p:spPr>
          <a:xfrm>
            <a:off x="9004335" y="3696284"/>
            <a:ext cx="72801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00BB725-795F-4192-873B-4C542CDA2680}"/>
              </a:ext>
            </a:extLst>
          </p:cNvPr>
          <p:cNvCxnSpPr>
            <a:cxnSpLocks/>
          </p:cNvCxnSpPr>
          <p:nvPr/>
        </p:nvCxnSpPr>
        <p:spPr>
          <a:xfrm flipH="1">
            <a:off x="9154661" y="3839975"/>
            <a:ext cx="70942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1D23708-DFE6-4D9D-A589-EFE4DA023AD5}"/>
              </a:ext>
            </a:extLst>
          </p:cNvPr>
          <p:cNvCxnSpPr>
            <a:cxnSpLocks/>
          </p:cNvCxnSpPr>
          <p:nvPr/>
        </p:nvCxnSpPr>
        <p:spPr>
          <a:xfrm flipH="1">
            <a:off x="653936" y="3844792"/>
            <a:ext cx="6042955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E991959-1266-4D67-AC88-33847E54CE3B}"/>
              </a:ext>
            </a:extLst>
          </p:cNvPr>
          <p:cNvSpPr/>
          <p:nvPr/>
        </p:nvSpPr>
        <p:spPr>
          <a:xfrm>
            <a:off x="6141482" y="3304991"/>
            <a:ext cx="348343" cy="32759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564CE6-15F9-468F-9D43-90F40C4D5FD0}"/>
              </a:ext>
            </a:extLst>
          </p:cNvPr>
          <p:cNvCxnSpPr>
            <a:cxnSpLocks/>
          </p:cNvCxnSpPr>
          <p:nvPr/>
        </p:nvCxnSpPr>
        <p:spPr>
          <a:xfrm>
            <a:off x="9304781" y="4459870"/>
            <a:ext cx="72801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9F8C3E9A-94C1-4C25-BA88-8F7B823FA2C2}"/>
              </a:ext>
            </a:extLst>
          </p:cNvPr>
          <p:cNvSpPr/>
          <p:nvPr/>
        </p:nvSpPr>
        <p:spPr>
          <a:xfrm>
            <a:off x="7849829" y="2478614"/>
            <a:ext cx="348343" cy="32759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2B97B8-63BD-4800-80B5-81EF8AFAEA4D}"/>
              </a:ext>
            </a:extLst>
          </p:cNvPr>
          <p:cNvSpPr txBox="1"/>
          <p:nvPr/>
        </p:nvSpPr>
        <p:spPr>
          <a:xfrm>
            <a:off x="8983738" y="2546565"/>
            <a:ext cx="174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/>
              <a:t>Thread pool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720C90D-14BF-4B6D-A840-2781EEB2F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938" y="3199043"/>
            <a:ext cx="1570983" cy="2520950"/>
          </a:xfrm>
          <a:prstGeom prst="rect">
            <a:avLst/>
          </a:prstGeom>
        </p:spPr>
      </p:pic>
      <p:pic>
        <p:nvPicPr>
          <p:cNvPr id="25" name="Picture 4" descr="Image result for database icon">
            <a:extLst>
              <a:ext uri="{FF2B5EF4-FFF2-40B4-BE49-F238E27FC236}">
                <a16:creationId xmlns:a16="http://schemas.microsoft.com/office/drawing/2014/main" id="{A4A0AF0F-8E48-4B48-BAC4-D3E0FA34B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396" y="3763660"/>
            <a:ext cx="1570983" cy="1570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46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E59AB-85E5-437E-A1F9-1A2F48F22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Hi, I’m Kevin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289A8-7784-4AB9-95D2-839F2B6E929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3200" dirty="0"/>
              <a:t>Freelance solution architect (API, security)</a:t>
            </a:r>
          </a:p>
          <a:p>
            <a:pPr marL="0" indent="0">
              <a:buNone/>
            </a:pPr>
            <a:r>
              <a:rPr lang="en-GB" sz="3200" dirty="0"/>
              <a:t>Microsoft MVP, Pluralsight Author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200" dirty="0"/>
              <a:t>@</a:t>
            </a:r>
            <a:r>
              <a:rPr lang="en-GB" sz="3200" dirty="0" err="1"/>
              <a:t>KevinDockx</a:t>
            </a:r>
            <a:endParaRPr lang="en-GB" sz="3200" dirty="0"/>
          </a:p>
          <a:p>
            <a:pPr marL="0" indent="0">
              <a:buNone/>
            </a:pPr>
            <a:r>
              <a:rPr lang="en-GB" sz="3200" dirty="0">
                <a:hlinkClick r:id="rId2"/>
              </a:rPr>
              <a:t>https://www.kevindockx.com</a:t>
            </a:r>
            <a:endParaRPr lang="en-GB" sz="3200" dirty="0"/>
          </a:p>
          <a:p>
            <a:pPr marL="0" indent="0">
              <a:buNone/>
            </a:pPr>
            <a:r>
              <a:rPr lang="en-GB" sz="3200" dirty="0">
                <a:hlinkClick r:id="rId3"/>
              </a:rPr>
              <a:t>https://github.com/KevinDockx</a:t>
            </a:r>
            <a:endParaRPr lang="en-GB" dirty="0">
              <a:latin typeface="+mn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017FA0-6284-4584-BBB5-B06FED50F70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7F88544-F5A6-4835-BC54-3E7E0F9384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772" y="2266921"/>
            <a:ext cx="3495152" cy="273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5136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AD84270-34DE-47AD-88F9-EE8134D89D65}"/>
              </a:ext>
            </a:extLst>
          </p:cNvPr>
          <p:cNvSpPr/>
          <p:nvPr/>
        </p:nvSpPr>
        <p:spPr>
          <a:xfrm>
            <a:off x="6984275" y="1982051"/>
            <a:ext cx="3744685" cy="99312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8C7F539-8BC6-4B73-A907-F3641DF6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Handling Asynchronous Requests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51B844D-CC54-48E3-AE5F-4579A1AC95F7}"/>
              </a:ext>
            </a:extLst>
          </p:cNvPr>
          <p:cNvCxnSpPr>
            <a:cxnSpLocks/>
          </p:cNvCxnSpPr>
          <p:nvPr/>
        </p:nvCxnSpPr>
        <p:spPr>
          <a:xfrm>
            <a:off x="653937" y="3696284"/>
            <a:ext cx="604295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21F7100-78F7-4CD9-B67D-467A4F1D367F}"/>
              </a:ext>
            </a:extLst>
          </p:cNvPr>
          <p:cNvSpPr/>
          <p:nvPr/>
        </p:nvSpPr>
        <p:spPr>
          <a:xfrm>
            <a:off x="7289074" y="2151017"/>
            <a:ext cx="348343" cy="32759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0AC0A24-9195-4298-9648-914E2E09FD93}"/>
              </a:ext>
            </a:extLst>
          </p:cNvPr>
          <p:cNvCxnSpPr>
            <a:cxnSpLocks/>
          </p:cNvCxnSpPr>
          <p:nvPr/>
        </p:nvCxnSpPr>
        <p:spPr>
          <a:xfrm>
            <a:off x="653937" y="4459870"/>
            <a:ext cx="604295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78C1347-5F61-401D-802C-E523819D1E25}"/>
              </a:ext>
            </a:extLst>
          </p:cNvPr>
          <p:cNvCxnSpPr>
            <a:cxnSpLocks/>
          </p:cNvCxnSpPr>
          <p:nvPr/>
        </p:nvCxnSpPr>
        <p:spPr>
          <a:xfrm>
            <a:off x="9004335" y="3696284"/>
            <a:ext cx="72801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00BB725-795F-4192-873B-4C542CDA2680}"/>
              </a:ext>
            </a:extLst>
          </p:cNvPr>
          <p:cNvCxnSpPr>
            <a:cxnSpLocks/>
          </p:cNvCxnSpPr>
          <p:nvPr/>
        </p:nvCxnSpPr>
        <p:spPr>
          <a:xfrm flipH="1">
            <a:off x="9154661" y="3839975"/>
            <a:ext cx="70942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1D23708-DFE6-4D9D-A589-EFE4DA023AD5}"/>
              </a:ext>
            </a:extLst>
          </p:cNvPr>
          <p:cNvCxnSpPr>
            <a:cxnSpLocks/>
          </p:cNvCxnSpPr>
          <p:nvPr/>
        </p:nvCxnSpPr>
        <p:spPr>
          <a:xfrm flipH="1">
            <a:off x="653936" y="3844792"/>
            <a:ext cx="6042955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564CE6-15F9-468F-9D43-90F40C4D5FD0}"/>
              </a:ext>
            </a:extLst>
          </p:cNvPr>
          <p:cNvCxnSpPr>
            <a:cxnSpLocks/>
          </p:cNvCxnSpPr>
          <p:nvPr/>
        </p:nvCxnSpPr>
        <p:spPr>
          <a:xfrm>
            <a:off x="9304781" y="4459870"/>
            <a:ext cx="72801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F6DBC10-95AC-4955-87F6-32C296D52DDE}"/>
              </a:ext>
            </a:extLst>
          </p:cNvPr>
          <p:cNvCxnSpPr>
            <a:cxnSpLocks/>
          </p:cNvCxnSpPr>
          <p:nvPr/>
        </p:nvCxnSpPr>
        <p:spPr>
          <a:xfrm>
            <a:off x="653937" y="5204453"/>
            <a:ext cx="604295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60AD60D9-263B-42E8-B713-0185C5B7FC3B}"/>
              </a:ext>
            </a:extLst>
          </p:cNvPr>
          <p:cNvSpPr/>
          <p:nvPr/>
        </p:nvSpPr>
        <p:spPr>
          <a:xfrm>
            <a:off x="7849829" y="2478614"/>
            <a:ext cx="348343" cy="32759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9F48E1-C073-4276-A57E-94C8B814AAB4}"/>
              </a:ext>
            </a:extLst>
          </p:cNvPr>
          <p:cNvSpPr txBox="1"/>
          <p:nvPr/>
        </p:nvSpPr>
        <p:spPr>
          <a:xfrm>
            <a:off x="8983738" y="2546565"/>
            <a:ext cx="174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/>
              <a:t>Thread pool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001944B-FEA0-4E09-9BF0-4C08CFEC3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938" y="3199043"/>
            <a:ext cx="1570983" cy="2520950"/>
          </a:xfrm>
          <a:prstGeom prst="rect">
            <a:avLst/>
          </a:prstGeom>
        </p:spPr>
      </p:pic>
      <p:pic>
        <p:nvPicPr>
          <p:cNvPr id="25" name="Picture 4" descr="Image result for database icon">
            <a:extLst>
              <a:ext uri="{FF2B5EF4-FFF2-40B4-BE49-F238E27FC236}">
                <a16:creationId xmlns:a16="http://schemas.microsoft.com/office/drawing/2014/main" id="{B80C5C48-7E78-405E-9650-C0DA8282A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396" y="3763660"/>
            <a:ext cx="1570983" cy="1570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18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88A3AD5-411F-4611-A97E-89E0E49FD812}"/>
              </a:ext>
            </a:extLst>
          </p:cNvPr>
          <p:cNvSpPr/>
          <p:nvPr/>
        </p:nvSpPr>
        <p:spPr>
          <a:xfrm>
            <a:off x="6984275" y="1982051"/>
            <a:ext cx="3744685" cy="99312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8C7F539-8BC6-4B73-A907-F3641DF6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Handling Asynchronous Requests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51B844D-CC54-48E3-AE5F-4579A1AC95F7}"/>
              </a:ext>
            </a:extLst>
          </p:cNvPr>
          <p:cNvCxnSpPr>
            <a:cxnSpLocks/>
          </p:cNvCxnSpPr>
          <p:nvPr/>
        </p:nvCxnSpPr>
        <p:spPr>
          <a:xfrm>
            <a:off x="653937" y="3696284"/>
            <a:ext cx="604295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0AC0A24-9195-4298-9648-914E2E09FD93}"/>
              </a:ext>
            </a:extLst>
          </p:cNvPr>
          <p:cNvCxnSpPr>
            <a:cxnSpLocks/>
          </p:cNvCxnSpPr>
          <p:nvPr/>
        </p:nvCxnSpPr>
        <p:spPr>
          <a:xfrm>
            <a:off x="653937" y="4459870"/>
            <a:ext cx="604295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78C1347-5F61-401D-802C-E523819D1E25}"/>
              </a:ext>
            </a:extLst>
          </p:cNvPr>
          <p:cNvCxnSpPr>
            <a:cxnSpLocks/>
          </p:cNvCxnSpPr>
          <p:nvPr/>
        </p:nvCxnSpPr>
        <p:spPr>
          <a:xfrm>
            <a:off x="9004335" y="3696284"/>
            <a:ext cx="72801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00BB725-795F-4192-873B-4C542CDA2680}"/>
              </a:ext>
            </a:extLst>
          </p:cNvPr>
          <p:cNvCxnSpPr>
            <a:cxnSpLocks/>
          </p:cNvCxnSpPr>
          <p:nvPr/>
        </p:nvCxnSpPr>
        <p:spPr>
          <a:xfrm flipH="1">
            <a:off x="9154661" y="3839975"/>
            <a:ext cx="70942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1D23708-DFE6-4D9D-A589-EFE4DA023AD5}"/>
              </a:ext>
            </a:extLst>
          </p:cNvPr>
          <p:cNvCxnSpPr>
            <a:cxnSpLocks/>
          </p:cNvCxnSpPr>
          <p:nvPr/>
        </p:nvCxnSpPr>
        <p:spPr>
          <a:xfrm flipH="1">
            <a:off x="653936" y="3844792"/>
            <a:ext cx="6042955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564CE6-15F9-468F-9D43-90F40C4D5FD0}"/>
              </a:ext>
            </a:extLst>
          </p:cNvPr>
          <p:cNvCxnSpPr>
            <a:cxnSpLocks/>
          </p:cNvCxnSpPr>
          <p:nvPr/>
        </p:nvCxnSpPr>
        <p:spPr>
          <a:xfrm>
            <a:off x="9304781" y="4459870"/>
            <a:ext cx="72801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F6DBC10-95AC-4955-87F6-32C296D52DDE}"/>
              </a:ext>
            </a:extLst>
          </p:cNvPr>
          <p:cNvCxnSpPr>
            <a:cxnSpLocks/>
          </p:cNvCxnSpPr>
          <p:nvPr/>
        </p:nvCxnSpPr>
        <p:spPr>
          <a:xfrm>
            <a:off x="653937" y="5204453"/>
            <a:ext cx="604295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A69ECA1F-1872-4CB5-92C8-3C5364EC67EC}"/>
              </a:ext>
            </a:extLst>
          </p:cNvPr>
          <p:cNvSpPr/>
          <p:nvPr/>
        </p:nvSpPr>
        <p:spPr>
          <a:xfrm>
            <a:off x="6141482" y="4830258"/>
            <a:ext cx="348343" cy="32759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95037D0-AA3E-4240-8B87-3FD68027EA5B}"/>
              </a:ext>
            </a:extLst>
          </p:cNvPr>
          <p:cNvSpPr/>
          <p:nvPr/>
        </p:nvSpPr>
        <p:spPr>
          <a:xfrm>
            <a:off x="7849829" y="2478614"/>
            <a:ext cx="348343" cy="32759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0D9E0A-E077-43A1-989E-9BEAE5ACAF0E}"/>
              </a:ext>
            </a:extLst>
          </p:cNvPr>
          <p:cNvSpPr txBox="1"/>
          <p:nvPr/>
        </p:nvSpPr>
        <p:spPr>
          <a:xfrm>
            <a:off x="8983738" y="2546565"/>
            <a:ext cx="174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/>
              <a:t>Thread pool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3037664-E37E-46CB-9CBA-1E1072910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938" y="3199043"/>
            <a:ext cx="1570983" cy="2520950"/>
          </a:xfrm>
          <a:prstGeom prst="rect">
            <a:avLst/>
          </a:prstGeom>
        </p:spPr>
      </p:pic>
      <p:pic>
        <p:nvPicPr>
          <p:cNvPr id="26" name="Picture 4" descr="Image result for database icon">
            <a:extLst>
              <a:ext uri="{FF2B5EF4-FFF2-40B4-BE49-F238E27FC236}">
                <a16:creationId xmlns:a16="http://schemas.microsoft.com/office/drawing/2014/main" id="{A99ADF51-1719-4226-A5E9-F6B345B9E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396" y="3763660"/>
            <a:ext cx="1570983" cy="1570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984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E59AB-85E5-437E-A1F9-1A2F48F22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The async/await Keywords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289A8-7784-4AB9-95D2-839F2B6E929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3200" dirty="0"/>
              <a:t>Marking a method with the async modifier</a:t>
            </a:r>
          </a:p>
          <a:p>
            <a:pPr marL="457200" lvl="1" indent="0">
              <a:buNone/>
            </a:pPr>
            <a:r>
              <a:rPr lang="en-GB" dirty="0">
                <a:latin typeface="+mn-lt"/>
              </a:rPr>
              <a:t>Ensures that the await keyword can be used inside that method </a:t>
            </a:r>
          </a:p>
          <a:p>
            <a:pPr marL="457200" lvl="1" indent="0">
              <a:buNone/>
            </a:pPr>
            <a:r>
              <a:rPr lang="en-GB" dirty="0">
                <a:latin typeface="+mn-lt"/>
              </a:rPr>
              <a:t>Transforms the method into a state machine (generated by the compiler)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821A897-2248-4972-9F2E-589A4F30DA18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22772" y="2266921"/>
            <a:ext cx="3495152" cy="273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3196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E59AB-85E5-437E-A1F9-1A2F48F22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The async/await Keywords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289A8-7784-4AB9-95D2-839F2B6E929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3200" dirty="0"/>
              <a:t>Using the await operator</a:t>
            </a:r>
          </a:p>
          <a:p>
            <a:pPr marL="457200" lvl="1" indent="0">
              <a:buNone/>
            </a:pPr>
            <a:r>
              <a:rPr lang="en-GB" dirty="0">
                <a:latin typeface="+mn-lt"/>
              </a:rPr>
              <a:t>Tells the compiler that the async method can't continue until the awaited asynchronous process is complete</a:t>
            </a:r>
          </a:p>
          <a:p>
            <a:pPr marL="457200" lvl="1" indent="0">
              <a:buNone/>
            </a:pPr>
            <a:r>
              <a:rPr lang="en-GB" dirty="0">
                <a:latin typeface="+mn-lt"/>
              </a:rPr>
              <a:t>Returns control to the caller of the async method (potentially right back up to the thread being freed)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821A897-2248-4972-9F2E-589A4F30DA18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22772" y="2266921"/>
            <a:ext cx="3495152" cy="273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8649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E59AB-85E5-437E-A1F9-1A2F48F22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The async/await Keywords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289A8-7784-4AB9-95D2-839F2B6E929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3200" dirty="0"/>
              <a:t>A method that is not marked with the async modifier cannot be awaited </a:t>
            </a:r>
          </a:p>
          <a:p>
            <a:pPr marL="0" indent="0">
              <a:buNone/>
            </a:pPr>
            <a:r>
              <a:rPr lang="en-GB" sz="3200" dirty="0"/>
              <a:t>When an async method doesn't contain an await operator, the method simply executes as a synchronous method does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821A897-2248-4972-9F2E-589A4F30DA18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22772" y="2266921"/>
            <a:ext cx="3495152" cy="273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463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B40DED-48A6-450B-B8B3-D15F7ADEF9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335" y="1403173"/>
            <a:ext cx="10778972" cy="4971203"/>
          </a:xfrm>
        </p:spPr>
        <p:txBody>
          <a:bodyPr/>
          <a:lstStyle/>
          <a:p>
            <a:r>
              <a:rPr lang="en-GB" sz="1800" dirty="0"/>
              <a:t>public async Task&lt;</a:t>
            </a:r>
            <a:r>
              <a:rPr lang="en-GB" sz="1800" dirty="0" err="1"/>
              <a:t>IActionResult</a:t>
            </a:r>
            <a:r>
              <a:rPr lang="en-GB" sz="1800" dirty="0"/>
              <a:t>&gt; </a:t>
            </a:r>
            <a:r>
              <a:rPr lang="en-GB" sz="1800" dirty="0" err="1"/>
              <a:t>MyActionThatCallsGetBooksAsync</a:t>
            </a:r>
            <a:r>
              <a:rPr lang="en-GB" sz="1800" dirty="0"/>
              <a:t>()</a:t>
            </a:r>
            <a:br>
              <a:rPr lang="en-GB" sz="1800" dirty="0"/>
            </a:br>
            <a:r>
              <a:rPr lang="en-GB" sz="1800" dirty="0"/>
              <a:t>{ 	… </a:t>
            </a:r>
            <a:br>
              <a:rPr lang="en-GB" sz="1800" dirty="0"/>
            </a:br>
            <a:r>
              <a:rPr lang="en-GB" sz="1800" dirty="0"/>
              <a:t>	</a:t>
            </a:r>
            <a:r>
              <a:rPr lang="en-GB" sz="1800" dirty="0" err="1"/>
              <a:t>var</a:t>
            </a:r>
            <a:r>
              <a:rPr lang="en-GB" sz="1800" dirty="0"/>
              <a:t> books = await </a:t>
            </a:r>
            <a:r>
              <a:rPr lang="en-GB" sz="1800" dirty="0" err="1"/>
              <a:t>GetBooksAsync</a:t>
            </a:r>
            <a:r>
              <a:rPr lang="en-GB" sz="1800" dirty="0"/>
              <a:t>();</a:t>
            </a:r>
            <a:br>
              <a:rPr lang="en-GB" sz="1800" dirty="0"/>
            </a:br>
            <a:r>
              <a:rPr lang="en-GB" sz="1800" dirty="0"/>
              <a:t>	…</a:t>
            </a:r>
            <a:br>
              <a:rPr lang="en-GB" sz="1800" dirty="0"/>
            </a:br>
            <a:r>
              <a:rPr lang="en-GB" sz="1800" dirty="0"/>
              <a:t>}</a:t>
            </a:r>
          </a:p>
          <a:p>
            <a:r>
              <a:rPr lang="en-GB" sz="1800" dirty="0"/>
              <a:t>public async Task&lt;IEnumerable&lt;Book&gt;&gt; </a:t>
            </a:r>
            <a:r>
              <a:rPr lang="en-GB" sz="1800" dirty="0" err="1"/>
              <a:t>GetBooksAsync</a:t>
            </a:r>
            <a:r>
              <a:rPr lang="en-GB" sz="1800" dirty="0"/>
              <a:t>()</a:t>
            </a:r>
            <a:br>
              <a:rPr lang="en-GB" sz="1800" dirty="0"/>
            </a:br>
            <a:r>
              <a:rPr lang="en-GB" sz="1800" dirty="0"/>
              <a:t>{	</a:t>
            </a:r>
            <a:br>
              <a:rPr lang="en-GB" sz="1800" dirty="0"/>
            </a:br>
            <a:r>
              <a:rPr lang="en-GB" sz="1800" dirty="0"/>
              <a:t>	</a:t>
            </a:r>
            <a:r>
              <a:rPr lang="en-GB" sz="1800" dirty="0" err="1"/>
              <a:t>var</a:t>
            </a:r>
            <a:r>
              <a:rPr lang="en-GB" sz="1800" dirty="0"/>
              <a:t> </a:t>
            </a:r>
            <a:r>
              <a:rPr lang="en-GB" sz="1800" dirty="0" err="1"/>
              <a:t>bookIds</a:t>
            </a:r>
            <a:r>
              <a:rPr lang="en-GB" sz="1800" dirty="0"/>
              <a:t> = </a:t>
            </a:r>
            <a:r>
              <a:rPr lang="en-GB" sz="1800" dirty="0" err="1"/>
              <a:t>CalculateBookIdsForUser</a:t>
            </a:r>
            <a:r>
              <a:rPr lang="en-GB" sz="1800" dirty="0"/>
              <a:t>();	</a:t>
            </a:r>
            <a:br>
              <a:rPr lang="en-GB" sz="1800" dirty="0"/>
            </a:br>
            <a:r>
              <a:rPr lang="en-GB" sz="1800" dirty="0"/>
              <a:t>	</a:t>
            </a:r>
            <a:r>
              <a:rPr lang="en-GB" sz="1800" dirty="0" err="1"/>
              <a:t>var</a:t>
            </a:r>
            <a:r>
              <a:rPr lang="en-GB" sz="1800" dirty="0"/>
              <a:t> books = await _</a:t>
            </a:r>
            <a:r>
              <a:rPr lang="en-GB" sz="1800" dirty="0" err="1"/>
              <a:t>context.Books.Where</a:t>
            </a:r>
            <a:r>
              <a:rPr lang="en-GB" sz="1800" dirty="0"/>
              <a:t>(b =&gt; </a:t>
            </a:r>
            <a:br>
              <a:rPr lang="en-GB" sz="1800" dirty="0"/>
            </a:br>
            <a:r>
              <a:rPr lang="en-GB" sz="1800" dirty="0"/>
              <a:t>	            </a:t>
            </a:r>
            <a:r>
              <a:rPr lang="en-GB" sz="1800" dirty="0" err="1"/>
              <a:t>bookIds.Contains</a:t>
            </a:r>
            <a:r>
              <a:rPr lang="en-GB" sz="1800" dirty="0"/>
              <a:t>(</a:t>
            </a:r>
            <a:r>
              <a:rPr lang="en-GB" sz="1800" dirty="0" err="1"/>
              <a:t>b.Id</a:t>
            </a:r>
            <a:r>
              <a:rPr lang="en-GB" sz="1800" dirty="0"/>
              <a:t>)).</a:t>
            </a:r>
            <a:r>
              <a:rPr lang="en-GB" sz="1800" dirty="0" err="1"/>
              <a:t>ToListAsync</a:t>
            </a:r>
            <a:r>
              <a:rPr lang="en-GB" sz="1800" dirty="0"/>
              <a:t>();	</a:t>
            </a:r>
            <a:br>
              <a:rPr lang="en-GB" sz="1800" dirty="0"/>
            </a:br>
            <a:r>
              <a:rPr lang="en-GB" sz="1800" dirty="0"/>
              <a:t>	return books;</a:t>
            </a:r>
            <a:br>
              <a:rPr lang="en-GB" sz="1800" dirty="0"/>
            </a:br>
            <a:r>
              <a:rPr lang="en-GB" sz="1800" dirty="0"/>
              <a:t>}</a:t>
            </a:r>
          </a:p>
          <a:p>
            <a:r>
              <a:rPr lang="en-GB" sz="1800" dirty="0"/>
              <a:t>public IEnumerable&lt;</a:t>
            </a:r>
            <a:r>
              <a:rPr lang="en-GB" sz="1800" dirty="0" err="1"/>
              <a:t>Guid</a:t>
            </a:r>
            <a:r>
              <a:rPr lang="en-GB" sz="1800" dirty="0"/>
              <a:t>&gt; </a:t>
            </a:r>
            <a:r>
              <a:rPr lang="en-GB" sz="1800" dirty="0" err="1"/>
              <a:t>CalculateBookIdsForUser</a:t>
            </a:r>
            <a:r>
              <a:rPr lang="en-GB" sz="1800" dirty="0"/>
              <a:t>()</a:t>
            </a:r>
            <a:br>
              <a:rPr lang="en-GB" sz="1800" dirty="0"/>
            </a:br>
            <a:r>
              <a:rPr lang="en-GB" sz="1800" dirty="0"/>
              <a:t>{	… </a:t>
            </a:r>
            <a:br>
              <a:rPr lang="en-GB" sz="1800" dirty="0"/>
            </a:br>
            <a:r>
              <a:rPr lang="en-GB" sz="1800" dirty="0"/>
              <a:t>	return </a:t>
            </a:r>
            <a:r>
              <a:rPr lang="en-GB" sz="1800" dirty="0" err="1"/>
              <a:t>bookIdsForUser</a:t>
            </a:r>
            <a:r>
              <a:rPr lang="en-GB" sz="1800" dirty="0"/>
              <a:t>;</a:t>
            </a:r>
            <a:br>
              <a:rPr lang="en-GB" sz="1800" dirty="0"/>
            </a:br>
            <a:r>
              <a:rPr lang="en-GB" sz="1800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0531683-E0AE-4C8C-9065-3B3199CCF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async / await Keywords</a:t>
            </a:r>
          </a:p>
        </p:txBody>
      </p:sp>
    </p:spTree>
    <p:extLst>
      <p:ext uri="{BB962C8B-B14F-4D97-AF65-F5344CB8AC3E}">
        <p14:creationId xmlns:p14="http://schemas.microsoft.com/office/powerpoint/2010/main" val="13103464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B40DED-48A6-450B-B8B3-D15F7ADEF9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335" y="1403173"/>
            <a:ext cx="10778972" cy="4971203"/>
          </a:xfrm>
        </p:spPr>
        <p:txBody>
          <a:bodyPr/>
          <a:lstStyle/>
          <a:p>
            <a:r>
              <a:rPr lang="en-GB" sz="1800" dirty="0"/>
              <a:t>public async Task&lt;</a:t>
            </a:r>
            <a:r>
              <a:rPr lang="en-GB" sz="1800" dirty="0" err="1"/>
              <a:t>IActionResult</a:t>
            </a:r>
            <a:r>
              <a:rPr lang="en-GB" sz="1800" dirty="0"/>
              <a:t>&gt; </a:t>
            </a:r>
            <a:r>
              <a:rPr lang="en-GB" sz="1800" dirty="0" err="1"/>
              <a:t>MyActionThatCallsGetBooksAsync</a:t>
            </a:r>
            <a:r>
              <a:rPr lang="en-GB" sz="1800" dirty="0"/>
              <a:t>()</a:t>
            </a:r>
            <a:br>
              <a:rPr lang="en-GB" sz="1800" dirty="0"/>
            </a:br>
            <a:r>
              <a:rPr lang="en-GB" sz="1800" dirty="0"/>
              <a:t>{ 	… </a:t>
            </a:r>
            <a:br>
              <a:rPr lang="en-GB" sz="1800" dirty="0"/>
            </a:br>
            <a:r>
              <a:rPr lang="en-GB" sz="1800" dirty="0"/>
              <a:t>	</a:t>
            </a:r>
            <a:r>
              <a:rPr lang="en-GB" sz="1800" dirty="0" err="1"/>
              <a:t>var</a:t>
            </a:r>
            <a:r>
              <a:rPr lang="en-GB" sz="1800" dirty="0"/>
              <a:t> books = await </a:t>
            </a:r>
            <a:r>
              <a:rPr lang="en-GB" sz="1800" dirty="0" err="1"/>
              <a:t>GetBooksAsync</a:t>
            </a:r>
            <a:r>
              <a:rPr lang="en-GB" sz="1800" dirty="0"/>
              <a:t>();</a:t>
            </a:r>
            <a:br>
              <a:rPr lang="en-GB" sz="1800" dirty="0"/>
            </a:br>
            <a:r>
              <a:rPr lang="en-GB" sz="1800" dirty="0"/>
              <a:t>	…</a:t>
            </a:r>
            <a:br>
              <a:rPr lang="en-GB" sz="1800" dirty="0"/>
            </a:br>
            <a:r>
              <a:rPr lang="en-GB" sz="1800" dirty="0"/>
              <a:t>}</a:t>
            </a:r>
          </a:p>
          <a:p>
            <a:r>
              <a:rPr lang="en-GB" sz="1800" dirty="0">
                <a:solidFill>
                  <a:schemeClr val="accent2"/>
                </a:solidFill>
              </a:rPr>
              <a:t>public </a:t>
            </a:r>
            <a:r>
              <a:rPr lang="en-GB" sz="1800" dirty="0">
                <a:solidFill>
                  <a:schemeClr val="accent1"/>
                </a:solidFill>
              </a:rPr>
              <a:t>async</a:t>
            </a:r>
            <a:r>
              <a:rPr lang="en-GB" sz="1800" dirty="0">
                <a:solidFill>
                  <a:schemeClr val="accent2"/>
                </a:solidFill>
              </a:rPr>
              <a:t> Task&lt;IEnumerable&lt;Book&gt;&gt; </a:t>
            </a:r>
            <a:r>
              <a:rPr lang="en-GB" sz="1800" dirty="0" err="1">
                <a:solidFill>
                  <a:schemeClr val="accent2"/>
                </a:solidFill>
              </a:rPr>
              <a:t>GetBooksAsync</a:t>
            </a:r>
            <a:r>
              <a:rPr lang="en-GB" sz="1800" dirty="0">
                <a:solidFill>
                  <a:schemeClr val="accent2"/>
                </a:solidFill>
              </a:rPr>
              <a:t>()</a:t>
            </a:r>
            <a:br>
              <a:rPr lang="en-GB" sz="1800" dirty="0"/>
            </a:br>
            <a:r>
              <a:rPr lang="en-GB" sz="1800" dirty="0"/>
              <a:t>{	</a:t>
            </a:r>
            <a:br>
              <a:rPr lang="en-GB" sz="1800" dirty="0"/>
            </a:br>
            <a:r>
              <a:rPr lang="en-GB" sz="1800" dirty="0"/>
              <a:t>	</a:t>
            </a:r>
            <a:r>
              <a:rPr lang="en-GB" sz="1800" dirty="0" err="1"/>
              <a:t>var</a:t>
            </a:r>
            <a:r>
              <a:rPr lang="en-GB" sz="1800" dirty="0"/>
              <a:t> </a:t>
            </a:r>
            <a:r>
              <a:rPr lang="en-GB" sz="1800" dirty="0" err="1"/>
              <a:t>bookIds</a:t>
            </a:r>
            <a:r>
              <a:rPr lang="en-GB" sz="1800" dirty="0"/>
              <a:t> = </a:t>
            </a:r>
            <a:r>
              <a:rPr lang="en-GB" sz="1800" dirty="0" err="1"/>
              <a:t>CalculateBookIdsForUser</a:t>
            </a:r>
            <a:r>
              <a:rPr lang="en-GB" sz="1800" dirty="0"/>
              <a:t>();	</a:t>
            </a:r>
            <a:br>
              <a:rPr lang="en-GB" sz="1800" dirty="0"/>
            </a:br>
            <a:r>
              <a:rPr lang="en-GB" sz="1800" dirty="0"/>
              <a:t>	</a:t>
            </a:r>
            <a:r>
              <a:rPr lang="en-GB" sz="1800" dirty="0" err="1"/>
              <a:t>var</a:t>
            </a:r>
            <a:r>
              <a:rPr lang="en-GB" sz="1800" dirty="0"/>
              <a:t> books = await _</a:t>
            </a:r>
            <a:r>
              <a:rPr lang="en-GB" sz="1800" dirty="0" err="1"/>
              <a:t>context.Books.Where</a:t>
            </a:r>
            <a:r>
              <a:rPr lang="en-GB" sz="1800" dirty="0"/>
              <a:t>(b =&gt; </a:t>
            </a:r>
            <a:br>
              <a:rPr lang="en-GB" sz="1800" dirty="0"/>
            </a:br>
            <a:r>
              <a:rPr lang="en-GB" sz="1800" dirty="0"/>
              <a:t>	            </a:t>
            </a:r>
            <a:r>
              <a:rPr lang="en-GB" sz="1800" dirty="0" err="1"/>
              <a:t>bookIds.Contains</a:t>
            </a:r>
            <a:r>
              <a:rPr lang="en-GB" sz="1800" dirty="0"/>
              <a:t>(</a:t>
            </a:r>
            <a:r>
              <a:rPr lang="en-GB" sz="1800" dirty="0" err="1"/>
              <a:t>b.Id</a:t>
            </a:r>
            <a:r>
              <a:rPr lang="en-GB" sz="1800" dirty="0"/>
              <a:t>)).</a:t>
            </a:r>
            <a:r>
              <a:rPr lang="en-GB" sz="1800" dirty="0" err="1"/>
              <a:t>ToListAsync</a:t>
            </a:r>
            <a:r>
              <a:rPr lang="en-GB" sz="1800" dirty="0"/>
              <a:t>();	</a:t>
            </a:r>
            <a:br>
              <a:rPr lang="en-GB" sz="1800" dirty="0"/>
            </a:br>
            <a:r>
              <a:rPr lang="en-GB" sz="1800" dirty="0"/>
              <a:t>	return books;</a:t>
            </a:r>
            <a:br>
              <a:rPr lang="en-GB" sz="1800" dirty="0"/>
            </a:br>
            <a:r>
              <a:rPr lang="en-GB" sz="1800" dirty="0"/>
              <a:t>}</a:t>
            </a:r>
          </a:p>
          <a:p>
            <a:r>
              <a:rPr lang="en-GB" sz="1800" dirty="0"/>
              <a:t>public IEnumerable&lt;</a:t>
            </a:r>
            <a:r>
              <a:rPr lang="en-GB" sz="1800" dirty="0" err="1"/>
              <a:t>Guid</a:t>
            </a:r>
            <a:r>
              <a:rPr lang="en-GB" sz="1800" dirty="0"/>
              <a:t>&gt; </a:t>
            </a:r>
            <a:r>
              <a:rPr lang="en-GB" sz="1800" dirty="0" err="1"/>
              <a:t>CalculateBookIdsForUser</a:t>
            </a:r>
            <a:r>
              <a:rPr lang="en-GB" sz="1800" dirty="0"/>
              <a:t>()</a:t>
            </a:r>
            <a:br>
              <a:rPr lang="en-GB" sz="1800" dirty="0"/>
            </a:br>
            <a:r>
              <a:rPr lang="en-GB" sz="1800" dirty="0"/>
              <a:t>{	… </a:t>
            </a:r>
            <a:br>
              <a:rPr lang="en-GB" sz="1800" dirty="0"/>
            </a:br>
            <a:r>
              <a:rPr lang="en-GB" sz="1800" dirty="0"/>
              <a:t>	return </a:t>
            </a:r>
            <a:r>
              <a:rPr lang="en-GB" sz="1800" dirty="0" err="1"/>
              <a:t>bookIdsForUser</a:t>
            </a:r>
            <a:r>
              <a:rPr lang="en-GB" sz="1800" dirty="0"/>
              <a:t>;</a:t>
            </a:r>
            <a:br>
              <a:rPr lang="en-GB" sz="1800" dirty="0"/>
            </a:br>
            <a:r>
              <a:rPr lang="en-GB" sz="1800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0531683-E0AE-4C8C-9065-3B3199CCF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async / await Keywords</a:t>
            </a:r>
          </a:p>
        </p:txBody>
      </p:sp>
    </p:spTree>
    <p:extLst>
      <p:ext uri="{BB962C8B-B14F-4D97-AF65-F5344CB8AC3E}">
        <p14:creationId xmlns:p14="http://schemas.microsoft.com/office/powerpoint/2010/main" val="32662040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B40DED-48A6-450B-B8B3-D15F7ADEF9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335" y="1403173"/>
            <a:ext cx="10778972" cy="4971203"/>
          </a:xfrm>
        </p:spPr>
        <p:txBody>
          <a:bodyPr/>
          <a:lstStyle/>
          <a:p>
            <a:r>
              <a:rPr lang="en-GB" sz="1800" dirty="0"/>
              <a:t>public async Task&lt;</a:t>
            </a:r>
            <a:r>
              <a:rPr lang="en-GB" sz="1800" dirty="0" err="1"/>
              <a:t>IActionResult</a:t>
            </a:r>
            <a:r>
              <a:rPr lang="en-GB" sz="1800" dirty="0"/>
              <a:t>&gt; </a:t>
            </a:r>
            <a:r>
              <a:rPr lang="en-GB" sz="1800" dirty="0" err="1"/>
              <a:t>MyActionThatCallsGetBooksAsync</a:t>
            </a:r>
            <a:r>
              <a:rPr lang="en-GB" sz="1800" dirty="0"/>
              <a:t>()</a:t>
            </a:r>
            <a:br>
              <a:rPr lang="en-GB" sz="1800" dirty="0"/>
            </a:br>
            <a:r>
              <a:rPr lang="en-GB" sz="1800" dirty="0"/>
              <a:t>{ 	… </a:t>
            </a:r>
            <a:br>
              <a:rPr lang="en-GB" sz="1800" dirty="0"/>
            </a:br>
            <a:r>
              <a:rPr lang="en-GB" sz="1800" dirty="0"/>
              <a:t>	</a:t>
            </a:r>
            <a:r>
              <a:rPr lang="en-GB" sz="1800" dirty="0" err="1"/>
              <a:t>var</a:t>
            </a:r>
            <a:r>
              <a:rPr lang="en-GB" sz="1800" dirty="0"/>
              <a:t> books = await </a:t>
            </a:r>
            <a:r>
              <a:rPr lang="en-GB" sz="1800" dirty="0" err="1"/>
              <a:t>GetBooksAsync</a:t>
            </a:r>
            <a:r>
              <a:rPr lang="en-GB" sz="1800" dirty="0"/>
              <a:t>();</a:t>
            </a:r>
            <a:br>
              <a:rPr lang="en-GB" sz="1800" dirty="0"/>
            </a:br>
            <a:r>
              <a:rPr lang="en-GB" sz="1800" dirty="0"/>
              <a:t>	…</a:t>
            </a:r>
            <a:br>
              <a:rPr lang="en-GB" sz="1800" dirty="0"/>
            </a:br>
            <a:r>
              <a:rPr lang="en-GB" sz="1800" dirty="0"/>
              <a:t>}</a:t>
            </a:r>
          </a:p>
          <a:p>
            <a:r>
              <a:rPr lang="en-GB" sz="1800" dirty="0"/>
              <a:t>public async Task&lt;IEnumerable&lt;Book&gt;&gt; </a:t>
            </a:r>
            <a:r>
              <a:rPr lang="en-GB" sz="1800" dirty="0" err="1"/>
              <a:t>GetBooksAsync</a:t>
            </a:r>
            <a:r>
              <a:rPr lang="en-GB" sz="1800" dirty="0"/>
              <a:t>()</a:t>
            </a:r>
            <a:br>
              <a:rPr lang="en-GB" sz="1800" dirty="0"/>
            </a:br>
            <a:r>
              <a:rPr lang="en-GB" sz="1800" dirty="0"/>
              <a:t>{	</a:t>
            </a:r>
            <a:br>
              <a:rPr lang="en-GB" sz="1800" dirty="0"/>
            </a:br>
            <a:r>
              <a:rPr lang="en-GB" sz="1800" dirty="0"/>
              <a:t>	</a:t>
            </a:r>
            <a:r>
              <a:rPr lang="en-GB" sz="1800" dirty="0" err="1">
                <a:solidFill>
                  <a:schemeClr val="accent2"/>
                </a:solidFill>
              </a:rPr>
              <a:t>var</a:t>
            </a:r>
            <a:r>
              <a:rPr lang="en-GB" sz="1800" dirty="0">
                <a:solidFill>
                  <a:schemeClr val="accent2"/>
                </a:solidFill>
              </a:rPr>
              <a:t> </a:t>
            </a:r>
            <a:r>
              <a:rPr lang="en-GB" sz="1800" dirty="0" err="1">
                <a:solidFill>
                  <a:schemeClr val="accent2"/>
                </a:solidFill>
              </a:rPr>
              <a:t>bookIds</a:t>
            </a:r>
            <a:r>
              <a:rPr lang="en-GB" sz="1800" dirty="0">
                <a:solidFill>
                  <a:schemeClr val="accent2"/>
                </a:solidFill>
              </a:rPr>
              <a:t> = </a:t>
            </a:r>
            <a:r>
              <a:rPr lang="en-GB" sz="1800" dirty="0" err="1">
                <a:solidFill>
                  <a:schemeClr val="accent2"/>
                </a:solidFill>
              </a:rPr>
              <a:t>CalculateBookIdsForUser</a:t>
            </a:r>
            <a:r>
              <a:rPr lang="en-GB" sz="1800" dirty="0">
                <a:solidFill>
                  <a:schemeClr val="accent2"/>
                </a:solidFill>
              </a:rPr>
              <a:t>();</a:t>
            </a:r>
            <a:r>
              <a:rPr lang="en-GB" sz="1800" dirty="0"/>
              <a:t>	</a:t>
            </a:r>
            <a:br>
              <a:rPr lang="en-GB" sz="1800" dirty="0"/>
            </a:br>
            <a:r>
              <a:rPr lang="en-GB" sz="1800" dirty="0"/>
              <a:t>	</a:t>
            </a:r>
            <a:r>
              <a:rPr lang="en-GB" sz="1800" dirty="0" err="1"/>
              <a:t>var</a:t>
            </a:r>
            <a:r>
              <a:rPr lang="en-GB" sz="1800" dirty="0"/>
              <a:t> books = await _</a:t>
            </a:r>
            <a:r>
              <a:rPr lang="en-GB" sz="1800" dirty="0" err="1"/>
              <a:t>context.Books.Where</a:t>
            </a:r>
            <a:r>
              <a:rPr lang="en-GB" sz="1800" dirty="0"/>
              <a:t>(b =&gt; </a:t>
            </a:r>
            <a:br>
              <a:rPr lang="en-GB" sz="1800" dirty="0"/>
            </a:br>
            <a:r>
              <a:rPr lang="en-GB" sz="1800" dirty="0"/>
              <a:t>	            </a:t>
            </a:r>
            <a:r>
              <a:rPr lang="en-GB" sz="1800" dirty="0" err="1"/>
              <a:t>bookIds.Contains</a:t>
            </a:r>
            <a:r>
              <a:rPr lang="en-GB" sz="1800" dirty="0"/>
              <a:t>(</a:t>
            </a:r>
            <a:r>
              <a:rPr lang="en-GB" sz="1800" dirty="0" err="1"/>
              <a:t>b.Id</a:t>
            </a:r>
            <a:r>
              <a:rPr lang="en-GB" sz="1800" dirty="0"/>
              <a:t>)).</a:t>
            </a:r>
            <a:r>
              <a:rPr lang="en-GB" sz="1800" dirty="0" err="1"/>
              <a:t>ToListAsync</a:t>
            </a:r>
            <a:r>
              <a:rPr lang="en-GB" sz="1800" dirty="0"/>
              <a:t>();	</a:t>
            </a:r>
            <a:br>
              <a:rPr lang="en-GB" sz="1800" dirty="0"/>
            </a:br>
            <a:r>
              <a:rPr lang="en-GB" sz="1800" dirty="0"/>
              <a:t>	return books;</a:t>
            </a:r>
            <a:br>
              <a:rPr lang="en-GB" sz="1800" dirty="0"/>
            </a:br>
            <a:r>
              <a:rPr lang="en-GB" sz="1800" dirty="0"/>
              <a:t>}</a:t>
            </a:r>
          </a:p>
          <a:p>
            <a:r>
              <a:rPr lang="en-GB" sz="1800" dirty="0"/>
              <a:t>public IEnumerable&lt;</a:t>
            </a:r>
            <a:r>
              <a:rPr lang="en-GB" sz="1800" dirty="0" err="1"/>
              <a:t>Guid</a:t>
            </a:r>
            <a:r>
              <a:rPr lang="en-GB" sz="1800" dirty="0"/>
              <a:t>&gt; </a:t>
            </a:r>
            <a:r>
              <a:rPr lang="en-GB" sz="1800" dirty="0" err="1"/>
              <a:t>CalculateBookIdsForUser</a:t>
            </a:r>
            <a:r>
              <a:rPr lang="en-GB" sz="1800" dirty="0"/>
              <a:t>()</a:t>
            </a:r>
            <a:br>
              <a:rPr lang="en-GB" sz="1800" dirty="0"/>
            </a:br>
            <a:r>
              <a:rPr lang="en-GB" sz="1800" dirty="0"/>
              <a:t>{	… </a:t>
            </a:r>
            <a:br>
              <a:rPr lang="en-GB" sz="1800" dirty="0"/>
            </a:br>
            <a:r>
              <a:rPr lang="en-GB" sz="1800" dirty="0"/>
              <a:t>	return </a:t>
            </a:r>
            <a:r>
              <a:rPr lang="en-GB" sz="1800" dirty="0" err="1"/>
              <a:t>bookIdsForUser</a:t>
            </a:r>
            <a:r>
              <a:rPr lang="en-GB" sz="1800" dirty="0"/>
              <a:t>;</a:t>
            </a:r>
            <a:br>
              <a:rPr lang="en-GB" sz="1800" dirty="0"/>
            </a:br>
            <a:r>
              <a:rPr lang="en-GB" sz="1800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0531683-E0AE-4C8C-9065-3B3199CCF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async / await Keywords</a:t>
            </a:r>
          </a:p>
        </p:txBody>
      </p:sp>
    </p:spTree>
    <p:extLst>
      <p:ext uri="{BB962C8B-B14F-4D97-AF65-F5344CB8AC3E}">
        <p14:creationId xmlns:p14="http://schemas.microsoft.com/office/powerpoint/2010/main" val="17668656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B40DED-48A6-450B-B8B3-D15F7ADEF9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335" y="1403173"/>
            <a:ext cx="10778972" cy="4971203"/>
          </a:xfrm>
        </p:spPr>
        <p:txBody>
          <a:bodyPr/>
          <a:lstStyle/>
          <a:p>
            <a:r>
              <a:rPr lang="en-GB" sz="1800" dirty="0"/>
              <a:t>public async Task&lt;</a:t>
            </a:r>
            <a:r>
              <a:rPr lang="en-GB" sz="1800" dirty="0" err="1"/>
              <a:t>IActionResult</a:t>
            </a:r>
            <a:r>
              <a:rPr lang="en-GB" sz="1800" dirty="0"/>
              <a:t>&gt; </a:t>
            </a:r>
            <a:r>
              <a:rPr lang="en-GB" sz="1800" dirty="0" err="1"/>
              <a:t>MyActionThatCallsGetBooksAsync</a:t>
            </a:r>
            <a:r>
              <a:rPr lang="en-GB" sz="1800" dirty="0"/>
              <a:t>()</a:t>
            </a:r>
            <a:br>
              <a:rPr lang="en-GB" sz="1800" dirty="0"/>
            </a:br>
            <a:r>
              <a:rPr lang="en-GB" sz="1800" dirty="0"/>
              <a:t>{ 	… </a:t>
            </a:r>
            <a:br>
              <a:rPr lang="en-GB" sz="1800" dirty="0"/>
            </a:br>
            <a:r>
              <a:rPr lang="en-GB" sz="1800" dirty="0"/>
              <a:t>	</a:t>
            </a:r>
            <a:r>
              <a:rPr lang="en-GB" sz="1800" dirty="0" err="1"/>
              <a:t>var</a:t>
            </a:r>
            <a:r>
              <a:rPr lang="en-GB" sz="1800" dirty="0"/>
              <a:t> books = await </a:t>
            </a:r>
            <a:r>
              <a:rPr lang="en-GB" sz="1800" dirty="0" err="1"/>
              <a:t>GetBooksAsync</a:t>
            </a:r>
            <a:r>
              <a:rPr lang="en-GB" sz="1800" dirty="0"/>
              <a:t>();</a:t>
            </a:r>
            <a:br>
              <a:rPr lang="en-GB" sz="1800" dirty="0"/>
            </a:br>
            <a:r>
              <a:rPr lang="en-GB" sz="1800" dirty="0"/>
              <a:t>	…</a:t>
            </a:r>
            <a:br>
              <a:rPr lang="en-GB" sz="1800" dirty="0"/>
            </a:br>
            <a:r>
              <a:rPr lang="en-GB" sz="1800" dirty="0"/>
              <a:t>}</a:t>
            </a:r>
          </a:p>
          <a:p>
            <a:r>
              <a:rPr lang="en-GB" sz="1800" dirty="0"/>
              <a:t>public async Task&lt;IEnumerable&lt;Book&gt;&gt; </a:t>
            </a:r>
            <a:r>
              <a:rPr lang="en-GB" sz="1800" dirty="0" err="1"/>
              <a:t>GetBooksAsync</a:t>
            </a:r>
            <a:r>
              <a:rPr lang="en-GB" sz="1800" dirty="0"/>
              <a:t>()</a:t>
            </a:r>
            <a:br>
              <a:rPr lang="en-GB" sz="1800" dirty="0"/>
            </a:br>
            <a:r>
              <a:rPr lang="en-GB" sz="1800" dirty="0"/>
              <a:t>{	</a:t>
            </a:r>
            <a:br>
              <a:rPr lang="en-GB" sz="1800" dirty="0"/>
            </a:br>
            <a:r>
              <a:rPr lang="en-GB" sz="1800" dirty="0"/>
              <a:t>	</a:t>
            </a:r>
            <a:r>
              <a:rPr lang="en-GB" sz="1800" dirty="0" err="1"/>
              <a:t>var</a:t>
            </a:r>
            <a:r>
              <a:rPr lang="en-GB" sz="1800" dirty="0"/>
              <a:t> </a:t>
            </a:r>
            <a:r>
              <a:rPr lang="en-GB" sz="1800" dirty="0" err="1"/>
              <a:t>bookIds</a:t>
            </a:r>
            <a:r>
              <a:rPr lang="en-GB" sz="1800" dirty="0"/>
              <a:t> = </a:t>
            </a:r>
            <a:r>
              <a:rPr lang="en-GB" sz="1800" dirty="0" err="1"/>
              <a:t>CalculateBookIdsForUser</a:t>
            </a:r>
            <a:r>
              <a:rPr lang="en-GB" sz="1800" dirty="0"/>
              <a:t>();	</a:t>
            </a:r>
            <a:br>
              <a:rPr lang="en-GB" sz="1800" dirty="0"/>
            </a:br>
            <a:r>
              <a:rPr lang="en-GB" sz="1800" dirty="0"/>
              <a:t>	</a:t>
            </a:r>
            <a:r>
              <a:rPr lang="en-GB" sz="1800" dirty="0" err="1"/>
              <a:t>var</a:t>
            </a:r>
            <a:r>
              <a:rPr lang="en-GB" sz="1800" dirty="0"/>
              <a:t> books = await _</a:t>
            </a:r>
            <a:r>
              <a:rPr lang="en-GB" sz="1800" dirty="0" err="1"/>
              <a:t>context.Books.Where</a:t>
            </a:r>
            <a:r>
              <a:rPr lang="en-GB" sz="1800" dirty="0"/>
              <a:t>(b =&gt; </a:t>
            </a:r>
            <a:br>
              <a:rPr lang="en-GB" sz="1800" dirty="0"/>
            </a:br>
            <a:r>
              <a:rPr lang="en-GB" sz="1800" dirty="0"/>
              <a:t>	            </a:t>
            </a:r>
            <a:r>
              <a:rPr lang="en-GB" sz="1800" dirty="0" err="1"/>
              <a:t>bookIds.Contains</a:t>
            </a:r>
            <a:r>
              <a:rPr lang="en-GB" sz="1800" dirty="0"/>
              <a:t>(</a:t>
            </a:r>
            <a:r>
              <a:rPr lang="en-GB" sz="1800" dirty="0" err="1"/>
              <a:t>b.Id</a:t>
            </a:r>
            <a:r>
              <a:rPr lang="en-GB" sz="1800" dirty="0"/>
              <a:t>)).</a:t>
            </a:r>
            <a:r>
              <a:rPr lang="en-GB" sz="1800" dirty="0" err="1"/>
              <a:t>ToListAsync</a:t>
            </a:r>
            <a:r>
              <a:rPr lang="en-GB" sz="1800" dirty="0"/>
              <a:t>();	</a:t>
            </a:r>
            <a:br>
              <a:rPr lang="en-GB" sz="1800" dirty="0"/>
            </a:br>
            <a:r>
              <a:rPr lang="en-GB" sz="1800" dirty="0"/>
              <a:t>	return books;</a:t>
            </a:r>
            <a:br>
              <a:rPr lang="en-GB" sz="1800" dirty="0"/>
            </a:br>
            <a:r>
              <a:rPr lang="en-GB" sz="1800" dirty="0"/>
              <a:t>}</a:t>
            </a:r>
          </a:p>
          <a:p>
            <a:r>
              <a:rPr lang="en-GB" sz="1800" dirty="0">
                <a:solidFill>
                  <a:schemeClr val="accent2"/>
                </a:solidFill>
              </a:rPr>
              <a:t>public IEnumerable&lt;</a:t>
            </a:r>
            <a:r>
              <a:rPr lang="en-GB" sz="1800" dirty="0" err="1">
                <a:solidFill>
                  <a:schemeClr val="accent2"/>
                </a:solidFill>
              </a:rPr>
              <a:t>Guid</a:t>
            </a:r>
            <a:r>
              <a:rPr lang="en-GB" sz="1800" dirty="0">
                <a:solidFill>
                  <a:schemeClr val="accent2"/>
                </a:solidFill>
              </a:rPr>
              <a:t>&gt; </a:t>
            </a:r>
            <a:r>
              <a:rPr lang="en-GB" sz="1800" dirty="0" err="1">
                <a:solidFill>
                  <a:schemeClr val="accent2"/>
                </a:solidFill>
              </a:rPr>
              <a:t>CalculateBookIdsForUser</a:t>
            </a:r>
            <a:r>
              <a:rPr lang="en-GB" sz="1800" dirty="0">
                <a:solidFill>
                  <a:schemeClr val="accent2"/>
                </a:solidFill>
              </a:rPr>
              <a:t>()</a:t>
            </a:r>
            <a:br>
              <a:rPr lang="en-GB" sz="1800" dirty="0"/>
            </a:br>
            <a:r>
              <a:rPr lang="en-GB" sz="1800" dirty="0"/>
              <a:t>{	… </a:t>
            </a:r>
            <a:br>
              <a:rPr lang="en-GB" sz="1800" dirty="0"/>
            </a:br>
            <a:r>
              <a:rPr lang="en-GB" sz="1800" dirty="0"/>
              <a:t>	return </a:t>
            </a:r>
            <a:r>
              <a:rPr lang="en-GB" sz="1800" dirty="0" err="1"/>
              <a:t>bookIdsForUser</a:t>
            </a:r>
            <a:r>
              <a:rPr lang="en-GB" sz="1800" dirty="0"/>
              <a:t>;</a:t>
            </a:r>
            <a:br>
              <a:rPr lang="en-GB" sz="1800" dirty="0"/>
            </a:br>
            <a:r>
              <a:rPr lang="en-GB" sz="1800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0531683-E0AE-4C8C-9065-3B3199CCF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async / await Keywords</a:t>
            </a:r>
          </a:p>
        </p:txBody>
      </p:sp>
    </p:spTree>
    <p:extLst>
      <p:ext uri="{BB962C8B-B14F-4D97-AF65-F5344CB8AC3E}">
        <p14:creationId xmlns:p14="http://schemas.microsoft.com/office/powerpoint/2010/main" val="12255436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B40DED-48A6-450B-B8B3-D15F7ADEF9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335" y="1403173"/>
            <a:ext cx="10778972" cy="4971203"/>
          </a:xfrm>
        </p:spPr>
        <p:txBody>
          <a:bodyPr/>
          <a:lstStyle/>
          <a:p>
            <a:r>
              <a:rPr lang="en-GB" sz="1800" dirty="0"/>
              <a:t>public async Task&lt;</a:t>
            </a:r>
            <a:r>
              <a:rPr lang="en-GB" sz="1800" dirty="0" err="1"/>
              <a:t>IActionResult</a:t>
            </a:r>
            <a:r>
              <a:rPr lang="en-GB" sz="1800" dirty="0"/>
              <a:t>&gt; </a:t>
            </a:r>
            <a:r>
              <a:rPr lang="en-GB" sz="1800" dirty="0" err="1"/>
              <a:t>MyActionThatCallsGetBooksAsync</a:t>
            </a:r>
            <a:r>
              <a:rPr lang="en-GB" sz="1800" dirty="0"/>
              <a:t>()</a:t>
            </a:r>
            <a:br>
              <a:rPr lang="en-GB" sz="1800" dirty="0"/>
            </a:br>
            <a:r>
              <a:rPr lang="en-GB" sz="1800" dirty="0"/>
              <a:t>{ 	… </a:t>
            </a:r>
            <a:br>
              <a:rPr lang="en-GB" sz="1800" dirty="0"/>
            </a:br>
            <a:r>
              <a:rPr lang="en-GB" sz="1800" dirty="0"/>
              <a:t>	</a:t>
            </a:r>
            <a:r>
              <a:rPr lang="en-GB" sz="1800" dirty="0" err="1"/>
              <a:t>var</a:t>
            </a:r>
            <a:r>
              <a:rPr lang="en-GB" sz="1800" dirty="0"/>
              <a:t> books = await </a:t>
            </a:r>
            <a:r>
              <a:rPr lang="en-GB" sz="1800" dirty="0" err="1"/>
              <a:t>GetBooksAsync</a:t>
            </a:r>
            <a:r>
              <a:rPr lang="en-GB" sz="1800" dirty="0"/>
              <a:t>();</a:t>
            </a:r>
            <a:br>
              <a:rPr lang="en-GB" sz="1800" dirty="0"/>
            </a:br>
            <a:r>
              <a:rPr lang="en-GB" sz="1800" dirty="0"/>
              <a:t>	…</a:t>
            </a:r>
            <a:br>
              <a:rPr lang="en-GB" sz="1800" dirty="0"/>
            </a:br>
            <a:r>
              <a:rPr lang="en-GB" sz="1800" dirty="0"/>
              <a:t>}</a:t>
            </a:r>
          </a:p>
          <a:p>
            <a:r>
              <a:rPr lang="en-GB" sz="1800" dirty="0"/>
              <a:t>public async Task&lt;IEnumerable&lt;Book&gt;&gt; </a:t>
            </a:r>
            <a:r>
              <a:rPr lang="en-GB" sz="1800" dirty="0" err="1"/>
              <a:t>GetBooksAsync</a:t>
            </a:r>
            <a:r>
              <a:rPr lang="en-GB" sz="1800" dirty="0"/>
              <a:t>()</a:t>
            </a:r>
            <a:br>
              <a:rPr lang="en-GB" sz="1800" dirty="0"/>
            </a:br>
            <a:r>
              <a:rPr lang="en-GB" sz="1800" dirty="0"/>
              <a:t>{	</a:t>
            </a:r>
            <a:br>
              <a:rPr lang="en-GB" sz="1800" dirty="0"/>
            </a:br>
            <a:r>
              <a:rPr lang="en-GB" sz="1800" dirty="0"/>
              <a:t>	</a:t>
            </a:r>
            <a:r>
              <a:rPr lang="en-GB" sz="1800" dirty="0" err="1"/>
              <a:t>var</a:t>
            </a:r>
            <a:r>
              <a:rPr lang="en-GB" sz="1800" dirty="0"/>
              <a:t> </a:t>
            </a:r>
            <a:r>
              <a:rPr lang="en-GB" sz="1800" dirty="0" err="1"/>
              <a:t>bookIds</a:t>
            </a:r>
            <a:r>
              <a:rPr lang="en-GB" sz="1800" dirty="0"/>
              <a:t> = </a:t>
            </a:r>
            <a:r>
              <a:rPr lang="en-GB" sz="1800" dirty="0" err="1"/>
              <a:t>CalculateBookIdsForUser</a:t>
            </a:r>
            <a:r>
              <a:rPr lang="en-GB" sz="1800" dirty="0"/>
              <a:t>();	</a:t>
            </a:r>
            <a:br>
              <a:rPr lang="en-GB" sz="1800" dirty="0"/>
            </a:br>
            <a:r>
              <a:rPr lang="en-GB" sz="1800" dirty="0"/>
              <a:t>	</a:t>
            </a:r>
            <a:r>
              <a:rPr lang="en-GB" sz="1800" dirty="0" err="1"/>
              <a:t>var</a:t>
            </a:r>
            <a:r>
              <a:rPr lang="en-GB" sz="1800" dirty="0"/>
              <a:t> books = await _</a:t>
            </a:r>
            <a:r>
              <a:rPr lang="en-GB" sz="1800" dirty="0" err="1"/>
              <a:t>context.Books.Where</a:t>
            </a:r>
            <a:r>
              <a:rPr lang="en-GB" sz="1800" dirty="0"/>
              <a:t>(b =&gt; </a:t>
            </a:r>
            <a:br>
              <a:rPr lang="en-GB" sz="1800" dirty="0"/>
            </a:br>
            <a:r>
              <a:rPr lang="en-GB" sz="1800" dirty="0"/>
              <a:t>	            </a:t>
            </a:r>
            <a:r>
              <a:rPr lang="en-GB" sz="1800" dirty="0" err="1"/>
              <a:t>bookIds.Contains</a:t>
            </a:r>
            <a:r>
              <a:rPr lang="en-GB" sz="1800" dirty="0"/>
              <a:t>(</a:t>
            </a:r>
            <a:r>
              <a:rPr lang="en-GB" sz="1800" dirty="0" err="1"/>
              <a:t>b.Id</a:t>
            </a:r>
            <a:r>
              <a:rPr lang="en-GB" sz="1800" dirty="0"/>
              <a:t>)).</a:t>
            </a:r>
            <a:r>
              <a:rPr lang="en-GB" sz="1800" dirty="0" err="1"/>
              <a:t>ToListAsync</a:t>
            </a:r>
            <a:r>
              <a:rPr lang="en-GB" sz="1800" dirty="0"/>
              <a:t>();	</a:t>
            </a:r>
            <a:br>
              <a:rPr lang="en-GB" sz="1800" dirty="0"/>
            </a:br>
            <a:r>
              <a:rPr lang="en-GB" sz="1800" dirty="0"/>
              <a:t>	return books;</a:t>
            </a:r>
            <a:br>
              <a:rPr lang="en-GB" sz="1800" dirty="0"/>
            </a:br>
            <a:r>
              <a:rPr lang="en-GB" sz="1800" dirty="0"/>
              <a:t>}</a:t>
            </a:r>
          </a:p>
          <a:p>
            <a:r>
              <a:rPr lang="en-GB" sz="1800" dirty="0"/>
              <a:t>public IEnumerable&lt;</a:t>
            </a:r>
            <a:r>
              <a:rPr lang="en-GB" sz="1800" dirty="0" err="1"/>
              <a:t>Guid</a:t>
            </a:r>
            <a:r>
              <a:rPr lang="en-GB" sz="1800" dirty="0"/>
              <a:t>&gt; </a:t>
            </a:r>
            <a:r>
              <a:rPr lang="en-GB" sz="1800" dirty="0" err="1"/>
              <a:t>CalculateBookIdsForUser</a:t>
            </a:r>
            <a:r>
              <a:rPr lang="en-GB" sz="1800" dirty="0"/>
              <a:t>()</a:t>
            </a:r>
            <a:br>
              <a:rPr lang="en-GB" sz="1800" dirty="0"/>
            </a:br>
            <a:r>
              <a:rPr lang="en-GB" sz="1800" dirty="0"/>
              <a:t>{	… </a:t>
            </a:r>
            <a:br>
              <a:rPr lang="en-GB" sz="1800" dirty="0"/>
            </a:br>
            <a:r>
              <a:rPr lang="en-GB" sz="1800" dirty="0"/>
              <a:t>	</a:t>
            </a:r>
            <a:r>
              <a:rPr lang="en-GB" sz="1800" dirty="0">
                <a:solidFill>
                  <a:schemeClr val="accent2"/>
                </a:solidFill>
              </a:rPr>
              <a:t>return </a:t>
            </a:r>
            <a:r>
              <a:rPr lang="en-GB" sz="1800" dirty="0" err="1">
                <a:solidFill>
                  <a:schemeClr val="accent2"/>
                </a:solidFill>
              </a:rPr>
              <a:t>bookIdsForUser</a:t>
            </a:r>
            <a:r>
              <a:rPr lang="en-GB" sz="1800" dirty="0">
                <a:solidFill>
                  <a:schemeClr val="accent2"/>
                </a:solidFill>
              </a:rPr>
              <a:t>;</a:t>
            </a:r>
            <a:br>
              <a:rPr lang="en-GB" sz="1800" dirty="0"/>
            </a:br>
            <a:r>
              <a:rPr lang="en-GB" sz="1800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0531683-E0AE-4C8C-9065-3B3199CCF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async / await Keywords</a:t>
            </a:r>
          </a:p>
        </p:txBody>
      </p:sp>
    </p:spTree>
    <p:extLst>
      <p:ext uri="{BB962C8B-B14F-4D97-AF65-F5344CB8AC3E}">
        <p14:creationId xmlns:p14="http://schemas.microsoft.com/office/powerpoint/2010/main" val="1462503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E59AB-85E5-437E-A1F9-1A2F48F22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Coming 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289A8-7784-4AB9-95D2-839F2B6E929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3200" dirty="0"/>
              <a:t>Why should we write async code? </a:t>
            </a:r>
          </a:p>
          <a:p>
            <a:pPr marL="0" indent="0">
              <a:buNone/>
            </a:pPr>
            <a:r>
              <a:rPr lang="en-GB" sz="3200" dirty="0"/>
              <a:t>How does async work?  </a:t>
            </a:r>
          </a:p>
          <a:p>
            <a:pPr marL="0" indent="0">
              <a:buNone/>
            </a:pPr>
            <a:r>
              <a:rPr lang="en-GB" sz="3200" dirty="0"/>
              <a:t>Async coding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017FA0-6284-4584-BBB5-B06FED50F70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7F88544-F5A6-4835-BC54-3E7E0F938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72" y="2266921"/>
            <a:ext cx="3495152" cy="273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6020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B40DED-48A6-450B-B8B3-D15F7ADEF9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335" y="1403173"/>
            <a:ext cx="10778972" cy="4971203"/>
          </a:xfrm>
        </p:spPr>
        <p:txBody>
          <a:bodyPr/>
          <a:lstStyle/>
          <a:p>
            <a:r>
              <a:rPr lang="en-GB" sz="1800" dirty="0"/>
              <a:t>public async Task&lt;</a:t>
            </a:r>
            <a:r>
              <a:rPr lang="en-GB" sz="1800" dirty="0" err="1"/>
              <a:t>IActionResult</a:t>
            </a:r>
            <a:r>
              <a:rPr lang="en-GB" sz="1800" dirty="0"/>
              <a:t>&gt; </a:t>
            </a:r>
            <a:r>
              <a:rPr lang="en-GB" sz="1800" dirty="0" err="1"/>
              <a:t>MyActionThatCallsGetBooksAsync</a:t>
            </a:r>
            <a:r>
              <a:rPr lang="en-GB" sz="1800" dirty="0"/>
              <a:t>()</a:t>
            </a:r>
            <a:br>
              <a:rPr lang="en-GB" sz="1800" dirty="0"/>
            </a:br>
            <a:r>
              <a:rPr lang="en-GB" sz="1800" dirty="0"/>
              <a:t>{ 	… </a:t>
            </a:r>
            <a:br>
              <a:rPr lang="en-GB" sz="1800" dirty="0"/>
            </a:br>
            <a:r>
              <a:rPr lang="en-GB" sz="1800" dirty="0"/>
              <a:t>	</a:t>
            </a:r>
            <a:r>
              <a:rPr lang="en-GB" sz="1800" dirty="0" err="1"/>
              <a:t>var</a:t>
            </a:r>
            <a:r>
              <a:rPr lang="en-GB" sz="1800" dirty="0"/>
              <a:t> books = await </a:t>
            </a:r>
            <a:r>
              <a:rPr lang="en-GB" sz="1800" dirty="0" err="1"/>
              <a:t>GetBooksAsync</a:t>
            </a:r>
            <a:r>
              <a:rPr lang="en-GB" sz="1800" dirty="0"/>
              <a:t>();</a:t>
            </a:r>
            <a:br>
              <a:rPr lang="en-GB" sz="1800" dirty="0"/>
            </a:br>
            <a:r>
              <a:rPr lang="en-GB" sz="1800" dirty="0"/>
              <a:t>	…</a:t>
            </a:r>
            <a:br>
              <a:rPr lang="en-GB" sz="1800" dirty="0"/>
            </a:br>
            <a:r>
              <a:rPr lang="en-GB" sz="1800" dirty="0"/>
              <a:t>}</a:t>
            </a:r>
          </a:p>
          <a:p>
            <a:r>
              <a:rPr lang="en-GB" sz="1800" dirty="0"/>
              <a:t>public async Task&lt;IEnumerable&lt;Book&gt;&gt; </a:t>
            </a:r>
            <a:r>
              <a:rPr lang="en-GB" sz="1800" dirty="0" err="1"/>
              <a:t>GetBooksAsync</a:t>
            </a:r>
            <a:r>
              <a:rPr lang="en-GB" sz="1800" dirty="0"/>
              <a:t>()</a:t>
            </a:r>
            <a:br>
              <a:rPr lang="en-GB" sz="1800" dirty="0"/>
            </a:br>
            <a:r>
              <a:rPr lang="en-GB" sz="1800" dirty="0"/>
              <a:t>{	</a:t>
            </a:r>
            <a:br>
              <a:rPr lang="en-GB" sz="1800" dirty="0"/>
            </a:br>
            <a:r>
              <a:rPr lang="en-GB" sz="1800" dirty="0"/>
              <a:t>	</a:t>
            </a:r>
            <a:r>
              <a:rPr lang="en-GB" sz="1800" dirty="0" err="1"/>
              <a:t>var</a:t>
            </a:r>
            <a:r>
              <a:rPr lang="en-GB" sz="1800" dirty="0"/>
              <a:t> </a:t>
            </a:r>
            <a:r>
              <a:rPr lang="en-GB" sz="1800" dirty="0" err="1"/>
              <a:t>bookIds</a:t>
            </a:r>
            <a:r>
              <a:rPr lang="en-GB" sz="1800" dirty="0"/>
              <a:t> = </a:t>
            </a:r>
            <a:r>
              <a:rPr lang="en-GB" sz="1800" dirty="0" err="1"/>
              <a:t>CalculateBookIdsForUser</a:t>
            </a:r>
            <a:r>
              <a:rPr lang="en-GB" sz="1800" dirty="0"/>
              <a:t>();	</a:t>
            </a:r>
            <a:br>
              <a:rPr lang="en-GB" sz="1800" dirty="0"/>
            </a:br>
            <a:r>
              <a:rPr lang="en-GB" sz="1800" dirty="0"/>
              <a:t>	</a:t>
            </a:r>
            <a:r>
              <a:rPr lang="en-GB" sz="1800" dirty="0" err="1"/>
              <a:t>var</a:t>
            </a:r>
            <a:r>
              <a:rPr lang="en-GB" sz="1800" dirty="0"/>
              <a:t> books = </a:t>
            </a:r>
            <a:r>
              <a:rPr lang="en-GB" sz="1800" dirty="0">
                <a:solidFill>
                  <a:schemeClr val="accent1"/>
                </a:solidFill>
              </a:rPr>
              <a:t>await</a:t>
            </a:r>
            <a:r>
              <a:rPr lang="en-GB" sz="1800" dirty="0"/>
              <a:t> </a:t>
            </a:r>
            <a:r>
              <a:rPr lang="en-GB" sz="1800" dirty="0">
                <a:solidFill>
                  <a:schemeClr val="accent2"/>
                </a:solidFill>
              </a:rPr>
              <a:t>_</a:t>
            </a:r>
            <a:r>
              <a:rPr lang="en-GB" sz="1800" dirty="0" err="1">
                <a:solidFill>
                  <a:schemeClr val="accent2"/>
                </a:solidFill>
              </a:rPr>
              <a:t>context.Books.Where</a:t>
            </a:r>
            <a:r>
              <a:rPr lang="en-GB" sz="1800" dirty="0">
                <a:solidFill>
                  <a:schemeClr val="accent2"/>
                </a:solidFill>
              </a:rPr>
              <a:t>(b =&gt; </a:t>
            </a:r>
            <a:br>
              <a:rPr lang="en-GB" sz="1800" dirty="0">
                <a:solidFill>
                  <a:schemeClr val="accent2"/>
                </a:solidFill>
              </a:rPr>
            </a:br>
            <a:r>
              <a:rPr lang="en-GB" sz="1800" dirty="0">
                <a:solidFill>
                  <a:schemeClr val="accent2"/>
                </a:solidFill>
              </a:rPr>
              <a:t>	            </a:t>
            </a:r>
            <a:r>
              <a:rPr lang="en-GB" sz="1800" dirty="0" err="1">
                <a:solidFill>
                  <a:schemeClr val="accent2"/>
                </a:solidFill>
              </a:rPr>
              <a:t>bookIds.Contains</a:t>
            </a:r>
            <a:r>
              <a:rPr lang="en-GB" sz="1800" dirty="0">
                <a:solidFill>
                  <a:schemeClr val="accent2"/>
                </a:solidFill>
              </a:rPr>
              <a:t>(</a:t>
            </a:r>
            <a:r>
              <a:rPr lang="en-GB" sz="1800" dirty="0" err="1">
                <a:solidFill>
                  <a:schemeClr val="accent2"/>
                </a:solidFill>
              </a:rPr>
              <a:t>b.Id</a:t>
            </a:r>
            <a:r>
              <a:rPr lang="en-GB" sz="1800" dirty="0">
                <a:solidFill>
                  <a:schemeClr val="accent2"/>
                </a:solidFill>
              </a:rPr>
              <a:t>)).</a:t>
            </a:r>
            <a:r>
              <a:rPr lang="en-GB" sz="1800" dirty="0" err="1">
                <a:solidFill>
                  <a:schemeClr val="accent2"/>
                </a:solidFill>
              </a:rPr>
              <a:t>ToListAsync</a:t>
            </a:r>
            <a:r>
              <a:rPr lang="en-GB" sz="1800" dirty="0">
                <a:solidFill>
                  <a:schemeClr val="accent2"/>
                </a:solidFill>
              </a:rPr>
              <a:t>();	</a:t>
            </a:r>
            <a:br>
              <a:rPr lang="en-GB" sz="1800" dirty="0">
                <a:solidFill>
                  <a:schemeClr val="accent2"/>
                </a:solidFill>
              </a:rPr>
            </a:br>
            <a:r>
              <a:rPr lang="en-GB" sz="1800" dirty="0"/>
              <a:t>	return books;</a:t>
            </a:r>
            <a:br>
              <a:rPr lang="en-GB" sz="1800" dirty="0"/>
            </a:br>
            <a:r>
              <a:rPr lang="en-GB" sz="1800" dirty="0"/>
              <a:t>}</a:t>
            </a:r>
          </a:p>
          <a:p>
            <a:r>
              <a:rPr lang="en-GB" sz="1800" dirty="0"/>
              <a:t>public IEnumerable&lt;</a:t>
            </a:r>
            <a:r>
              <a:rPr lang="en-GB" sz="1800" dirty="0" err="1"/>
              <a:t>Guid</a:t>
            </a:r>
            <a:r>
              <a:rPr lang="en-GB" sz="1800" dirty="0"/>
              <a:t>&gt; </a:t>
            </a:r>
            <a:r>
              <a:rPr lang="en-GB" sz="1800" dirty="0" err="1"/>
              <a:t>CalculateBookIdsForUser</a:t>
            </a:r>
            <a:r>
              <a:rPr lang="en-GB" sz="1800" dirty="0"/>
              <a:t>()</a:t>
            </a:r>
            <a:br>
              <a:rPr lang="en-GB" sz="1800" dirty="0"/>
            </a:br>
            <a:r>
              <a:rPr lang="en-GB" sz="1800" dirty="0"/>
              <a:t>{	… </a:t>
            </a:r>
            <a:br>
              <a:rPr lang="en-GB" sz="1800" dirty="0"/>
            </a:br>
            <a:r>
              <a:rPr lang="en-GB" sz="1800" dirty="0"/>
              <a:t>	return </a:t>
            </a:r>
            <a:r>
              <a:rPr lang="en-GB" sz="1800" dirty="0" err="1"/>
              <a:t>bookIdsForUser</a:t>
            </a:r>
            <a:r>
              <a:rPr lang="en-GB" sz="1800" dirty="0"/>
              <a:t>;</a:t>
            </a:r>
            <a:br>
              <a:rPr lang="en-GB" sz="1800" dirty="0"/>
            </a:br>
            <a:r>
              <a:rPr lang="en-GB" sz="1800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0531683-E0AE-4C8C-9065-3B3199CCF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async / await Keywords</a:t>
            </a:r>
          </a:p>
        </p:txBody>
      </p:sp>
    </p:spTree>
    <p:extLst>
      <p:ext uri="{BB962C8B-B14F-4D97-AF65-F5344CB8AC3E}">
        <p14:creationId xmlns:p14="http://schemas.microsoft.com/office/powerpoint/2010/main" val="31418759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B40DED-48A6-450B-B8B3-D15F7ADEF9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335" y="1403173"/>
            <a:ext cx="10778972" cy="4971203"/>
          </a:xfrm>
        </p:spPr>
        <p:txBody>
          <a:bodyPr/>
          <a:lstStyle/>
          <a:p>
            <a:r>
              <a:rPr lang="en-GB" sz="1800" dirty="0">
                <a:solidFill>
                  <a:schemeClr val="accent2"/>
                </a:solidFill>
              </a:rPr>
              <a:t>public async Task&lt;</a:t>
            </a:r>
            <a:r>
              <a:rPr lang="en-GB" sz="1800" dirty="0" err="1">
                <a:solidFill>
                  <a:schemeClr val="accent2"/>
                </a:solidFill>
              </a:rPr>
              <a:t>IActionResult</a:t>
            </a:r>
            <a:r>
              <a:rPr lang="en-GB" sz="1800" dirty="0">
                <a:solidFill>
                  <a:schemeClr val="accent2"/>
                </a:solidFill>
              </a:rPr>
              <a:t>&gt; </a:t>
            </a:r>
            <a:r>
              <a:rPr lang="en-GB" sz="1800" dirty="0" err="1">
                <a:solidFill>
                  <a:schemeClr val="accent2"/>
                </a:solidFill>
              </a:rPr>
              <a:t>MyActionThatCallsGetBooksAsync</a:t>
            </a:r>
            <a:r>
              <a:rPr lang="en-GB" sz="1800" dirty="0">
                <a:solidFill>
                  <a:schemeClr val="accent2"/>
                </a:solidFill>
              </a:rPr>
              <a:t>()</a:t>
            </a:r>
            <a:br>
              <a:rPr lang="en-GB" sz="1800" dirty="0">
                <a:solidFill>
                  <a:schemeClr val="accent2"/>
                </a:solidFill>
              </a:rPr>
            </a:br>
            <a:r>
              <a:rPr lang="en-GB" sz="1800" dirty="0">
                <a:solidFill>
                  <a:schemeClr val="accent2"/>
                </a:solidFill>
              </a:rPr>
              <a:t>{ 	… </a:t>
            </a:r>
            <a:br>
              <a:rPr lang="en-GB" sz="1800" dirty="0">
                <a:solidFill>
                  <a:schemeClr val="accent2"/>
                </a:solidFill>
              </a:rPr>
            </a:br>
            <a:r>
              <a:rPr lang="en-GB" sz="1800" dirty="0">
                <a:solidFill>
                  <a:schemeClr val="accent2"/>
                </a:solidFill>
              </a:rPr>
              <a:t>	</a:t>
            </a:r>
            <a:r>
              <a:rPr lang="en-GB" sz="1800" dirty="0" err="1">
                <a:solidFill>
                  <a:schemeClr val="accent2"/>
                </a:solidFill>
              </a:rPr>
              <a:t>var</a:t>
            </a:r>
            <a:r>
              <a:rPr lang="en-GB" sz="1800" dirty="0">
                <a:solidFill>
                  <a:schemeClr val="accent2"/>
                </a:solidFill>
              </a:rPr>
              <a:t> books = await </a:t>
            </a:r>
            <a:r>
              <a:rPr lang="en-GB" sz="1800" dirty="0" err="1">
                <a:solidFill>
                  <a:schemeClr val="accent2"/>
                </a:solidFill>
              </a:rPr>
              <a:t>GetBooksAsync</a:t>
            </a:r>
            <a:r>
              <a:rPr lang="en-GB" sz="1800" dirty="0">
                <a:solidFill>
                  <a:schemeClr val="accent2"/>
                </a:solidFill>
              </a:rPr>
              <a:t>();</a:t>
            </a:r>
            <a:br>
              <a:rPr lang="en-GB" sz="1800" dirty="0">
                <a:solidFill>
                  <a:schemeClr val="accent2"/>
                </a:solidFill>
              </a:rPr>
            </a:br>
            <a:r>
              <a:rPr lang="en-GB" sz="1800" dirty="0">
                <a:solidFill>
                  <a:schemeClr val="accent2"/>
                </a:solidFill>
              </a:rPr>
              <a:t>	…</a:t>
            </a:r>
            <a:br>
              <a:rPr lang="en-GB" sz="1800" dirty="0">
                <a:solidFill>
                  <a:schemeClr val="accent2"/>
                </a:solidFill>
              </a:rPr>
            </a:br>
            <a:r>
              <a:rPr lang="en-GB" sz="1800" dirty="0">
                <a:solidFill>
                  <a:schemeClr val="accent2"/>
                </a:solidFill>
              </a:rPr>
              <a:t>}</a:t>
            </a:r>
          </a:p>
          <a:p>
            <a:r>
              <a:rPr lang="en-GB" sz="1800" dirty="0"/>
              <a:t>public async Task&lt;IEnumerable&lt;Book&gt;&gt; </a:t>
            </a:r>
            <a:r>
              <a:rPr lang="en-GB" sz="1800" dirty="0" err="1"/>
              <a:t>GetBooksAsync</a:t>
            </a:r>
            <a:r>
              <a:rPr lang="en-GB" sz="1800" dirty="0"/>
              <a:t>()</a:t>
            </a:r>
            <a:br>
              <a:rPr lang="en-GB" sz="1800" dirty="0"/>
            </a:br>
            <a:r>
              <a:rPr lang="en-GB" sz="1800" dirty="0"/>
              <a:t>{	</a:t>
            </a:r>
            <a:br>
              <a:rPr lang="en-GB" sz="1800" dirty="0"/>
            </a:br>
            <a:r>
              <a:rPr lang="en-GB" sz="1800" dirty="0"/>
              <a:t>	</a:t>
            </a:r>
            <a:r>
              <a:rPr lang="en-GB" sz="1800" dirty="0" err="1"/>
              <a:t>var</a:t>
            </a:r>
            <a:r>
              <a:rPr lang="en-GB" sz="1800" dirty="0"/>
              <a:t> </a:t>
            </a:r>
            <a:r>
              <a:rPr lang="en-GB" sz="1800" dirty="0" err="1"/>
              <a:t>bookIds</a:t>
            </a:r>
            <a:r>
              <a:rPr lang="en-GB" sz="1800" dirty="0"/>
              <a:t> = </a:t>
            </a:r>
            <a:r>
              <a:rPr lang="en-GB" sz="1800" dirty="0" err="1"/>
              <a:t>CalculateBookIdsForUser</a:t>
            </a:r>
            <a:r>
              <a:rPr lang="en-GB" sz="1800" dirty="0"/>
              <a:t>();	</a:t>
            </a:r>
            <a:br>
              <a:rPr lang="en-GB" sz="1800" dirty="0"/>
            </a:br>
            <a:r>
              <a:rPr lang="en-GB" sz="1800" dirty="0"/>
              <a:t>	</a:t>
            </a:r>
            <a:r>
              <a:rPr lang="en-GB" sz="1800" dirty="0" err="1"/>
              <a:t>var</a:t>
            </a:r>
            <a:r>
              <a:rPr lang="en-GB" sz="1800" dirty="0"/>
              <a:t> books = await _</a:t>
            </a:r>
            <a:r>
              <a:rPr lang="en-GB" sz="1800" dirty="0" err="1"/>
              <a:t>context.Books.Where</a:t>
            </a:r>
            <a:r>
              <a:rPr lang="en-GB" sz="1800" dirty="0"/>
              <a:t>(b =&gt; </a:t>
            </a:r>
            <a:br>
              <a:rPr lang="en-GB" sz="1800" dirty="0"/>
            </a:br>
            <a:r>
              <a:rPr lang="en-GB" sz="1800" dirty="0"/>
              <a:t>	            </a:t>
            </a:r>
            <a:r>
              <a:rPr lang="en-GB" sz="1800" dirty="0" err="1"/>
              <a:t>bookIds.Contains</a:t>
            </a:r>
            <a:r>
              <a:rPr lang="en-GB" sz="1800" dirty="0"/>
              <a:t>(</a:t>
            </a:r>
            <a:r>
              <a:rPr lang="en-GB" sz="1800" dirty="0" err="1"/>
              <a:t>b.Id</a:t>
            </a:r>
            <a:r>
              <a:rPr lang="en-GB" sz="1800" dirty="0"/>
              <a:t>)).</a:t>
            </a:r>
            <a:r>
              <a:rPr lang="en-GB" sz="1800" dirty="0" err="1"/>
              <a:t>ToListAsync</a:t>
            </a:r>
            <a:r>
              <a:rPr lang="en-GB" sz="1800" dirty="0"/>
              <a:t>();	</a:t>
            </a:r>
            <a:br>
              <a:rPr lang="en-GB" sz="1800" dirty="0"/>
            </a:br>
            <a:r>
              <a:rPr lang="en-GB" sz="1800" dirty="0"/>
              <a:t>	return books;</a:t>
            </a:r>
            <a:br>
              <a:rPr lang="en-GB" sz="1800" dirty="0"/>
            </a:br>
            <a:r>
              <a:rPr lang="en-GB" sz="1800" dirty="0"/>
              <a:t>}</a:t>
            </a:r>
          </a:p>
          <a:p>
            <a:r>
              <a:rPr lang="en-GB" sz="1800" dirty="0"/>
              <a:t>public IEnumerable&lt;</a:t>
            </a:r>
            <a:r>
              <a:rPr lang="en-GB" sz="1800" dirty="0" err="1"/>
              <a:t>Guid</a:t>
            </a:r>
            <a:r>
              <a:rPr lang="en-GB" sz="1800" dirty="0"/>
              <a:t>&gt; </a:t>
            </a:r>
            <a:r>
              <a:rPr lang="en-GB" sz="1800" dirty="0" err="1"/>
              <a:t>CalculateBookIdsForUser</a:t>
            </a:r>
            <a:r>
              <a:rPr lang="en-GB" sz="1800" dirty="0"/>
              <a:t>()</a:t>
            </a:r>
            <a:br>
              <a:rPr lang="en-GB" sz="1800" dirty="0"/>
            </a:br>
            <a:r>
              <a:rPr lang="en-GB" sz="1800" dirty="0"/>
              <a:t>{	… </a:t>
            </a:r>
            <a:br>
              <a:rPr lang="en-GB" sz="1800" dirty="0"/>
            </a:br>
            <a:r>
              <a:rPr lang="en-GB" sz="1800" dirty="0"/>
              <a:t>	return </a:t>
            </a:r>
            <a:r>
              <a:rPr lang="en-GB" sz="1800" dirty="0" err="1"/>
              <a:t>bookIdsForUser</a:t>
            </a:r>
            <a:r>
              <a:rPr lang="en-GB" sz="1800" dirty="0"/>
              <a:t>;</a:t>
            </a:r>
            <a:br>
              <a:rPr lang="en-GB" sz="1800" dirty="0"/>
            </a:br>
            <a:r>
              <a:rPr lang="en-GB" sz="1800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0531683-E0AE-4C8C-9065-3B3199CCF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async / await Keywords</a:t>
            </a:r>
          </a:p>
        </p:txBody>
      </p:sp>
    </p:spTree>
    <p:extLst>
      <p:ext uri="{BB962C8B-B14F-4D97-AF65-F5344CB8AC3E}">
        <p14:creationId xmlns:p14="http://schemas.microsoft.com/office/powerpoint/2010/main" val="29882929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B40DED-48A6-450B-B8B3-D15F7ADEF9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335" y="1403173"/>
            <a:ext cx="10778972" cy="4971203"/>
          </a:xfrm>
        </p:spPr>
        <p:txBody>
          <a:bodyPr/>
          <a:lstStyle/>
          <a:p>
            <a:r>
              <a:rPr lang="en-GB" sz="1800" dirty="0"/>
              <a:t>public async Task&lt;</a:t>
            </a:r>
            <a:r>
              <a:rPr lang="en-GB" sz="1800" dirty="0" err="1"/>
              <a:t>IActionResult</a:t>
            </a:r>
            <a:r>
              <a:rPr lang="en-GB" sz="1800" dirty="0"/>
              <a:t>&gt; </a:t>
            </a:r>
            <a:r>
              <a:rPr lang="en-GB" sz="1800" dirty="0" err="1"/>
              <a:t>MyActionThatCallsGetBooksAsync</a:t>
            </a:r>
            <a:r>
              <a:rPr lang="en-GB" sz="1800" dirty="0"/>
              <a:t>()</a:t>
            </a:r>
            <a:br>
              <a:rPr lang="en-GB" sz="1800" dirty="0"/>
            </a:br>
            <a:r>
              <a:rPr lang="en-GB" sz="1800" dirty="0"/>
              <a:t>{ 	… </a:t>
            </a:r>
            <a:br>
              <a:rPr lang="en-GB" sz="1800" dirty="0"/>
            </a:br>
            <a:r>
              <a:rPr lang="en-GB" sz="1800" dirty="0"/>
              <a:t>	</a:t>
            </a:r>
            <a:r>
              <a:rPr lang="en-GB" sz="1800" dirty="0" err="1"/>
              <a:t>var</a:t>
            </a:r>
            <a:r>
              <a:rPr lang="en-GB" sz="1800" dirty="0"/>
              <a:t> books = await </a:t>
            </a:r>
            <a:r>
              <a:rPr lang="en-GB" sz="1800" dirty="0" err="1"/>
              <a:t>GetBooksAsync</a:t>
            </a:r>
            <a:r>
              <a:rPr lang="en-GB" sz="1800" dirty="0"/>
              <a:t>();</a:t>
            </a:r>
            <a:br>
              <a:rPr lang="en-GB" sz="1800" dirty="0"/>
            </a:br>
            <a:r>
              <a:rPr lang="en-GB" sz="1800" dirty="0"/>
              <a:t>	…</a:t>
            </a:r>
            <a:br>
              <a:rPr lang="en-GB" sz="1800" dirty="0"/>
            </a:br>
            <a:r>
              <a:rPr lang="en-GB" sz="1800" dirty="0"/>
              <a:t>}</a:t>
            </a:r>
          </a:p>
          <a:p>
            <a:r>
              <a:rPr lang="en-GB" sz="1800" dirty="0"/>
              <a:t>public async Task&lt;IEnumerable&lt;Book&gt;&gt; </a:t>
            </a:r>
            <a:r>
              <a:rPr lang="en-GB" sz="1800" dirty="0" err="1"/>
              <a:t>GetBooksAsync</a:t>
            </a:r>
            <a:r>
              <a:rPr lang="en-GB" sz="1800" dirty="0"/>
              <a:t>()</a:t>
            </a:r>
            <a:br>
              <a:rPr lang="en-GB" sz="1800" dirty="0"/>
            </a:br>
            <a:r>
              <a:rPr lang="en-GB" sz="1800" dirty="0"/>
              <a:t>{	</a:t>
            </a:r>
            <a:br>
              <a:rPr lang="en-GB" sz="1800" dirty="0"/>
            </a:br>
            <a:r>
              <a:rPr lang="en-GB" sz="1800" dirty="0"/>
              <a:t>	</a:t>
            </a:r>
            <a:r>
              <a:rPr lang="en-GB" sz="1800" dirty="0" err="1"/>
              <a:t>var</a:t>
            </a:r>
            <a:r>
              <a:rPr lang="en-GB" sz="1800" dirty="0"/>
              <a:t> </a:t>
            </a:r>
            <a:r>
              <a:rPr lang="en-GB" sz="1800" dirty="0" err="1"/>
              <a:t>bookIds</a:t>
            </a:r>
            <a:r>
              <a:rPr lang="en-GB" sz="1800" dirty="0"/>
              <a:t> = </a:t>
            </a:r>
            <a:r>
              <a:rPr lang="en-GB" sz="1800" dirty="0" err="1"/>
              <a:t>CalculateBookIdsForUser</a:t>
            </a:r>
            <a:r>
              <a:rPr lang="en-GB" sz="1800" dirty="0"/>
              <a:t>();	</a:t>
            </a:r>
            <a:br>
              <a:rPr lang="en-GB" sz="1800" dirty="0"/>
            </a:br>
            <a:r>
              <a:rPr lang="en-GB" sz="1800" dirty="0"/>
              <a:t>	</a:t>
            </a:r>
            <a:r>
              <a:rPr lang="en-GB" sz="1800" dirty="0" err="1">
                <a:solidFill>
                  <a:schemeClr val="accent2"/>
                </a:solidFill>
              </a:rPr>
              <a:t>var</a:t>
            </a:r>
            <a:r>
              <a:rPr lang="en-GB" sz="1800" dirty="0">
                <a:solidFill>
                  <a:schemeClr val="accent2"/>
                </a:solidFill>
              </a:rPr>
              <a:t> books =</a:t>
            </a:r>
            <a:r>
              <a:rPr lang="en-GB" sz="1800" dirty="0"/>
              <a:t> await _</a:t>
            </a:r>
            <a:r>
              <a:rPr lang="en-GB" sz="1800" dirty="0" err="1"/>
              <a:t>context.Books.Where</a:t>
            </a:r>
            <a:r>
              <a:rPr lang="en-GB" sz="1800" dirty="0"/>
              <a:t>(b =&gt; </a:t>
            </a:r>
            <a:br>
              <a:rPr lang="en-GB" sz="1800" dirty="0"/>
            </a:br>
            <a:r>
              <a:rPr lang="en-GB" sz="1800" dirty="0"/>
              <a:t>	            </a:t>
            </a:r>
            <a:r>
              <a:rPr lang="en-GB" sz="1800" dirty="0" err="1"/>
              <a:t>bookIds.Contains</a:t>
            </a:r>
            <a:r>
              <a:rPr lang="en-GB" sz="1800" dirty="0"/>
              <a:t>(</a:t>
            </a:r>
            <a:r>
              <a:rPr lang="en-GB" sz="1800" dirty="0" err="1"/>
              <a:t>b.Id</a:t>
            </a:r>
            <a:r>
              <a:rPr lang="en-GB" sz="1800" dirty="0"/>
              <a:t>)).</a:t>
            </a:r>
            <a:r>
              <a:rPr lang="en-GB" sz="1800" dirty="0" err="1"/>
              <a:t>ToListAsync</a:t>
            </a:r>
            <a:r>
              <a:rPr lang="en-GB" sz="1800" dirty="0"/>
              <a:t>();	</a:t>
            </a:r>
            <a:br>
              <a:rPr lang="en-GB" sz="1800" dirty="0"/>
            </a:br>
            <a:r>
              <a:rPr lang="en-GB" sz="1800" dirty="0"/>
              <a:t>	return books;</a:t>
            </a:r>
            <a:br>
              <a:rPr lang="en-GB" sz="1800" dirty="0"/>
            </a:br>
            <a:r>
              <a:rPr lang="en-GB" sz="1800" dirty="0"/>
              <a:t>}</a:t>
            </a:r>
          </a:p>
          <a:p>
            <a:r>
              <a:rPr lang="en-GB" sz="1800" dirty="0"/>
              <a:t>public IEnumerable&lt;</a:t>
            </a:r>
            <a:r>
              <a:rPr lang="en-GB" sz="1800" dirty="0" err="1"/>
              <a:t>Guid</a:t>
            </a:r>
            <a:r>
              <a:rPr lang="en-GB" sz="1800" dirty="0"/>
              <a:t>&gt; </a:t>
            </a:r>
            <a:r>
              <a:rPr lang="en-GB" sz="1800" dirty="0" err="1"/>
              <a:t>CalculateBookIdsForUser</a:t>
            </a:r>
            <a:r>
              <a:rPr lang="en-GB" sz="1800" dirty="0"/>
              <a:t>()</a:t>
            </a:r>
            <a:br>
              <a:rPr lang="en-GB" sz="1800" dirty="0"/>
            </a:br>
            <a:r>
              <a:rPr lang="en-GB" sz="1800" dirty="0"/>
              <a:t>{	… </a:t>
            </a:r>
            <a:br>
              <a:rPr lang="en-GB" sz="1800" dirty="0"/>
            </a:br>
            <a:r>
              <a:rPr lang="en-GB" sz="1800" dirty="0"/>
              <a:t>	return </a:t>
            </a:r>
            <a:r>
              <a:rPr lang="en-GB" sz="1800" dirty="0" err="1"/>
              <a:t>bookIdsForUser</a:t>
            </a:r>
            <a:r>
              <a:rPr lang="en-GB" sz="1800" dirty="0"/>
              <a:t>;</a:t>
            </a:r>
            <a:br>
              <a:rPr lang="en-GB" sz="1800" dirty="0"/>
            </a:br>
            <a:r>
              <a:rPr lang="en-GB" sz="1800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0531683-E0AE-4C8C-9065-3B3199CCF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async / await Keywords</a:t>
            </a:r>
          </a:p>
        </p:txBody>
      </p:sp>
    </p:spTree>
    <p:extLst>
      <p:ext uri="{BB962C8B-B14F-4D97-AF65-F5344CB8AC3E}">
        <p14:creationId xmlns:p14="http://schemas.microsoft.com/office/powerpoint/2010/main" val="1940473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B40DED-48A6-450B-B8B3-D15F7ADEF9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335" y="1403173"/>
            <a:ext cx="10778972" cy="4971203"/>
          </a:xfrm>
        </p:spPr>
        <p:txBody>
          <a:bodyPr/>
          <a:lstStyle/>
          <a:p>
            <a:r>
              <a:rPr lang="en-GB" sz="1800" dirty="0"/>
              <a:t>public async Task&lt;</a:t>
            </a:r>
            <a:r>
              <a:rPr lang="en-GB" sz="1800" dirty="0" err="1"/>
              <a:t>IActionResult</a:t>
            </a:r>
            <a:r>
              <a:rPr lang="en-GB" sz="1800" dirty="0"/>
              <a:t>&gt; </a:t>
            </a:r>
            <a:r>
              <a:rPr lang="en-GB" sz="1800" dirty="0" err="1"/>
              <a:t>MyActionThatCallsGetBooksAsync</a:t>
            </a:r>
            <a:r>
              <a:rPr lang="en-GB" sz="1800" dirty="0"/>
              <a:t>()</a:t>
            </a:r>
            <a:br>
              <a:rPr lang="en-GB" sz="1800" dirty="0"/>
            </a:br>
            <a:r>
              <a:rPr lang="en-GB" sz="1800" dirty="0"/>
              <a:t>{ 	… </a:t>
            </a:r>
            <a:br>
              <a:rPr lang="en-GB" sz="1800" dirty="0"/>
            </a:br>
            <a:r>
              <a:rPr lang="en-GB" sz="1800" dirty="0"/>
              <a:t>	</a:t>
            </a:r>
            <a:r>
              <a:rPr lang="en-GB" sz="1800" dirty="0" err="1"/>
              <a:t>var</a:t>
            </a:r>
            <a:r>
              <a:rPr lang="en-GB" sz="1800" dirty="0"/>
              <a:t> books = await </a:t>
            </a:r>
            <a:r>
              <a:rPr lang="en-GB" sz="1800" dirty="0" err="1"/>
              <a:t>GetBooksAsync</a:t>
            </a:r>
            <a:r>
              <a:rPr lang="en-GB" sz="1800" dirty="0"/>
              <a:t>();</a:t>
            </a:r>
            <a:br>
              <a:rPr lang="en-GB" sz="1800" dirty="0"/>
            </a:br>
            <a:r>
              <a:rPr lang="en-GB" sz="1800" dirty="0"/>
              <a:t>	…</a:t>
            </a:r>
            <a:br>
              <a:rPr lang="en-GB" sz="1800" dirty="0"/>
            </a:br>
            <a:r>
              <a:rPr lang="en-GB" sz="1800" dirty="0"/>
              <a:t>}</a:t>
            </a:r>
          </a:p>
          <a:p>
            <a:r>
              <a:rPr lang="en-GB" sz="1800" dirty="0"/>
              <a:t>public async Task&lt;IEnumerable&lt;Book&gt;&gt; </a:t>
            </a:r>
            <a:r>
              <a:rPr lang="en-GB" sz="1800" dirty="0" err="1"/>
              <a:t>GetBooksAsync</a:t>
            </a:r>
            <a:r>
              <a:rPr lang="en-GB" sz="1800" dirty="0"/>
              <a:t>()</a:t>
            </a:r>
            <a:br>
              <a:rPr lang="en-GB" sz="1800" dirty="0"/>
            </a:br>
            <a:r>
              <a:rPr lang="en-GB" sz="1800" dirty="0"/>
              <a:t>{	</a:t>
            </a:r>
            <a:br>
              <a:rPr lang="en-GB" sz="1800" dirty="0"/>
            </a:br>
            <a:r>
              <a:rPr lang="en-GB" sz="1800" dirty="0"/>
              <a:t>	</a:t>
            </a:r>
            <a:r>
              <a:rPr lang="en-GB" sz="1800" dirty="0" err="1"/>
              <a:t>var</a:t>
            </a:r>
            <a:r>
              <a:rPr lang="en-GB" sz="1800" dirty="0"/>
              <a:t> </a:t>
            </a:r>
            <a:r>
              <a:rPr lang="en-GB" sz="1800" dirty="0" err="1"/>
              <a:t>bookIds</a:t>
            </a:r>
            <a:r>
              <a:rPr lang="en-GB" sz="1800" dirty="0"/>
              <a:t> = </a:t>
            </a:r>
            <a:r>
              <a:rPr lang="en-GB" sz="1800" dirty="0" err="1"/>
              <a:t>CalculateBookIdsForUser</a:t>
            </a:r>
            <a:r>
              <a:rPr lang="en-GB" sz="1800" dirty="0"/>
              <a:t>();	</a:t>
            </a:r>
            <a:br>
              <a:rPr lang="en-GB" sz="1800" dirty="0"/>
            </a:br>
            <a:r>
              <a:rPr lang="en-GB" sz="1800" dirty="0"/>
              <a:t>	</a:t>
            </a:r>
            <a:r>
              <a:rPr lang="en-GB" sz="1800" dirty="0" err="1"/>
              <a:t>var</a:t>
            </a:r>
            <a:r>
              <a:rPr lang="en-GB" sz="1800" dirty="0"/>
              <a:t> books = await _</a:t>
            </a:r>
            <a:r>
              <a:rPr lang="en-GB" sz="1800" dirty="0" err="1"/>
              <a:t>context.Books.Where</a:t>
            </a:r>
            <a:r>
              <a:rPr lang="en-GB" sz="1800" dirty="0"/>
              <a:t>(b =&gt; </a:t>
            </a:r>
            <a:br>
              <a:rPr lang="en-GB" sz="1800" dirty="0"/>
            </a:br>
            <a:r>
              <a:rPr lang="en-GB" sz="1800" dirty="0"/>
              <a:t>	            </a:t>
            </a:r>
            <a:r>
              <a:rPr lang="en-GB" sz="1800" dirty="0" err="1"/>
              <a:t>bookIds.Contains</a:t>
            </a:r>
            <a:r>
              <a:rPr lang="en-GB" sz="1800" dirty="0"/>
              <a:t>(</a:t>
            </a:r>
            <a:r>
              <a:rPr lang="en-GB" sz="1800" dirty="0" err="1"/>
              <a:t>b.Id</a:t>
            </a:r>
            <a:r>
              <a:rPr lang="en-GB" sz="1800" dirty="0"/>
              <a:t>)).</a:t>
            </a:r>
            <a:r>
              <a:rPr lang="en-GB" sz="1800" dirty="0" err="1"/>
              <a:t>ToListAsync</a:t>
            </a:r>
            <a:r>
              <a:rPr lang="en-GB" sz="1800" dirty="0"/>
              <a:t>();	</a:t>
            </a:r>
            <a:br>
              <a:rPr lang="en-GB" sz="1800" dirty="0"/>
            </a:br>
            <a:r>
              <a:rPr lang="en-GB" sz="1800" dirty="0"/>
              <a:t>	</a:t>
            </a:r>
            <a:r>
              <a:rPr lang="en-GB" sz="1800" dirty="0">
                <a:solidFill>
                  <a:schemeClr val="accent2"/>
                </a:solidFill>
              </a:rPr>
              <a:t>return books;</a:t>
            </a:r>
            <a:br>
              <a:rPr lang="en-GB" sz="1800" dirty="0"/>
            </a:br>
            <a:r>
              <a:rPr lang="en-GB" sz="1800" dirty="0"/>
              <a:t>}</a:t>
            </a:r>
          </a:p>
          <a:p>
            <a:r>
              <a:rPr lang="en-GB" sz="1800" dirty="0"/>
              <a:t>public IEnumerable&lt;</a:t>
            </a:r>
            <a:r>
              <a:rPr lang="en-GB" sz="1800" dirty="0" err="1"/>
              <a:t>Guid</a:t>
            </a:r>
            <a:r>
              <a:rPr lang="en-GB" sz="1800" dirty="0"/>
              <a:t>&gt; </a:t>
            </a:r>
            <a:r>
              <a:rPr lang="en-GB" sz="1800" dirty="0" err="1"/>
              <a:t>CalculateBookIdsForUser</a:t>
            </a:r>
            <a:r>
              <a:rPr lang="en-GB" sz="1800" dirty="0"/>
              <a:t>()</a:t>
            </a:r>
            <a:br>
              <a:rPr lang="en-GB" sz="1800" dirty="0"/>
            </a:br>
            <a:r>
              <a:rPr lang="en-GB" sz="1800" dirty="0"/>
              <a:t>{	… </a:t>
            </a:r>
            <a:br>
              <a:rPr lang="en-GB" sz="1800" dirty="0"/>
            </a:br>
            <a:r>
              <a:rPr lang="en-GB" sz="1800" dirty="0"/>
              <a:t>	return </a:t>
            </a:r>
            <a:r>
              <a:rPr lang="en-GB" sz="1800" dirty="0" err="1"/>
              <a:t>bookIdsForUser</a:t>
            </a:r>
            <a:r>
              <a:rPr lang="en-GB" sz="1800" dirty="0"/>
              <a:t>;</a:t>
            </a:r>
            <a:br>
              <a:rPr lang="en-GB" sz="1800" dirty="0"/>
            </a:br>
            <a:r>
              <a:rPr lang="en-GB" sz="1800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0531683-E0AE-4C8C-9065-3B3199CCF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async / await Keywords</a:t>
            </a:r>
          </a:p>
        </p:txBody>
      </p:sp>
    </p:spTree>
    <p:extLst>
      <p:ext uri="{BB962C8B-B14F-4D97-AF65-F5344CB8AC3E}">
        <p14:creationId xmlns:p14="http://schemas.microsoft.com/office/powerpoint/2010/main" val="35979640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E59AB-85E5-437E-A1F9-1A2F48F22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Async Return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289A8-7784-4AB9-95D2-839F2B6E929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3200" dirty="0"/>
              <a:t>Task and Task&lt;T&gt;</a:t>
            </a:r>
          </a:p>
          <a:p>
            <a:pPr marL="457200" lvl="1" indent="0">
              <a:buNone/>
            </a:pPr>
            <a:r>
              <a:rPr lang="en-GB" dirty="0">
                <a:latin typeface="Calibri (Body)"/>
              </a:rPr>
              <a:t>Represents a single operation that returns nothing (Task) or a value of type T (Task&lt;T&gt;) and usually executes asynchronously.  </a:t>
            </a:r>
          </a:p>
          <a:p>
            <a:pPr marL="457200" lvl="1" indent="0">
              <a:buNone/>
            </a:pPr>
            <a:r>
              <a:rPr lang="en-GB" dirty="0">
                <a:latin typeface="Calibri (Body)"/>
              </a:rPr>
              <a:t>Represents the execution of the async method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821A897-2248-4972-9F2E-589A4F30DA18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22772" y="2266921"/>
            <a:ext cx="3495152" cy="273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5846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E59AB-85E5-437E-A1F9-1A2F48F22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Async Return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289A8-7784-4AB9-95D2-839F2B6E929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3200" dirty="0"/>
              <a:t>Task and Task&lt;T&gt;</a:t>
            </a:r>
          </a:p>
          <a:p>
            <a:pPr marL="457200" lvl="1" indent="0">
              <a:buNone/>
            </a:pPr>
            <a:r>
              <a:rPr lang="en-GB" dirty="0">
                <a:latin typeface="Calibri (Body)"/>
              </a:rPr>
              <a:t>Status, </a:t>
            </a:r>
            <a:r>
              <a:rPr lang="en-GB" dirty="0" err="1">
                <a:latin typeface="Calibri (Body)"/>
              </a:rPr>
              <a:t>IsCanceled</a:t>
            </a:r>
            <a:r>
              <a:rPr lang="en-GB" dirty="0">
                <a:latin typeface="Calibri (Body)"/>
              </a:rPr>
              <a:t>, </a:t>
            </a:r>
            <a:r>
              <a:rPr lang="en-GB" dirty="0" err="1">
                <a:latin typeface="Calibri (Body)"/>
              </a:rPr>
              <a:t>IsCompleted</a:t>
            </a:r>
            <a:r>
              <a:rPr lang="en-GB" dirty="0">
                <a:latin typeface="Calibri (Body)"/>
              </a:rPr>
              <a:t>, and </a:t>
            </a:r>
            <a:r>
              <a:rPr lang="en-GB" dirty="0" err="1">
                <a:latin typeface="Calibri (Body)"/>
              </a:rPr>
              <a:t>IsFaulted</a:t>
            </a:r>
            <a:r>
              <a:rPr lang="en-GB" dirty="0">
                <a:latin typeface="Calibri (Body)"/>
              </a:rPr>
              <a:t> properties allow determining the state of a Task</a:t>
            </a:r>
          </a:p>
          <a:p>
            <a:pPr marL="457200" lvl="1" indent="0">
              <a:buNone/>
            </a:pPr>
            <a:r>
              <a:rPr lang="en-GB" dirty="0">
                <a:latin typeface="Calibri (Body)"/>
              </a:rPr>
              <a:t>Gets status complete when the method completes (and optionally returns the method value as the Task’s result)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821A897-2248-4972-9F2E-589A4F30DA18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22772" y="2266921"/>
            <a:ext cx="3495152" cy="273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2460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8A7D68C-FB58-4E99-8ADA-0DB78CDEC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Through Task and Task&lt;T&gt; we can know the state of an async operation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FD2DA-D8DA-41B4-8044-E2A9BB361A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Knowing and managing state</a:t>
            </a:r>
          </a:p>
        </p:txBody>
      </p:sp>
    </p:spTree>
    <p:extLst>
      <p:ext uri="{BB962C8B-B14F-4D97-AF65-F5344CB8AC3E}">
        <p14:creationId xmlns:p14="http://schemas.microsoft.com/office/powerpoint/2010/main" val="8212225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8A7D68C-FB58-4E99-8ADA-0DB78CDEC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444" y="1076327"/>
            <a:ext cx="10070239" cy="3379132"/>
          </a:xfrm>
        </p:spPr>
        <p:txBody>
          <a:bodyPr>
            <a:normAutofit/>
          </a:bodyPr>
          <a:lstStyle/>
          <a:p>
            <a:r>
              <a:rPr lang="en-GB" dirty="0"/>
              <a:t>Tasks are managed by the state machine generated by the compiler when a method is marked with the async modifier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FD2DA-D8DA-41B4-8044-E2A9BB361A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56170" y="4582646"/>
            <a:ext cx="10070513" cy="561975"/>
          </a:xfrm>
        </p:spPr>
        <p:txBody>
          <a:bodyPr/>
          <a:lstStyle/>
          <a:p>
            <a:r>
              <a:rPr lang="en-GB" dirty="0"/>
              <a:t>Knowing and managing state</a:t>
            </a:r>
          </a:p>
        </p:txBody>
      </p:sp>
    </p:spTree>
    <p:extLst>
      <p:ext uri="{BB962C8B-B14F-4D97-AF65-F5344CB8AC3E}">
        <p14:creationId xmlns:p14="http://schemas.microsoft.com/office/powerpoint/2010/main" val="32517874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E59AB-85E5-437E-A1F9-1A2F48F22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Async Return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289A8-7784-4AB9-95D2-839F2B6E929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3200" dirty="0"/>
              <a:t>void</a:t>
            </a:r>
          </a:p>
          <a:p>
            <a:pPr marL="457200" lvl="1" indent="0">
              <a:buNone/>
            </a:pPr>
            <a:r>
              <a:rPr lang="en-GB" dirty="0">
                <a:latin typeface="Calibri (Body)"/>
              </a:rPr>
              <a:t>Only advised for event handlers</a:t>
            </a:r>
          </a:p>
          <a:p>
            <a:pPr marL="457200" lvl="1" indent="0">
              <a:buNone/>
            </a:pPr>
            <a:r>
              <a:rPr lang="en-GB" dirty="0">
                <a:latin typeface="Calibri (Body)"/>
              </a:rPr>
              <a:t>Hard to handle exceptions</a:t>
            </a:r>
          </a:p>
          <a:p>
            <a:pPr marL="457200" lvl="1" indent="0">
              <a:buNone/>
            </a:pPr>
            <a:r>
              <a:rPr lang="en-GB" dirty="0">
                <a:latin typeface="Calibri (Body)"/>
              </a:rPr>
              <a:t>Difficult to test</a:t>
            </a:r>
          </a:p>
          <a:p>
            <a:pPr marL="457200" lvl="1" indent="0">
              <a:buNone/>
            </a:pPr>
            <a:r>
              <a:rPr lang="en-GB" dirty="0">
                <a:latin typeface="Calibri (Body)"/>
              </a:rPr>
              <a:t>No easy way to notify the calling code of their status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821A897-2248-4972-9F2E-589A4F30DA18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22772" y="2266921"/>
            <a:ext cx="3495152" cy="273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5050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E59AB-85E5-437E-A1F9-1A2F48F22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Async Return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289A8-7784-4AB9-95D2-839F2B6E929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3200" dirty="0"/>
              <a:t>Types with …</a:t>
            </a:r>
          </a:p>
          <a:p>
            <a:pPr marL="457200" lvl="1" indent="0">
              <a:buNone/>
            </a:pPr>
            <a:r>
              <a:rPr lang="en-GB" dirty="0">
                <a:latin typeface="Calibri (Body)"/>
              </a:rPr>
              <a:t>… an accessible </a:t>
            </a:r>
            <a:r>
              <a:rPr lang="en-GB" dirty="0" err="1">
                <a:latin typeface="Calibri (Body)"/>
              </a:rPr>
              <a:t>GetAwaiter</a:t>
            </a:r>
            <a:r>
              <a:rPr lang="en-GB" dirty="0">
                <a:latin typeface="Calibri (Body)"/>
              </a:rPr>
              <a:t> method</a:t>
            </a:r>
          </a:p>
          <a:p>
            <a:pPr marL="457200" lvl="1" indent="0">
              <a:buNone/>
            </a:pPr>
            <a:r>
              <a:rPr lang="en-GB" dirty="0">
                <a:latin typeface="Calibri (Body)"/>
              </a:rPr>
              <a:t>… of which the returned object implements the  </a:t>
            </a:r>
            <a:r>
              <a:rPr lang="en-GB" dirty="0" err="1">
                <a:latin typeface="Calibri (Body)"/>
              </a:rPr>
              <a:t>System.Runtime.CompilerServices.ICriticalNotifyCompletion</a:t>
            </a:r>
            <a:r>
              <a:rPr lang="en-GB" dirty="0">
                <a:latin typeface="Calibri (Body)"/>
              </a:rPr>
              <a:t> interface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821A897-2248-4972-9F2E-589A4F30DA18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22772" y="2266921"/>
            <a:ext cx="3495152" cy="273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99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8A7D68C-FB58-4E99-8ADA-0DB78CDEC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main advantage of writing async code is scalability, not performance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FD2DA-D8DA-41B4-8044-E2A9BB361A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Why we write async code</a:t>
            </a:r>
          </a:p>
        </p:txBody>
      </p:sp>
    </p:spTree>
    <p:extLst>
      <p:ext uri="{BB962C8B-B14F-4D97-AF65-F5344CB8AC3E}">
        <p14:creationId xmlns:p14="http://schemas.microsoft.com/office/powerpoint/2010/main" val="24872295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CBB57C-7E18-4F8B-BF56-EF003D139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34425592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66BBCD-06C6-430F-B421-FC0D9E65EA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I/O bound work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10268F-A028-4C62-82B5-A93C898B6C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i="1" dirty="0"/>
              <a:t>“Will my code be waiting for a task to be complete before continuing?”</a:t>
            </a:r>
          </a:p>
          <a:p>
            <a:r>
              <a:rPr lang="en-GB" dirty="0"/>
              <a:t>File system, database, network calls</a:t>
            </a:r>
          </a:p>
          <a:p>
            <a:r>
              <a:rPr lang="en-GB" dirty="0"/>
              <a:t>Server-side and client-side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F1682B8-B21F-472C-A493-E09D5C37FE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Computational-bound work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FCDD434-6FF0-4E17-B0AB-98EE8B5D425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i="1" dirty="0"/>
              <a:t>“Will my code be performing an expensive computation?”</a:t>
            </a:r>
          </a:p>
          <a:p>
            <a:r>
              <a:rPr lang="en-GB" dirty="0"/>
              <a:t>Expensive business algorithm</a:t>
            </a:r>
          </a:p>
          <a:p>
            <a:r>
              <a:rPr lang="en-GB" dirty="0"/>
              <a:t>Client-side</a:t>
            </a:r>
          </a:p>
          <a:p>
            <a:endParaRPr lang="en-GB" dirty="0"/>
          </a:p>
          <a:p>
            <a:r>
              <a:rPr lang="en-GB" dirty="0"/>
              <a:t>Don’t use async on the server </a:t>
            </a:r>
            <a:r>
              <a:rPr lang="en-GB"/>
              <a:t>for computational-bound </a:t>
            </a:r>
            <a:r>
              <a:rPr lang="en-GB" dirty="0"/>
              <a:t>work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475D81-796B-443F-86DA-5B727706B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I/O Bound Versus Computational-bound Work</a:t>
            </a:r>
          </a:p>
        </p:txBody>
      </p:sp>
    </p:spTree>
    <p:extLst>
      <p:ext uri="{BB962C8B-B14F-4D97-AF65-F5344CB8AC3E}">
        <p14:creationId xmlns:p14="http://schemas.microsoft.com/office/powerpoint/2010/main" val="252147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build="p"/>
      <p:bldP spid="7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CBB57C-7E18-4F8B-BF56-EF003D139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26716314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E59AB-85E5-437E-A1F9-1A2F48F22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What About Legacy Code?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289A8-7784-4AB9-95D2-839F2B6E929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3200" dirty="0"/>
              <a:t>Should we offload legacy code to the background, using </a:t>
            </a:r>
            <a:r>
              <a:rPr lang="en-GB" sz="3200" dirty="0" err="1"/>
              <a:t>Task.Run</a:t>
            </a:r>
            <a:r>
              <a:rPr lang="en-GB" sz="3200" dirty="0"/>
              <a:t>()? </a:t>
            </a:r>
            <a:endParaRPr lang="en-GB" dirty="0">
              <a:latin typeface="+mn-lt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821A897-2248-4972-9F2E-589A4F30DA18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22772" y="2266921"/>
            <a:ext cx="3495152" cy="273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5896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B633F54-F809-4141-A0CC-220F1F6EED37}"/>
              </a:ext>
            </a:extLst>
          </p:cNvPr>
          <p:cNvSpPr/>
          <p:nvPr/>
        </p:nvSpPr>
        <p:spPr>
          <a:xfrm>
            <a:off x="7656628" y="1793827"/>
            <a:ext cx="3744685" cy="99312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A1F519-99C7-4DC1-951F-DA836860DF10}"/>
              </a:ext>
            </a:extLst>
          </p:cNvPr>
          <p:cNvSpPr txBox="1"/>
          <p:nvPr/>
        </p:nvSpPr>
        <p:spPr>
          <a:xfrm>
            <a:off x="9656091" y="2358341"/>
            <a:ext cx="174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/>
              <a:t>Thread pool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8C7F539-8BC6-4B73-A907-F3641DF6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Task.Run</a:t>
            </a:r>
            <a:r>
              <a:rPr lang="en-GB" dirty="0"/>
              <a:t>() on the Server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24BB9AE-EA1E-4BC9-883E-F2788353D843}"/>
              </a:ext>
            </a:extLst>
          </p:cNvPr>
          <p:cNvSpPr/>
          <p:nvPr/>
        </p:nvSpPr>
        <p:spPr>
          <a:xfrm>
            <a:off x="7897722" y="2318198"/>
            <a:ext cx="348343" cy="32759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7103C38-F965-4B33-A6B3-42EDA0824B08}"/>
              </a:ext>
            </a:extLst>
          </p:cNvPr>
          <p:cNvSpPr/>
          <p:nvPr/>
        </p:nvSpPr>
        <p:spPr>
          <a:xfrm>
            <a:off x="8237708" y="1962793"/>
            <a:ext cx="348343" cy="32759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0D6C1E-D7D3-436C-93C9-BE8278FCF92E}"/>
              </a:ext>
            </a:extLst>
          </p:cNvPr>
          <p:cNvSpPr/>
          <p:nvPr/>
        </p:nvSpPr>
        <p:spPr>
          <a:xfrm>
            <a:off x="1228106" y="1793827"/>
            <a:ext cx="3744685" cy="99312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GB" sz="2000" dirty="0" err="1">
                <a:solidFill>
                  <a:schemeClr val="bg1"/>
                </a:solidFill>
              </a:rPr>
              <a:t>GetBook</a:t>
            </a:r>
            <a:r>
              <a:rPr lang="en-GB" sz="2000" dirty="0">
                <a:solidFill>
                  <a:schemeClr val="bg1"/>
                </a:solidFill>
              </a:rPr>
              <a:t>(id)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74666D-339D-4683-8305-C40A9FB13F6F}"/>
              </a:ext>
            </a:extLst>
          </p:cNvPr>
          <p:cNvSpPr/>
          <p:nvPr/>
        </p:nvSpPr>
        <p:spPr>
          <a:xfrm>
            <a:off x="2212330" y="4330301"/>
            <a:ext cx="3744685" cy="99312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GB" sz="2000" dirty="0">
                <a:solidFill>
                  <a:schemeClr val="bg1"/>
                </a:solidFill>
              </a:rPr>
              <a:t>await </a:t>
            </a:r>
            <a:r>
              <a:rPr lang="en-GB" sz="2000" dirty="0" err="1">
                <a:solidFill>
                  <a:schemeClr val="bg1"/>
                </a:solidFill>
              </a:rPr>
              <a:t>GetBookPages</a:t>
            </a:r>
            <a:r>
              <a:rPr lang="en-GB" sz="2000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D7BC7B-8896-42E2-9D96-ACFE7ED1511B}"/>
              </a:ext>
            </a:extLst>
          </p:cNvPr>
          <p:cNvSpPr/>
          <p:nvPr/>
        </p:nvSpPr>
        <p:spPr>
          <a:xfrm>
            <a:off x="3420478" y="3062064"/>
            <a:ext cx="3744685" cy="99312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GB" sz="2000" dirty="0" err="1">
                <a:solidFill>
                  <a:schemeClr val="bg1"/>
                </a:solidFill>
              </a:rPr>
              <a:t>Task.Run</a:t>
            </a:r>
            <a:r>
              <a:rPr lang="en-GB" sz="2000" dirty="0">
                <a:solidFill>
                  <a:schemeClr val="bg1"/>
                </a:solidFill>
              </a:rPr>
              <a:t>(…)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F73A2547-6C66-4CA4-84BC-B0FB104C31A6}"/>
              </a:ext>
            </a:extLst>
          </p:cNvPr>
          <p:cNvCxnSpPr>
            <a:cxnSpLocks/>
          </p:cNvCxnSpPr>
          <p:nvPr/>
        </p:nvCxnSpPr>
        <p:spPr>
          <a:xfrm rot="5400000">
            <a:off x="5961187" y="4270207"/>
            <a:ext cx="693776" cy="419538"/>
          </a:xfrm>
          <a:prstGeom prst="bentConnector3">
            <a:avLst>
              <a:gd name="adj1" fmla="val 99557"/>
            </a:avLst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9532BDF-ED90-44A1-A319-F4D0277702F3}"/>
              </a:ext>
            </a:extLst>
          </p:cNvPr>
          <p:cNvSpPr/>
          <p:nvPr/>
        </p:nvSpPr>
        <p:spPr>
          <a:xfrm>
            <a:off x="4493023" y="1938715"/>
            <a:ext cx="348343" cy="32759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46D532-0E78-44B0-9272-F5FDEB07C032}"/>
              </a:ext>
            </a:extLst>
          </p:cNvPr>
          <p:cNvSpPr txBox="1"/>
          <p:nvPr/>
        </p:nvSpPr>
        <p:spPr>
          <a:xfrm>
            <a:off x="8411879" y="4615541"/>
            <a:ext cx="27760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000" dirty="0"/>
              <a:t>Pseudocode sample</a:t>
            </a:r>
            <a:br>
              <a:rPr lang="en-GB" sz="2000" dirty="0"/>
            </a:br>
            <a:r>
              <a:rPr lang="en-GB" sz="2000" dirty="0"/>
              <a:t>using </a:t>
            </a:r>
            <a:r>
              <a:rPr lang="en-GB" sz="2000" dirty="0" err="1"/>
              <a:t>Task.Run</a:t>
            </a:r>
            <a:r>
              <a:rPr lang="en-GB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361169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2C78D56-A46B-43FD-9E51-8D5447457EB4}"/>
              </a:ext>
            </a:extLst>
          </p:cNvPr>
          <p:cNvSpPr/>
          <p:nvPr/>
        </p:nvSpPr>
        <p:spPr>
          <a:xfrm>
            <a:off x="7656628" y="1793827"/>
            <a:ext cx="3744685" cy="99312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AB8520-3917-45EE-864A-3EA37A6BA40A}"/>
              </a:ext>
            </a:extLst>
          </p:cNvPr>
          <p:cNvSpPr txBox="1"/>
          <p:nvPr/>
        </p:nvSpPr>
        <p:spPr>
          <a:xfrm>
            <a:off x="9656091" y="2358341"/>
            <a:ext cx="174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/>
              <a:t>Thread pool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D7BC7B-8896-42E2-9D96-ACFE7ED1511B}"/>
              </a:ext>
            </a:extLst>
          </p:cNvPr>
          <p:cNvSpPr/>
          <p:nvPr/>
        </p:nvSpPr>
        <p:spPr>
          <a:xfrm>
            <a:off x="3420478" y="3062064"/>
            <a:ext cx="3744685" cy="99312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GB" sz="2000" dirty="0" err="1">
                <a:solidFill>
                  <a:schemeClr val="bg1"/>
                </a:solidFill>
              </a:rPr>
              <a:t>Task.Run</a:t>
            </a:r>
            <a:r>
              <a:rPr lang="en-GB" sz="2000" dirty="0">
                <a:solidFill>
                  <a:schemeClr val="bg1"/>
                </a:solidFill>
              </a:rPr>
              <a:t>(…)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24BB9AE-EA1E-4BC9-883E-F2788353D843}"/>
              </a:ext>
            </a:extLst>
          </p:cNvPr>
          <p:cNvSpPr/>
          <p:nvPr/>
        </p:nvSpPr>
        <p:spPr>
          <a:xfrm>
            <a:off x="6668768" y="3206080"/>
            <a:ext cx="348343" cy="32759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7103C38-F965-4B33-A6B3-42EDA0824B08}"/>
              </a:ext>
            </a:extLst>
          </p:cNvPr>
          <p:cNvSpPr/>
          <p:nvPr/>
        </p:nvSpPr>
        <p:spPr>
          <a:xfrm>
            <a:off x="8237708" y="1962793"/>
            <a:ext cx="348343" cy="32759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0D6C1E-D7D3-436C-93C9-BE8278FCF92E}"/>
              </a:ext>
            </a:extLst>
          </p:cNvPr>
          <p:cNvSpPr/>
          <p:nvPr/>
        </p:nvSpPr>
        <p:spPr>
          <a:xfrm>
            <a:off x="1228106" y="1793827"/>
            <a:ext cx="3744685" cy="99312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GB" sz="2000" dirty="0" err="1">
                <a:solidFill>
                  <a:schemeClr val="bg1"/>
                </a:solidFill>
              </a:rPr>
              <a:t>GetBook</a:t>
            </a:r>
            <a:r>
              <a:rPr lang="en-GB" sz="2000" dirty="0">
                <a:solidFill>
                  <a:schemeClr val="bg1"/>
                </a:solidFill>
              </a:rPr>
              <a:t>(id)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21F7100-78F7-4CD9-B67D-467A4F1D367F}"/>
              </a:ext>
            </a:extLst>
          </p:cNvPr>
          <p:cNvSpPr/>
          <p:nvPr/>
        </p:nvSpPr>
        <p:spPr>
          <a:xfrm>
            <a:off x="4493023" y="1938715"/>
            <a:ext cx="348343" cy="32759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74666D-339D-4683-8305-C40A9FB13F6F}"/>
              </a:ext>
            </a:extLst>
          </p:cNvPr>
          <p:cNvSpPr/>
          <p:nvPr/>
        </p:nvSpPr>
        <p:spPr>
          <a:xfrm>
            <a:off x="2212330" y="4330301"/>
            <a:ext cx="3744685" cy="99312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GB" sz="2000" dirty="0">
                <a:solidFill>
                  <a:schemeClr val="bg1"/>
                </a:solidFill>
              </a:rPr>
              <a:t>await </a:t>
            </a:r>
            <a:r>
              <a:rPr lang="en-GB" sz="2000" dirty="0" err="1">
                <a:solidFill>
                  <a:schemeClr val="bg1"/>
                </a:solidFill>
              </a:rPr>
              <a:t>GetBookPages</a:t>
            </a:r>
            <a:r>
              <a:rPr lang="en-GB" sz="2000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F73A2547-6C66-4CA4-84BC-B0FB104C31A6}"/>
              </a:ext>
            </a:extLst>
          </p:cNvPr>
          <p:cNvCxnSpPr>
            <a:cxnSpLocks/>
          </p:cNvCxnSpPr>
          <p:nvPr/>
        </p:nvCxnSpPr>
        <p:spPr>
          <a:xfrm rot="5400000">
            <a:off x="5961187" y="4270207"/>
            <a:ext cx="693776" cy="419538"/>
          </a:xfrm>
          <a:prstGeom prst="bentConnector3">
            <a:avLst>
              <a:gd name="adj1" fmla="val 99557"/>
            </a:avLst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8D1E10C-5E6B-4ACA-B7F3-3E6916256EFB}"/>
              </a:ext>
            </a:extLst>
          </p:cNvPr>
          <p:cNvSpPr txBox="1"/>
          <p:nvPr/>
        </p:nvSpPr>
        <p:spPr>
          <a:xfrm>
            <a:off x="8411879" y="4615541"/>
            <a:ext cx="27760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000" dirty="0"/>
              <a:t>Pseudocode sample</a:t>
            </a:r>
            <a:br>
              <a:rPr lang="en-GB" sz="2000" dirty="0"/>
            </a:br>
            <a:r>
              <a:rPr lang="en-GB" sz="2000" dirty="0"/>
              <a:t>using </a:t>
            </a:r>
            <a:r>
              <a:rPr lang="en-GB" sz="2000" dirty="0" err="1"/>
              <a:t>Task.Run</a:t>
            </a:r>
            <a:r>
              <a:rPr lang="en-GB" sz="2000" dirty="0"/>
              <a:t>()</a:t>
            </a:r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6B7340C1-6E8E-4D27-9283-61EA04D77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Task.Run</a:t>
            </a:r>
            <a:r>
              <a:rPr lang="en-GB" dirty="0"/>
              <a:t>() on the Server</a:t>
            </a:r>
          </a:p>
        </p:txBody>
      </p:sp>
    </p:spTree>
    <p:extLst>
      <p:ext uri="{BB962C8B-B14F-4D97-AF65-F5344CB8AC3E}">
        <p14:creationId xmlns:p14="http://schemas.microsoft.com/office/powerpoint/2010/main" val="34113865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A587893-6468-4A95-B984-25BC87B0DC59}"/>
              </a:ext>
            </a:extLst>
          </p:cNvPr>
          <p:cNvSpPr/>
          <p:nvPr/>
        </p:nvSpPr>
        <p:spPr>
          <a:xfrm>
            <a:off x="7656628" y="1793827"/>
            <a:ext cx="3744685" cy="99312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D4277C-8145-4B3B-A69B-74D4CD891A4B}"/>
              </a:ext>
            </a:extLst>
          </p:cNvPr>
          <p:cNvSpPr txBox="1"/>
          <p:nvPr/>
        </p:nvSpPr>
        <p:spPr>
          <a:xfrm>
            <a:off x="9656091" y="2358341"/>
            <a:ext cx="174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/>
              <a:t>Thread pool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D7BC7B-8896-42E2-9D96-ACFE7ED1511B}"/>
              </a:ext>
            </a:extLst>
          </p:cNvPr>
          <p:cNvSpPr/>
          <p:nvPr/>
        </p:nvSpPr>
        <p:spPr>
          <a:xfrm>
            <a:off x="3420478" y="3062064"/>
            <a:ext cx="3744685" cy="99312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GB" sz="2000" dirty="0" err="1">
                <a:solidFill>
                  <a:schemeClr val="bg1"/>
                </a:solidFill>
              </a:rPr>
              <a:t>Task.Run</a:t>
            </a:r>
            <a:r>
              <a:rPr lang="en-GB" sz="2000" dirty="0">
                <a:solidFill>
                  <a:schemeClr val="bg1"/>
                </a:solidFill>
              </a:rPr>
              <a:t>(…)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8C7F539-8BC6-4B73-A907-F3641DF6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Task.Run</a:t>
            </a:r>
            <a:r>
              <a:rPr lang="en-GB" dirty="0"/>
              <a:t>() on the Server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24BB9AE-EA1E-4BC9-883E-F2788353D843}"/>
              </a:ext>
            </a:extLst>
          </p:cNvPr>
          <p:cNvSpPr/>
          <p:nvPr/>
        </p:nvSpPr>
        <p:spPr>
          <a:xfrm>
            <a:off x="6668768" y="3206080"/>
            <a:ext cx="348343" cy="32759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7103C38-F965-4B33-A6B3-42EDA0824B08}"/>
              </a:ext>
            </a:extLst>
          </p:cNvPr>
          <p:cNvSpPr/>
          <p:nvPr/>
        </p:nvSpPr>
        <p:spPr>
          <a:xfrm>
            <a:off x="8237708" y="1962793"/>
            <a:ext cx="348343" cy="32759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0D6C1E-D7D3-436C-93C9-BE8278FCF92E}"/>
              </a:ext>
            </a:extLst>
          </p:cNvPr>
          <p:cNvSpPr/>
          <p:nvPr/>
        </p:nvSpPr>
        <p:spPr>
          <a:xfrm>
            <a:off x="1228106" y="1793827"/>
            <a:ext cx="3744685" cy="99312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GB" sz="2000" dirty="0" err="1">
                <a:solidFill>
                  <a:schemeClr val="bg1"/>
                </a:solidFill>
              </a:rPr>
              <a:t>GetBook</a:t>
            </a:r>
            <a:r>
              <a:rPr lang="en-GB" sz="2000" dirty="0">
                <a:solidFill>
                  <a:schemeClr val="bg1"/>
                </a:solidFill>
              </a:rPr>
              <a:t>(id)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74666D-339D-4683-8305-C40A9FB13F6F}"/>
              </a:ext>
            </a:extLst>
          </p:cNvPr>
          <p:cNvSpPr/>
          <p:nvPr/>
        </p:nvSpPr>
        <p:spPr>
          <a:xfrm>
            <a:off x="2212330" y="4330301"/>
            <a:ext cx="3744685" cy="99312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GB" sz="2000" dirty="0">
                <a:solidFill>
                  <a:schemeClr val="bg1"/>
                </a:solidFill>
              </a:rPr>
              <a:t>await </a:t>
            </a:r>
            <a:r>
              <a:rPr lang="en-GB" sz="2000" dirty="0" err="1">
                <a:solidFill>
                  <a:schemeClr val="bg1"/>
                </a:solidFill>
              </a:rPr>
              <a:t>GetBookPages</a:t>
            </a:r>
            <a:r>
              <a:rPr lang="en-GB" sz="2000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F73A2547-6C66-4CA4-84BC-B0FB104C31A6}"/>
              </a:ext>
            </a:extLst>
          </p:cNvPr>
          <p:cNvCxnSpPr>
            <a:cxnSpLocks/>
          </p:cNvCxnSpPr>
          <p:nvPr/>
        </p:nvCxnSpPr>
        <p:spPr>
          <a:xfrm rot="5400000">
            <a:off x="5961187" y="4270207"/>
            <a:ext cx="693776" cy="419538"/>
          </a:xfrm>
          <a:prstGeom prst="bentConnector3">
            <a:avLst>
              <a:gd name="adj1" fmla="val 99557"/>
            </a:avLst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5B96982-B258-48D2-9A81-FB8DFF5381F2}"/>
              </a:ext>
            </a:extLst>
          </p:cNvPr>
          <p:cNvSpPr/>
          <p:nvPr/>
        </p:nvSpPr>
        <p:spPr>
          <a:xfrm>
            <a:off x="7772997" y="2126591"/>
            <a:ext cx="348343" cy="32759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A332F4-2231-40F8-A62D-39D2967FC055}"/>
              </a:ext>
            </a:extLst>
          </p:cNvPr>
          <p:cNvSpPr txBox="1"/>
          <p:nvPr/>
        </p:nvSpPr>
        <p:spPr>
          <a:xfrm>
            <a:off x="8411879" y="4615541"/>
            <a:ext cx="27760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000" dirty="0"/>
              <a:t>Pseudocode sample</a:t>
            </a:r>
            <a:br>
              <a:rPr lang="en-GB" sz="2000" dirty="0"/>
            </a:br>
            <a:r>
              <a:rPr lang="en-GB" sz="2000" dirty="0"/>
              <a:t>using </a:t>
            </a:r>
            <a:r>
              <a:rPr lang="en-GB" sz="2000" dirty="0" err="1"/>
              <a:t>Task.Run</a:t>
            </a:r>
            <a:r>
              <a:rPr lang="en-GB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314503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FCF8D04-4461-49A0-AB57-7A6621B795AD}"/>
              </a:ext>
            </a:extLst>
          </p:cNvPr>
          <p:cNvSpPr/>
          <p:nvPr/>
        </p:nvSpPr>
        <p:spPr>
          <a:xfrm>
            <a:off x="7656628" y="1793827"/>
            <a:ext cx="3744685" cy="99312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AEFE15-54FB-407B-A54B-16B629689C73}"/>
              </a:ext>
            </a:extLst>
          </p:cNvPr>
          <p:cNvSpPr txBox="1"/>
          <p:nvPr/>
        </p:nvSpPr>
        <p:spPr>
          <a:xfrm>
            <a:off x="9656091" y="2358341"/>
            <a:ext cx="174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/>
              <a:t>Thread pool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D7BC7B-8896-42E2-9D96-ACFE7ED1511B}"/>
              </a:ext>
            </a:extLst>
          </p:cNvPr>
          <p:cNvSpPr/>
          <p:nvPr/>
        </p:nvSpPr>
        <p:spPr>
          <a:xfrm>
            <a:off x="3420478" y="3062064"/>
            <a:ext cx="3744685" cy="99312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GB" sz="2000" dirty="0" err="1">
                <a:solidFill>
                  <a:schemeClr val="bg1"/>
                </a:solidFill>
              </a:rPr>
              <a:t>Task.Run</a:t>
            </a:r>
            <a:r>
              <a:rPr lang="en-GB" sz="2000" dirty="0">
                <a:solidFill>
                  <a:schemeClr val="bg1"/>
                </a:solidFill>
              </a:rPr>
              <a:t>(…)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8C7F539-8BC6-4B73-A907-F3641DF6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Task.Run</a:t>
            </a:r>
            <a:r>
              <a:rPr lang="en-GB" dirty="0"/>
              <a:t>() on the Server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7103C38-F965-4B33-A6B3-42EDA0824B08}"/>
              </a:ext>
            </a:extLst>
          </p:cNvPr>
          <p:cNvSpPr/>
          <p:nvPr/>
        </p:nvSpPr>
        <p:spPr>
          <a:xfrm>
            <a:off x="8237708" y="1962793"/>
            <a:ext cx="348343" cy="32759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0D6C1E-D7D3-436C-93C9-BE8278FCF92E}"/>
              </a:ext>
            </a:extLst>
          </p:cNvPr>
          <p:cNvSpPr/>
          <p:nvPr/>
        </p:nvSpPr>
        <p:spPr>
          <a:xfrm>
            <a:off x="1228106" y="1793827"/>
            <a:ext cx="3744685" cy="99312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GB" sz="2000" dirty="0" err="1">
                <a:solidFill>
                  <a:schemeClr val="bg1"/>
                </a:solidFill>
              </a:rPr>
              <a:t>GetBook</a:t>
            </a:r>
            <a:r>
              <a:rPr lang="en-GB" sz="2000" dirty="0">
                <a:solidFill>
                  <a:schemeClr val="bg1"/>
                </a:solidFill>
              </a:rPr>
              <a:t>(id)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74666D-339D-4683-8305-C40A9FB13F6F}"/>
              </a:ext>
            </a:extLst>
          </p:cNvPr>
          <p:cNvSpPr/>
          <p:nvPr/>
        </p:nvSpPr>
        <p:spPr>
          <a:xfrm>
            <a:off x="2212330" y="4330301"/>
            <a:ext cx="3744685" cy="99312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GB" sz="2000" dirty="0">
                <a:solidFill>
                  <a:schemeClr val="bg1"/>
                </a:solidFill>
              </a:rPr>
              <a:t>await </a:t>
            </a:r>
            <a:r>
              <a:rPr lang="en-GB" sz="2000" dirty="0" err="1">
                <a:solidFill>
                  <a:schemeClr val="bg1"/>
                </a:solidFill>
              </a:rPr>
              <a:t>GetBookPages</a:t>
            </a:r>
            <a:r>
              <a:rPr lang="en-GB" sz="2000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F73A2547-6C66-4CA4-84BC-B0FB104C31A6}"/>
              </a:ext>
            </a:extLst>
          </p:cNvPr>
          <p:cNvCxnSpPr>
            <a:cxnSpLocks/>
          </p:cNvCxnSpPr>
          <p:nvPr/>
        </p:nvCxnSpPr>
        <p:spPr>
          <a:xfrm rot="5400000">
            <a:off x="5961187" y="4270207"/>
            <a:ext cx="693776" cy="419538"/>
          </a:xfrm>
          <a:prstGeom prst="bentConnector3">
            <a:avLst>
              <a:gd name="adj1" fmla="val 99557"/>
            </a:avLst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B122C13-5233-48D3-9AF8-89AE8708DABA}"/>
              </a:ext>
            </a:extLst>
          </p:cNvPr>
          <p:cNvSpPr/>
          <p:nvPr/>
        </p:nvSpPr>
        <p:spPr>
          <a:xfrm>
            <a:off x="7772997" y="2126591"/>
            <a:ext cx="348343" cy="32759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F10571C-185B-41FC-8BAE-BEA5EC7C1FE5}"/>
              </a:ext>
            </a:extLst>
          </p:cNvPr>
          <p:cNvSpPr/>
          <p:nvPr/>
        </p:nvSpPr>
        <p:spPr>
          <a:xfrm>
            <a:off x="8400872" y="2360862"/>
            <a:ext cx="348343" cy="32759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CD8B06-2282-4AC5-9700-4CA0423EF898}"/>
              </a:ext>
            </a:extLst>
          </p:cNvPr>
          <p:cNvSpPr txBox="1"/>
          <p:nvPr/>
        </p:nvSpPr>
        <p:spPr>
          <a:xfrm>
            <a:off x="8411879" y="4615541"/>
            <a:ext cx="27760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000" dirty="0"/>
              <a:t>Pseudocode sample</a:t>
            </a:r>
            <a:br>
              <a:rPr lang="en-GB" sz="2000" dirty="0"/>
            </a:br>
            <a:r>
              <a:rPr lang="en-GB" sz="2000" dirty="0"/>
              <a:t>using </a:t>
            </a:r>
            <a:r>
              <a:rPr lang="en-GB" sz="2000" dirty="0" err="1"/>
              <a:t>Task.Run</a:t>
            </a:r>
            <a:r>
              <a:rPr lang="en-GB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725225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9CBBC78-108D-4EFA-A9E0-EBDCCEAD1E23}"/>
              </a:ext>
            </a:extLst>
          </p:cNvPr>
          <p:cNvSpPr/>
          <p:nvPr/>
        </p:nvSpPr>
        <p:spPr>
          <a:xfrm>
            <a:off x="7656628" y="1793827"/>
            <a:ext cx="3744685" cy="99312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9ED918-7037-4CFC-920F-BC4BEDD29E06}"/>
              </a:ext>
            </a:extLst>
          </p:cNvPr>
          <p:cNvSpPr txBox="1"/>
          <p:nvPr/>
        </p:nvSpPr>
        <p:spPr>
          <a:xfrm>
            <a:off x="9656091" y="2358341"/>
            <a:ext cx="174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/>
              <a:t>Thread pool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0D6C1E-D7D3-436C-93C9-BE8278FCF92E}"/>
              </a:ext>
            </a:extLst>
          </p:cNvPr>
          <p:cNvSpPr/>
          <p:nvPr/>
        </p:nvSpPr>
        <p:spPr>
          <a:xfrm>
            <a:off x="1228106" y="1793827"/>
            <a:ext cx="3744685" cy="99312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GB" sz="2000" dirty="0" err="1">
                <a:solidFill>
                  <a:schemeClr val="bg1"/>
                </a:solidFill>
              </a:rPr>
              <a:t>GetBook</a:t>
            </a:r>
            <a:r>
              <a:rPr lang="en-GB" sz="2000" dirty="0">
                <a:solidFill>
                  <a:schemeClr val="bg1"/>
                </a:solidFill>
              </a:rPr>
              <a:t>(id)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D7BC7B-8896-42E2-9D96-ACFE7ED1511B}"/>
              </a:ext>
            </a:extLst>
          </p:cNvPr>
          <p:cNvSpPr/>
          <p:nvPr/>
        </p:nvSpPr>
        <p:spPr>
          <a:xfrm>
            <a:off x="3420478" y="3062064"/>
            <a:ext cx="3744685" cy="99312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GB" sz="2000" dirty="0" err="1">
                <a:solidFill>
                  <a:schemeClr val="bg1"/>
                </a:solidFill>
              </a:rPr>
              <a:t>Task.Run</a:t>
            </a:r>
            <a:r>
              <a:rPr lang="en-GB" sz="2000" dirty="0">
                <a:solidFill>
                  <a:schemeClr val="bg1"/>
                </a:solidFill>
              </a:rPr>
              <a:t>(…)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8C7F539-8BC6-4B73-A907-F3641DF6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Task.Run</a:t>
            </a:r>
            <a:r>
              <a:rPr lang="en-GB" dirty="0"/>
              <a:t>() on the Server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7103C38-F965-4B33-A6B3-42EDA0824B08}"/>
              </a:ext>
            </a:extLst>
          </p:cNvPr>
          <p:cNvSpPr/>
          <p:nvPr/>
        </p:nvSpPr>
        <p:spPr>
          <a:xfrm>
            <a:off x="4465550" y="1943698"/>
            <a:ext cx="348343" cy="32759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74666D-339D-4683-8305-C40A9FB13F6F}"/>
              </a:ext>
            </a:extLst>
          </p:cNvPr>
          <p:cNvSpPr/>
          <p:nvPr/>
        </p:nvSpPr>
        <p:spPr>
          <a:xfrm>
            <a:off x="2212330" y="4330301"/>
            <a:ext cx="3744685" cy="99312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GB" sz="2000" dirty="0">
                <a:solidFill>
                  <a:schemeClr val="bg1"/>
                </a:solidFill>
              </a:rPr>
              <a:t>await </a:t>
            </a:r>
            <a:r>
              <a:rPr lang="en-GB" sz="2000" dirty="0" err="1">
                <a:solidFill>
                  <a:schemeClr val="bg1"/>
                </a:solidFill>
              </a:rPr>
              <a:t>GetBookPages</a:t>
            </a:r>
            <a:r>
              <a:rPr lang="en-GB" sz="2000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F73A2547-6C66-4CA4-84BC-B0FB104C31A6}"/>
              </a:ext>
            </a:extLst>
          </p:cNvPr>
          <p:cNvCxnSpPr>
            <a:cxnSpLocks/>
          </p:cNvCxnSpPr>
          <p:nvPr/>
        </p:nvCxnSpPr>
        <p:spPr>
          <a:xfrm rot="5400000">
            <a:off x="5961187" y="4270207"/>
            <a:ext cx="693776" cy="419538"/>
          </a:xfrm>
          <a:prstGeom prst="bentConnector3">
            <a:avLst>
              <a:gd name="adj1" fmla="val 99557"/>
            </a:avLst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B122C13-5233-48D3-9AF8-89AE8708DABA}"/>
              </a:ext>
            </a:extLst>
          </p:cNvPr>
          <p:cNvSpPr/>
          <p:nvPr/>
        </p:nvSpPr>
        <p:spPr>
          <a:xfrm>
            <a:off x="7773263" y="2126591"/>
            <a:ext cx="348343" cy="32759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F10571C-185B-41FC-8BAE-BEA5EC7C1FE5}"/>
              </a:ext>
            </a:extLst>
          </p:cNvPr>
          <p:cNvSpPr/>
          <p:nvPr/>
        </p:nvSpPr>
        <p:spPr>
          <a:xfrm>
            <a:off x="8400872" y="2360862"/>
            <a:ext cx="348343" cy="32759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3BCF38-4305-4257-A23B-BA7117F0E7B8}"/>
              </a:ext>
            </a:extLst>
          </p:cNvPr>
          <p:cNvSpPr txBox="1"/>
          <p:nvPr/>
        </p:nvSpPr>
        <p:spPr>
          <a:xfrm>
            <a:off x="8411879" y="4615541"/>
            <a:ext cx="27760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000" dirty="0"/>
              <a:t>Pseudocode sample</a:t>
            </a:r>
            <a:br>
              <a:rPr lang="en-GB" sz="2000" dirty="0"/>
            </a:br>
            <a:r>
              <a:rPr lang="en-GB" sz="2000" dirty="0"/>
              <a:t>using </a:t>
            </a:r>
            <a:r>
              <a:rPr lang="en-GB" sz="2000" dirty="0" err="1"/>
              <a:t>Task.Run</a:t>
            </a:r>
            <a:r>
              <a:rPr lang="en-GB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496344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82FD39F-8F20-4565-96B2-3A34B6DF4F4F}"/>
              </a:ext>
            </a:extLst>
          </p:cNvPr>
          <p:cNvSpPr/>
          <p:nvPr/>
        </p:nvSpPr>
        <p:spPr>
          <a:xfrm>
            <a:off x="7432511" y="2313207"/>
            <a:ext cx="3744685" cy="99312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15AE53-534C-4F4D-8303-F38514BCCC36}"/>
              </a:ext>
            </a:extLst>
          </p:cNvPr>
          <p:cNvSpPr txBox="1"/>
          <p:nvPr/>
        </p:nvSpPr>
        <p:spPr>
          <a:xfrm>
            <a:off x="9431974" y="2877721"/>
            <a:ext cx="174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/>
              <a:t>Thread pool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0D6C1E-D7D3-436C-93C9-BE8278FCF92E}"/>
              </a:ext>
            </a:extLst>
          </p:cNvPr>
          <p:cNvSpPr/>
          <p:nvPr/>
        </p:nvSpPr>
        <p:spPr>
          <a:xfrm>
            <a:off x="1228107" y="2313207"/>
            <a:ext cx="3744685" cy="99312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GB" sz="2000" dirty="0" err="1">
                <a:solidFill>
                  <a:schemeClr val="bg1"/>
                </a:solidFill>
              </a:rPr>
              <a:t>GetBook</a:t>
            </a:r>
            <a:r>
              <a:rPr lang="en-GB" sz="2000" dirty="0">
                <a:solidFill>
                  <a:schemeClr val="bg1"/>
                </a:solidFill>
              </a:rPr>
              <a:t>(id)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8C7F539-8BC6-4B73-A907-F3641DF64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69" y="187202"/>
            <a:ext cx="10979183" cy="1570983"/>
          </a:xfrm>
        </p:spPr>
        <p:txBody>
          <a:bodyPr/>
          <a:lstStyle/>
          <a:p>
            <a:pPr algn="ctr"/>
            <a:r>
              <a:rPr lang="en-GB" dirty="0" err="1"/>
              <a:t>Task.Run</a:t>
            </a:r>
            <a:r>
              <a:rPr lang="en-GB" dirty="0"/>
              <a:t>() on the Server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7103C38-F965-4B33-A6B3-42EDA0824B08}"/>
              </a:ext>
            </a:extLst>
          </p:cNvPr>
          <p:cNvSpPr/>
          <p:nvPr/>
        </p:nvSpPr>
        <p:spPr>
          <a:xfrm>
            <a:off x="4465551" y="2463078"/>
            <a:ext cx="348343" cy="32759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74666D-339D-4683-8305-C40A9FB13F6F}"/>
              </a:ext>
            </a:extLst>
          </p:cNvPr>
          <p:cNvSpPr/>
          <p:nvPr/>
        </p:nvSpPr>
        <p:spPr>
          <a:xfrm>
            <a:off x="2248907" y="3525630"/>
            <a:ext cx="3744685" cy="99312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GB" sz="2000" dirty="0" err="1">
                <a:solidFill>
                  <a:schemeClr val="bg1"/>
                </a:solidFill>
              </a:rPr>
              <a:t>GetBookPages</a:t>
            </a:r>
            <a:r>
              <a:rPr lang="en-GB" sz="2000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B122C13-5233-48D3-9AF8-89AE8708DABA}"/>
              </a:ext>
            </a:extLst>
          </p:cNvPr>
          <p:cNvSpPr/>
          <p:nvPr/>
        </p:nvSpPr>
        <p:spPr>
          <a:xfrm>
            <a:off x="7680534" y="2645971"/>
            <a:ext cx="348343" cy="32759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F10571C-185B-41FC-8BAE-BEA5EC7C1FE5}"/>
              </a:ext>
            </a:extLst>
          </p:cNvPr>
          <p:cNvSpPr/>
          <p:nvPr/>
        </p:nvSpPr>
        <p:spPr>
          <a:xfrm>
            <a:off x="8400873" y="2880242"/>
            <a:ext cx="348343" cy="32759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D68F41-C892-40E6-B40E-53DCFB4B6697}"/>
              </a:ext>
            </a:extLst>
          </p:cNvPr>
          <p:cNvSpPr txBox="1"/>
          <p:nvPr/>
        </p:nvSpPr>
        <p:spPr>
          <a:xfrm>
            <a:off x="8236316" y="3942544"/>
            <a:ext cx="27760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000" dirty="0"/>
              <a:t>Pseudocode sample</a:t>
            </a:r>
            <a:br>
              <a:rPr lang="en-GB" sz="2000" dirty="0"/>
            </a:br>
            <a:r>
              <a:rPr lang="en-GB" sz="2000" dirty="0"/>
              <a:t>without </a:t>
            </a:r>
            <a:r>
              <a:rPr lang="en-GB" sz="2000" dirty="0" err="1"/>
              <a:t>Task.Run</a:t>
            </a:r>
            <a:r>
              <a:rPr lang="en-GB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18837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8A7D68C-FB58-4E99-8ADA-0DB78CDEC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206" y="1841871"/>
            <a:ext cx="10070239" cy="2720171"/>
          </a:xfrm>
        </p:spPr>
        <p:txBody>
          <a:bodyPr>
            <a:normAutofit fontScale="90000"/>
          </a:bodyPr>
          <a:lstStyle/>
          <a:p>
            <a:r>
              <a:rPr lang="en-GB" dirty="0"/>
              <a:t>Scalability is the capability of a system, network, or process to handle a growing amount of work, or its potential to be enlarged to accommodate that growth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FD2DA-D8DA-41B4-8044-E2A9BB361A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0743" y="4756520"/>
            <a:ext cx="10070513" cy="561975"/>
          </a:xfrm>
        </p:spPr>
        <p:txBody>
          <a:bodyPr/>
          <a:lstStyle/>
          <a:p>
            <a:r>
              <a:rPr lang="en-GB" dirty="0"/>
              <a:t>Why we write async code</a:t>
            </a:r>
          </a:p>
        </p:txBody>
      </p:sp>
    </p:spTree>
    <p:extLst>
      <p:ext uri="{BB962C8B-B14F-4D97-AF65-F5344CB8AC3E}">
        <p14:creationId xmlns:p14="http://schemas.microsoft.com/office/powerpoint/2010/main" val="174461034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289A8-7784-4AB9-95D2-839F2B6E929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3200" dirty="0"/>
              <a:t>ASP.NET Core is not optimized for </a:t>
            </a:r>
            <a:r>
              <a:rPr lang="en-GB" sz="3200" dirty="0" err="1"/>
              <a:t>Task.Run</a:t>
            </a:r>
            <a:r>
              <a:rPr lang="en-GB" sz="3200" dirty="0"/>
              <a:t>()</a:t>
            </a:r>
          </a:p>
          <a:p>
            <a:pPr marL="457200" lvl="1" indent="0">
              <a:buNone/>
            </a:pPr>
            <a:r>
              <a:rPr lang="en-GB" dirty="0">
                <a:latin typeface="+mn-lt"/>
              </a:rPr>
              <a:t>Creates an unoptimized thread</a:t>
            </a:r>
          </a:p>
          <a:p>
            <a:pPr marL="457200" lvl="1" indent="0">
              <a:buNone/>
            </a:pPr>
            <a:r>
              <a:rPr lang="en-GB" dirty="0">
                <a:latin typeface="+mn-lt"/>
              </a:rPr>
              <a:t>Causes overhead - </a:t>
            </a:r>
            <a:r>
              <a:rPr lang="en-GB" dirty="0" err="1">
                <a:latin typeface="+mn-lt"/>
              </a:rPr>
              <a:t>Task.Run</a:t>
            </a:r>
            <a:r>
              <a:rPr lang="en-GB" dirty="0">
                <a:latin typeface="+mn-lt"/>
              </a:rPr>
              <a:t>() on the server decreases scalability</a:t>
            </a:r>
          </a:p>
          <a:p>
            <a:pPr marL="0" indent="0">
              <a:buNone/>
            </a:pPr>
            <a:r>
              <a:rPr lang="en-GB" sz="3200" dirty="0">
                <a:latin typeface="+mn-lt"/>
              </a:rPr>
              <a:t>It’s intended for use on the client (</a:t>
            </a:r>
            <a:r>
              <a:rPr lang="en-GB" sz="3200" dirty="0" err="1">
                <a:latin typeface="+mn-lt"/>
              </a:rPr>
              <a:t>eg</a:t>
            </a:r>
            <a:r>
              <a:rPr lang="en-GB" sz="3200" dirty="0">
                <a:latin typeface="+mn-lt"/>
              </a:rPr>
              <a:t>: to keep the UI responsive)</a:t>
            </a:r>
          </a:p>
          <a:p>
            <a:pPr marL="457200" lvl="1" indent="0">
              <a:buNone/>
            </a:pPr>
            <a:endParaRPr lang="en-GB" dirty="0">
              <a:latin typeface="+mn-lt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821A897-2248-4972-9F2E-589A4F30DA18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22772" y="2266921"/>
            <a:ext cx="3495152" cy="273832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662172D2-05E5-419B-9900-603FEFB41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Task.Run</a:t>
            </a:r>
            <a:r>
              <a:rPr lang="en-GB" dirty="0"/>
              <a:t>() on the Server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922580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CBB57C-7E18-4F8B-BF56-EF003D139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328981971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289A8-7784-4AB9-95D2-839F2B6E929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3200" dirty="0"/>
              <a:t>ASP.NET Core doesn’t have a synchronization context (the old ASP.NET does)</a:t>
            </a:r>
          </a:p>
          <a:p>
            <a:pPr marL="457200" lvl="1" indent="0">
              <a:buNone/>
            </a:pPr>
            <a:r>
              <a:rPr lang="en-GB" dirty="0">
                <a:latin typeface="+mn-lt"/>
              </a:rPr>
              <a:t>Improves performance</a:t>
            </a:r>
          </a:p>
          <a:p>
            <a:pPr marL="457200" lvl="1" indent="0">
              <a:buNone/>
            </a:pPr>
            <a:r>
              <a:rPr lang="en-GB" dirty="0">
                <a:latin typeface="+mn-lt"/>
              </a:rPr>
              <a:t>Makes it easier to write async code</a:t>
            </a:r>
          </a:p>
          <a:p>
            <a:pPr marL="0" indent="0">
              <a:buNone/>
            </a:pPr>
            <a:r>
              <a:rPr lang="en-GB" sz="3200" dirty="0" err="1"/>
              <a:t>Task.Result</a:t>
            </a:r>
            <a:r>
              <a:rPr lang="en-GB" sz="3200" dirty="0"/>
              <a:t>() doesn’t deadlock anymore, yet it blocks the thread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821A897-2248-4972-9F2E-589A4F30DA18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22772" y="2266921"/>
            <a:ext cx="3495152" cy="273832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662172D2-05E5-419B-9900-603FEFB41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What About the Synchronization Context?</a:t>
            </a:r>
          </a:p>
        </p:txBody>
      </p:sp>
    </p:spTree>
    <p:extLst>
      <p:ext uri="{BB962C8B-B14F-4D97-AF65-F5344CB8AC3E}">
        <p14:creationId xmlns:p14="http://schemas.microsoft.com/office/powerpoint/2010/main" val="70918965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289A8-7784-4AB9-95D2-839F2B6E929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3200" dirty="0"/>
              <a:t>Testing for scalability</a:t>
            </a:r>
          </a:p>
          <a:p>
            <a:pPr marL="457200" lvl="1" indent="0">
              <a:buNone/>
            </a:pPr>
            <a:r>
              <a:rPr lang="en-GB" dirty="0" err="1">
                <a:latin typeface="Calibri (Body)"/>
              </a:rPr>
              <a:t>Websurge</a:t>
            </a:r>
            <a:r>
              <a:rPr lang="en-GB" dirty="0">
                <a:latin typeface="Calibri (Body)"/>
              </a:rPr>
              <a:t>: </a:t>
            </a:r>
            <a:r>
              <a:rPr lang="en-GB" dirty="0">
                <a:latin typeface="Calibri (Body)"/>
                <a:hlinkClick r:id="rId2"/>
              </a:rPr>
              <a:t>https://websurge.west-wind.com/</a:t>
            </a:r>
            <a:r>
              <a:rPr lang="en-GB" dirty="0">
                <a:latin typeface="Calibri (Body)"/>
              </a:rPr>
              <a:t> </a:t>
            </a:r>
          </a:p>
          <a:p>
            <a:pPr marL="0" indent="0">
              <a:buNone/>
            </a:pPr>
            <a:r>
              <a:rPr lang="en-GB" sz="3200" dirty="0"/>
              <a:t>API to API communication</a:t>
            </a:r>
          </a:p>
          <a:p>
            <a:pPr marL="457200" lvl="1" indent="0">
              <a:buNone/>
            </a:pPr>
            <a:r>
              <a:rPr lang="en-GB" dirty="0">
                <a:latin typeface="Calibri (Body)"/>
              </a:rPr>
              <a:t>HttpClient</a:t>
            </a:r>
            <a:r>
              <a:rPr lang="en-GB">
                <a:latin typeface="Calibri (Body)"/>
              </a:rPr>
              <a:t>, </a:t>
            </a:r>
            <a:r>
              <a:rPr lang="en-GB" dirty="0">
                <a:latin typeface="Calibri (Body)"/>
              </a:rPr>
              <a:t>C</a:t>
            </a:r>
            <a:r>
              <a:rPr lang="en-GB">
                <a:latin typeface="Calibri (Body)"/>
              </a:rPr>
              <a:t>ancellation</a:t>
            </a:r>
            <a:r>
              <a:rPr lang="en-GB" dirty="0">
                <a:latin typeface="Calibri (Body)"/>
              </a:rPr>
              <a:t>, </a:t>
            </a:r>
            <a:r>
              <a:rPr lang="en-GB">
                <a:latin typeface="Calibri (Body)"/>
              </a:rPr>
              <a:t>Handling faults</a:t>
            </a:r>
            <a:r>
              <a:rPr lang="en-GB" dirty="0">
                <a:latin typeface="Calibri (Body)"/>
              </a:rPr>
              <a:t>, …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821A897-2248-4972-9F2E-589A4F30DA18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622772" y="2266921"/>
            <a:ext cx="3495152" cy="273832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662172D2-05E5-419B-9900-603FEFB41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What’s Next?</a:t>
            </a:r>
          </a:p>
        </p:txBody>
      </p:sp>
    </p:spTree>
    <p:extLst>
      <p:ext uri="{BB962C8B-B14F-4D97-AF65-F5344CB8AC3E}">
        <p14:creationId xmlns:p14="http://schemas.microsoft.com/office/powerpoint/2010/main" val="58322533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289A8-7784-4AB9-95D2-839F2B6E929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3200" dirty="0"/>
              <a:t>Demo code</a:t>
            </a:r>
          </a:p>
          <a:p>
            <a:pPr marL="457200" lvl="1" indent="0">
              <a:buNone/>
            </a:pPr>
            <a:r>
              <a:rPr lang="en-GB" dirty="0">
                <a:latin typeface="+mn-lt"/>
              </a:rPr>
              <a:t>https://github.com/KevinDockx/</a:t>
            </a:r>
            <a:br>
              <a:rPr lang="en-GB" dirty="0">
                <a:latin typeface="+mn-lt"/>
              </a:rPr>
            </a:br>
            <a:r>
              <a:rPr lang="en-GB" dirty="0" err="1">
                <a:latin typeface="+mn-lt"/>
              </a:rPr>
              <a:t>AspNetCoreAsyncBestPractices</a:t>
            </a:r>
            <a:endParaRPr lang="en-GB" dirty="0">
              <a:latin typeface="+mn-lt"/>
            </a:endParaRPr>
          </a:p>
          <a:p>
            <a:pPr marL="0" indent="0">
              <a:buNone/>
            </a:pPr>
            <a:r>
              <a:rPr lang="en-GB" sz="3200" dirty="0"/>
              <a:t>My Pluralsight Courses</a:t>
            </a:r>
          </a:p>
          <a:p>
            <a:pPr marL="457200" lvl="1" indent="0">
              <a:buNone/>
            </a:pPr>
            <a:r>
              <a:rPr lang="en-GB" dirty="0">
                <a:latin typeface="+mn-lt"/>
                <a:hlinkClick r:id="rId2"/>
              </a:rPr>
              <a:t>https://app.pluralsight.com/</a:t>
            </a:r>
            <a:br>
              <a:rPr lang="en-GB" dirty="0">
                <a:latin typeface="+mn-lt"/>
                <a:hlinkClick r:id="rId2"/>
              </a:rPr>
            </a:br>
            <a:r>
              <a:rPr lang="en-GB" dirty="0">
                <a:latin typeface="+mn-lt"/>
                <a:hlinkClick r:id="rId2"/>
              </a:rPr>
              <a:t>profile/author/</a:t>
            </a:r>
            <a:r>
              <a:rPr lang="en-GB" dirty="0" err="1">
                <a:latin typeface="+mn-lt"/>
                <a:hlinkClick r:id="rId2"/>
              </a:rPr>
              <a:t>kevin-dockx</a:t>
            </a:r>
            <a:r>
              <a:rPr lang="en-GB" dirty="0">
                <a:latin typeface="+mn-lt"/>
              </a:rPr>
              <a:t> </a:t>
            </a:r>
            <a:endParaRPr lang="en-GB" sz="3200" dirty="0">
              <a:latin typeface="+mn-lt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821A897-2248-4972-9F2E-589A4F30DA18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622772" y="2266921"/>
            <a:ext cx="3495152" cy="273832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662172D2-05E5-419B-9900-603FEFB41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Additional Resources</a:t>
            </a:r>
          </a:p>
        </p:txBody>
      </p:sp>
    </p:spTree>
    <p:extLst>
      <p:ext uri="{BB962C8B-B14F-4D97-AF65-F5344CB8AC3E}">
        <p14:creationId xmlns:p14="http://schemas.microsoft.com/office/powerpoint/2010/main" val="2983170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6765232-47C6-45A9-B4B2-D97007072EC0}"/>
              </a:ext>
            </a:extLst>
          </p:cNvPr>
          <p:cNvSpPr txBox="1"/>
          <p:nvPr/>
        </p:nvSpPr>
        <p:spPr>
          <a:xfrm>
            <a:off x="3735475" y="1958560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GET api/books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8F1D3EC-1540-4302-920B-F47B43F02DD6}"/>
              </a:ext>
            </a:extLst>
          </p:cNvPr>
          <p:cNvCxnSpPr>
            <a:cxnSpLocks/>
          </p:cNvCxnSpPr>
          <p:nvPr/>
        </p:nvCxnSpPr>
        <p:spPr>
          <a:xfrm>
            <a:off x="3796589" y="2428078"/>
            <a:ext cx="43141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8470A2-9FDC-4B3B-9F12-F55DAA4C2F3F}"/>
              </a:ext>
            </a:extLst>
          </p:cNvPr>
          <p:cNvCxnSpPr>
            <a:cxnSpLocks/>
          </p:cNvCxnSpPr>
          <p:nvPr/>
        </p:nvCxnSpPr>
        <p:spPr>
          <a:xfrm>
            <a:off x="5351969" y="2566896"/>
            <a:ext cx="275873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7A1AAA9-DA04-46FC-8EB6-C017691DFD12}"/>
              </a:ext>
            </a:extLst>
          </p:cNvPr>
          <p:cNvSpPr txBox="1"/>
          <p:nvPr/>
        </p:nvSpPr>
        <p:spPr>
          <a:xfrm>
            <a:off x="592824" y="2366841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GET api/books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959B83-4805-4F70-AE45-51BA44C95B71}"/>
              </a:ext>
            </a:extLst>
          </p:cNvPr>
          <p:cNvCxnSpPr>
            <a:cxnSpLocks/>
          </p:cNvCxnSpPr>
          <p:nvPr/>
        </p:nvCxnSpPr>
        <p:spPr>
          <a:xfrm>
            <a:off x="653938" y="2836359"/>
            <a:ext cx="43141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5A4DF6-F530-4DE0-8FA5-E79D1D1E0F6B}"/>
              </a:ext>
            </a:extLst>
          </p:cNvPr>
          <p:cNvCxnSpPr>
            <a:cxnSpLocks/>
          </p:cNvCxnSpPr>
          <p:nvPr/>
        </p:nvCxnSpPr>
        <p:spPr>
          <a:xfrm>
            <a:off x="2209318" y="2975177"/>
            <a:ext cx="275873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34B2FA0-F1A7-4710-BCA0-D6FE76BC68EA}"/>
              </a:ext>
            </a:extLst>
          </p:cNvPr>
          <p:cNvSpPr txBox="1"/>
          <p:nvPr/>
        </p:nvSpPr>
        <p:spPr>
          <a:xfrm>
            <a:off x="3735475" y="3080305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GET api/books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2319BB4-A17B-4650-8957-CD2E32FF69C7}"/>
              </a:ext>
            </a:extLst>
          </p:cNvPr>
          <p:cNvCxnSpPr>
            <a:cxnSpLocks/>
          </p:cNvCxnSpPr>
          <p:nvPr/>
        </p:nvCxnSpPr>
        <p:spPr>
          <a:xfrm>
            <a:off x="3796589" y="3549823"/>
            <a:ext cx="43141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A027DA4-7E4C-4962-B958-052F2D1F2FE2}"/>
              </a:ext>
            </a:extLst>
          </p:cNvPr>
          <p:cNvCxnSpPr>
            <a:cxnSpLocks/>
          </p:cNvCxnSpPr>
          <p:nvPr/>
        </p:nvCxnSpPr>
        <p:spPr>
          <a:xfrm>
            <a:off x="5351969" y="3688641"/>
            <a:ext cx="275873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FC31D493-8CDD-443A-8E9C-3F5FCD5C5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Horizontal Scaling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FB64D1-6A36-4FC1-9CA6-D64C30C62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710" y="2047637"/>
            <a:ext cx="1742837" cy="224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7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C7F539-8BC6-4B73-A907-F3641DF6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Horizontal Scaling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765232-47C6-45A9-B4B2-D97007072EC0}"/>
              </a:ext>
            </a:extLst>
          </p:cNvPr>
          <p:cNvSpPr txBox="1"/>
          <p:nvPr/>
        </p:nvSpPr>
        <p:spPr>
          <a:xfrm>
            <a:off x="3735475" y="1958560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GET api/books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8F1D3EC-1540-4302-920B-F47B43F02DD6}"/>
              </a:ext>
            </a:extLst>
          </p:cNvPr>
          <p:cNvCxnSpPr>
            <a:cxnSpLocks/>
          </p:cNvCxnSpPr>
          <p:nvPr/>
        </p:nvCxnSpPr>
        <p:spPr>
          <a:xfrm>
            <a:off x="3796589" y="2428078"/>
            <a:ext cx="43141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8470A2-9FDC-4B3B-9F12-F55DAA4C2F3F}"/>
              </a:ext>
            </a:extLst>
          </p:cNvPr>
          <p:cNvCxnSpPr>
            <a:cxnSpLocks/>
          </p:cNvCxnSpPr>
          <p:nvPr/>
        </p:nvCxnSpPr>
        <p:spPr>
          <a:xfrm>
            <a:off x="5351969" y="2566896"/>
            <a:ext cx="275873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7A1AAA9-DA04-46FC-8EB6-C017691DFD12}"/>
              </a:ext>
            </a:extLst>
          </p:cNvPr>
          <p:cNvSpPr txBox="1"/>
          <p:nvPr/>
        </p:nvSpPr>
        <p:spPr>
          <a:xfrm>
            <a:off x="592824" y="2366841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GET api/books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959B83-4805-4F70-AE45-51BA44C95B71}"/>
              </a:ext>
            </a:extLst>
          </p:cNvPr>
          <p:cNvCxnSpPr>
            <a:cxnSpLocks/>
          </p:cNvCxnSpPr>
          <p:nvPr/>
        </p:nvCxnSpPr>
        <p:spPr>
          <a:xfrm>
            <a:off x="653938" y="2836359"/>
            <a:ext cx="43141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5A4DF6-F530-4DE0-8FA5-E79D1D1E0F6B}"/>
              </a:ext>
            </a:extLst>
          </p:cNvPr>
          <p:cNvCxnSpPr>
            <a:cxnSpLocks/>
          </p:cNvCxnSpPr>
          <p:nvPr/>
        </p:nvCxnSpPr>
        <p:spPr>
          <a:xfrm>
            <a:off x="2209318" y="2975177"/>
            <a:ext cx="275873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34B2FA0-F1A7-4710-BCA0-D6FE76BC68EA}"/>
              </a:ext>
            </a:extLst>
          </p:cNvPr>
          <p:cNvSpPr txBox="1"/>
          <p:nvPr/>
        </p:nvSpPr>
        <p:spPr>
          <a:xfrm>
            <a:off x="3735475" y="3080305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GET api/books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2319BB4-A17B-4650-8957-CD2E32FF69C7}"/>
              </a:ext>
            </a:extLst>
          </p:cNvPr>
          <p:cNvCxnSpPr>
            <a:cxnSpLocks/>
          </p:cNvCxnSpPr>
          <p:nvPr/>
        </p:nvCxnSpPr>
        <p:spPr>
          <a:xfrm>
            <a:off x="3796589" y="3549823"/>
            <a:ext cx="43141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A027DA4-7E4C-4962-B958-052F2D1F2FE2}"/>
              </a:ext>
            </a:extLst>
          </p:cNvPr>
          <p:cNvCxnSpPr>
            <a:cxnSpLocks/>
          </p:cNvCxnSpPr>
          <p:nvPr/>
        </p:nvCxnSpPr>
        <p:spPr>
          <a:xfrm>
            <a:off x="5351969" y="3688641"/>
            <a:ext cx="275873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6864B06-D107-4A34-9B80-6A9A5F3F28C3}"/>
              </a:ext>
            </a:extLst>
          </p:cNvPr>
          <p:cNvSpPr txBox="1"/>
          <p:nvPr/>
        </p:nvSpPr>
        <p:spPr>
          <a:xfrm>
            <a:off x="592824" y="3396208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GET api/books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63EE384-9D6A-401C-94ED-78A1F0548CA2}"/>
              </a:ext>
            </a:extLst>
          </p:cNvPr>
          <p:cNvCxnSpPr>
            <a:cxnSpLocks/>
          </p:cNvCxnSpPr>
          <p:nvPr/>
        </p:nvCxnSpPr>
        <p:spPr>
          <a:xfrm>
            <a:off x="653938" y="3865726"/>
            <a:ext cx="43141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957EBBA-B351-49D8-A7F8-862D4FF47F12}"/>
              </a:ext>
            </a:extLst>
          </p:cNvPr>
          <p:cNvCxnSpPr>
            <a:cxnSpLocks/>
          </p:cNvCxnSpPr>
          <p:nvPr/>
        </p:nvCxnSpPr>
        <p:spPr>
          <a:xfrm>
            <a:off x="2209318" y="4004544"/>
            <a:ext cx="275873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3B8D6024-CB8C-49F7-BBCC-E8AD7122D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710" y="2047637"/>
            <a:ext cx="1742837" cy="224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724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C7F539-8BC6-4B73-A907-F3641DF6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Horizontal Scaling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765232-47C6-45A9-B4B2-D97007072EC0}"/>
              </a:ext>
            </a:extLst>
          </p:cNvPr>
          <p:cNvSpPr txBox="1"/>
          <p:nvPr/>
        </p:nvSpPr>
        <p:spPr>
          <a:xfrm>
            <a:off x="3735475" y="1958560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GET api/books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8F1D3EC-1540-4302-920B-F47B43F02DD6}"/>
              </a:ext>
            </a:extLst>
          </p:cNvPr>
          <p:cNvCxnSpPr>
            <a:cxnSpLocks/>
          </p:cNvCxnSpPr>
          <p:nvPr/>
        </p:nvCxnSpPr>
        <p:spPr>
          <a:xfrm>
            <a:off x="3796589" y="2428078"/>
            <a:ext cx="43141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8470A2-9FDC-4B3B-9F12-F55DAA4C2F3F}"/>
              </a:ext>
            </a:extLst>
          </p:cNvPr>
          <p:cNvCxnSpPr>
            <a:cxnSpLocks/>
          </p:cNvCxnSpPr>
          <p:nvPr/>
        </p:nvCxnSpPr>
        <p:spPr>
          <a:xfrm>
            <a:off x="5351969" y="2566896"/>
            <a:ext cx="275873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7A1AAA9-DA04-46FC-8EB6-C017691DFD12}"/>
              </a:ext>
            </a:extLst>
          </p:cNvPr>
          <p:cNvSpPr txBox="1"/>
          <p:nvPr/>
        </p:nvSpPr>
        <p:spPr>
          <a:xfrm>
            <a:off x="592824" y="2366841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GET api/books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959B83-4805-4F70-AE45-51BA44C95B71}"/>
              </a:ext>
            </a:extLst>
          </p:cNvPr>
          <p:cNvCxnSpPr>
            <a:cxnSpLocks/>
          </p:cNvCxnSpPr>
          <p:nvPr/>
        </p:nvCxnSpPr>
        <p:spPr>
          <a:xfrm>
            <a:off x="653938" y="2836359"/>
            <a:ext cx="43141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5A4DF6-F530-4DE0-8FA5-E79D1D1E0F6B}"/>
              </a:ext>
            </a:extLst>
          </p:cNvPr>
          <p:cNvCxnSpPr>
            <a:cxnSpLocks/>
          </p:cNvCxnSpPr>
          <p:nvPr/>
        </p:nvCxnSpPr>
        <p:spPr>
          <a:xfrm>
            <a:off x="2209318" y="2975177"/>
            <a:ext cx="275873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34B2FA0-F1A7-4710-BCA0-D6FE76BC68EA}"/>
              </a:ext>
            </a:extLst>
          </p:cNvPr>
          <p:cNvSpPr txBox="1"/>
          <p:nvPr/>
        </p:nvSpPr>
        <p:spPr>
          <a:xfrm>
            <a:off x="3735475" y="3080305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GET api/books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2319BB4-A17B-4650-8957-CD2E32FF69C7}"/>
              </a:ext>
            </a:extLst>
          </p:cNvPr>
          <p:cNvCxnSpPr>
            <a:cxnSpLocks/>
          </p:cNvCxnSpPr>
          <p:nvPr/>
        </p:nvCxnSpPr>
        <p:spPr>
          <a:xfrm>
            <a:off x="3796589" y="3549823"/>
            <a:ext cx="43141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A027DA4-7E4C-4962-B958-052F2D1F2FE2}"/>
              </a:ext>
            </a:extLst>
          </p:cNvPr>
          <p:cNvCxnSpPr>
            <a:cxnSpLocks/>
          </p:cNvCxnSpPr>
          <p:nvPr/>
        </p:nvCxnSpPr>
        <p:spPr>
          <a:xfrm>
            <a:off x="5351969" y="3688641"/>
            <a:ext cx="275873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6864B06-D107-4A34-9B80-6A9A5F3F28C3}"/>
              </a:ext>
            </a:extLst>
          </p:cNvPr>
          <p:cNvSpPr txBox="1"/>
          <p:nvPr/>
        </p:nvSpPr>
        <p:spPr>
          <a:xfrm>
            <a:off x="592824" y="3396208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GET api/books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63EE384-9D6A-401C-94ED-78A1F0548CA2}"/>
              </a:ext>
            </a:extLst>
          </p:cNvPr>
          <p:cNvCxnSpPr>
            <a:cxnSpLocks/>
          </p:cNvCxnSpPr>
          <p:nvPr/>
        </p:nvCxnSpPr>
        <p:spPr>
          <a:xfrm>
            <a:off x="653938" y="3865726"/>
            <a:ext cx="43141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957EBBA-B351-49D8-A7F8-862D4FF47F12}"/>
              </a:ext>
            </a:extLst>
          </p:cNvPr>
          <p:cNvCxnSpPr>
            <a:cxnSpLocks/>
          </p:cNvCxnSpPr>
          <p:nvPr/>
        </p:nvCxnSpPr>
        <p:spPr>
          <a:xfrm>
            <a:off x="2209318" y="4004544"/>
            <a:ext cx="275873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E38FEA7D-26C4-4860-8255-6F56FB76A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7758" y="2047637"/>
            <a:ext cx="1742832" cy="224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024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-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orama2018NLPowerPointTemplate.potx" id="{9705AFDB-0799-4D53-8BD5-0F2851941A4F}" vid="{7BAB30A0-7706-4E9C-877A-234AFEBE5C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Techorma2018NLTemplate</Template>
  <TotalTime>916</TotalTime>
  <Words>1158</Words>
  <Application>Microsoft Office PowerPoint</Application>
  <PresentationFormat>Widescreen</PresentationFormat>
  <Paragraphs>243</Paragraphs>
  <Slides>64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6" baseType="lpstr">
      <vt:lpstr>Arial</vt:lpstr>
      <vt:lpstr>Calibri</vt:lpstr>
      <vt:lpstr>Calibri (Body)</vt:lpstr>
      <vt:lpstr>Calibri Light</vt:lpstr>
      <vt:lpstr>Consolas</vt:lpstr>
      <vt:lpstr>Gotham Bold</vt:lpstr>
      <vt:lpstr>Gotham Book</vt:lpstr>
      <vt:lpstr>Gotham Light</vt:lpstr>
      <vt:lpstr>Gotham Medium</vt:lpstr>
      <vt:lpstr>Gotham Rounded Light</vt:lpstr>
      <vt:lpstr>Roboto Mono</vt:lpstr>
      <vt:lpstr>Theme1</vt:lpstr>
      <vt:lpstr>PowerPoint Presentation</vt:lpstr>
      <vt:lpstr>Best practices for building Async APIs with ASP.NET Core</vt:lpstr>
      <vt:lpstr>Hi, I’m Kevin</vt:lpstr>
      <vt:lpstr>Coming Up</vt:lpstr>
      <vt:lpstr>The main advantage of writing async code is scalability, not performance</vt:lpstr>
      <vt:lpstr>Scalability is the capability of a system, network, or process to handle a growing amount of work, or its potential to be enlarged to accommodate that growth</vt:lpstr>
      <vt:lpstr>Horizontal Scaling</vt:lpstr>
      <vt:lpstr>Horizontal Scaling</vt:lpstr>
      <vt:lpstr>Horizontal Scaling</vt:lpstr>
      <vt:lpstr>Horizontal Scaling</vt:lpstr>
      <vt:lpstr>Horizontal Scaling</vt:lpstr>
      <vt:lpstr>Horizontal Scaling</vt:lpstr>
      <vt:lpstr>Horizontal Scaling</vt:lpstr>
      <vt:lpstr>Vertical Scaling</vt:lpstr>
      <vt:lpstr>Vertical Scaling</vt:lpstr>
      <vt:lpstr>Vertical Scaling</vt:lpstr>
      <vt:lpstr>Vertical Scaling</vt:lpstr>
      <vt:lpstr>Handling Synchronous Requests</vt:lpstr>
      <vt:lpstr>Handling Synchronous Requests</vt:lpstr>
      <vt:lpstr>Handling Synchronous Requests</vt:lpstr>
      <vt:lpstr>Handling Synchronous Requests</vt:lpstr>
      <vt:lpstr>Handling Synchronous Requests</vt:lpstr>
      <vt:lpstr>Handling Synchronous Requests</vt:lpstr>
      <vt:lpstr>Handling Asynchronous Requests</vt:lpstr>
      <vt:lpstr>Handling Asynchronous Requests</vt:lpstr>
      <vt:lpstr>Handling Asynchronous Requests</vt:lpstr>
      <vt:lpstr>Handling Asynchronous Requests</vt:lpstr>
      <vt:lpstr>Handling Asynchronous Requests</vt:lpstr>
      <vt:lpstr>Handling Asynchronous Requests</vt:lpstr>
      <vt:lpstr>Handling Asynchronous Requests</vt:lpstr>
      <vt:lpstr>Handling Asynchronous Requests</vt:lpstr>
      <vt:lpstr>The async/await Keywords</vt:lpstr>
      <vt:lpstr>The async/await Keywords</vt:lpstr>
      <vt:lpstr>The async/await Keywords</vt:lpstr>
      <vt:lpstr>The async / await Keywords</vt:lpstr>
      <vt:lpstr>The async / await Keywords</vt:lpstr>
      <vt:lpstr>The async / await Keywords</vt:lpstr>
      <vt:lpstr>The async / await Keywords</vt:lpstr>
      <vt:lpstr>The async / await Keywords</vt:lpstr>
      <vt:lpstr>The async / await Keywords</vt:lpstr>
      <vt:lpstr>The async / await Keywords</vt:lpstr>
      <vt:lpstr>The async / await Keywords</vt:lpstr>
      <vt:lpstr>The async / await Keywords</vt:lpstr>
      <vt:lpstr>Async Return Types</vt:lpstr>
      <vt:lpstr>Async Return Types</vt:lpstr>
      <vt:lpstr>Through Task and Task&lt;T&gt; we can know the state of an async operation</vt:lpstr>
      <vt:lpstr>Tasks are managed by the state machine generated by the compiler when a method is marked with the async modifier</vt:lpstr>
      <vt:lpstr>Async Return Types</vt:lpstr>
      <vt:lpstr>Async Return Types</vt:lpstr>
      <vt:lpstr>Demo time!</vt:lpstr>
      <vt:lpstr>I/O Bound Versus Computational-bound Work</vt:lpstr>
      <vt:lpstr>Demo time!</vt:lpstr>
      <vt:lpstr>What About Legacy Code?</vt:lpstr>
      <vt:lpstr>Task.Run() on the Server</vt:lpstr>
      <vt:lpstr>Task.Run() on the Server</vt:lpstr>
      <vt:lpstr>Task.Run() on the Server</vt:lpstr>
      <vt:lpstr>Task.Run() on the Server</vt:lpstr>
      <vt:lpstr>Task.Run() on the Server</vt:lpstr>
      <vt:lpstr>Task.Run() on the Server</vt:lpstr>
      <vt:lpstr>Task.Run() on the Server </vt:lpstr>
      <vt:lpstr>Demo time!</vt:lpstr>
      <vt:lpstr>What About the Synchronization Context?</vt:lpstr>
      <vt:lpstr>What’s Next?</vt:lpstr>
      <vt:lpstr>Additional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DeRudder Kevin</dc:creator>
  <cp:lastModifiedBy>Kevin Dockx</cp:lastModifiedBy>
  <cp:revision>7</cp:revision>
  <dcterms:created xsi:type="dcterms:W3CDTF">2018-08-22T08:31:57Z</dcterms:created>
  <dcterms:modified xsi:type="dcterms:W3CDTF">2018-10-02T14:00:43Z</dcterms:modified>
</cp:coreProperties>
</file>