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0"/>
  </p:notesMasterIdLst>
  <p:sldIdLst>
    <p:sldId id="256" r:id="rId2"/>
    <p:sldId id="257" r:id="rId3"/>
    <p:sldId id="262" r:id="rId4"/>
    <p:sldId id="278" r:id="rId5"/>
    <p:sldId id="279" r:id="rId6"/>
    <p:sldId id="281" r:id="rId7"/>
    <p:sldId id="263" r:id="rId8"/>
    <p:sldId id="264" r:id="rId9"/>
    <p:sldId id="284" r:id="rId10"/>
    <p:sldId id="291" r:id="rId11"/>
    <p:sldId id="292" r:id="rId12"/>
    <p:sldId id="293" r:id="rId13"/>
    <p:sldId id="267" r:id="rId14"/>
    <p:sldId id="290" r:id="rId15"/>
    <p:sldId id="271" r:id="rId16"/>
    <p:sldId id="294" r:id="rId17"/>
    <p:sldId id="270" r:id="rId18"/>
    <p:sldId id="296" r:id="rId19"/>
    <p:sldId id="272" r:id="rId20"/>
    <p:sldId id="273" r:id="rId21"/>
    <p:sldId id="274" r:id="rId22"/>
    <p:sldId id="275" r:id="rId23"/>
    <p:sldId id="282" r:id="rId24"/>
    <p:sldId id="285" r:id="rId25"/>
    <p:sldId id="289" r:id="rId26"/>
    <p:sldId id="295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68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/>
    <p:restoredTop sz="72809"/>
  </p:normalViewPr>
  <p:slideViewPr>
    <p:cSldViewPr snapToGrid="0" snapToObjects="1">
      <p:cViewPr>
        <p:scale>
          <a:sx n="120" d="100"/>
          <a:sy n="120" d="100"/>
        </p:scale>
        <p:origin x="107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89DCE-84EB-49C4-BA84-AB5312DAF7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70CD5-2BFF-4713-B45F-6B0546DC2E99}">
      <dgm:prSet/>
      <dgm:spPr/>
      <dgm:t>
        <a:bodyPr/>
        <a:lstStyle/>
        <a:p>
          <a:r>
            <a:rPr lang="en-US" dirty="0"/>
            <a:t>What is Time Series Forecasting?</a:t>
          </a:r>
        </a:p>
      </dgm:t>
    </dgm:pt>
    <dgm:pt modelId="{0774FBE3-3F12-4A22-A30F-4293651D6689}" type="parTrans" cxnId="{33CEE491-804A-415E-BEF6-7F794C9BA29C}">
      <dgm:prSet/>
      <dgm:spPr/>
      <dgm:t>
        <a:bodyPr/>
        <a:lstStyle/>
        <a:p>
          <a:endParaRPr lang="en-US"/>
        </a:p>
      </dgm:t>
    </dgm:pt>
    <dgm:pt modelId="{16444B52-2789-466A-A91D-669BB51AF6E7}" type="sibTrans" cxnId="{33CEE491-804A-415E-BEF6-7F794C9BA29C}">
      <dgm:prSet/>
      <dgm:spPr/>
      <dgm:t>
        <a:bodyPr/>
        <a:lstStyle/>
        <a:p>
          <a:endParaRPr lang="en-US"/>
        </a:p>
      </dgm:t>
    </dgm:pt>
    <dgm:pt modelId="{9AEBB49B-175D-42FE-B6B7-4FB102553A61}">
      <dgm:prSet/>
      <dgm:spPr/>
      <dgm:t>
        <a:bodyPr/>
        <a:lstStyle/>
        <a:p>
          <a:r>
            <a:rPr lang="en-US" b="0" dirty="0"/>
            <a:t>Background</a:t>
          </a:r>
        </a:p>
      </dgm:t>
    </dgm:pt>
    <dgm:pt modelId="{649FE8C6-3E9E-486A-AE57-58B069834BA5}" type="parTrans" cxnId="{C6E1BD31-531C-446F-BDAA-9393B90B4BDF}">
      <dgm:prSet/>
      <dgm:spPr/>
      <dgm:t>
        <a:bodyPr/>
        <a:lstStyle/>
        <a:p>
          <a:endParaRPr lang="en-US"/>
        </a:p>
      </dgm:t>
    </dgm:pt>
    <dgm:pt modelId="{C005D086-47CF-4C62-AFCC-652E126DFA8F}" type="sibTrans" cxnId="{C6E1BD31-531C-446F-BDAA-9393B90B4BDF}">
      <dgm:prSet/>
      <dgm:spPr/>
      <dgm:t>
        <a:bodyPr/>
        <a:lstStyle/>
        <a:p>
          <a:endParaRPr lang="en-US"/>
        </a:p>
      </dgm:t>
    </dgm:pt>
    <dgm:pt modelId="{0E29F090-70C0-4298-9C2D-817F253F1947}">
      <dgm:prSet/>
      <dgm:spPr/>
      <dgm:t>
        <a:bodyPr/>
        <a:lstStyle/>
        <a:p>
          <a:r>
            <a:rPr lang="en-US" b="1" dirty="0"/>
            <a:t>Research Question</a:t>
          </a:r>
        </a:p>
      </dgm:t>
    </dgm:pt>
    <dgm:pt modelId="{53F37641-3D69-4D28-9E77-E061FCF9E23C}" type="parTrans" cxnId="{E0429A30-5EEF-4EA2-869C-8F29203C985C}">
      <dgm:prSet/>
      <dgm:spPr/>
      <dgm:t>
        <a:bodyPr/>
        <a:lstStyle/>
        <a:p>
          <a:endParaRPr lang="en-US"/>
        </a:p>
      </dgm:t>
    </dgm:pt>
    <dgm:pt modelId="{9E2A8F02-C8A3-4F5E-ACB6-7F91808251AF}" type="sibTrans" cxnId="{E0429A30-5EEF-4EA2-869C-8F29203C985C}">
      <dgm:prSet/>
      <dgm:spPr/>
      <dgm:t>
        <a:bodyPr/>
        <a:lstStyle/>
        <a:p>
          <a:endParaRPr lang="en-US"/>
        </a:p>
      </dgm:t>
    </dgm:pt>
    <dgm:pt modelId="{93CCF449-B7CC-424A-8663-3729AE2CD7CF}">
      <dgm:prSet/>
      <dgm:spPr/>
      <dgm:t>
        <a:bodyPr/>
        <a:lstStyle/>
        <a:p>
          <a:r>
            <a:rPr lang="en-US" dirty="0"/>
            <a:t>Project Outline and Evaluation</a:t>
          </a:r>
          <a:endParaRPr lang="en-US" b="1" dirty="0"/>
        </a:p>
      </dgm:t>
    </dgm:pt>
    <dgm:pt modelId="{69F602D5-6A24-4AAC-B46F-E9803F530396}" type="parTrans" cxnId="{D2C622EC-115D-40A8-9381-C9567FC9F20E}">
      <dgm:prSet/>
      <dgm:spPr/>
      <dgm:t>
        <a:bodyPr/>
        <a:lstStyle/>
        <a:p>
          <a:endParaRPr lang="en-US"/>
        </a:p>
      </dgm:t>
    </dgm:pt>
    <dgm:pt modelId="{736D9FB8-DA8D-411A-8648-15C49DFD3C5E}" type="sibTrans" cxnId="{D2C622EC-115D-40A8-9381-C9567FC9F20E}">
      <dgm:prSet/>
      <dgm:spPr/>
      <dgm:t>
        <a:bodyPr/>
        <a:lstStyle/>
        <a:p>
          <a:endParaRPr lang="en-US"/>
        </a:p>
      </dgm:t>
    </dgm:pt>
    <dgm:pt modelId="{0AD399AC-18F2-4309-A4BF-797CF5B34F53}">
      <dgm:prSet/>
      <dgm:spPr/>
      <dgm:t>
        <a:bodyPr/>
        <a:lstStyle/>
        <a:p>
          <a:r>
            <a:rPr lang="en-US" dirty="0"/>
            <a:t>Potential Issues</a:t>
          </a:r>
        </a:p>
      </dgm:t>
    </dgm:pt>
    <dgm:pt modelId="{2D3148A2-AFB6-4175-B7E4-0BDC665C62A7}" type="parTrans" cxnId="{BBC370DB-E700-4A49-A758-96A166DC55CF}">
      <dgm:prSet/>
      <dgm:spPr/>
      <dgm:t>
        <a:bodyPr/>
        <a:lstStyle/>
        <a:p>
          <a:endParaRPr lang="en-US"/>
        </a:p>
      </dgm:t>
    </dgm:pt>
    <dgm:pt modelId="{E78D41B0-0730-4FF5-A213-5A414EE794E3}" type="sibTrans" cxnId="{BBC370DB-E700-4A49-A758-96A166DC55CF}">
      <dgm:prSet/>
      <dgm:spPr/>
      <dgm:t>
        <a:bodyPr/>
        <a:lstStyle/>
        <a:p>
          <a:endParaRPr lang="en-US"/>
        </a:p>
      </dgm:t>
    </dgm:pt>
    <dgm:pt modelId="{A03620B7-4FDE-4B9C-8CFF-31E90507FA55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Questions</a:t>
          </a:r>
          <a:r>
            <a:rPr lang="en-US" dirty="0"/>
            <a:t> </a:t>
          </a:r>
        </a:p>
      </dgm:t>
    </dgm:pt>
    <dgm:pt modelId="{A3B846E1-6944-4DAD-A5F9-6572A90CC795}" type="parTrans" cxnId="{66B989F5-4272-4164-9796-EA70979E8E9D}">
      <dgm:prSet/>
      <dgm:spPr/>
      <dgm:t>
        <a:bodyPr/>
        <a:lstStyle/>
        <a:p>
          <a:endParaRPr lang="en-US"/>
        </a:p>
      </dgm:t>
    </dgm:pt>
    <dgm:pt modelId="{1A10C92B-A029-4FF7-86DD-C287453CCBAF}" type="sibTrans" cxnId="{66B989F5-4272-4164-9796-EA70979E8E9D}">
      <dgm:prSet/>
      <dgm:spPr/>
      <dgm:t>
        <a:bodyPr/>
        <a:lstStyle/>
        <a:p>
          <a:endParaRPr lang="en-US"/>
        </a:p>
      </dgm:t>
    </dgm:pt>
    <dgm:pt modelId="{4B654235-3C86-384F-A9D6-CBC0C7F52175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References</a:t>
          </a:r>
        </a:p>
      </dgm:t>
    </dgm:pt>
    <dgm:pt modelId="{D1FF9F5C-D23F-A340-B651-6A1E226621F8}" type="parTrans" cxnId="{B2BD0D7F-2ABF-EB46-88FF-EEF7C24E9627}">
      <dgm:prSet/>
      <dgm:spPr/>
      <dgm:t>
        <a:bodyPr/>
        <a:lstStyle/>
        <a:p>
          <a:endParaRPr lang="en-GB"/>
        </a:p>
      </dgm:t>
    </dgm:pt>
    <dgm:pt modelId="{FBE925EA-91D8-AC40-A151-4C002A46A1A7}" type="sibTrans" cxnId="{B2BD0D7F-2ABF-EB46-88FF-EEF7C24E9627}">
      <dgm:prSet/>
      <dgm:spPr/>
      <dgm:t>
        <a:bodyPr/>
        <a:lstStyle/>
        <a:p>
          <a:endParaRPr lang="en-GB"/>
        </a:p>
      </dgm:t>
    </dgm:pt>
    <dgm:pt modelId="{CE8BD794-2DF6-463A-8F78-2920E0B5D36A}">
      <dgm:prSet/>
      <dgm:spPr/>
      <dgm:t>
        <a:bodyPr/>
        <a:lstStyle/>
        <a:p>
          <a:r>
            <a:rPr lang="en-US" dirty="0"/>
            <a:t>Existing Approaches</a:t>
          </a:r>
        </a:p>
      </dgm:t>
    </dgm:pt>
    <dgm:pt modelId="{4FAD556F-CB52-4EC6-BDE2-D6460890C9E6}" type="sibTrans" cxnId="{0CA9A6DC-70F4-4EFB-9633-D7353D261D2A}">
      <dgm:prSet/>
      <dgm:spPr/>
      <dgm:t>
        <a:bodyPr/>
        <a:lstStyle/>
        <a:p>
          <a:endParaRPr lang="en-US"/>
        </a:p>
      </dgm:t>
    </dgm:pt>
    <dgm:pt modelId="{C04C1DFB-31B6-4EEA-8339-A4294C35AB7C}" type="parTrans" cxnId="{0CA9A6DC-70F4-4EFB-9633-D7353D261D2A}">
      <dgm:prSet/>
      <dgm:spPr/>
      <dgm:t>
        <a:bodyPr/>
        <a:lstStyle/>
        <a:p>
          <a:endParaRPr lang="en-US"/>
        </a:p>
      </dgm:t>
    </dgm:pt>
    <dgm:pt modelId="{353EBF1F-D978-0847-82A3-7C82CDC5D8C9}" type="pres">
      <dgm:prSet presAssocID="{4A189DCE-84EB-49C4-BA84-AB5312DAF7EC}" presName="vert0" presStyleCnt="0">
        <dgm:presLayoutVars>
          <dgm:dir/>
          <dgm:animOne val="branch"/>
          <dgm:animLvl val="lvl"/>
        </dgm:presLayoutVars>
      </dgm:prSet>
      <dgm:spPr/>
    </dgm:pt>
    <dgm:pt modelId="{E365C63F-D90D-244A-96D0-01B2F422F120}" type="pres">
      <dgm:prSet presAssocID="{01670CD5-2BFF-4713-B45F-6B0546DC2E99}" presName="thickLine" presStyleLbl="alignNode1" presStyleIdx="0" presStyleCnt="8"/>
      <dgm:spPr/>
    </dgm:pt>
    <dgm:pt modelId="{93B15910-61D9-F143-8B94-54C927B80444}" type="pres">
      <dgm:prSet presAssocID="{01670CD5-2BFF-4713-B45F-6B0546DC2E99}" presName="horz1" presStyleCnt="0"/>
      <dgm:spPr/>
    </dgm:pt>
    <dgm:pt modelId="{65B054EA-7B0C-7C46-85CE-29C72DC9175E}" type="pres">
      <dgm:prSet presAssocID="{01670CD5-2BFF-4713-B45F-6B0546DC2E99}" presName="tx1" presStyleLbl="revTx" presStyleIdx="0" presStyleCnt="8"/>
      <dgm:spPr/>
    </dgm:pt>
    <dgm:pt modelId="{D327309C-F7B5-D048-8935-D3CEB4B34144}" type="pres">
      <dgm:prSet presAssocID="{01670CD5-2BFF-4713-B45F-6B0546DC2E99}" presName="vert1" presStyleCnt="0"/>
      <dgm:spPr/>
    </dgm:pt>
    <dgm:pt modelId="{F377E30A-0EFD-4C42-B72B-AC89F94FA38A}" type="pres">
      <dgm:prSet presAssocID="{CE8BD794-2DF6-463A-8F78-2920E0B5D36A}" presName="thickLine" presStyleLbl="alignNode1" presStyleIdx="1" presStyleCnt="8"/>
      <dgm:spPr/>
    </dgm:pt>
    <dgm:pt modelId="{19AB4220-AE7D-B54E-8AAE-17B6AC5CFB1F}" type="pres">
      <dgm:prSet presAssocID="{CE8BD794-2DF6-463A-8F78-2920E0B5D36A}" presName="horz1" presStyleCnt="0"/>
      <dgm:spPr/>
    </dgm:pt>
    <dgm:pt modelId="{F92AE503-FF65-8845-99BA-BEC6EA8ABA99}" type="pres">
      <dgm:prSet presAssocID="{CE8BD794-2DF6-463A-8F78-2920E0B5D36A}" presName="tx1" presStyleLbl="revTx" presStyleIdx="1" presStyleCnt="8"/>
      <dgm:spPr/>
    </dgm:pt>
    <dgm:pt modelId="{D5B6DCE0-0F3F-BA41-8B14-CBDA6CDED0AD}" type="pres">
      <dgm:prSet presAssocID="{CE8BD794-2DF6-463A-8F78-2920E0B5D36A}" presName="vert1" presStyleCnt="0"/>
      <dgm:spPr/>
    </dgm:pt>
    <dgm:pt modelId="{F603DF1E-71FB-3A4B-B422-55DDDD9C9349}" type="pres">
      <dgm:prSet presAssocID="{9AEBB49B-175D-42FE-B6B7-4FB102553A61}" presName="thickLine" presStyleLbl="alignNode1" presStyleIdx="2" presStyleCnt="8"/>
      <dgm:spPr/>
    </dgm:pt>
    <dgm:pt modelId="{FB836CD5-C69C-9B49-80DF-D0F8ADDBFF37}" type="pres">
      <dgm:prSet presAssocID="{9AEBB49B-175D-42FE-B6B7-4FB102553A61}" presName="horz1" presStyleCnt="0"/>
      <dgm:spPr/>
    </dgm:pt>
    <dgm:pt modelId="{9237C9C6-10C5-E34E-BD09-7790746A86D2}" type="pres">
      <dgm:prSet presAssocID="{9AEBB49B-175D-42FE-B6B7-4FB102553A61}" presName="tx1" presStyleLbl="revTx" presStyleIdx="2" presStyleCnt="8"/>
      <dgm:spPr/>
    </dgm:pt>
    <dgm:pt modelId="{8899BE26-87F7-7145-87C8-136F72A64246}" type="pres">
      <dgm:prSet presAssocID="{9AEBB49B-175D-42FE-B6B7-4FB102553A61}" presName="vert1" presStyleCnt="0"/>
      <dgm:spPr/>
    </dgm:pt>
    <dgm:pt modelId="{11E3C5DF-5FB6-F84F-A053-E73D257E0A8D}" type="pres">
      <dgm:prSet presAssocID="{0E29F090-70C0-4298-9C2D-817F253F1947}" presName="thickLine" presStyleLbl="alignNode1" presStyleIdx="3" presStyleCnt="8"/>
      <dgm:spPr/>
    </dgm:pt>
    <dgm:pt modelId="{0E6803B9-6EA7-C542-8DD9-693EFB9F4C64}" type="pres">
      <dgm:prSet presAssocID="{0E29F090-70C0-4298-9C2D-817F253F1947}" presName="horz1" presStyleCnt="0"/>
      <dgm:spPr/>
    </dgm:pt>
    <dgm:pt modelId="{36483878-4031-4A4C-977C-B97F71867F06}" type="pres">
      <dgm:prSet presAssocID="{0E29F090-70C0-4298-9C2D-817F253F1947}" presName="tx1" presStyleLbl="revTx" presStyleIdx="3" presStyleCnt="8"/>
      <dgm:spPr/>
    </dgm:pt>
    <dgm:pt modelId="{57975A2C-607B-D84C-A321-880D8D90BD47}" type="pres">
      <dgm:prSet presAssocID="{0E29F090-70C0-4298-9C2D-817F253F1947}" presName="vert1" presStyleCnt="0"/>
      <dgm:spPr/>
    </dgm:pt>
    <dgm:pt modelId="{98F599B7-7516-5645-87D9-CC0279BBF4BE}" type="pres">
      <dgm:prSet presAssocID="{93CCF449-B7CC-424A-8663-3729AE2CD7CF}" presName="thickLine" presStyleLbl="alignNode1" presStyleIdx="4" presStyleCnt="8"/>
      <dgm:spPr/>
    </dgm:pt>
    <dgm:pt modelId="{D32116EB-1FC8-2B4F-A9E6-199C3855E42F}" type="pres">
      <dgm:prSet presAssocID="{93CCF449-B7CC-424A-8663-3729AE2CD7CF}" presName="horz1" presStyleCnt="0"/>
      <dgm:spPr/>
    </dgm:pt>
    <dgm:pt modelId="{2E50E581-76A7-964D-9091-863E3FCA4F65}" type="pres">
      <dgm:prSet presAssocID="{93CCF449-B7CC-424A-8663-3729AE2CD7CF}" presName="tx1" presStyleLbl="revTx" presStyleIdx="4" presStyleCnt="8"/>
      <dgm:spPr/>
    </dgm:pt>
    <dgm:pt modelId="{002821D6-1B8C-344B-9046-57F9BFBF5B57}" type="pres">
      <dgm:prSet presAssocID="{93CCF449-B7CC-424A-8663-3729AE2CD7CF}" presName="vert1" presStyleCnt="0"/>
      <dgm:spPr/>
    </dgm:pt>
    <dgm:pt modelId="{EA79A7F9-F78A-7844-A3A5-78030C76CD16}" type="pres">
      <dgm:prSet presAssocID="{0AD399AC-18F2-4309-A4BF-797CF5B34F53}" presName="thickLine" presStyleLbl="alignNode1" presStyleIdx="5" presStyleCnt="8"/>
      <dgm:spPr/>
    </dgm:pt>
    <dgm:pt modelId="{9E779367-5AE0-4C4E-B910-3209A621377F}" type="pres">
      <dgm:prSet presAssocID="{0AD399AC-18F2-4309-A4BF-797CF5B34F53}" presName="horz1" presStyleCnt="0"/>
      <dgm:spPr/>
    </dgm:pt>
    <dgm:pt modelId="{A124ABE4-C755-564E-9D5E-C3EE4899A39C}" type="pres">
      <dgm:prSet presAssocID="{0AD399AC-18F2-4309-A4BF-797CF5B34F53}" presName="tx1" presStyleLbl="revTx" presStyleIdx="5" presStyleCnt="8"/>
      <dgm:spPr/>
    </dgm:pt>
    <dgm:pt modelId="{F63C8A45-857A-E64E-8DA7-EFD8DEEBBA6B}" type="pres">
      <dgm:prSet presAssocID="{0AD399AC-18F2-4309-A4BF-797CF5B34F53}" presName="vert1" presStyleCnt="0"/>
      <dgm:spPr/>
    </dgm:pt>
    <dgm:pt modelId="{4343A9B6-1601-AC45-B8DA-6CE3E6EC21E9}" type="pres">
      <dgm:prSet presAssocID="{A03620B7-4FDE-4B9C-8CFF-31E90507FA55}" presName="thickLine" presStyleLbl="alignNode1" presStyleIdx="6" presStyleCnt="8"/>
      <dgm:spPr/>
    </dgm:pt>
    <dgm:pt modelId="{A36ED45C-1652-524C-876A-3230B000274E}" type="pres">
      <dgm:prSet presAssocID="{A03620B7-4FDE-4B9C-8CFF-31E90507FA55}" presName="horz1" presStyleCnt="0"/>
      <dgm:spPr/>
    </dgm:pt>
    <dgm:pt modelId="{22764707-A630-7C49-8DC3-67EBC22B6A2C}" type="pres">
      <dgm:prSet presAssocID="{A03620B7-4FDE-4B9C-8CFF-31E90507FA55}" presName="tx1" presStyleLbl="revTx" presStyleIdx="6" presStyleCnt="8"/>
      <dgm:spPr/>
    </dgm:pt>
    <dgm:pt modelId="{DA15FAB0-7F6F-824B-8646-FF52E75C9DD1}" type="pres">
      <dgm:prSet presAssocID="{A03620B7-4FDE-4B9C-8CFF-31E90507FA55}" presName="vert1" presStyleCnt="0"/>
      <dgm:spPr/>
    </dgm:pt>
    <dgm:pt modelId="{355CF396-BE69-8A49-A860-A8ED3150DF1B}" type="pres">
      <dgm:prSet presAssocID="{4B654235-3C86-384F-A9D6-CBC0C7F52175}" presName="thickLine" presStyleLbl="alignNode1" presStyleIdx="7" presStyleCnt="8"/>
      <dgm:spPr/>
    </dgm:pt>
    <dgm:pt modelId="{0BC391F0-B607-A047-9AFE-A86D35C03126}" type="pres">
      <dgm:prSet presAssocID="{4B654235-3C86-384F-A9D6-CBC0C7F52175}" presName="horz1" presStyleCnt="0"/>
      <dgm:spPr/>
    </dgm:pt>
    <dgm:pt modelId="{DD23C4F7-81BA-7A42-A1DF-9A3A915418D6}" type="pres">
      <dgm:prSet presAssocID="{4B654235-3C86-384F-A9D6-CBC0C7F52175}" presName="tx1" presStyleLbl="revTx" presStyleIdx="7" presStyleCnt="8"/>
      <dgm:spPr/>
    </dgm:pt>
    <dgm:pt modelId="{6F6C541C-64C5-2340-9661-5CECC29FEA7E}" type="pres">
      <dgm:prSet presAssocID="{4B654235-3C86-384F-A9D6-CBC0C7F52175}" presName="vert1" presStyleCnt="0"/>
      <dgm:spPr/>
    </dgm:pt>
  </dgm:ptLst>
  <dgm:cxnLst>
    <dgm:cxn modelId="{4CDC4722-8953-174B-ACD8-3C14376CFAF0}" type="presOf" srcId="{01670CD5-2BFF-4713-B45F-6B0546DC2E99}" destId="{65B054EA-7B0C-7C46-85CE-29C72DC9175E}" srcOrd="0" destOrd="0" presId="urn:microsoft.com/office/officeart/2008/layout/LinedList"/>
    <dgm:cxn modelId="{E0429A30-5EEF-4EA2-869C-8F29203C985C}" srcId="{4A189DCE-84EB-49C4-BA84-AB5312DAF7EC}" destId="{0E29F090-70C0-4298-9C2D-817F253F1947}" srcOrd="3" destOrd="0" parTransId="{53F37641-3D69-4D28-9E77-E061FCF9E23C}" sibTransId="{9E2A8F02-C8A3-4F5E-ACB6-7F91808251AF}"/>
    <dgm:cxn modelId="{C6E1BD31-531C-446F-BDAA-9393B90B4BDF}" srcId="{4A189DCE-84EB-49C4-BA84-AB5312DAF7EC}" destId="{9AEBB49B-175D-42FE-B6B7-4FB102553A61}" srcOrd="2" destOrd="0" parTransId="{649FE8C6-3E9E-486A-AE57-58B069834BA5}" sibTransId="{C005D086-47CF-4C62-AFCC-652E126DFA8F}"/>
    <dgm:cxn modelId="{AC0E4162-082B-EC48-B805-908C03EF2F05}" type="presOf" srcId="{93CCF449-B7CC-424A-8663-3729AE2CD7CF}" destId="{2E50E581-76A7-964D-9091-863E3FCA4F65}" srcOrd="0" destOrd="0" presId="urn:microsoft.com/office/officeart/2008/layout/LinedList"/>
    <dgm:cxn modelId="{02E30565-1DA7-0E49-82B1-7BA1F3C55E5B}" type="presOf" srcId="{0AD399AC-18F2-4309-A4BF-797CF5B34F53}" destId="{A124ABE4-C755-564E-9D5E-C3EE4899A39C}" srcOrd="0" destOrd="0" presId="urn:microsoft.com/office/officeart/2008/layout/LinedList"/>
    <dgm:cxn modelId="{B4620F6F-9727-FB4B-A0A3-D04776E11742}" type="presOf" srcId="{9AEBB49B-175D-42FE-B6B7-4FB102553A61}" destId="{9237C9C6-10C5-E34E-BD09-7790746A86D2}" srcOrd="0" destOrd="0" presId="urn:microsoft.com/office/officeart/2008/layout/LinedList"/>
    <dgm:cxn modelId="{B2BD0D7F-2ABF-EB46-88FF-EEF7C24E9627}" srcId="{4A189DCE-84EB-49C4-BA84-AB5312DAF7EC}" destId="{4B654235-3C86-384F-A9D6-CBC0C7F52175}" srcOrd="7" destOrd="0" parTransId="{D1FF9F5C-D23F-A340-B651-6A1E226621F8}" sibTransId="{FBE925EA-91D8-AC40-A151-4C002A46A1A7}"/>
    <dgm:cxn modelId="{B6C30A8E-697D-3347-8F7B-84C857FAC05B}" type="presOf" srcId="{0E29F090-70C0-4298-9C2D-817F253F1947}" destId="{36483878-4031-4A4C-977C-B97F71867F06}" srcOrd="0" destOrd="0" presId="urn:microsoft.com/office/officeart/2008/layout/LinedList"/>
    <dgm:cxn modelId="{33CEE491-804A-415E-BEF6-7F794C9BA29C}" srcId="{4A189DCE-84EB-49C4-BA84-AB5312DAF7EC}" destId="{01670CD5-2BFF-4713-B45F-6B0546DC2E99}" srcOrd="0" destOrd="0" parTransId="{0774FBE3-3F12-4A22-A30F-4293651D6689}" sibTransId="{16444B52-2789-466A-A91D-669BB51AF6E7}"/>
    <dgm:cxn modelId="{18F04E9D-CCD9-A042-8B02-4747C24ABB74}" type="presOf" srcId="{4A189DCE-84EB-49C4-BA84-AB5312DAF7EC}" destId="{353EBF1F-D978-0847-82A3-7C82CDC5D8C9}" srcOrd="0" destOrd="0" presId="urn:microsoft.com/office/officeart/2008/layout/LinedList"/>
    <dgm:cxn modelId="{0555BBB1-BCD7-A94D-B251-3A9634F7C052}" type="presOf" srcId="{4B654235-3C86-384F-A9D6-CBC0C7F52175}" destId="{DD23C4F7-81BA-7A42-A1DF-9A3A915418D6}" srcOrd="0" destOrd="0" presId="urn:microsoft.com/office/officeart/2008/layout/LinedList"/>
    <dgm:cxn modelId="{678970CD-C37C-B041-9D62-7A0DEFE5AB21}" type="presOf" srcId="{A03620B7-4FDE-4B9C-8CFF-31E90507FA55}" destId="{22764707-A630-7C49-8DC3-67EBC22B6A2C}" srcOrd="0" destOrd="0" presId="urn:microsoft.com/office/officeart/2008/layout/LinedList"/>
    <dgm:cxn modelId="{BBC370DB-E700-4A49-A758-96A166DC55CF}" srcId="{4A189DCE-84EB-49C4-BA84-AB5312DAF7EC}" destId="{0AD399AC-18F2-4309-A4BF-797CF5B34F53}" srcOrd="5" destOrd="0" parTransId="{2D3148A2-AFB6-4175-B7E4-0BDC665C62A7}" sibTransId="{E78D41B0-0730-4FF5-A213-5A414EE794E3}"/>
    <dgm:cxn modelId="{0CA9A6DC-70F4-4EFB-9633-D7353D261D2A}" srcId="{4A189DCE-84EB-49C4-BA84-AB5312DAF7EC}" destId="{CE8BD794-2DF6-463A-8F78-2920E0B5D36A}" srcOrd="1" destOrd="0" parTransId="{C04C1DFB-31B6-4EEA-8339-A4294C35AB7C}" sibTransId="{4FAD556F-CB52-4EC6-BDE2-D6460890C9E6}"/>
    <dgm:cxn modelId="{CB8525E0-30C6-224C-9EA7-2AAC3FF89719}" type="presOf" srcId="{CE8BD794-2DF6-463A-8F78-2920E0B5D36A}" destId="{F92AE503-FF65-8845-99BA-BEC6EA8ABA99}" srcOrd="0" destOrd="0" presId="urn:microsoft.com/office/officeart/2008/layout/LinedList"/>
    <dgm:cxn modelId="{D2C622EC-115D-40A8-9381-C9567FC9F20E}" srcId="{4A189DCE-84EB-49C4-BA84-AB5312DAF7EC}" destId="{93CCF449-B7CC-424A-8663-3729AE2CD7CF}" srcOrd="4" destOrd="0" parTransId="{69F602D5-6A24-4AAC-B46F-E9803F530396}" sibTransId="{736D9FB8-DA8D-411A-8648-15C49DFD3C5E}"/>
    <dgm:cxn modelId="{66B989F5-4272-4164-9796-EA70979E8E9D}" srcId="{4A189DCE-84EB-49C4-BA84-AB5312DAF7EC}" destId="{A03620B7-4FDE-4B9C-8CFF-31E90507FA55}" srcOrd="6" destOrd="0" parTransId="{A3B846E1-6944-4DAD-A5F9-6572A90CC795}" sibTransId="{1A10C92B-A029-4FF7-86DD-C287453CCBAF}"/>
    <dgm:cxn modelId="{2D80600A-AC47-AB4D-8A2E-B74677EAD8D4}" type="presParOf" srcId="{353EBF1F-D978-0847-82A3-7C82CDC5D8C9}" destId="{E365C63F-D90D-244A-96D0-01B2F422F120}" srcOrd="0" destOrd="0" presId="urn:microsoft.com/office/officeart/2008/layout/LinedList"/>
    <dgm:cxn modelId="{D5D23D2D-E774-B64B-942C-C63F9C36FE90}" type="presParOf" srcId="{353EBF1F-D978-0847-82A3-7C82CDC5D8C9}" destId="{93B15910-61D9-F143-8B94-54C927B80444}" srcOrd="1" destOrd="0" presId="urn:microsoft.com/office/officeart/2008/layout/LinedList"/>
    <dgm:cxn modelId="{D7AB254F-DABD-7C42-A7B8-34C0EE536CFE}" type="presParOf" srcId="{93B15910-61D9-F143-8B94-54C927B80444}" destId="{65B054EA-7B0C-7C46-85CE-29C72DC9175E}" srcOrd="0" destOrd="0" presId="urn:microsoft.com/office/officeart/2008/layout/LinedList"/>
    <dgm:cxn modelId="{4BD4F83D-9C01-5641-BB22-1BCA2D3BDE6E}" type="presParOf" srcId="{93B15910-61D9-F143-8B94-54C927B80444}" destId="{D327309C-F7B5-D048-8935-D3CEB4B34144}" srcOrd="1" destOrd="0" presId="urn:microsoft.com/office/officeart/2008/layout/LinedList"/>
    <dgm:cxn modelId="{44A04D73-AC2B-DA46-AA4C-FBE6DCEA899E}" type="presParOf" srcId="{353EBF1F-D978-0847-82A3-7C82CDC5D8C9}" destId="{F377E30A-0EFD-4C42-B72B-AC89F94FA38A}" srcOrd="2" destOrd="0" presId="urn:microsoft.com/office/officeart/2008/layout/LinedList"/>
    <dgm:cxn modelId="{D5616166-6836-AA42-9A77-65C05282E291}" type="presParOf" srcId="{353EBF1F-D978-0847-82A3-7C82CDC5D8C9}" destId="{19AB4220-AE7D-B54E-8AAE-17B6AC5CFB1F}" srcOrd="3" destOrd="0" presId="urn:microsoft.com/office/officeart/2008/layout/LinedList"/>
    <dgm:cxn modelId="{C4D09293-9D96-5F43-AB23-EB1422445BDA}" type="presParOf" srcId="{19AB4220-AE7D-B54E-8AAE-17B6AC5CFB1F}" destId="{F92AE503-FF65-8845-99BA-BEC6EA8ABA99}" srcOrd="0" destOrd="0" presId="urn:microsoft.com/office/officeart/2008/layout/LinedList"/>
    <dgm:cxn modelId="{5E1BC015-AAA8-7646-9DE8-3DCD11B8E6B2}" type="presParOf" srcId="{19AB4220-AE7D-B54E-8AAE-17B6AC5CFB1F}" destId="{D5B6DCE0-0F3F-BA41-8B14-CBDA6CDED0AD}" srcOrd="1" destOrd="0" presId="urn:microsoft.com/office/officeart/2008/layout/LinedList"/>
    <dgm:cxn modelId="{CFC02BB0-E633-874D-BFA8-D2B444F35C99}" type="presParOf" srcId="{353EBF1F-D978-0847-82A3-7C82CDC5D8C9}" destId="{F603DF1E-71FB-3A4B-B422-55DDDD9C9349}" srcOrd="4" destOrd="0" presId="urn:microsoft.com/office/officeart/2008/layout/LinedList"/>
    <dgm:cxn modelId="{29E90F96-D748-A747-B5D8-EB571ADE1768}" type="presParOf" srcId="{353EBF1F-D978-0847-82A3-7C82CDC5D8C9}" destId="{FB836CD5-C69C-9B49-80DF-D0F8ADDBFF37}" srcOrd="5" destOrd="0" presId="urn:microsoft.com/office/officeart/2008/layout/LinedList"/>
    <dgm:cxn modelId="{1607190D-EDA1-EA4B-AA0C-06B70EDF5C8B}" type="presParOf" srcId="{FB836CD5-C69C-9B49-80DF-D0F8ADDBFF37}" destId="{9237C9C6-10C5-E34E-BD09-7790746A86D2}" srcOrd="0" destOrd="0" presId="urn:microsoft.com/office/officeart/2008/layout/LinedList"/>
    <dgm:cxn modelId="{657BA89D-CE77-924B-B9E6-2D2661F554D1}" type="presParOf" srcId="{FB836CD5-C69C-9B49-80DF-D0F8ADDBFF37}" destId="{8899BE26-87F7-7145-87C8-136F72A64246}" srcOrd="1" destOrd="0" presId="urn:microsoft.com/office/officeart/2008/layout/LinedList"/>
    <dgm:cxn modelId="{770A0C23-7C4F-0E45-9A04-D1CFE7F93F10}" type="presParOf" srcId="{353EBF1F-D978-0847-82A3-7C82CDC5D8C9}" destId="{11E3C5DF-5FB6-F84F-A053-E73D257E0A8D}" srcOrd="6" destOrd="0" presId="urn:microsoft.com/office/officeart/2008/layout/LinedList"/>
    <dgm:cxn modelId="{B3832427-6472-A24D-AE2D-DE51780790F5}" type="presParOf" srcId="{353EBF1F-D978-0847-82A3-7C82CDC5D8C9}" destId="{0E6803B9-6EA7-C542-8DD9-693EFB9F4C64}" srcOrd="7" destOrd="0" presId="urn:microsoft.com/office/officeart/2008/layout/LinedList"/>
    <dgm:cxn modelId="{0AED2448-6681-7043-93C0-D5DFC738C63E}" type="presParOf" srcId="{0E6803B9-6EA7-C542-8DD9-693EFB9F4C64}" destId="{36483878-4031-4A4C-977C-B97F71867F06}" srcOrd="0" destOrd="0" presId="urn:microsoft.com/office/officeart/2008/layout/LinedList"/>
    <dgm:cxn modelId="{C12DDBAC-CE52-F942-8125-9F7FD1C9A66F}" type="presParOf" srcId="{0E6803B9-6EA7-C542-8DD9-693EFB9F4C64}" destId="{57975A2C-607B-D84C-A321-880D8D90BD47}" srcOrd="1" destOrd="0" presId="urn:microsoft.com/office/officeart/2008/layout/LinedList"/>
    <dgm:cxn modelId="{68F519D9-352E-1B41-B8AB-6F5B90BBABDC}" type="presParOf" srcId="{353EBF1F-D978-0847-82A3-7C82CDC5D8C9}" destId="{98F599B7-7516-5645-87D9-CC0279BBF4BE}" srcOrd="8" destOrd="0" presId="urn:microsoft.com/office/officeart/2008/layout/LinedList"/>
    <dgm:cxn modelId="{6808F43D-4856-554B-887A-2B902ADC5970}" type="presParOf" srcId="{353EBF1F-D978-0847-82A3-7C82CDC5D8C9}" destId="{D32116EB-1FC8-2B4F-A9E6-199C3855E42F}" srcOrd="9" destOrd="0" presId="urn:microsoft.com/office/officeart/2008/layout/LinedList"/>
    <dgm:cxn modelId="{9FCC7E76-3A78-4E48-B8D4-061BBBCD9233}" type="presParOf" srcId="{D32116EB-1FC8-2B4F-A9E6-199C3855E42F}" destId="{2E50E581-76A7-964D-9091-863E3FCA4F65}" srcOrd="0" destOrd="0" presId="urn:microsoft.com/office/officeart/2008/layout/LinedList"/>
    <dgm:cxn modelId="{4A60015D-4A9F-C74B-A15A-35A465080E69}" type="presParOf" srcId="{D32116EB-1FC8-2B4F-A9E6-199C3855E42F}" destId="{002821D6-1B8C-344B-9046-57F9BFBF5B57}" srcOrd="1" destOrd="0" presId="urn:microsoft.com/office/officeart/2008/layout/LinedList"/>
    <dgm:cxn modelId="{55E7E641-8D62-E74D-85E2-15049665C3F7}" type="presParOf" srcId="{353EBF1F-D978-0847-82A3-7C82CDC5D8C9}" destId="{EA79A7F9-F78A-7844-A3A5-78030C76CD16}" srcOrd="10" destOrd="0" presId="urn:microsoft.com/office/officeart/2008/layout/LinedList"/>
    <dgm:cxn modelId="{F8487845-AD04-9246-A86E-054FF2C9D37C}" type="presParOf" srcId="{353EBF1F-D978-0847-82A3-7C82CDC5D8C9}" destId="{9E779367-5AE0-4C4E-B910-3209A621377F}" srcOrd="11" destOrd="0" presId="urn:microsoft.com/office/officeart/2008/layout/LinedList"/>
    <dgm:cxn modelId="{40555E00-F726-3F49-BE13-2FF16787BCE4}" type="presParOf" srcId="{9E779367-5AE0-4C4E-B910-3209A621377F}" destId="{A124ABE4-C755-564E-9D5E-C3EE4899A39C}" srcOrd="0" destOrd="0" presId="urn:microsoft.com/office/officeart/2008/layout/LinedList"/>
    <dgm:cxn modelId="{4CB7D08B-3220-6B44-BA46-77C17D57A77C}" type="presParOf" srcId="{9E779367-5AE0-4C4E-B910-3209A621377F}" destId="{F63C8A45-857A-E64E-8DA7-EFD8DEEBBA6B}" srcOrd="1" destOrd="0" presId="urn:microsoft.com/office/officeart/2008/layout/LinedList"/>
    <dgm:cxn modelId="{93E5146F-0545-5344-8617-5C707047BC76}" type="presParOf" srcId="{353EBF1F-D978-0847-82A3-7C82CDC5D8C9}" destId="{4343A9B6-1601-AC45-B8DA-6CE3E6EC21E9}" srcOrd="12" destOrd="0" presId="urn:microsoft.com/office/officeart/2008/layout/LinedList"/>
    <dgm:cxn modelId="{90708795-7307-3547-AF7B-ECDBE796ECB2}" type="presParOf" srcId="{353EBF1F-D978-0847-82A3-7C82CDC5D8C9}" destId="{A36ED45C-1652-524C-876A-3230B000274E}" srcOrd="13" destOrd="0" presId="urn:microsoft.com/office/officeart/2008/layout/LinedList"/>
    <dgm:cxn modelId="{095D2A8C-A7BB-EB49-ACDA-93C976985EEA}" type="presParOf" srcId="{A36ED45C-1652-524C-876A-3230B000274E}" destId="{22764707-A630-7C49-8DC3-67EBC22B6A2C}" srcOrd="0" destOrd="0" presId="urn:microsoft.com/office/officeart/2008/layout/LinedList"/>
    <dgm:cxn modelId="{E1CFC44D-FF50-7849-9056-34B639044895}" type="presParOf" srcId="{A36ED45C-1652-524C-876A-3230B000274E}" destId="{DA15FAB0-7F6F-824B-8646-FF52E75C9DD1}" srcOrd="1" destOrd="0" presId="urn:microsoft.com/office/officeart/2008/layout/LinedList"/>
    <dgm:cxn modelId="{30979304-1EE6-D44A-9340-BF74FDBD83BD}" type="presParOf" srcId="{353EBF1F-D978-0847-82A3-7C82CDC5D8C9}" destId="{355CF396-BE69-8A49-A860-A8ED3150DF1B}" srcOrd="14" destOrd="0" presId="urn:microsoft.com/office/officeart/2008/layout/LinedList"/>
    <dgm:cxn modelId="{49687E76-E1D9-8E44-857E-EC445D333760}" type="presParOf" srcId="{353EBF1F-D978-0847-82A3-7C82CDC5D8C9}" destId="{0BC391F0-B607-A047-9AFE-A86D35C03126}" srcOrd="15" destOrd="0" presId="urn:microsoft.com/office/officeart/2008/layout/LinedList"/>
    <dgm:cxn modelId="{93E8CEA3-9CB9-274E-B49F-C084E0B142B8}" type="presParOf" srcId="{0BC391F0-B607-A047-9AFE-A86D35C03126}" destId="{DD23C4F7-81BA-7A42-A1DF-9A3A915418D6}" srcOrd="0" destOrd="0" presId="urn:microsoft.com/office/officeart/2008/layout/LinedList"/>
    <dgm:cxn modelId="{180A9862-6725-934C-80C9-2CFCFF52D2ED}" type="presParOf" srcId="{0BC391F0-B607-A047-9AFE-A86D35C03126}" destId="{6F6C541C-64C5-2340-9661-5CECC29FEA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118C6E-28ED-4691-9C66-B97CC30940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D1931E-86BD-4A77-B40A-E584506506CB}">
      <dgm:prSet/>
      <dgm:spPr/>
      <dgm:t>
        <a:bodyPr/>
        <a:lstStyle/>
        <a:p>
          <a:r>
            <a:rPr lang="en-GB" dirty="0"/>
            <a:t>What are key factors determining the performance of Diffusion-Based Deep Generative Models for Time Series Forecasting?</a:t>
          </a:r>
          <a:endParaRPr lang="en-US" dirty="0"/>
        </a:p>
      </dgm:t>
    </dgm:pt>
    <dgm:pt modelId="{C2831DFF-FA98-4BD2-B6C1-F8E02F547295}" type="parTrans" cxnId="{CCAA4651-7E3A-452B-BB9D-707AD90B393D}">
      <dgm:prSet/>
      <dgm:spPr/>
      <dgm:t>
        <a:bodyPr/>
        <a:lstStyle/>
        <a:p>
          <a:endParaRPr lang="en-US"/>
        </a:p>
      </dgm:t>
    </dgm:pt>
    <dgm:pt modelId="{A3F68011-F954-4B52-A00A-9ABDF04D3D1F}" type="sibTrans" cxnId="{CCAA4651-7E3A-452B-BB9D-707AD90B393D}">
      <dgm:prSet/>
      <dgm:spPr/>
      <dgm:t>
        <a:bodyPr/>
        <a:lstStyle/>
        <a:p>
          <a:endParaRPr lang="en-US"/>
        </a:p>
      </dgm:t>
    </dgm:pt>
    <dgm:pt modelId="{39E961FC-6025-49B4-8C85-075CA5CDD8AE}">
      <dgm:prSet/>
      <dgm:spPr/>
      <dgm:t>
        <a:bodyPr/>
        <a:lstStyle/>
        <a:p>
          <a:r>
            <a:rPr lang="en-GB"/>
            <a:t>How can these factors be optimized to improve forecast accuracy?</a:t>
          </a:r>
          <a:endParaRPr lang="en-US"/>
        </a:p>
      </dgm:t>
    </dgm:pt>
    <dgm:pt modelId="{494147FC-8025-41A3-BED3-AF34BE0605DC}" type="parTrans" cxnId="{57D70929-3429-449E-8444-5AA3054D43E7}">
      <dgm:prSet/>
      <dgm:spPr/>
      <dgm:t>
        <a:bodyPr/>
        <a:lstStyle/>
        <a:p>
          <a:endParaRPr lang="en-US"/>
        </a:p>
      </dgm:t>
    </dgm:pt>
    <dgm:pt modelId="{3AAA4E59-6F66-426E-B25B-877C1872576C}" type="sibTrans" cxnId="{57D70929-3429-449E-8444-5AA3054D43E7}">
      <dgm:prSet/>
      <dgm:spPr/>
      <dgm:t>
        <a:bodyPr/>
        <a:lstStyle/>
        <a:p>
          <a:endParaRPr lang="en-US"/>
        </a:p>
      </dgm:t>
    </dgm:pt>
    <dgm:pt modelId="{5BEAA7B0-544E-483F-AFD9-8140A994F0F6}">
      <dgm:prSet/>
      <dgm:spPr/>
      <dgm:t>
        <a:bodyPr/>
        <a:lstStyle/>
        <a:p>
          <a:r>
            <a:rPr lang="en-GB"/>
            <a:t>Can altering the architecture of existing State-of-the-Art ensembles, by adding additional Diffusion-based generative components,  result in improved forecast accuracy?</a:t>
          </a:r>
          <a:endParaRPr lang="en-US"/>
        </a:p>
      </dgm:t>
    </dgm:pt>
    <dgm:pt modelId="{99709A7F-EAAF-420A-BC8E-295D2F2276DB}" type="parTrans" cxnId="{059CD7A6-99E6-4B69-9618-FAC59B7DE3EE}">
      <dgm:prSet/>
      <dgm:spPr/>
      <dgm:t>
        <a:bodyPr/>
        <a:lstStyle/>
        <a:p>
          <a:endParaRPr lang="en-US"/>
        </a:p>
      </dgm:t>
    </dgm:pt>
    <dgm:pt modelId="{83A0367F-1E75-43CD-BFE9-36E2564A01F8}" type="sibTrans" cxnId="{059CD7A6-99E6-4B69-9618-FAC59B7DE3EE}">
      <dgm:prSet/>
      <dgm:spPr/>
      <dgm:t>
        <a:bodyPr/>
        <a:lstStyle/>
        <a:p>
          <a:endParaRPr lang="en-US"/>
        </a:p>
      </dgm:t>
    </dgm:pt>
    <dgm:pt modelId="{FE73C518-357C-A44B-A85A-CB8EECF37B7F}" type="pres">
      <dgm:prSet presAssocID="{50118C6E-28ED-4691-9C66-B97CC30940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F68E3-741E-064B-AEB6-B30E60F8BA88}" type="pres">
      <dgm:prSet presAssocID="{61D1931E-86BD-4A77-B40A-E584506506CB}" presName="hierRoot1" presStyleCnt="0"/>
      <dgm:spPr/>
    </dgm:pt>
    <dgm:pt modelId="{9D9C9EE8-B497-3A48-86F5-908EC8FC00BE}" type="pres">
      <dgm:prSet presAssocID="{61D1931E-86BD-4A77-B40A-E584506506CB}" presName="composite" presStyleCnt="0"/>
      <dgm:spPr/>
    </dgm:pt>
    <dgm:pt modelId="{18FED4F2-94B0-2B4B-BE6A-2A248ED0CC5A}" type="pres">
      <dgm:prSet presAssocID="{61D1931E-86BD-4A77-B40A-E584506506CB}" presName="background" presStyleLbl="node0" presStyleIdx="0" presStyleCnt="3"/>
      <dgm:spPr/>
    </dgm:pt>
    <dgm:pt modelId="{F84326B8-C636-7643-B670-E14946D216FF}" type="pres">
      <dgm:prSet presAssocID="{61D1931E-86BD-4A77-B40A-E584506506CB}" presName="text" presStyleLbl="fgAcc0" presStyleIdx="0" presStyleCnt="3">
        <dgm:presLayoutVars>
          <dgm:chPref val="3"/>
        </dgm:presLayoutVars>
      </dgm:prSet>
      <dgm:spPr/>
    </dgm:pt>
    <dgm:pt modelId="{4EF245C6-D9A6-6541-B1A7-441FA48A0B31}" type="pres">
      <dgm:prSet presAssocID="{61D1931E-86BD-4A77-B40A-E584506506CB}" presName="hierChild2" presStyleCnt="0"/>
      <dgm:spPr/>
    </dgm:pt>
    <dgm:pt modelId="{9505428F-AA3B-B44B-8069-F5F442774F6C}" type="pres">
      <dgm:prSet presAssocID="{39E961FC-6025-49B4-8C85-075CA5CDD8AE}" presName="hierRoot1" presStyleCnt="0"/>
      <dgm:spPr/>
    </dgm:pt>
    <dgm:pt modelId="{A96A0B89-763B-1F49-87EB-DB4D1B28A44C}" type="pres">
      <dgm:prSet presAssocID="{39E961FC-6025-49B4-8C85-075CA5CDD8AE}" presName="composite" presStyleCnt="0"/>
      <dgm:spPr/>
    </dgm:pt>
    <dgm:pt modelId="{27BA7C5D-2327-8948-B98A-6081CA773B4F}" type="pres">
      <dgm:prSet presAssocID="{39E961FC-6025-49B4-8C85-075CA5CDD8AE}" presName="background" presStyleLbl="node0" presStyleIdx="1" presStyleCnt="3"/>
      <dgm:spPr/>
    </dgm:pt>
    <dgm:pt modelId="{DD2FD535-59AC-BD4F-8703-C70649D4CBF0}" type="pres">
      <dgm:prSet presAssocID="{39E961FC-6025-49B4-8C85-075CA5CDD8AE}" presName="text" presStyleLbl="fgAcc0" presStyleIdx="1" presStyleCnt="3">
        <dgm:presLayoutVars>
          <dgm:chPref val="3"/>
        </dgm:presLayoutVars>
      </dgm:prSet>
      <dgm:spPr/>
    </dgm:pt>
    <dgm:pt modelId="{AA11F10E-9C98-EA44-922E-41D4AC6F14F7}" type="pres">
      <dgm:prSet presAssocID="{39E961FC-6025-49B4-8C85-075CA5CDD8AE}" presName="hierChild2" presStyleCnt="0"/>
      <dgm:spPr/>
    </dgm:pt>
    <dgm:pt modelId="{108DF126-29AD-E640-A488-AD63C6F769A3}" type="pres">
      <dgm:prSet presAssocID="{5BEAA7B0-544E-483F-AFD9-8140A994F0F6}" presName="hierRoot1" presStyleCnt="0"/>
      <dgm:spPr/>
    </dgm:pt>
    <dgm:pt modelId="{34DBF5D2-075E-774C-841A-0F4E493606B9}" type="pres">
      <dgm:prSet presAssocID="{5BEAA7B0-544E-483F-AFD9-8140A994F0F6}" presName="composite" presStyleCnt="0"/>
      <dgm:spPr/>
    </dgm:pt>
    <dgm:pt modelId="{6F79132D-DB7B-1548-BE5C-CF58306AD79A}" type="pres">
      <dgm:prSet presAssocID="{5BEAA7B0-544E-483F-AFD9-8140A994F0F6}" presName="background" presStyleLbl="node0" presStyleIdx="2" presStyleCnt="3"/>
      <dgm:spPr/>
    </dgm:pt>
    <dgm:pt modelId="{DA5655C2-0924-3D43-A36E-556062FE4C2F}" type="pres">
      <dgm:prSet presAssocID="{5BEAA7B0-544E-483F-AFD9-8140A994F0F6}" presName="text" presStyleLbl="fgAcc0" presStyleIdx="2" presStyleCnt="3">
        <dgm:presLayoutVars>
          <dgm:chPref val="3"/>
        </dgm:presLayoutVars>
      </dgm:prSet>
      <dgm:spPr/>
    </dgm:pt>
    <dgm:pt modelId="{5626DF8E-BA7C-DC4E-AF0B-0441F4386928}" type="pres">
      <dgm:prSet presAssocID="{5BEAA7B0-544E-483F-AFD9-8140A994F0F6}" presName="hierChild2" presStyleCnt="0"/>
      <dgm:spPr/>
    </dgm:pt>
  </dgm:ptLst>
  <dgm:cxnLst>
    <dgm:cxn modelId="{57D70929-3429-449E-8444-5AA3054D43E7}" srcId="{50118C6E-28ED-4691-9C66-B97CC3094032}" destId="{39E961FC-6025-49B4-8C85-075CA5CDD8AE}" srcOrd="1" destOrd="0" parTransId="{494147FC-8025-41A3-BED3-AF34BE0605DC}" sibTransId="{3AAA4E59-6F66-426E-B25B-877C1872576C}"/>
    <dgm:cxn modelId="{CCAA4651-7E3A-452B-BB9D-707AD90B393D}" srcId="{50118C6E-28ED-4691-9C66-B97CC3094032}" destId="{61D1931E-86BD-4A77-B40A-E584506506CB}" srcOrd="0" destOrd="0" parTransId="{C2831DFF-FA98-4BD2-B6C1-F8E02F547295}" sibTransId="{A3F68011-F954-4B52-A00A-9ABDF04D3D1F}"/>
    <dgm:cxn modelId="{13A4E155-2398-6644-93D4-489FA8BBDFE6}" type="presOf" srcId="{50118C6E-28ED-4691-9C66-B97CC3094032}" destId="{FE73C518-357C-A44B-A85A-CB8EECF37B7F}" srcOrd="0" destOrd="0" presId="urn:microsoft.com/office/officeart/2005/8/layout/hierarchy1"/>
    <dgm:cxn modelId="{059CD7A6-99E6-4B69-9618-FAC59B7DE3EE}" srcId="{50118C6E-28ED-4691-9C66-B97CC3094032}" destId="{5BEAA7B0-544E-483F-AFD9-8140A994F0F6}" srcOrd="2" destOrd="0" parTransId="{99709A7F-EAAF-420A-BC8E-295D2F2276DB}" sibTransId="{83A0367F-1E75-43CD-BFE9-36E2564A01F8}"/>
    <dgm:cxn modelId="{B72E71B6-E9E3-8C41-B1A2-0DF741E4BAF6}" type="presOf" srcId="{61D1931E-86BD-4A77-B40A-E584506506CB}" destId="{F84326B8-C636-7643-B670-E14946D216FF}" srcOrd="0" destOrd="0" presId="urn:microsoft.com/office/officeart/2005/8/layout/hierarchy1"/>
    <dgm:cxn modelId="{A37E1FBA-2367-AC44-AE28-CEEFBDDE762D}" type="presOf" srcId="{5BEAA7B0-544E-483F-AFD9-8140A994F0F6}" destId="{DA5655C2-0924-3D43-A36E-556062FE4C2F}" srcOrd="0" destOrd="0" presId="urn:microsoft.com/office/officeart/2005/8/layout/hierarchy1"/>
    <dgm:cxn modelId="{BC1243BA-FAF7-E242-945E-552335AB6D99}" type="presOf" srcId="{39E961FC-6025-49B4-8C85-075CA5CDD8AE}" destId="{DD2FD535-59AC-BD4F-8703-C70649D4CBF0}" srcOrd="0" destOrd="0" presId="urn:microsoft.com/office/officeart/2005/8/layout/hierarchy1"/>
    <dgm:cxn modelId="{EC57DB41-6ACB-D740-8086-7FCF0397F586}" type="presParOf" srcId="{FE73C518-357C-A44B-A85A-CB8EECF37B7F}" destId="{080F68E3-741E-064B-AEB6-B30E60F8BA88}" srcOrd="0" destOrd="0" presId="urn:microsoft.com/office/officeart/2005/8/layout/hierarchy1"/>
    <dgm:cxn modelId="{31DA921C-C978-8A48-8B4F-6B52CE0C3F67}" type="presParOf" srcId="{080F68E3-741E-064B-AEB6-B30E60F8BA88}" destId="{9D9C9EE8-B497-3A48-86F5-908EC8FC00BE}" srcOrd="0" destOrd="0" presId="urn:microsoft.com/office/officeart/2005/8/layout/hierarchy1"/>
    <dgm:cxn modelId="{B4184ADD-54CC-BE44-93C4-FDFA98847EDF}" type="presParOf" srcId="{9D9C9EE8-B497-3A48-86F5-908EC8FC00BE}" destId="{18FED4F2-94B0-2B4B-BE6A-2A248ED0CC5A}" srcOrd="0" destOrd="0" presId="urn:microsoft.com/office/officeart/2005/8/layout/hierarchy1"/>
    <dgm:cxn modelId="{FD174569-A3E9-B64B-9917-07C73E20BFE8}" type="presParOf" srcId="{9D9C9EE8-B497-3A48-86F5-908EC8FC00BE}" destId="{F84326B8-C636-7643-B670-E14946D216FF}" srcOrd="1" destOrd="0" presId="urn:microsoft.com/office/officeart/2005/8/layout/hierarchy1"/>
    <dgm:cxn modelId="{B6B7C7CC-76E3-5C48-819D-375C906AE094}" type="presParOf" srcId="{080F68E3-741E-064B-AEB6-B30E60F8BA88}" destId="{4EF245C6-D9A6-6541-B1A7-441FA48A0B31}" srcOrd="1" destOrd="0" presId="urn:microsoft.com/office/officeart/2005/8/layout/hierarchy1"/>
    <dgm:cxn modelId="{B9F09BF6-CBEF-CC45-9BEF-70C4D025EACB}" type="presParOf" srcId="{FE73C518-357C-A44B-A85A-CB8EECF37B7F}" destId="{9505428F-AA3B-B44B-8069-F5F442774F6C}" srcOrd="1" destOrd="0" presId="urn:microsoft.com/office/officeart/2005/8/layout/hierarchy1"/>
    <dgm:cxn modelId="{948FB4CC-6C96-F34C-9E37-1B2EB951249B}" type="presParOf" srcId="{9505428F-AA3B-B44B-8069-F5F442774F6C}" destId="{A96A0B89-763B-1F49-87EB-DB4D1B28A44C}" srcOrd="0" destOrd="0" presId="urn:microsoft.com/office/officeart/2005/8/layout/hierarchy1"/>
    <dgm:cxn modelId="{B1BE842C-D41C-F847-AD80-EF5C9F8E7C44}" type="presParOf" srcId="{A96A0B89-763B-1F49-87EB-DB4D1B28A44C}" destId="{27BA7C5D-2327-8948-B98A-6081CA773B4F}" srcOrd="0" destOrd="0" presId="urn:microsoft.com/office/officeart/2005/8/layout/hierarchy1"/>
    <dgm:cxn modelId="{83B1844D-A36D-3841-96AF-A4C15AFAB7C1}" type="presParOf" srcId="{A96A0B89-763B-1F49-87EB-DB4D1B28A44C}" destId="{DD2FD535-59AC-BD4F-8703-C70649D4CBF0}" srcOrd="1" destOrd="0" presId="urn:microsoft.com/office/officeart/2005/8/layout/hierarchy1"/>
    <dgm:cxn modelId="{DDF7631F-0221-1A47-8430-0C6A22479C68}" type="presParOf" srcId="{9505428F-AA3B-B44B-8069-F5F442774F6C}" destId="{AA11F10E-9C98-EA44-922E-41D4AC6F14F7}" srcOrd="1" destOrd="0" presId="urn:microsoft.com/office/officeart/2005/8/layout/hierarchy1"/>
    <dgm:cxn modelId="{9D2BEFB6-017F-FC47-AFE4-CE3C5CC55958}" type="presParOf" srcId="{FE73C518-357C-A44B-A85A-CB8EECF37B7F}" destId="{108DF126-29AD-E640-A488-AD63C6F769A3}" srcOrd="2" destOrd="0" presId="urn:microsoft.com/office/officeart/2005/8/layout/hierarchy1"/>
    <dgm:cxn modelId="{53858D08-C873-1542-A25B-2500B5DAD46F}" type="presParOf" srcId="{108DF126-29AD-E640-A488-AD63C6F769A3}" destId="{34DBF5D2-075E-774C-841A-0F4E493606B9}" srcOrd="0" destOrd="0" presId="urn:microsoft.com/office/officeart/2005/8/layout/hierarchy1"/>
    <dgm:cxn modelId="{34821E4A-1A98-8240-BF4B-0B5D05880616}" type="presParOf" srcId="{34DBF5D2-075E-774C-841A-0F4E493606B9}" destId="{6F79132D-DB7B-1548-BE5C-CF58306AD79A}" srcOrd="0" destOrd="0" presId="urn:microsoft.com/office/officeart/2005/8/layout/hierarchy1"/>
    <dgm:cxn modelId="{9C5F02BE-F7F9-2049-A1B7-59E622834007}" type="presParOf" srcId="{34DBF5D2-075E-774C-841A-0F4E493606B9}" destId="{DA5655C2-0924-3D43-A36E-556062FE4C2F}" srcOrd="1" destOrd="0" presId="urn:microsoft.com/office/officeart/2005/8/layout/hierarchy1"/>
    <dgm:cxn modelId="{54F3FEB0-B9D4-A444-9D5D-DB14B001FDCB}" type="presParOf" srcId="{108DF126-29AD-E640-A488-AD63C6F769A3}" destId="{5626DF8E-BA7C-DC4E-AF0B-0441F43869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41A304-FC48-45C1-AE8A-D1EBE6777B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35DDD-9428-4076-A236-EC8941E5A19C}">
      <dgm:prSet/>
      <dgm:spPr/>
      <dgm:t>
        <a:bodyPr/>
        <a:lstStyle/>
        <a:p>
          <a:r>
            <a:rPr lang="en-US" dirty="0"/>
            <a:t>2022, Pseudo Numerical Methods for Diffusion Models on Manifolds [25].</a:t>
          </a:r>
        </a:p>
      </dgm:t>
    </dgm:pt>
    <dgm:pt modelId="{BB4CAE02-E59B-4FD9-9327-4F81FC6A2EA6}" type="parTrans" cxnId="{093EAED8-CDA6-4C66-A60C-2DF088148F5C}">
      <dgm:prSet/>
      <dgm:spPr/>
      <dgm:t>
        <a:bodyPr/>
        <a:lstStyle/>
        <a:p>
          <a:endParaRPr lang="en-US"/>
        </a:p>
      </dgm:t>
    </dgm:pt>
    <dgm:pt modelId="{A1EF3A6F-2E37-4BAF-9F69-B7118AA4F325}" type="sibTrans" cxnId="{093EAED8-CDA6-4C66-A60C-2DF088148F5C}">
      <dgm:prSet/>
      <dgm:spPr/>
      <dgm:t>
        <a:bodyPr/>
        <a:lstStyle/>
        <a:p>
          <a:endParaRPr lang="en-US"/>
        </a:p>
      </dgm:t>
    </dgm:pt>
    <dgm:pt modelId="{7BF76D42-BD53-4246-A05B-B9EA1742050B}">
      <dgm:prSet/>
      <dgm:spPr/>
      <dgm:t>
        <a:bodyPr/>
        <a:lstStyle/>
        <a:p>
          <a:r>
            <a:rPr lang="en-US" dirty="0"/>
            <a:t>2022, Representation Learning with Diffusion Models [26].</a:t>
          </a:r>
        </a:p>
      </dgm:t>
    </dgm:pt>
    <dgm:pt modelId="{2014349A-7826-43E8-8773-A4C6EEA90BA2}" type="parTrans" cxnId="{3570CD79-5592-4F15-890E-25C2C3E4735B}">
      <dgm:prSet/>
      <dgm:spPr/>
      <dgm:t>
        <a:bodyPr/>
        <a:lstStyle/>
        <a:p>
          <a:endParaRPr lang="en-US"/>
        </a:p>
      </dgm:t>
    </dgm:pt>
    <dgm:pt modelId="{9B0EA7AB-411E-4515-9B5E-BE15BAC69E91}" type="sibTrans" cxnId="{3570CD79-5592-4F15-890E-25C2C3E4735B}">
      <dgm:prSet/>
      <dgm:spPr/>
      <dgm:t>
        <a:bodyPr/>
        <a:lstStyle/>
        <a:p>
          <a:endParaRPr lang="en-US"/>
        </a:p>
      </dgm:t>
    </dgm:pt>
    <dgm:pt modelId="{ECC8D949-EAE4-4B80-A258-E728ADE430B2}">
      <dgm:prSet/>
      <dgm:spPr/>
      <dgm:t>
        <a:bodyPr/>
        <a:lstStyle/>
        <a:p>
          <a:r>
            <a:rPr lang="en-US" dirty="0"/>
            <a:t>2021, Variational Diffusion Models [27].</a:t>
          </a:r>
        </a:p>
      </dgm:t>
    </dgm:pt>
    <dgm:pt modelId="{08AD64E1-CA59-48B4-8CCB-BF7058E67858}" type="parTrans" cxnId="{29AC2A99-37A3-42E8-A3ED-8974074C1519}">
      <dgm:prSet/>
      <dgm:spPr/>
      <dgm:t>
        <a:bodyPr/>
        <a:lstStyle/>
        <a:p>
          <a:endParaRPr lang="en-US"/>
        </a:p>
      </dgm:t>
    </dgm:pt>
    <dgm:pt modelId="{A80BBF02-B17E-4512-BB6C-5D8108A00F4A}" type="sibTrans" cxnId="{29AC2A99-37A3-42E8-A3ED-8974074C1519}">
      <dgm:prSet/>
      <dgm:spPr/>
      <dgm:t>
        <a:bodyPr/>
        <a:lstStyle/>
        <a:p>
          <a:endParaRPr lang="en-US"/>
        </a:p>
      </dgm:t>
    </dgm:pt>
    <dgm:pt modelId="{77CB3F34-0F98-442B-8882-B958FD67F4F3}">
      <dgm:prSet/>
      <dgm:spPr/>
      <dgm:t>
        <a:bodyPr/>
        <a:lstStyle/>
        <a:p>
          <a:r>
            <a:rPr lang="en-GB" dirty="0"/>
            <a:t>2022, On </a:t>
          </a:r>
          <a:r>
            <a:rPr lang="en-GB" dirty="0" err="1"/>
            <a:t>Analyzing</a:t>
          </a:r>
          <a:r>
            <a:rPr lang="en-GB" dirty="0"/>
            <a:t> Generative and Denoising Capabilities of Diffusion-based Deep Generative Models [29].</a:t>
          </a:r>
          <a:endParaRPr lang="en-US" dirty="0"/>
        </a:p>
      </dgm:t>
    </dgm:pt>
    <dgm:pt modelId="{B74AC979-BBFF-44DF-BB9C-87D4E416E86B}" type="parTrans" cxnId="{C3C72BFF-03DA-471C-9432-7BC084A1669E}">
      <dgm:prSet/>
      <dgm:spPr/>
      <dgm:t>
        <a:bodyPr/>
        <a:lstStyle/>
        <a:p>
          <a:endParaRPr lang="en-US"/>
        </a:p>
      </dgm:t>
    </dgm:pt>
    <dgm:pt modelId="{BA8F5CFA-2B26-470B-8569-893541FE6C40}" type="sibTrans" cxnId="{C3C72BFF-03DA-471C-9432-7BC084A1669E}">
      <dgm:prSet/>
      <dgm:spPr/>
      <dgm:t>
        <a:bodyPr/>
        <a:lstStyle/>
        <a:p>
          <a:endParaRPr lang="en-US"/>
        </a:p>
      </dgm:t>
    </dgm:pt>
    <dgm:pt modelId="{D67C03D9-15AE-4AD8-AB91-12B80FB6233C}">
      <dgm:prSet/>
      <dgm:spPr/>
      <dgm:t>
        <a:bodyPr/>
        <a:lstStyle/>
        <a:p>
          <a:r>
            <a:rPr lang="en-GB" dirty="0"/>
            <a:t>2022, DPM-Solver++: Fast Solver for Guided Sampling  of Diffusion Probabilistic Models [30].</a:t>
          </a:r>
          <a:endParaRPr lang="en-US" dirty="0"/>
        </a:p>
      </dgm:t>
    </dgm:pt>
    <dgm:pt modelId="{F41D589F-1C7B-4170-ACA6-73347BE66596}" type="parTrans" cxnId="{5234F17B-0AA1-4A63-8236-AE00DA07E740}">
      <dgm:prSet/>
      <dgm:spPr/>
      <dgm:t>
        <a:bodyPr/>
        <a:lstStyle/>
        <a:p>
          <a:endParaRPr lang="en-US"/>
        </a:p>
      </dgm:t>
    </dgm:pt>
    <dgm:pt modelId="{79BB089B-914C-4633-9BC2-C1C0797F9B46}" type="sibTrans" cxnId="{5234F17B-0AA1-4A63-8236-AE00DA07E740}">
      <dgm:prSet/>
      <dgm:spPr/>
      <dgm:t>
        <a:bodyPr/>
        <a:lstStyle/>
        <a:p>
          <a:endParaRPr lang="en-US"/>
        </a:p>
      </dgm:t>
    </dgm:pt>
    <dgm:pt modelId="{5C98F474-2AAC-42D6-BA5B-C2C47B33A612}">
      <dgm:prSet/>
      <dgm:spPr/>
      <dgm:t>
        <a:bodyPr/>
        <a:lstStyle/>
        <a:p>
          <a:r>
            <a:rPr lang="en-US" dirty="0"/>
            <a:t>2021, Score-based Generative Modeling in Latent Space [31].</a:t>
          </a:r>
        </a:p>
      </dgm:t>
    </dgm:pt>
    <dgm:pt modelId="{BFBF41E6-794C-4AF4-A1A1-CA8082313A69}" type="parTrans" cxnId="{93C48F17-D905-4548-B965-BED42E8309F8}">
      <dgm:prSet/>
      <dgm:spPr/>
      <dgm:t>
        <a:bodyPr/>
        <a:lstStyle/>
        <a:p>
          <a:endParaRPr lang="en-US"/>
        </a:p>
      </dgm:t>
    </dgm:pt>
    <dgm:pt modelId="{C18019D9-4A03-4C67-B56A-1E7274F3ACF0}" type="sibTrans" cxnId="{93C48F17-D905-4548-B965-BED42E8309F8}">
      <dgm:prSet/>
      <dgm:spPr/>
      <dgm:t>
        <a:bodyPr/>
        <a:lstStyle/>
        <a:p>
          <a:endParaRPr lang="en-US"/>
        </a:p>
      </dgm:t>
    </dgm:pt>
    <dgm:pt modelId="{B6D84D8B-48D1-AF49-9FF7-5074E92B7279}">
      <dgm:prSet/>
      <dgm:spPr/>
      <dgm:t>
        <a:bodyPr/>
        <a:lstStyle/>
        <a:p>
          <a:r>
            <a:rPr lang="en-US" dirty="0"/>
            <a:t>2022, Diffusion-GAN: Training GANs with Diffusion [28]</a:t>
          </a:r>
        </a:p>
      </dgm:t>
    </dgm:pt>
    <dgm:pt modelId="{79626109-CE00-EB44-A3AC-91DC28FC6F65}" type="parTrans" cxnId="{5F874679-0098-4B40-A682-2163C4196F52}">
      <dgm:prSet/>
      <dgm:spPr/>
      <dgm:t>
        <a:bodyPr/>
        <a:lstStyle/>
        <a:p>
          <a:endParaRPr lang="en-GB"/>
        </a:p>
      </dgm:t>
    </dgm:pt>
    <dgm:pt modelId="{3BB707B3-438D-B74C-ABEA-C7DF567DBC11}" type="sibTrans" cxnId="{5F874679-0098-4B40-A682-2163C4196F52}">
      <dgm:prSet/>
      <dgm:spPr/>
      <dgm:t>
        <a:bodyPr/>
        <a:lstStyle/>
        <a:p>
          <a:endParaRPr lang="en-GB"/>
        </a:p>
      </dgm:t>
    </dgm:pt>
    <dgm:pt modelId="{0B056590-07D9-3042-A8C2-95328DC71D81}" type="pres">
      <dgm:prSet presAssocID="{1B41A304-FC48-45C1-AE8A-D1EBE6777B0F}" presName="diagram" presStyleCnt="0">
        <dgm:presLayoutVars>
          <dgm:dir/>
          <dgm:resizeHandles val="exact"/>
        </dgm:presLayoutVars>
      </dgm:prSet>
      <dgm:spPr/>
    </dgm:pt>
    <dgm:pt modelId="{1DE73564-15EF-FA4B-AF17-612372D3EE3A}" type="pres">
      <dgm:prSet presAssocID="{30935DDD-9428-4076-A236-EC8941E5A19C}" presName="node" presStyleLbl="node1" presStyleIdx="0" presStyleCnt="7">
        <dgm:presLayoutVars>
          <dgm:bulletEnabled val="1"/>
        </dgm:presLayoutVars>
      </dgm:prSet>
      <dgm:spPr/>
    </dgm:pt>
    <dgm:pt modelId="{49B2E548-080C-D445-9D0E-0D509905BF41}" type="pres">
      <dgm:prSet presAssocID="{A1EF3A6F-2E37-4BAF-9F69-B7118AA4F325}" presName="sibTrans" presStyleCnt="0"/>
      <dgm:spPr/>
    </dgm:pt>
    <dgm:pt modelId="{83895598-6B76-6D4E-A675-73D7EBB759CD}" type="pres">
      <dgm:prSet presAssocID="{7BF76D42-BD53-4246-A05B-B9EA1742050B}" presName="node" presStyleLbl="node1" presStyleIdx="1" presStyleCnt="7">
        <dgm:presLayoutVars>
          <dgm:bulletEnabled val="1"/>
        </dgm:presLayoutVars>
      </dgm:prSet>
      <dgm:spPr/>
    </dgm:pt>
    <dgm:pt modelId="{90EB6333-C78F-594A-A558-6E2BB1892C1E}" type="pres">
      <dgm:prSet presAssocID="{9B0EA7AB-411E-4515-9B5E-BE15BAC69E91}" presName="sibTrans" presStyleCnt="0"/>
      <dgm:spPr/>
    </dgm:pt>
    <dgm:pt modelId="{13F75B1A-56DD-7141-980D-30CC0BA387C5}" type="pres">
      <dgm:prSet presAssocID="{ECC8D949-EAE4-4B80-A258-E728ADE430B2}" presName="node" presStyleLbl="node1" presStyleIdx="2" presStyleCnt="7">
        <dgm:presLayoutVars>
          <dgm:bulletEnabled val="1"/>
        </dgm:presLayoutVars>
      </dgm:prSet>
      <dgm:spPr/>
    </dgm:pt>
    <dgm:pt modelId="{EF9E101F-55BC-AC4B-BAED-F5D0977639DB}" type="pres">
      <dgm:prSet presAssocID="{A80BBF02-B17E-4512-BB6C-5D8108A00F4A}" presName="sibTrans" presStyleCnt="0"/>
      <dgm:spPr/>
    </dgm:pt>
    <dgm:pt modelId="{379F0BF3-E3AC-C244-B348-9F9CA1769D14}" type="pres">
      <dgm:prSet presAssocID="{B6D84D8B-48D1-AF49-9FF7-5074E92B7279}" presName="node" presStyleLbl="node1" presStyleIdx="3" presStyleCnt="7">
        <dgm:presLayoutVars>
          <dgm:bulletEnabled val="1"/>
        </dgm:presLayoutVars>
      </dgm:prSet>
      <dgm:spPr/>
    </dgm:pt>
    <dgm:pt modelId="{1828EE95-839E-554A-B9C8-31BB7A72489E}" type="pres">
      <dgm:prSet presAssocID="{3BB707B3-438D-B74C-ABEA-C7DF567DBC11}" presName="sibTrans" presStyleCnt="0"/>
      <dgm:spPr/>
    </dgm:pt>
    <dgm:pt modelId="{79A7452C-280C-694E-AAA1-F932DC4DC462}" type="pres">
      <dgm:prSet presAssocID="{77CB3F34-0F98-442B-8882-B958FD67F4F3}" presName="node" presStyleLbl="node1" presStyleIdx="4" presStyleCnt="7">
        <dgm:presLayoutVars>
          <dgm:bulletEnabled val="1"/>
        </dgm:presLayoutVars>
      </dgm:prSet>
      <dgm:spPr/>
    </dgm:pt>
    <dgm:pt modelId="{C0FBDE7A-3DF6-C84C-A7A4-FAB113D35ABD}" type="pres">
      <dgm:prSet presAssocID="{BA8F5CFA-2B26-470B-8569-893541FE6C40}" presName="sibTrans" presStyleCnt="0"/>
      <dgm:spPr/>
    </dgm:pt>
    <dgm:pt modelId="{C5927E4A-7857-9649-B9EC-5D56AAD74F45}" type="pres">
      <dgm:prSet presAssocID="{D67C03D9-15AE-4AD8-AB91-12B80FB6233C}" presName="node" presStyleLbl="node1" presStyleIdx="5" presStyleCnt="7">
        <dgm:presLayoutVars>
          <dgm:bulletEnabled val="1"/>
        </dgm:presLayoutVars>
      </dgm:prSet>
      <dgm:spPr/>
    </dgm:pt>
    <dgm:pt modelId="{21EC7D12-581D-124D-A80E-DA30A4DBA4C9}" type="pres">
      <dgm:prSet presAssocID="{79BB089B-914C-4633-9BC2-C1C0797F9B46}" presName="sibTrans" presStyleCnt="0"/>
      <dgm:spPr/>
    </dgm:pt>
    <dgm:pt modelId="{9459F5BC-3146-064F-ABB8-EEACE05AB704}" type="pres">
      <dgm:prSet presAssocID="{5C98F474-2AAC-42D6-BA5B-C2C47B33A612}" presName="node" presStyleLbl="node1" presStyleIdx="6" presStyleCnt="7">
        <dgm:presLayoutVars>
          <dgm:bulletEnabled val="1"/>
        </dgm:presLayoutVars>
      </dgm:prSet>
      <dgm:spPr/>
    </dgm:pt>
  </dgm:ptLst>
  <dgm:cxnLst>
    <dgm:cxn modelId="{93C48F17-D905-4548-B965-BED42E8309F8}" srcId="{1B41A304-FC48-45C1-AE8A-D1EBE6777B0F}" destId="{5C98F474-2AAC-42D6-BA5B-C2C47B33A612}" srcOrd="6" destOrd="0" parTransId="{BFBF41E6-794C-4AF4-A1A1-CA8082313A69}" sibTransId="{C18019D9-4A03-4C67-B56A-1E7274F3ACF0}"/>
    <dgm:cxn modelId="{0BA40C3D-6350-4C4E-B376-BC0F428AFA81}" type="presOf" srcId="{30935DDD-9428-4076-A236-EC8941E5A19C}" destId="{1DE73564-15EF-FA4B-AF17-612372D3EE3A}" srcOrd="0" destOrd="0" presId="urn:microsoft.com/office/officeart/2005/8/layout/default"/>
    <dgm:cxn modelId="{DEA3FF44-5D3E-A842-9B8F-C02530B4647A}" type="presOf" srcId="{B6D84D8B-48D1-AF49-9FF7-5074E92B7279}" destId="{379F0BF3-E3AC-C244-B348-9F9CA1769D14}" srcOrd="0" destOrd="0" presId="urn:microsoft.com/office/officeart/2005/8/layout/default"/>
    <dgm:cxn modelId="{5F874679-0098-4B40-A682-2163C4196F52}" srcId="{1B41A304-FC48-45C1-AE8A-D1EBE6777B0F}" destId="{B6D84D8B-48D1-AF49-9FF7-5074E92B7279}" srcOrd="3" destOrd="0" parTransId="{79626109-CE00-EB44-A3AC-91DC28FC6F65}" sibTransId="{3BB707B3-438D-B74C-ABEA-C7DF567DBC11}"/>
    <dgm:cxn modelId="{3570CD79-5592-4F15-890E-25C2C3E4735B}" srcId="{1B41A304-FC48-45C1-AE8A-D1EBE6777B0F}" destId="{7BF76D42-BD53-4246-A05B-B9EA1742050B}" srcOrd="1" destOrd="0" parTransId="{2014349A-7826-43E8-8773-A4C6EEA90BA2}" sibTransId="{9B0EA7AB-411E-4515-9B5E-BE15BAC69E91}"/>
    <dgm:cxn modelId="{5234F17B-0AA1-4A63-8236-AE00DA07E740}" srcId="{1B41A304-FC48-45C1-AE8A-D1EBE6777B0F}" destId="{D67C03D9-15AE-4AD8-AB91-12B80FB6233C}" srcOrd="5" destOrd="0" parTransId="{F41D589F-1C7B-4170-ACA6-73347BE66596}" sibTransId="{79BB089B-914C-4633-9BC2-C1C0797F9B46}"/>
    <dgm:cxn modelId="{F9632895-230D-5E48-97C2-DD59EAEE0D77}" type="presOf" srcId="{77CB3F34-0F98-442B-8882-B958FD67F4F3}" destId="{79A7452C-280C-694E-AAA1-F932DC4DC462}" srcOrd="0" destOrd="0" presId="urn:microsoft.com/office/officeart/2005/8/layout/default"/>
    <dgm:cxn modelId="{29AC2A99-37A3-42E8-A3ED-8974074C1519}" srcId="{1B41A304-FC48-45C1-AE8A-D1EBE6777B0F}" destId="{ECC8D949-EAE4-4B80-A258-E728ADE430B2}" srcOrd="2" destOrd="0" parTransId="{08AD64E1-CA59-48B4-8CCB-BF7058E67858}" sibTransId="{A80BBF02-B17E-4512-BB6C-5D8108A00F4A}"/>
    <dgm:cxn modelId="{F219349F-6419-7F49-8F8F-16D54C4E769D}" type="presOf" srcId="{5C98F474-2AAC-42D6-BA5B-C2C47B33A612}" destId="{9459F5BC-3146-064F-ABB8-EEACE05AB704}" srcOrd="0" destOrd="0" presId="urn:microsoft.com/office/officeart/2005/8/layout/default"/>
    <dgm:cxn modelId="{01D407C5-6673-6C44-94DF-CA346A0E7DA3}" type="presOf" srcId="{7BF76D42-BD53-4246-A05B-B9EA1742050B}" destId="{83895598-6B76-6D4E-A675-73D7EBB759CD}" srcOrd="0" destOrd="0" presId="urn:microsoft.com/office/officeart/2005/8/layout/default"/>
    <dgm:cxn modelId="{0E0AD7CB-5A0B-5446-A299-B095416B43F5}" type="presOf" srcId="{1B41A304-FC48-45C1-AE8A-D1EBE6777B0F}" destId="{0B056590-07D9-3042-A8C2-95328DC71D81}" srcOrd="0" destOrd="0" presId="urn:microsoft.com/office/officeart/2005/8/layout/default"/>
    <dgm:cxn modelId="{093EAED8-CDA6-4C66-A60C-2DF088148F5C}" srcId="{1B41A304-FC48-45C1-AE8A-D1EBE6777B0F}" destId="{30935DDD-9428-4076-A236-EC8941E5A19C}" srcOrd="0" destOrd="0" parTransId="{BB4CAE02-E59B-4FD9-9327-4F81FC6A2EA6}" sibTransId="{A1EF3A6F-2E37-4BAF-9F69-B7118AA4F325}"/>
    <dgm:cxn modelId="{511262E5-A4A3-9247-A676-EF2F4643BD4B}" type="presOf" srcId="{ECC8D949-EAE4-4B80-A258-E728ADE430B2}" destId="{13F75B1A-56DD-7141-980D-30CC0BA387C5}" srcOrd="0" destOrd="0" presId="urn:microsoft.com/office/officeart/2005/8/layout/default"/>
    <dgm:cxn modelId="{E9FC67F2-CCA3-6742-915B-C14665284DB2}" type="presOf" srcId="{D67C03D9-15AE-4AD8-AB91-12B80FB6233C}" destId="{C5927E4A-7857-9649-B9EC-5D56AAD74F45}" srcOrd="0" destOrd="0" presId="urn:microsoft.com/office/officeart/2005/8/layout/default"/>
    <dgm:cxn modelId="{C3C72BFF-03DA-471C-9432-7BC084A1669E}" srcId="{1B41A304-FC48-45C1-AE8A-D1EBE6777B0F}" destId="{77CB3F34-0F98-442B-8882-B958FD67F4F3}" srcOrd="4" destOrd="0" parTransId="{B74AC979-BBFF-44DF-BB9C-87D4E416E86B}" sibTransId="{BA8F5CFA-2B26-470B-8569-893541FE6C40}"/>
    <dgm:cxn modelId="{C536B719-A364-514A-999F-469D094BECD8}" type="presParOf" srcId="{0B056590-07D9-3042-A8C2-95328DC71D81}" destId="{1DE73564-15EF-FA4B-AF17-612372D3EE3A}" srcOrd="0" destOrd="0" presId="urn:microsoft.com/office/officeart/2005/8/layout/default"/>
    <dgm:cxn modelId="{3D2DDF7C-092F-F64F-AF0A-587321EEEB6F}" type="presParOf" srcId="{0B056590-07D9-3042-A8C2-95328DC71D81}" destId="{49B2E548-080C-D445-9D0E-0D509905BF41}" srcOrd="1" destOrd="0" presId="urn:microsoft.com/office/officeart/2005/8/layout/default"/>
    <dgm:cxn modelId="{BDF75ADE-F23F-254D-B437-989ABB290DD5}" type="presParOf" srcId="{0B056590-07D9-3042-A8C2-95328DC71D81}" destId="{83895598-6B76-6D4E-A675-73D7EBB759CD}" srcOrd="2" destOrd="0" presId="urn:microsoft.com/office/officeart/2005/8/layout/default"/>
    <dgm:cxn modelId="{BF86CDAC-C0DC-B449-98CE-B9E85D869019}" type="presParOf" srcId="{0B056590-07D9-3042-A8C2-95328DC71D81}" destId="{90EB6333-C78F-594A-A558-6E2BB1892C1E}" srcOrd="3" destOrd="0" presId="urn:microsoft.com/office/officeart/2005/8/layout/default"/>
    <dgm:cxn modelId="{55C6C9DA-EA18-8948-97BB-F0E6EEBC7DC5}" type="presParOf" srcId="{0B056590-07D9-3042-A8C2-95328DC71D81}" destId="{13F75B1A-56DD-7141-980D-30CC0BA387C5}" srcOrd="4" destOrd="0" presId="urn:microsoft.com/office/officeart/2005/8/layout/default"/>
    <dgm:cxn modelId="{F6F46149-318B-9443-B447-4D53E769DAD0}" type="presParOf" srcId="{0B056590-07D9-3042-A8C2-95328DC71D81}" destId="{EF9E101F-55BC-AC4B-BAED-F5D0977639DB}" srcOrd="5" destOrd="0" presId="urn:microsoft.com/office/officeart/2005/8/layout/default"/>
    <dgm:cxn modelId="{96A44C52-8AC9-2342-B624-022B99498CF0}" type="presParOf" srcId="{0B056590-07D9-3042-A8C2-95328DC71D81}" destId="{379F0BF3-E3AC-C244-B348-9F9CA1769D14}" srcOrd="6" destOrd="0" presId="urn:microsoft.com/office/officeart/2005/8/layout/default"/>
    <dgm:cxn modelId="{4141D26E-986A-9246-83F2-E1F2CCA37FAA}" type="presParOf" srcId="{0B056590-07D9-3042-A8C2-95328DC71D81}" destId="{1828EE95-839E-554A-B9C8-31BB7A72489E}" srcOrd="7" destOrd="0" presId="urn:microsoft.com/office/officeart/2005/8/layout/default"/>
    <dgm:cxn modelId="{546F773B-B0C6-FE49-9075-84122762EDF5}" type="presParOf" srcId="{0B056590-07D9-3042-A8C2-95328DC71D81}" destId="{79A7452C-280C-694E-AAA1-F932DC4DC462}" srcOrd="8" destOrd="0" presId="urn:microsoft.com/office/officeart/2005/8/layout/default"/>
    <dgm:cxn modelId="{7ACA425E-5F8C-3B42-A347-F61E055BDE32}" type="presParOf" srcId="{0B056590-07D9-3042-A8C2-95328DC71D81}" destId="{C0FBDE7A-3DF6-C84C-A7A4-FAB113D35ABD}" srcOrd="9" destOrd="0" presId="urn:microsoft.com/office/officeart/2005/8/layout/default"/>
    <dgm:cxn modelId="{2C4DCAC5-83C0-D842-B2E4-95D44658A5E2}" type="presParOf" srcId="{0B056590-07D9-3042-A8C2-95328DC71D81}" destId="{C5927E4A-7857-9649-B9EC-5D56AAD74F45}" srcOrd="10" destOrd="0" presId="urn:microsoft.com/office/officeart/2005/8/layout/default"/>
    <dgm:cxn modelId="{72708560-770A-754C-9C0D-BA571A44F2DF}" type="presParOf" srcId="{0B056590-07D9-3042-A8C2-95328DC71D81}" destId="{21EC7D12-581D-124D-A80E-DA30A4DBA4C9}" srcOrd="11" destOrd="0" presId="urn:microsoft.com/office/officeart/2005/8/layout/default"/>
    <dgm:cxn modelId="{555BBADB-2DAF-EF4D-9FAD-444D6003448E}" type="presParOf" srcId="{0B056590-07D9-3042-A8C2-95328DC71D81}" destId="{9459F5BC-3146-064F-ABB8-EEACE05AB70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1D36D45-3C4E-4463-9B33-F1AF113F5A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FFD82D-02E0-48C4-8349-48923FC0DB0E}">
      <dgm:prSet/>
      <dgm:spPr/>
      <dgm:t>
        <a:bodyPr/>
        <a:lstStyle/>
        <a:p>
          <a:r>
            <a:rPr lang="en-US" dirty="0"/>
            <a:t>Mean Absolute Error (MAE)</a:t>
          </a:r>
        </a:p>
      </dgm:t>
    </dgm:pt>
    <dgm:pt modelId="{45977B00-F394-4283-ACAD-67695FBCC33F}" type="parTrans" cxnId="{42C1613E-79B3-438D-B306-58113E0F35E6}">
      <dgm:prSet/>
      <dgm:spPr/>
      <dgm:t>
        <a:bodyPr/>
        <a:lstStyle/>
        <a:p>
          <a:endParaRPr lang="en-US"/>
        </a:p>
      </dgm:t>
    </dgm:pt>
    <dgm:pt modelId="{E287E1F0-0F1A-4475-BA90-49CDA017EECD}" type="sibTrans" cxnId="{42C1613E-79B3-438D-B306-58113E0F35E6}">
      <dgm:prSet/>
      <dgm:spPr/>
      <dgm:t>
        <a:bodyPr/>
        <a:lstStyle/>
        <a:p>
          <a:endParaRPr lang="en-US"/>
        </a:p>
      </dgm:t>
    </dgm:pt>
    <dgm:pt modelId="{77C8B55C-18FF-4775-A32F-43E45F2A08D8}">
      <dgm:prSet/>
      <dgm:spPr/>
      <dgm:t>
        <a:bodyPr/>
        <a:lstStyle/>
        <a:p>
          <a:r>
            <a:rPr lang="en-US" dirty="0"/>
            <a:t>Mean Absolute Percentage Error (MAPE)</a:t>
          </a:r>
        </a:p>
      </dgm:t>
    </dgm:pt>
    <dgm:pt modelId="{8FE853F1-355E-4FC1-9E6E-E299847E298C}" type="parTrans" cxnId="{2C3DBCEA-231C-41EC-B7C9-5C18AD6F000E}">
      <dgm:prSet/>
      <dgm:spPr/>
      <dgm:t>
        <a:bodyPr/>
        <a:lstStyle/>
        <a:p>
          <a:endParaRPr lang="en-US"/>
        </a:p>
      </dgm:t>
    </dgm:pt>
    <dgm:pt modelId="{FBD609E1-51C8-45F3-A60A-1B5D6D441BEA}" type="sibTrans" cxnId="{2C3DBCEA-231C-41EC-B7C9-5C18AD6F000E}">
      <dgm:prSet/>
      <dgm:spPr/>
      <dgm:t>
        <a:bodyPr/>
        <a:lstStyle/>
        <a:p>
          <a:endParaRPr lang="en-US"/>
        </a:p>
      </dgm:t>
    </dgm:pt>
    <dgm:pt modelId="{9618FF7F-D64D-4461-AB5A-C8B11B632622}">
      <dgm:prSet/>
      <dgm:spPr/>
      <dgm:t>
        <a:bodyPr/>
        <a:lstStyle/>
        <a:p>
          <a:r>
            <a:rPr lang="en-US" dirty="0"/>
            <a:t>Mean Squared Error (MSE)</a:t>
          </a:r>
        </a:p>
      </dgm:t>
    </dgm:pt>
    <dgm:pt modelId="{0765DD88-A91E-4425-AC5E-EB1CB250D53F}" type="parTrans" cxnId="{C998B8AF-EC83-4CDD-87D4-78B7613F9EDB}">
      <dgm:prSet/>
      <dgm:spPr/>
      <dgm:t>
        <a:bodyPr/>
        <a:lstStyle/>
        <a:p>
          <a:endParaRPr lang="en-US"/>
        </a:p>
      </dgm:t>
    </dgm:pt>
    <dgm:pt modelId="{DCCC3813-B42C-4A8C-9D80-DC6D6DEA7313}" type="sibTrans" cxnId="{C998B8AF-EC83-4CDD-87D4-78B7613F9EDB}">
      <dgm:prSet/>
      <dgm:spPr/>
      <dgm:t>
        <a:bodyPr/>
        <a:lstStyle/>
        <a:p>
          <a:endParaRPr lang="en-US"/>
        </a:p>
      </dgm:t>
    </dgm:pt>
    <dgm:pt modelId="{12E944BA-930D-4E93-B593-E83D97B4F32B}">
      <dgm:prSet/>
      <dgm:spPr/>
      <dgm:t>
        <a:bodyPr/>
        <a:lstStyle/>
        <a:p>
          <a:r>
            <a:rPr lang="en-US" dirty="0"/>
            <a:t>Mean Squared </a:t>
          </a:r>
          <a:r>
            <a:rPr lang="en-US" dirty="0" err="1"/>
            <a:t>Logaritmic</a:t>
          </a:r>
          <a:r>
            <a:rPr lang="en-US" dirty="0"/>
            <a:t> Error (MSLE)</a:t>
          </a:r>
        </a:p>
      </dgm:t>
    </dgm:pt>
    <dgm:pt modelId="{E5FEE536-2474-4541-AD85-404B96F12631}" type="parTrans" cxnId="{B975F893-CDB7-443F-A636-65565C7DAF82}">
      <dgm:prSet/>
      <dgm:spPr/>
      <dgm:t>
        <a:bodyPr/>
        <a:lstStyle/>
        <a:p>
          <a:endParaRPr lang="en-US"/>
        </a:p>
      </dgm:t>
    </dgm:pt>
    <dgm:pt modelId="{E607139D-A281-4648-9469-F419943E1DF9}" type="sibTrans" cxnId="{B975F893-CDB7-443F-A636-65565C7DAF82}">
      <dgm:prSet/>
      <dgm:spPr/>
      <dgm:t>
        <a:bodyPr/>
        <a:lstStyle/>
        <a:p>
          <a:endParaRPr lang="en-US"/>
        </a:p>
      </dgm:t>
    </dgm:pt>
    <dgm:pt modelId="{7C0A25AF-4531-4C75-BBBF-EB2EDF352F2A}">
      <dgm:prSet/>
      <dgm:spPr/>
      <dgm:t>
        <a:bodyPr/>
        <a:lstStyle/>
        <a:p>
          <a:r>
            <a:rPr lang="en-US"/>
            <a:t>Median Absolute Error (MdAE)</a:t>
          </a:r>
        </a:p>
      </dgm:t>
    </dgm:pt>
    <dgm:pt modelId="{D9E89065-1BF6-4019-B19F-A61711850469}" type="parTrans" cxnId="{47049499-CAC0-4719-A0A8-DE0B1CBDF41A}">
      <dgm:prSet/>
      <dgm:spPr/>
      <dgm:t>
        <a:bodyPr/>
        <a:lstStyle/>
        <a:p>
          <a:endParaRPr lang="en-US"/>
        </a:p>
      </dgm:t>
    </dgm:pt>
    <dgm:pt modelId="{56155255-D130-4B5E-B415-A21577B1E352}" type="sibTrans" cxnId="{47049499-CAC0-4719-A0A8-DE0B1CBDF41A}">
      <dgm:prSet/>
      <dgm:spPr/>
      <dgm:t>
        <a:bodyPr/>
        <a:lstStyle/>
        <a:p>
          <a:endParaRPr lang="en-US"/>
        </a:p>
      </dgm:t>
    </dgm:pt>
    <dgm:pt modelId="{44DD0F6C-BE78-460A-8534-2D950A3C1AC9}">
      <dgm:prSet/>
      <dgm:spPr/>
      <dgm:t>
        <a:bodyPr/>
        <a:lstStyle/>
        <a:p>
          <a:r>
            <a:rPr lang="en-US"/>
            <a:t>Symmetric Mean Absolute Percentage Error (sMAPE)</a:t>
          </a:r>
        </a:p>
      </dgm:t>
    </dgm:pt>
    <dgm:pt modelId="{1A32ACFC-DF48-4FB8-944F-33DB967792BF}" type="parTrans" cxnId="{520C529B-B73F-4408-B5D0-CB3037D5904A}">
      <dgm:prSet/>
      <dgm:spPr/>
      <dgm:t>
        <a:bodyPr/>
        <a:lstStyle/>
        <a:p>
          <a:endParaRPr lang="en-US"/>
        </a:p>
      </dgm:t>
    </dgm:pt>
    <dgm:pt modelId="{45992E57-FA7D-4062-9559-4EDD12F040C5}" type="sibTrans" cxnId="{520C529B-B73F-4408-B5D0-CB3037D5904A}">
      <dgm:prSet/>
      <dgm:spPr/>
      <dgm:t>
        <a:bodyPr/>
        <a:lstStyle/>
        <a:p>
          <a:endParaRPr lang="en-US"/>
        </a:p>
      </dgm:t>
    </dgm:pt>
    <dgm:pt modelId="{97A7CF3E-92B9-40CF-A500-3FE068BF98D2}">
      <dgm:prSet/>
      <dgm:spPr/>
      <dgm:t>
        <a:bodyPr/>
        <a:lstStyle/>
        <a:p>
          <a:r>
            <a:rPr lang="en-US" dirty="0"/>
            <a:t>Mean Absolute Scaled Error (MASE)</a:t>
          </a:r>
        </a:p>
      </dgm:t>
    </dgm:pt>
    <dgm:pt modelId="{B0B4FDF6-00AF-4AC1-ACD2-D351823FE65C}" type="parTrans" cxnId="{0FAD0299-1585-4382-A216-B5F8331F998B}">
      <dgm:prSet/>
      <dgm:spPr/>
      <dgm:t>
        <a:bodyPr/>
        <a:lstStyle/>
        <a:p>
          <a:endParaRPr lang="en-US"/>
        </a:p>
      </dgm:t>
    </dgm:pt>
    <dgm:pt modelId="{40DDBC03-3833-46B1-A1B3-B47B7834F389}" type="sibTrans" cxnId="{0FAD0299-1585-4382-A216-B5F8331F998B}">
      <dgm:prSet/>
      <dgm:spPr/>
      <dgm:t>
        <a:bodyPr/>
        <a:lstStyle/>
        <a:p>
          <a:endParaRPr lang="en-US"/>
        </a:p>
      </dgm:t>
    </dgm:pt>
    <dgm:pt modelId="{7D89D8A8-E2F7-734E-A752-64D74FC1DFC8}" type="pres">
      <dgm:prSet presAssocID="{D1D36D45-3C4E-4463-9B33-F1AF113F5ACA}" presName="diagram" presStyleCnt="0">
        <dgm:presLayoutVars>
          <dgm:dir/>
          <dgm:resizeHandles val="exact"/>
        </dgm:presLayoutVars>
      </dgm:prSet>
      <dgm:spPr/>
    </dgm:pt>
    <dgm:pt modelId="{414A970A-F801-EA4B-9510-78AD1398B694}" type="pres">
      <dgm:prSet presAssocID="{9DFFD82D-02E0-48C4-8349-48923FC0DB0E}" presName="node" presStyleLbl="node1" presStyleIdx="0" presStyleCnt="7">
        <dgm:presLayoutVars>
          <dgm:bulletEnabled val="1"/>
        </dgm:presLayoutVars>
      </dgm:prSet>
      <dgm:spPr/>
    </dgm:pt>
    <dgm:pt modelId="{A610C06E-A4D4-7442-805C-571D9483833B}" type="pres">
      <dgm:prSet presAssocID="{E287E1F0-0F1A-4475-BA90-49CDA017EECD}" presName="sibTrans" presStyleCnt="0"/>
      <dgm:spPr/>
    </dgm:pt>
    <dgm:pt modelId="{86682D32-B9B0-8348-9899-0980FE07AF24}" type="pres">
      <dgm:prSet presAssocID="{77C8B55C-18FF-4775-A32F-43E45F2A08D8}" presName="node" presStyleLbl="node1" presStyleIdx="1" presStyleCnt="7">
        <dgm:presLayoutVars>
          <dgm:bulletEnabled val="1"/>
        </dgm:presLayoutVars>
      </dgm:prSet>
      <dgm:spPr/>
    </dgm:pt>
    <dgm:pt modelId="{5A3A1C02-39B2-784B-B37A-624960C03835}" type="pres">
      <dgm:prSet presAssocID="{FBD609E1-51C8-45F3-A60A-1B5D6D441BEA}" presName="sibTrans" presStyleCnt="0"/>
      <dgm:spPr/>
    </dgm:pt>
    <dgm:pt modelId="{D725D4C1-97F0-A843-A95C-F85B724148F1}" type="pres">
      <dgm:prSet presAssocID="{9618FF7F-D64D-4461-AB5A-C8B11B632622}" presName="node" presStyleLbl="node1" presStyleIdx="2" presStyleCnt="7">
        <dgm:presLayoutVars>
          <dgm:bulletEnabled val="1"/>
        </dgm:presLayoutVars>
      </dgm:prSet>
      <dgm:spPr/>
    </dgm:pt>
    <dgm:pt modelId="{7B74C3F7-91A0-6C46-8467-6FBCA9AF3265}" type="pres">
      <dgm:prSet presAssocID="{DCCC3813-B42C-4A8C-9D80-DC6D6DEA7313}" presName="sibTrans" presStyleCnt="0"/>
      <dgm:spPr/>
    </dgm:pt>
    <dgm:pt modelId="{566EBD18-C9DA-6146-BAB8-A5F27D766B25}" type="pres">
      <dgm:prSet presAssocID="{12E944BA-930D-4E93-B593-E83D97B4F32B}" presName="node" presStyleLbl="node1" presStyleIdx="3" presStyleCnt="7">
        <dgm:presLayoutVars>
          <dgm:bulletEnabled val="1"/>
        </dgm:presLayoutVars>
      </dgm:prSet>
      <dgm:spPr/>
    </dgm:pt>
    <dgm:pt modelId="{7BE6E2CF-D734-D743-A034-BCCF007D7186}" type="pres">
      <dgm:prSet presAssocID="{E607139D-A281-4648-9469-F419943E1DF9}" presName="sibTrans" presStyleCnt="0"/>
      <dgm:spPr/>
    </dgm:pt>
    <dgm:pt modelId="{B77046DA-48E5-1B4B-857F-318B47AEE467}" type="pres">
      <dgm:prSet presAssocID="{7C0A25AF-4531-4C75-BBBF-EB2EDF352F2A}" presName="node" presStyleLbl="node1" presStyleIdx="4" presStyleCnt="7">
        <dgm:presLayoutVars>
          <dgm:bulletEnabled val="1"/>
        </dgm:presLayoutVars>
      </dgm:prSet>
      <dgm:spPr/>
    </dgm:pt>
    <dgm:pt modelId="{AF612EAB-E529-F44A-9C02-572F836E8A56}" type="pres">
      <dgm:prSet presAssocID="{56155255-D130-4B5E-B415-A21577B1E352}" presName="sibTrans" presStyleCnt="0"/>
      <dgm:spPr/>
    </dgm:pt>
    <dgm:pt modelId="{44998C33-84CC-8F42-B123-7B74E8FF9630}" type="pres">
      <dgm:prSet presAssocID="{44DD0F6C-BE78-460A-8534-2D950A3C1AC9}" presName="node" presStyleLbl="node1" presStyleIdx="5" presStyleCnt="7">
        <dgm:presLayoutVars>
          <dgm:bulletEnabled val="1"/>
        </dgm:presLayoutVars>
      </dgm:prSet>
      <dgm:spPr/>
    </dgm:pt>
    <dgm:pt modelId="{92A35BEE-295E-0E4E-AA55-6C26697576C5}" type="pres">
      <dgm:prSet presAssocID="{45992E57-FA7D-4062-9559-4EDD12F040C5}" presName="sibTrans" presStyleCnt="0"/>
      <dgm:spPr/>
    </dgm:pt>
    <dgm:pt modelId="{F6AE2335-6E31-3149-827E-6DF8EC704226}" type="pres">
      <dgm:prSet presAssocID="{97A7CF3E-92B9-40CF-A500-3FE068BF98D2}" presName="node" presStyleLbl="node1" presStyleIdx="6" presStyleCnt="7">
        <dgm:presLayoutVars>
          <dgm:bulletEnabled val="1"/>
        </dgm:presLayoutVars>
      </dgm:prSet>
      <dgm:spPr/>
    </dgm:pt>
  </dgm:ptLst>
  <dgm:cxnLst>
    <dgm:cxn modelId="{CA3B5604-2C9D-3748-82B6-0FACE68C1B77}" type="presOf" srcId="{9618FF7F-D64D-4461-AB5A-C8B11B632622}" destId="{D725D4C1-97F0-A843-A95C-F85B724148F1}" srcOrd="0" destOrd="0" presId="urn:microsoft.com/office/officeart/2005/8/layout/default"/>
    <dgm:cxn modelId="{C09D0B30-D478-724D-9560-C95546E9D6F2}" type="presOf" srcId="{9DFFD82D-02E0-48C4-8349-48923FC0DB0E}" destId="{414A970A-F801-EA4B-9510-78AD1398B694}" srcOrd="0" destOrd="0" presId="urn:microsoft.com/office/officeart/2005/8/layout/default"/>
    <dgm:cxn modelId="{42C1613E-79B3-438D-B306-58113E0F35E6}" srcId="{D1D36D45-3C4E-4463-9B33-F1AF113F5ACA}" destId="{9DFFD82D-02E0-48C4-8349-48923FC0DB0E}" srcOrd="0" destOrd="0" parTransId="{45977B00-F394-4283-ACAD-67695FBCC33F}" sibTransId="{E287E1F0-0F1A-4475-BA90-49CDA017EECD}"/>
    <dgm:cxn modelId="{FB10707E-97F3-7545-8CBC-3BBA310AE7DE}" type="presOf" srcId="{77C8B55C-18FF-4775-A32F-43E45F2A08D8}" destId="{86682D32-B9B0-8348-9899-0980FE07AF24}" srcOrd="0" destOrd="0" presId="urn:microsoft.com/office/officeart/2005/8/layout/default"/>
    <dgm:cxn modelId="{D8931B84-A92F-9B4B-9A0A-24EB45CC6B45}" type="presOf" srcId="{12E944BA-930D-4E93-B593-E83D97B4F32B}" destId="{566EBD18-C9DA-6146-BAB8-A5F27D766B25}" srcOrd="0" destOrd="0" presId="urn:microsoft.com/office/officeart/2005/8/layout/default"/>
    <dgm:cxn modelId="{B975F893-CDB7-443F-A636-65565C7DAF82}" srcId="{D1D36D45-3C4E-4463-9B33-F1AF113F5ACA}" destId="{12E944BA-930D-4E93-B593-E83D97B4F32B}" srcOrd="3" destOrd="0" parTransId="{E5FEE536-2474-4541-AD85-404B96F12631}" sibTransId="{E607139D-A281-4648-9469-F419943E1DF9}"/>
    <dgm:cxn modelId="{0FAD0299-1585-4382-A216-B5F8331F998B}" srcId="{D1D36D45-3C4E-4463-9B33-F1AF113F5ACA}" destId="{97A7CF3E-92B9-40CF-A500-3FE068BF98D2}" srcOrd="6" destOrd="0" parTransId="{B0B4FDF6-00AF-4AC1-ACD2-D351823FE65C}" sibTransId="{40DDBC03-3833-46B1-A1B3-B47B7834F389}"/>
    <dgm:cxn modelId="{47049499-CAC0-4719-A0A8-DE0B1CBDF41A}" srcId="{D1D36D45-3C4E-4463-9B33-F1AF113F5ACA}" destId="{7C0A25AF-4531-4C75-BBBF-EB2EDF352F2A}" srcOrd="4" destOrd="0" parTransId="{D9E89065-1BF6-4019-B19F-A61711850469}" sibTransId="{56155255-D130-4B5E-B415-A21577B1E352}"/>
    <dgm:cxn modelId="{520C529B-B73F-4408-B5D0-CB3037D5904A}" srcId="{D1D36D45-3C4E-4463-9B33-F1AF113F5ACA}" destId="{44DD0F6C-BE78-460A-8534-2D950A3C1AC9}" srcOrd="5" destOrd="0" parTransId="{1A32ACFC-DF48-4FB8-944F-33DB967792BF}" sibTransId="{45992E57-FA7D-4062-9559-4EDD12F040C5}"/>
    <dgm:cxn modelId="{97AC819F-8075-1149-A0DB-C5DF745B6E16}" type="presOf" srcId="{D1D36D45-3C4E-4463-9B33-F1AF113F5ACA}" destId="{7D89D8A8-E2F7-734E-A752-64D74FC1DFC8}" srcOrd="0" destOrd="0" presId="urn:microsoft.com/office/officeart/2005/8/layout/default"/>
    <dgm:cxn modelId="{C998B8AF-EC83-4CDD-87D4-78B7613F9EDB}" srcId="{D1D36D45-3C4E-4463-9B33-F1AF113F5ACA}" destId="{9618FF7F-D64D-4461-AB5A-C8B11B632622}" srcOrd="2" destOrd="0" parTransId="{0765DD88-A91E-4425-AC5E-EB1CB250D53F}" sibTransId="{DCCC3813-B42C-4A8C-9D80-DC6D6DEA7313}"/>
    <dgm:cxn modelId="{B4F1C1BB-860E-1F40-9CE5-6C3E47418AA8}" type="presOf" srcId="{44DD0F6C-BE78-460A-8534-2D950A3C1AC9}" destId="{44998C33-84CC-8F42-B123-7B74E8FF9630}" srcOrd="0" destOrd="0" presId="urn:microsoft.com/office/officeart/2005/8/layout/default"/>
    <dgm:cxn modelId="{2C3DBCEA-231C-41EC-B7C9-5C18AD6F000E}" srcId="{D1D36D45-3C4E-4463-9B33-F1AF113F5ACA}" destId="{77C8B55C-18FF-4775-A32F-43E45F2A08D8}" srcOrd="1" destOrd="0" parTransId="{8FE853F1-355E-4FC1-9E6E-E299847E298C}" sibTransId="{FBD609E1-51C8-45F3-A60A-1B5D6D441BEA}"/>
    <dgm:cxn modelId="{5FFB8CEB-1F21-CE4F-8173-B33B2220AE60}" type="presOf" srcId="{97A7CF3E-92B9-40CF-A500-3FE068BF98D2}" destId="{F6AE2335-6E31-3149-827E-6DF8EC704226}" srcOrd="0" destOrd="0" presId="urn:microsoft.com/office/officeart/2005/8/layout/default"/>
    <dgm:cxn modelId="{4B9668F3-5CF9-634C-A3B0-DD1B1A9A5C01}" type="presOf" srcId="{7C0A25AF-4531-4C75-BBBF-EB2EDF352F2A}" destId="{B77046DA-48E5-1B4B-857F-318B47AEE467}" srcOrd="0" destOrd="0" presId="urn:microsoft.com/office/officeart/2005/8/layout/default"/>
    <dgm:cxn modelId="{81F00652-DFD0-E34C-A0C2-FE0E8DB14969}" type="presParOf" srcId="{7D89D8A8-E2F7-734E-A752-64D74FC1DFC8}" destId="{414A970A-F801-EA4B-9510-78AD1398B694}" srcOrd="0" destOrd="0" presId="urn:microsoft.com/office/officeart/2005/8/layout/default"/>
    <dgm:cxn modelId="{7C7C33AE-9C5F-574E-BFEA-3578EF8A8211}" type="presParOf" srcId="{7D89D8A8-E2F7-734E-A752-64D74FC1DFC8}" destId="{A610C06E-A4D4-7442-805C-571D9483833B}" srcOrd="1" destOrd="0" presId="urn:microsoft.com/office/officeart/2005/8/layout/default"/>
    <dgm:cxn modelId="{1AF00A2B-70D6-D64C-B1F6-EFC80781508A}" type="presParOf" srcId="{7D89D8A8-E2F7-734E-A752-64D74FC1DFC8}" destId="{86682D32-B9B0-8348-9899-0980FE07AF24}" srcOrd="2" destOrd="0" presId="urn:microsoft.com/office/officeart/2005/8/layout/default"/>
    <dgm:cxn modelId="{F2E5F346-889F-804F-AC94-49DCAAAAA224}" type="presParOf" srcId="{7D89D8A8-E2F7-734E-A752-64D74FC1DFC8}" destId="{5A3A1C02-39B2-784B-B37A-624960C03835}" srcOrd="3" destOrd="0" presId="urn:microsoft.com/office/officeart/2005/8/layout/default"/>
    <dgm:cxn modelId="{2CBF9A57-B7E8-C649-9FFD-740801C802D6}" type="presParOf" srcId="{7D89D8A8-E2F7-734E-A752-64D74FC1DFC8}" destId="{D725D4C1-97F0-A843-A95C-F85B724148F1}" srcOrd="4" destOrd="0" presId="urn:microsoft.com/office/officeart/2005/8/layout/default"/>
    <dgm:cxn modelId="{1EC0DC10-DA47-BB47-986A-5AF936260926}" type="presParOf" srcId="{7D89D8A8-E2F7-734E-A752-64D74FC1DFC8}" destId="{7B74C3F7-91A0-6C46-8467-6FBCA9AF3265}" srcOrd="5" destOrd="0" presId="urn:microsoft.com/office/officeart/2005/8/layout/default"/>
    <dgm:cxn modelId="{2F96E139-A355-F449-8374-7F6CE3435178}" type="presParOf" srcId="{7D89D8A8-E2F7-734E-A752-64D74FC1DFC8}" destId="{566EBD18-C9DA-6146-BAB8-A5F27D766B25}" srcOrd="6" destOrd="0" presId="urn:microsoft.com/office/officeart/2005/8/layout/default"/>
    <dgm:cxn modelId="{8E8A88E1-E662-764F-8EC7-4218103DE4BE}" type="presParOf" srcId="{7D89D8A8-E2F7-734E-A752-64D74FC1DFC8}" destId="{7BE6E2CF-D734-D743-A034-BCCF007D7186}" srcOrd="7" destOrd="0" presId="urn:microsoft.com/office/officeart/2005/8/layout/default"/>
    <dgm:cxn modelId="{70AF4409-FD48-6741-BD82-C11DEFD1323B}" type="presParOf" srcId="{7D89D8A8-E2F7-734E-A752-64D74FC1DFC8}" destId="{B77046DA-48E5-1B4B-857F-318B47AEE467}" srcOrd="8" destOrd="0" presId="urn:microsoft.com/office/officeart/2005/8/layout/default"/>
    <dgm:cxn modelId="{E83C880E-5C91-4042-96CB-A34BAD91878D}" type="presParOf" srcId="{7D89D8A8-E2F7-734E-A752-64D74FC1DFC8}" destId="{AF612EAB-E529-F44A-9C02-572F836E8A56}" srcOrd="9" destOrd="0" presId="urn:microsoft.com/office/officeart/2005/8/layout/default"/>
    <dgm:cxn modelId="{46E2B175-2B4F-7E42-AF26-399A1A76C64D}" type="presParOf" srcId="{7D89D8A8-E2F7-734E-A752-64D74FC1DFC8}" destId="{44998C33-84CC-8F42-B123-7B74E8FF9630}" srcOrd="10" destOrd="0" presId="urn:microsoft.com/office/officeart/2005/8/layout/default"/>
    <dgm:cxn modelId="{37E80869-E8A3-0C48-8F90-E7EC2A573232}" type="presParOf" srcId="{7D89D8A8-E2F7-734E-A752-64D74FC1DFC8}" destId="{92A35BEE-295E-0E4E-AA55-6C26697576C5}" srcOrd="11" destOrd="0" presId="urn:microsoft.com/office/officeart/2005/8/layout/default"/>
    <dgm:cxn modelId="{1B711D97-605C-7946-A015-72690D64C58D}" type="presParOf" srcId="{7D89D8A8-E2F7-734E-A752-64D74FC1DFC8}" destId="{F6AE2335-6E31-3149-827E-6DF8EC70422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AC7D1-0974-4B08-A3FA-914219E57C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ADB45-224D-41A2-A7A5-9836FC155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process of using mathematical models to make predictions about future values, based on historical data.</a:t>
          </a:r>
        </a:p>
      </dgm:t>
    </dgm:pt>
    <dgm:pt modelId="{C336FC9C-8DEC-474E-8FDF-EDD94B111CE9}" type="parTrans" cxnId="{EA69C32A-AFF0-47D3-89CB-0686D2D0D73A}">
      <dgm:prSet/>
      <dgm:spPr/>
      <dgm:t>
        <a:bodyPr/>
        <a:lstStyle/>
        <a:p>
          <a:endParaRPr lang="en-US"/>
        </a:p>
      </dgm:t>
    </dgm:pt>
    <dgm:pt modelId="{1C0373C6-94EA-4A06-95B0-1AF4FA3AC760}" type="sibTrans" cxnId="{EA69C32A-AFF0-47D3-89CB-0686D2D0D73A}">
      <dgm:prSet/>
      <dgm:spPr/>
      <dgm:t>
        <a:bodyPr/>
        <a:lstStyle/>
        <a:p>
          <a:endParaRPr lang="en-US"/>
        </a:p>
      </dgm:t>
    </dgm:pt>
    <dgm:pt modelId="{D8C98FF5-8FB2-4FEC-9599-1EE4B3E08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Based on the </a:t>
          </a:r>
          <a:r>
            <a:rPr lang="en-US" b="0" i="0" dirty="0"/>
            <a:t>assumption </a:t>
          </a:r>
          <a:r>
            <a:rPr lang="en-US" dirty="0"/>
            <a:t>that the future </a:t>
          </a:r>
          <a:r>
            <a:rPr lang="en-US" dirty="0" err="1"/>
            <a:t>behaviour</a:t>
          </a:r>
          <a:r>
            <a:rPr lang="en-US" dirty="0"/>
            <a:t> </a:t>
          </a:r>
        </a:p>
        <a:p>
          <a:pPr>
            <a:lnSpc>
              <a:spcPct val="100000"/>
            </a:lnSpc>
          </a:pPr>
          <a:r>
            <a:rPr lang="en-US" b="0" i="0" dirty="0"/>
            <a:t>can be inferred </a:t>
          </a:r>
          <a:r>
            <a:rPr lang="en-US" dirty="0"/>
            <a:t>from the past </a:t>
          </a:r>
          <a:r>
            <a:rPr lang="en-US" dirty="0" err="1"/>
            <a:t>behaviour</a:t>
          </a:r>
          <a:r>
            <a:rPr lang="en-US" dirty="0"/>
            <a:t> [1].</a:t>
          </a:r>
        </a:p>
      </dgm:t>
    </dgm:pt>
    <dgm:pt modelId="{B01446D0-0779-4C69-B30A-03D789770FF8}" type="parTrans" cxnId="{0D927ECD-6AC7-4197-9D18-E10EEEC4A38F}">
      <dgm:prSet/>
      <dgm:spPr/>
      <dgm:t>
        <a:bodyPr/>
        <a:lstStyle/>
        <a:p>
          <a:endParaRPr lang="en-US"/>
        </a:p>
      </dgm:t>
    </dgm:pt>
    <dgm:pt modelId="{7A3DA9F9-6DA7-4EF7-828E-CD2DD54E9F40}" type="sibTrans" cxnId="{0D927ECD-6AC7-4197-9D18-E10EEEC4A38F}">
      <dgm:prSet/>
      <dgm:spPr/>
      <dgm:t>
        <a:bodyPr/>
        <a:lstStyle/>
        <a:p>
          <a:endParaRPr lang="en-US"/>
        </a:p>
      </dgm:t>
    </dgm:pt>
    <dgm:pt modelId="{66740BF8-DD24-447A-AD21-5078D1B0BE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Based on the assumption of normality and stationarity.</a:t>
          </a:r>
        </a:p>
      </dgm:t>
    </dgm:pt>
    <dgm:pt modelId="{8BC7200B-D56E-4F91-B5DB-BED705E77E5C}" type="parTrans" cxnId="{62BEB127-B0A5-4FB0-BC05-20DB6CC796A8}">
      <dgm:prSet/>
      <dgm:spPr/>
      <dgm:t>
        <a:bodyPr/>
        <a:lstStyle/>
        <a:p>
          <a:endParaRPr lang="en-US"/>
        </a:p>
      </dgm:t>
    </dgm:pt>
    <dgm:pt modelId="{34248F65-3D97-4703-9881-1DB9035AE988}" type="sibTrans" cxnId="{62BEB127-B0A5-4FB0-BC05-20DB6CC796A8}">
      <dgm:prSet/>
      <dgm:spPr/>
      <dgm:t>
        <a:bodyPr/>
        <a:lstStyle/>
        <a:p>
          <a:endParaRPr lang="en-US"/>
        </a:p>
      </dgm:t>
    </dgm:pt>
    <dgm:pt modelId="{87FA02E3-87E6-40E3-8107-2F16141FD744}" type="pres">
      <dgm:prSet presAssocID="{CF0AC7D1-0974-4B08-A3FA-914219E57C1D}" presName="root" presStyleCnt="0">
        <dgm:presLayoutVars>
          <dgm:dir/>
          <dgm:resizeHandles val="exact"/>
        </dgm:presLayoutVars>
      </dgm:prSet>
      <dgm:spPr/>
    </dgm:pt>
    <dgm:pt modelId="{5063E468-2E7F-46A1-AFB4-2D5ADDD8D941}" type="pres">
      <dgm:prSet presAssocID="{8EAADB45-224D-41A2-A7A5-9836FC155EEC}" presName="compNode" presStyleCnt="0"/>
      <dgm:spPr/>
    </dgm:pt>
    <dgm:pt modelId="{415D5ADB-F2CB-4A1A-84B7-6C04056F7350}" type="pres">
      <dgm:prSet presAssocID="{8EAADB45-224D-41A2-A7A5-9836FC155EEC}" presName="bgRect" presStyleLbl="bgShp" presStyleIdx="0" presStyleCnt="3"/>
      <dgm:spPr/>
    </dgm:pt>
    <dgm:pt modelId="{148FFDC8-1A40-445A-8E08-F6D458E92D07}" type="pres">
      <dgm:prSet presAssocID="{8EAADB45-224D-41A2-A7A5-9836FC155E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FFAB77D-5E85-4ECB-B7AD-04D4B3CFC311}" type="pres">
      <dgm:prSet presAssocID="{8EAADB45-224D-41A2-A7A5-9836FC155EEC}" presName="spaceRect" presStyleCnt="0"/>
      <dgm:spPr/>
    </dgm:pt>
    <dgm:pt modelId="{161A95D6-08EE-4B87-BC77-90750BB71A88}" type="pres">
      <dgm:prSet presAssocID="{8EAADB45-224D-41A2-A7A5-9836FC155EEC}" presName="parTx" presStyleLbl="revTx" presStyleIdx="0" presStyleCnt="3">
        <dgm:presLayoutVars>
          <dgm:chMax val="0"/>
          <dgm:chPref val="0"/>
        </dgm:presLayoutVars>
      </dgm:prSet>
      <dgm:spPr/>
    </dgm:pt>
    <dgm:pt modelId="{52EC4E83-5ABC-4DDE-9B36-2221AECA1E76}" type="pres">
      <dgm:prSet presAssocID="{1C0373C6-94EA-4A06-95B0-1AF4FA3AC760}" presName="sibTrans" presStyleCnt="0"/>
      <dgm:spPr/>
    </dgm:pt>
    <dgm:pt modelId="{7FCDC295-D94E-487D-9882-D79C11FD9A14}" type="pres">
      <dgm:prSet presAssocID="{D8C98FF5-8FB2-4FEC-9599-1EE4B3E083BC}" presName="compNode" presStyleCnt="0"/>
      <dgm:spPr/>
    </dgm:pt>
    <dgm:pt modelId="{92E08958-BF08-4107-A7C2-DF70A3C9F118}" type="pres">
      <dgm:prSet presAssocID="{D8C98FF5-8FB2-4FEC-9599-1EE4B3E083BC}" presName="bgRect" presStyleLbl="bgShp" presStyleIdx="1" presStyleCnt="3"/>
      <dgm:spPr/>
    </dgm:pt>
    <dgm:pt modelId="{34DD4608-D424-44D5-BC0D-D119D5948C5D}" type="pres">
      <dgm:prSet presAssocID="{D8C98FF5-8FB2-4FEC-9599-1EE4B3E083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AE41ABA-0D4A-4BA1-A552-0EC25689007D}" type="pres">
      <dgm:prSet presAssocID="{D8C98FF5-8FB2-4FEC-9599-1EE4B3E083BC}" presName="spaceRect" presStyleCnt="0"/>
      <dgm:spPr/>
    </dgm:pt>
    <dgm:pt modelId="{F769823D-7FF0-449C-A0F7-2AFF1091F032}" type="pres">
      <dgm:prSet presAssocID="{D8C98FF5-8FB2-4FEC-9599-1EE4B3E083BC}" presName="parTx" presStyleLbl="revTx" presStyleIdx="1" presStyleCnt="3">
        <dgm:presLayoutVars>
          <dgm:chMax val="0"/>
          <dgm:chPref val="0"/>
        </dgm:presLayoutVars>
      </dgm:prSet>
      <dgm:spPr/>
    </dgm:pt>
    <dgm:pt modelId="{68AF0235-48D5-41EA-ACF6-BB4D01948BE0}" type="pres">
      <dgm:prSet presAssocID="{7A3DA9F9-6DA7-4EF7-828E-CD2DD54E9F40}" presName="sibTrans" presStyleCnt="0"/>
      <dgm:spPr/>
    </dgm:pt>
    <dgm:pt modelId="{256CDA67-F942-42E7-9A6B-460EE1E33F89}" type="pres">
      <dgm:prSet presAssocID="{66740BF8-DD24-447A-AD21-5078D1B0BEAE}" presName="compNode" presStyleCnt="0"/>
      <dgm:spPr/>
    </dgm:pt>
    <dgm:pt modelId="{C5AED4C8-F838-406C-94CF-18F93D734F27}" type="pres">
      <dgm:prSet presAssocID="{66740BF8-DD24-447A-AD21-5078D1B0BEAE}" presName="bgRect" presStyleLbl="bgShp" presStyleIdx="2" presStyleCnt="3"/>
      <dgm:spPr/>
    </dgm:pt>
    <dgm:pt modelId="{BCD08647-DE34-42D8-85ED-679CBBAD3360}" type="pres">
      <dgm:prSet presAssocID="{66740BF8-DD24-447A-AD21-5078D1B0BE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C690FD1-64A8-4E1D-A3EA-B8317F9A1094}" type="pres">
      <dgm:prSet presAssocID="{66740BF8-DD24-447A-AD21-5078D1B0BEAE}" presName="spaceRect" presStyleCnt="0"/>
      <dgm:spPr/>
    </dgm:pt>
    <dgm:pt modelId="{23CFC7F8-FDB5-42F3-99BE-6413B8077206}" type="pres">
      <dgm:prSet presAssocID="{66740BF8-DD24-447A-AD21-5078D1B0BE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200C1C-E659-44C6-9952-34696DCC988C}" type="presOf" srcId="{D8C98FF5-8FB2-4FEC-9599-1EE4B3E083BC}" destId="{F769823D-7FF0-449C-A0F7-2AFF1091F032}" srcOrd="0" destOrd="0" presId="urn:microsoft.com/office/officeart/2018/2/layout/IconVerticalSolidList"/>
    <dgm:cxn modelId="{62BEB127-B0A5-4FB0-BC05-20DB6CC796A8}" srcId="{CF0AC7D1-0974-4B08-A3FA-914219E57C1D}" destId="{66740BF8-DD24-447A-AD21-5078D1B0BEAE}" srcOrd="2" destOrd="0" parTransId="{8BC7200B-D56E-4F91-B5DB-BED705E77E5C}" sibTransId="{34248F65-3D97-4703-9881-1DB9035AE988}"/>
    <dgm:cxn modelId="{EA69C32A-AFF0-47D3-89CB-0686D2D0D73A}" srcId="{CF0AC7D1-0974-4B08-A3FA-914219E57C1D}" destId="{8EAADB45-224D-41A2-A7A5-9836FC155EEC}" srcOrd="0" destOrd="0" parTransId="{C336FC9C-8DEC-474E-8FDF-EDD94B111CE9}" sibTransId="{1C0373C6-94EA-4A06-95B0-1AF4FA3AC760}"/>
    <dgm:cxn modelId="{FFFFC144-AB64-4783-834C-D79A5063A8CA}" type="presOf" srcId="{66740BF8-DD24-447A-AD21-5078D1B0BEAE}" destId="{23CFC7F8-FDB5-42F3-99BE-6413B8077206}" srcOrd="0" destOrd="0" presId="urn:microsoft.com/office/officeart/2018/2/layout/IconVerticalSolidList"/>
    <dgm:cxn modelId="{5D286978-BD2D-41D1-A23B-23B09B4A6D22}" type="presOf" srcId="{CF0AC7D1-0974-4B08-A3FA-914219E57C1D}" destId="{87FA02E3-87E6-40E3-8107-2F16141FD744}" srcOrd="0" destOrd="0" presId="urn:microsoft.com/office/officeart/2018/2/layout/IconVerticalSolidList"/>
    <dgm:cxn modelId="{89CF6A8A-FD16-4F9B-996D-D61EB63851E0}" type="presOf" srcId="{8EAADB45-224D-41A2-A7A5-9836FC155EEC}" destId="{161A95D6-08EE-4B87-BC77-90750BB71A88}" srcOrd="0" destOrd="0" presId="urn:microsoft.com/office/officeart/2018/2/layout/IconVerticalSolidList"/>
    <dgm:cxn modelId="{0D927ECD-6AC7-4197-9D18-E10EEEC4A38F}" srcId="{CF0AC7D1-0974-4B08-A3FA-914219E57C1D}" destId="{D8C98FF5-8FB2-4FEC-9599-1EE4B3E083BC}" srcOrd="1" destOrd="0" parTransId="{B01446D0-0779-4C69-B30A-03D789770FF8}" sibTransId="{7A3DA9F9-6DA7-4EF7-828E-CD2DD54E9F40}"/>
    <dgm:cxn modelId="{A0F829AF-8DE8-47AA-A8A4-CC4455E4F96A}" type="presParOf" srcId="{87FA02E3-87E6-40E3-8107-2F16141FD744}" destId="{5063E468-2E7F-46A1-AFB4-2D5ADDD8D941}" srcOrd="0" destOrd="0" presId="urn:microsoft.com/office/officeart/2018/2/layout/IconVerticalSolidList"/>
    <dgm:cxn modelId="{F7D3DBA3-D066-40D0-8DA2-DF273BA82F00}" type="presParOf" srcId="{5063E468-2E7F-46A1-AFB4-2D5ADDD8D941}" destId="{415D5ADB-F2CB-4A1A-84B7-6C04056F7350}" srcOrd="0" destOrd="0" presId="urn:microsoft.com/office/officeart/2018/2/layout/IconVerticalSolidList"/>
    <dgm:cxn modelId="{2BF2BEB8-4B66-4375-B549-0BC5B0399021}" type="presParOf" srcId="{5063E468-2E7F-46A1-AFB4-2D5ADDD8D941}" destId="{148FFDC8-1A40-445A-8E08-F6D458E92D07}" srcOrd="1" destOrd="0" presId="urn:microsoft.com/office/officeart/2018/2/layout/IconVerticalSolidList"/>
    <dgm:cxn modelId="{6C83F839-A357-44F2-9E40-94A742417384}" type="presParOf" srcId="{5063E468-2E7F-46A1-AFB4-2D5ADDD8D941}" destId="{AFFAB77D-5E85-4ECB-B7AD-04D4B3CFC311}" srcOrd="2" destOrd="0" presId="urn:microsoft.com/office/officeart/2018/2/layout/IconVerticalSolidList"/>
    <dgm:cxn modelId="{26D37F68-EE9E-48D7-8693-14670D9A9D09}" type="presParOf" srcId="{5063E468-2E7F-46A1-AFB4-2D5ADDD8D941}" destId="{161A95D6-08EE-4B87-BC77-90750BB71A88}" srcOrd="3" destOrd="0" presId="urn:microsoft.com/office/officeart/2018/2/layout/IconVerticalSolidList"/>
    <dgm:cxn modelId="{E7A47457-5362-4543-860C-C739C06F0627}" type="presParOf" srcId="{87FA02E3-87E6-40E3-8107-2F16141FD744}" destId="{52EC4E83-5ABC-4DDE-9B36-2221AECA1E76}" srcOrd="1" destOrd="0" presId="urn:microsoft.com/office/officeart/2018/2/layout/IconVerticalSolidList"/>
    <dgm:cxn modelId="{075234FD-7658-48DE-BD2D-5E0AB1A2CAC3}" type="presParOf" srcId="{87FA02E3-87E6-40E3-8107-2F16141FD744}" destId="{7FCDC295-D94E-487D-9882-D79C11FD9A14}" srcOrd="2" destOrd="0" presId="urn:microsoft.com/office/officeart/2018/2/layout/IconVerticalSolidList"/>
    <dgm:cxn modelId="{6C2AC940-E304-47DC-A7A8-C838EB1FB9CA}" type="presParOf" srcId="{7FCDC295-D94E-487D-9882-D79C11FD9A14}" destId="{92E08958-BF08-4107-A7C2-DF70A3C9F118}" srcOrd="0" destOrd="0" presId="urn:microsoft.com/office/officeart/2018/2/layout/IconVerticalSolidList"/>
    <dgm:cxn modelId="{23CC6024-49BE-4642-8C1A-84F60D98C11E}" type="presParOf" srcId="{7FCDC295-D94E-487D-9882-D79C11FD9A14}" destId="{34DD4608-D424-44D5-BC0D-D119D5948C5D}" srcOrd="1" destOrd="0" presId="urn:microsoft.com/office/officeart/2018/2/layout/IconVerticalSolidList"/>
    <dgm:cxn modelId="{A4BD0B25-F76A-4130-97CE-420B1FE01CA7}" type="presParOf" srcId="{7FCDC295-D94E-487D-9882-D79C11FD9A14}" destId="{7AE41ABA-0D4A-4BA1-A552-0EC25689007D}" srcOrd="2" destOrd="0" presId="urn:microsoft.com/office/officeart/2018/2/layout/IconVerticalSolidList"/>
    <dgm:cxn modelId="{39BAB8D1-5580-4FAD-8628-5571E1C6E5E8}" type="presParOf" srcId="{7FCDC295-D94E-487D-9882-D79C11FD9A14}" destId="{F769823D-7FF0-449C-A0F7-2AFF1091F032}" srcOrd="3" destOrd="0" presId="urn:microsoft.com/office/officeart/2018/2/layout/IconVerticalSolidList"/>
    <dgm:cxn modelId="{0B48518E-BE2C-4462-9D23-9B96054CDD13}" type="presParOf" srcId="{87FA02E3-87E6-40E3-8107-2F16141FD744}" destId="{68AF0235-48D5-41EA-ACF6-BB4D01948BE0}" srcOrd="3" destOrd="0" presId="urn:microsoft.com/office/officeart/2018/2/layout/IconVerticalSolidList"/>
    <dgm:cxn modelId="{B1EDF9A9-65D7-46B8-9C80-E558F253E254}" type="presParOf" srcId="{87FA02E3-87E6-40E3-8107-2F16141FD744}" destId="{256CDA67-F942-42E7-9A6B-460EE1E33F89}" srcOrd="4" destOrd="0" presId="urn:microsoft.com/office/officeart/2018/2/layout/IconVerticalSolidList"/>
    <dgm:cxn modelId="{AD215759-219F-45B1-AC37-89737B70110A}" type="presParOf" srcId="{256CDA67-F942-42E7-9A6B-460EE1E33F89}" destId="{C5AED4C8-F838-406C-94CF-18F93D734F27}" srcOrd="0" destOrd="0" presId="urn:microsoft.com/office/officeart/2018/2/layout/IconVerticalSolidList"/>
    <dgm:cxn modelId="{91C9665D-347A-45CA-B736-A92EFDDE873A}" type="presParOf" srcId="{256CDA67-F942-42E7-9A6B-460EE1E33F89}" destId="{BCD08647-DE34-42D8-85ED-679CBBAD3360}" srcOrd="1" destOrd="0" presId="urn:microsoft.com/office/officeart/2018/2/layout/IconVerticalSolidList"/>
    <dgm:cxn modelId="{CBAA6B6F-EDFC-4BE5-B05A-DFECCC3E39D7}" type="presParOf" srcId="{256CDA67-F942-42E7-9A6B-460EE1E33F89}" destId="{BC690FD1-64A8-4E1D-A3EA-B8317F9A1094}" srcOrd="2" destOrd="0" presId="urn:microsoft.com/office/officeart/2018/2/layout/IconVerticalSolidList"/>
    <dgm:cxn modelId="{6F3BF212-0EB9-4D49-BC97-8A2265727237}" type="presParOf" srcId="{256CDA67-F942-42E7-9A6B-460EE1E33F89}" destId="{23CFC7F8-FDB5-42F3-99BE-6413B80772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188C3-0F57-4789-9D6F-0BE3A502CC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0CF42-A47B-4FC6-A772-F4DCAE25E3C2}">
      <dgm:prSet/>
      <dgm:spPr/>
      <dgm:t>
        <a:bodyPr/>
        <a:lstStyle/>
        <a:p>
          <a:r>
            <a:rPr lang="en-US" dirty="0"/>
            <a:t>Measuring the spread of diseases</a:t>
          </a:r>
        </a:p>
      </dgm:t>
    </dgm:pt>
    <dgm:pt modelId="{DE390BFB-E618-4134-AFA8-8AB54D54FA2D}" type="parTrans" cxnId="{61D95AA0-F729-4187-9310-741997C3C79C}">
      <dgm:prSet/>
      <dgm:spPr/>
      <dgm:t>
        <a:bodyPr/>
        <a:lstStyle/>
        <a:p>
          <a:endParaRPr lang="en-US"/>
        </a:p>
      </dgm:t>
    </dgm:pt>
    <dgm:pt modelId="{931A0BA0-C8DA-4073-97B6-4F8EA0ECDAD1}" type="sibTrans" cxnId="{61D95AA0-F729-4187-9310-741997C3C79C}">
      <dgm:prSet/>
      <dgm:spPr/>
      <dgm:t>
        <a:bodyPr/>
        <a:lstStyle/>
        <a:p>
          <a:endParaRPr lang="en-US"/>
        </a:p>
      </dgm:t>
    </dgm:pt>
    <dgm:pt modelId="{B0E15FDC-3CF3-4496-9F54-CEE3B5B66723}">
      <dgm:prSet/>
      <dgm:spPr/>
      <dgm:t>
        <a:bodyPr/>
        <a:lstStyle/>
        <a:p>
          <a:r>
            <a:rPr lang="en-US" dirty="0"/>
            <a:t>Measuring effectiveness of drugs</a:t>
          </a:r>
        </a:p>
      </dgm:t>
    </dgm:pt>
    <dgm:pt modelId="{BF8DF500-6454-4519-93F3-3818F210C41F}" type="parTrans" cxnId="{EE6E4B3C-F383-4C58-AA45-DEC255115A2B}">
      <dgm:prSet/>
      <dgm:spPr/>
      <dgm:t>
        <a:bodyPr/>
        <a:lstStyle/>
        <a:p>
          <a:endParaRPr lang="en-US"/>
        </a:p>
      </dgm:t>
    </dgm:pt>
    <dgm:pt modelId="{327CDDC1-1CAB-49D6-819F-653E77CEEE83}" type="sibTrans" cxnId="{EE6E4B3C-F383-4C58-AA45-DEC255115A2B}">
      <dgm:prSet/>
      <dgm:spPr/>
      <dgm:t>
        <a:bodyPr/>
        <a:lstStyle/>
        <a:p>
          <a:endParaRPr lang="en-US"/>
        </a:p>
      </dgm:t>
    </dgm:pt>
    <dgm:pt modelId="{42E12285-7571-46AB-9CA5-E1941AC021EF}">
      <dgm:prSet/>
      <dgm:spPr/>
      <dgm:t>
        <a:bodyPr/>
        <a:lstStyle/>
        <a:p>
          <a:r>
            <a:rPr lang="en-US"/>
            <a:t>Economic forecasting</a:t>
          </a:r>
        </a:p>
      </dgm:t>
    </dgm:pt>
    <dgm:pt modelId="{80567EB3-0D06-4743-934B-C6B52676511B}" type="parTrans" cxnId="{804707E4-BC80-44C8-9CB8-9840BC6E08A4}">
      <dgm:prSet/>
      <dgm:spPr/>
      <dgm:t>
        <a:bodyPr/>
        <a:lstStyle/>
        <a:p>
          <a:endParaRPr lang="en-US"/>
        </a:p>
      </dgm:t>
    </dgm:pt>
    <dgm:pt modelId="{8D1D676E-0A3E-4CF9-9B71-9D7FF3B7702A}" type="sibTrans" cxnId="{804707E4-BC80-44C8-9CB8-9840BC6E08A4}">
      <dgm:prSet/>
      <dgm:spPr/>
      <dgm:t>
        <a:bodyPr/>
        <a:lstStyle/>
        <a:p>
          <a:endParaRPr lang="en-US"/>
        </a:p>
      </dgm:t>
    </dgm:pt>
    <dgm:pt modelId="{CA1AEC39-0937-4F95-862B-52D9FCCE5F29}">
      <dgm:prSet/>
      <dgm:spPr/>
      <dgm:t>
        <a:bodyPr/>
        <a:lstStyle/>
        <a:p>
          <a:r>
            <a:rPr lang="en-US" b="1" dirty="0"/>
            <a:t>Price forecasting</a:t>
          </a:r>
        </a:p>
      </dgm:t>
    </dgm:pt>
    <dgm:pt modelId="{364B3291-B13F-45C7-8372-AD9B14F2C3C4}" type="parTrans" cxnId="{39FC2E8E-D8AC-430B-BD77-6CAEC1DE28D3}">
      <dgm:prSet/>
      <dgm:spPr/>
      <dgm:t>
        <a:bodyPr/>
        <a:lstStyle/>
        <a:p>
          <a:endParaRPr lang="en-US"/>
        </a:p>
      </dgm:t>
    </dgm:pt>
    <dgm:pt modelId="{35AD28CB-B423-4445-AFCE-71F7CAE1CD92}" type="sibTrans" cxnId="{39FC2E8E-D8AC-430B-BD77-6CAEC1DE28D3}">
      <dgm:prSet/>
      <dgm:spPr/>
      <dgm:t>
        <a:bodyPr/>
        <a:lstStyle/>
        <a:p>
          <a:endParaRPr lang="en-US"/>
        </a:p>
      </dgm:t>
    </dgm:pt>
    <dgm:pt modelId="{4E00F220-7861-4926-BB30-E27866F9B173}">
      <dgm:prSet/>
      <dgm:spPr/>
      <dgm:t>
        <a:bodyPr/>
        <a:lstStyle/>
        <a:p>
          <a:r>
            <a:rPr lang="en-US"/>
            <a:t>Risk management</a:t>
          </a:r>
        </a:p>
      </dgm:t>
    </dgm:pt>
    <dgm:pt modelId="{72AA7E4B-2DAD-4710-8398-A3C039256CBC}" type="parTrans" cxnId="{8F9DABC6-7CF4-4A00-A52B-E3499342DFEF}">
      <dgm:prSet/>
      <dgm:spPr/>
      <dgm:t>
        <a:bodyPr/>
        <a:lstStyle/>
        <a:p>
          <a:endParaRPr lang="en-US"/>
        </a:p>
      </dgm:t>
    </dgm:pt>
    <dgm:pt modelId="{5A7FC024-2C12-43B6-B6E3-6452E583D82F}" type="sibTrans" cxnId="{8F9DABC6-7CF4-4A00-A52B-E3499342DFEF}">
      <dgm:prSet/>
      <dgm:spPr/>
      <dgm:t>
        <a:bodyPr/>
        <a:lstStyle/>
        <a:p>
          <a:endParaRPr lang="en-US"/>
        </a:p>
      </dgm:t>
    </dgm:pt>
    <dgm:pt modelId="{EF5256F8-C0AF-490F-9987-33BC89430EDD}">
      <dgm:prSet/>
      <dgm:spPr/>
      <dgm:t>
        <a:bodyPr/>
        <a:lstStyle/>
        <a:p>
          <a:r>
            <a:rPr lang="en-US"/>
            <a:t>Weather forecasting</a:t>
          </a:r>
        </a:p>
      </dgm:t>
    </dgm:pt>
    <dgm:pt modelId="{32C9F441-3ADD-4D88-A507-0ECD8501CCEA}" type="parTrans" cxnId="{06247E39-F3FB-4325-B6EF-3FC494564B89}">
      <dgm:prSet/>
      <dgm:spPr/>
      <dgm:t>
        <a:bodyPr/>
        <a:lstStyle/>
        <a:p>
          <a:endParaRPr lang="en-US"/>
        </a:p>
      </dgm:t>
    </dgm:pt>
    <dgm:pt modelId="{14EEEBD3-DD27-4590-BB0D-843AD6C188E3}" type="sibTrans" cxnId="{06247E39-F3FB-4325-B6EF-3FC494564B89}">
      <dgm:prSet/>
      <dgm:spPr/>
      <dgm:t>
        <a:bodyPr/>
        <a:lstStyle/>
        <a:p>
          <a:endParaRPr lang="en-US"/>
        </a:p>
      </dgm:t>
    </dgm:pt>
    <dgm:pt modelId="{46FBD085-0FB8-4B6F-9869-87EBFF9EB9F9}">
      <dgm:prSet/>
      <dgm:spPr/>
      <dgm:t>
        <a:bodyPr/>
        <a:lstStyle/>
        <a:p>
          <a:r>
            <a:rPr lang="en-US" dirty="0"/>
            <a:t>Sales forecasting</a:t>
          </a:r>
        </a:p>
      </dgm:t>
    </dgm:pt>
    <dgm:pt modelId="{EF297516-C72D-49A1-9C5A-A4BFCB8A464A}" type="parTrans" cxnId="{AA22C047-744B-4372-8ECA-B0751393CD62}">
      <dgm:prSet/>
      <dgm:spPr/>
      <dgm:t>
        <a:bodyPr/>
        <a:lstStyle/>
        <a:p>
          <a:endParaRPr lang="en-US"/>
        </a:p>
      </dgm:t>
    </dgm:pt>
    <dgm:pt modelId="{7E38C31D-2BAA-4E02-BEAD-457A02B32455}" type="sibTrans" cxnId="{AA22C047-744B-4372-8ECA-B0751393CD62}">
      <dgm:prSet/>
      <dgm:spPr/>
      <dgm:t>
        <a:bodyPr/>
        <a:lstStyle/>
        <a:p>
          <a:endParaRPr lang="en-US"/>
        </a:p>
      </dgm:t>
    </dgm:pt>
    <dgm:pt modelId="{8F7DD593-E449-436E-98AA-A4AF7DAFA748}">
      <dgm:prSet/>
      <dgm:spPr/>
      <dgm:t>
        <a:bodyPr/>
        <a:lstStyle/>
        <a:p>
          <a:r>
            <a:rPr lang="en-US"/>
            <a:t>And many more…</a:t>
          </a:r>
        </a:p>
      </dgm:t>
    </dgm:pt>
    <dgm:pt modelId="{1C865CBE-0063-4EC1-8931-1E0797240EF4}" type="parTrans" cxnId="{67731B19-81F2-49E5-B88F-6C5E49AAC035}">
      <dgm:prSet/>
      <dgm:spPr/>
      <dgm:t>
        <a:bodyPr/>
        <a:lstStyle/>
        <a:p>
          <a:endParaRPr lang="en-US"/>
        </a:p>
      </dgm:t>
    </dgm:pt>
    <dgm:pt modelId="{7893B387-233D-4B82-88BC-0141083FF766}" type="sibTrans" cxnId="{67731B19-81F2-49E5-B88F-6C5E49AAC035}">
      <dgm:prSet/>
      <dgm:spPr/>
      <dgm:t>
        <a:bodyPr/>
        <a:lstStyle/>
        <a:p>
          <a:endParaRPr lang="en-US"/>
        </a:p>
      </dgm:t>
    </dgm:pt>
    <dgm:pt modelId="{C677446F-146C-254C-99FE-0D814A2F006C}" type="pres">
      <dgm:prSet presAssocID="{975188C3-0F57-4789-9D6F-0BE3A502CC58}" presName="linear" presStyleCnt="0">
        <dgm:presLayoutVars>
          <dgm:animLvl val="lvl"/>
          <dgm:resizeHandles val="exact"/>
        </dgm:presLayoutVars>
      </dgm:prSet>
      <dgm:spPr/>
    </dgm:pt>
    <dgm:pt modelId="{4C513CD2-2EE3-3846-853B-03C1994E9C31}" type="pres">
      <dgm:prSet presAssocID="{1E40CF42-A47B-4FC6-A772-F4DCAE25E3C2}" presName="parentText" presStyleLbl="node1" presStyleIdx="0" presStyleCnt="8" custLinFactY="-10372" custLinFactNeighborX="-12553" custLinFactNeighborY="-100000">
        <dgm:presLayoutVars>
          <dgm:chMax val="0"/>
          <dgm:bulletEnabled val="1"/>
        </dgm:presLayoutVars>
      </dgm:prSet>
      <dgm:spPr/>
    </dgm:pt>
    <dgm:pt modelId="{7CEAB203-AAFE-C64E-B8CB-8696A6AD6C02}" type="pres">
      <dgm:prSet presAssocID="{931A0BA0-C8DA-4073-97B6-4F8EA0ECDAD1}" presName="spacer" presStyleCnt="0"/>
      <dgm:spPr/>
    </dgm:pt>
    <dgm:pt modelId="{0A6D47DB-D926-E940-B488-E48C4AD93B53}" type="pres">
      <dgm:prSet presAssocID="{B0E15FDC-3CF3-4496-9F54-CEE3B5B66723}" presName="parentText" presStyleLbl="node1" presStyleIdx="1" presStyleCnt="8" custLinFactNeighborX="36" custLinFactNeighborY="-3678">
        <dgm:presLayoutVars>
          <dgm:chMax val="0"/>
          <dgm:bulletEnabled val="1"/>
        </dgm:presLayoutVars>
      </dgm:prSet>
      <dgm:spPr/>
    </dgm:pt>
    <dgm:pt modelId="{875CFF8C-B69B-6044-97BD-716F92E8398F}" type="pres">
      <dgm:prSet presAssocID="{327CDDC1-1CAB-49D6-819F-653E77CEEE83}" presName="spacer" presStyleCnt="0"/>
      <dgm:spPr/>
    </dgm:pt>
    <dgm:pt modelId="{95160072-DB23-6849-80E2-A580B0F2583F}" type="pres">
      <dgm:prSet presAssocID="{42E12285-7571-46AB-9CA5-E1941AC021E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4E0ECCE-D1D9-C948-9785-A485F272455B}" type="pres">
      <dgm:prSet presAssocID="{8D1D676E-0A3E-4CF9-9B71-9D7FF3B7702A}" presName="spacer" presStyleCnt="0"/>
      <dgm:spPr/>
    </dgm:pt>
    <dgm:pt modelId="{C135C756-D782-A347-B91E-D6B6414C6351}" type="pres">
      <dgm:prSet presAssocID="{CA1AEC39-0937-4F95-862B-52D9FCCE5F2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FC5523A-9615-6346-A159-787FC0C43A1A}" type="pres">
      <dgm:prSet presAssocID="{35AD28CB-B423-4445-AFCE-71F7CAE1CD92}" presName="spacer" presStyleCnt="0"/>
      <dgm:spPr/>
    </dgm:pt>
    <dgm:pt modelId="{8E1161FA-2321-274F-A624-88B8A17A47E4}" type="pres">
      <dgm:prSet presAssocID="{4E00F220-7861-4926-BB30-E27866F9B17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BA80305-0073-324B-8D24-0CC3C1B8F47B}" type="pres">
      <dgm:prSet presAssocID="{5A7FC024-2C12-43B6-B6E3-6452E583D82F}" presName="spacer" presStyleCnt="0"/>
      <dgm:spPr/>
    </dgm:pt>
    <dgm:pt modelId="{89764925-8C9A-D042-8EB4-1EA7502E392A}" type="pres">
      <dgm:prSet presAssocID="{EF5256F8-C0AF-490F-9987-33BC89430ED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4BD4185-D074-A24D-B895-E533476FC792}" type="pres">
      <dgm:prSet presAssocID="{14EEEBD3-DD27-4590-BB0D-843AD6C188E3}" presName="spacer" presStyleCnt="0"/>
      <dgm:spPr/>
    </dgm:pt>
    <dgm:pt modelId="{6A0F55F7-490C-FC4E-A7D1-4E9A7005B32B}" type="pres">
      <dgm:prSet presAssocID="{46FBD085-0FB8-4B6F-9869-87EBFF9EB9F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460580A-28AC-0B4F-995B-5623FB9FD9EC}" type="pres">
      <dgm:prSet presAssocID="{7E38C31D-2BAA-4E02-BEAD-457A02B32455}" presName="spacer" presStyleCnt="0"/>
      <dgm:spPr/>
    </dgm:pt>
    <dgm:pt modelId="{CB5A05BA-4F6B-4A49-BBCC-43526C3E7A63}" type="pres">
      <dgm:prSet presAssocID="{8F7DD593-E449-436E-98AA-A4AF7DAFA748}" presName="parentText" presStyleLbl="node1" presStyleIdx="7" presStyleCnt="8" custLinFactY="10034" custLinFactNeighborX="1150" custLinFactNeighborY="100000">
        <dgm:presLayoutVars>
          <dgm:chMax val="0"/>
          <dgm:bulletEnabled val="1"/>
        </dgm:presLayoutVars>
      </dgm:prSet>
      <dgm:spPr/>
    </dgm:pt>
  </dgm:ptLst>
  <dgm:cxnLst>
    <dgm:cxn modelId="{A37AFC04-9DE9-8645-9966-CF95843AB050}" type="presOf" srcId="{CA1AEC39-0937-4F95-862B-52D9FCCE5F29}" destId="{C135C756-D782-A347-B91E-D6B6414C6351}" srcOrd="0" destOrd="0" presId="urn:microsoft.com/office/officeart/2005/8/layout/vList2"/>
    <dgm:cxn modelId="{92AFEB17-A9D8-874B-A7BB-01FA4D5DCBC1}" type="presOf" srcId="{4E00F220-7861-4926-BB30-E27866F9B173}" destId="{8E1161FA-2321-274F-A624-88B8A17A47E4}" srcOrd="0" destOrd="0" presId="urn:microsoft.com/office/officeart/2005/8/layout/vList2"/>
    <dgm:cxn modelId="{67731B19-81F2-49E5-B88F-6C5E49AAC035}" srcId="{975188C3-0F57-4789-9D6F-0BE3A502CC58}" destId="{8F7DD593-E449-436E-98AA-A4AF7DAFA748}" srcOrd="7" destOrd="0" parTransId="{1C865CBE-0063-4EC1-8931-1E0797240EF4}" sibTransId="{7893B387-233D-4B82-88BC-0141083FF766}"/>
    <dgm:cxn modelId="{2E95AF34-0535-C349-8FA9-F9A1F5FD0817}" type="presOf" srcId="{1E40CF42-A47B-4FC6-A772-F4DCAE25E3C2}" destId="{4C513CD2-2EE3-3846-853B-03C1994E9C31}" srcOrd="0" destOrd="0" presId="urn:microsoft.com/office/officeart/2005/8/layout/vList2"/>
    <dgm:cxn modelId="{06247E39-F3FB-4325-B6EF-3FC494564B89}" srcId="{975188C3-0F57-4789-9D6F-0BE3A502CC58}" destId="{EF5256F8-C0AF-490F-9987-33BC89430EDD}" srcOrd="5" destOrd="0" parTransId="{32C9F441-3ADD-4D88-A507-0ECD8501CCEA}" sibTransId="{14EEEBD3-DD27-4590-BB0D-843AD6C188E3}"/>
    <dgm:cxn modelId="{EE6E4B3C-F383-4C58-AA45-DEC255115A2B}" srcId="{975188C3-0F57-4789-9D6F-0BE3A502CC58}" destId="{B0E15FDC-3CF3-4496-9F54-CEE3B5B66723}" srcOrd="1" destOrd="0" parTransId="{BF8DF500-6454-4519-93F3-3818F210C41F}" sibTransId="{327CDDC1-1CAB-49D6-819F-653E77CEEE83}"/>
    <dgm:cxn modelId="{AA22C047-744B-4372-8ECA-B0751393CD62}" srcId="{975188C3-0F57-4789-9D6F-0BE3A502CC58}" destId="{46FBD085-0FB8-4B6F-9869-87EBFF9EB9F9}" srcOrd="6" destOrd="0" parTransId="{EF297516-C72D-49A1-9C5A-A4BFCB8A464A}" sibTransId="{7E38C31D-2BAA-4E02-BEAD-457A02B32455}"/>
    <dgm:cxn modelId="{0AF9CB74-362B-294B-9FFF-C41B76357DD2}" type="presOf" srcId="{42E12285-7571-46AB-9CA5-E1941AC021EF}" destId="{95160072-DB23-6849-80E2-A580B0F2583F}" srcOrd="0" destOrd="0" presId="urn:microsoft.com/office/officeart/2005/8/layout/vList2"/>
    <dgm:cxn modelId="{39FC2E8E-D8AC-430B-BD77-6CAEC1DE28D3}" srcId="{975188C3-0F57-4789-9D6F-0BE3A502CC58}" destId="{CA1AEC39-0937-4F95-862B-52D9FCCE5F29}" srcOrd="3" destOrd="0" parTransId="{364B3291-B13F-45C7-8372-AD9B14F2C3C4}" sibTransId="{35AD28CB-B423-4445-AFCE-71F7CAE1CD92}"/>
    <dgm:cxn modelId="{FED9F48F-F374-0546-9C18-0E48632F904D}" type="presOf" srcId="{46FBD085-0FB8-4B6F-9869-87EBFF9EB9F9}" destId="{6A0F55F7-490C-FC4E-A7D1-4E9A7005B32B}" srcOrd="0" destOrd="0" presId="urn:microsoft.com/office/officeart/2005/8/layout/vList2"/>
    <dgm:cxn modelId="{61D95AA0-F729-4187-9310-741997C3C79C}" srcId="{975188C3-0F57-4789-9D6F-0BE3A502CC58}" destId="{1E40CF42-A47B-4FC6-A772-F4DCAE25E3C2}" srcOrd="0" destOrd="0" parTransId="{DE390BFB-E618-4134-AFA8-8AB54D54FA2D}" sibTransId="{931A0BA0-C8DA-4073-97B6-4F8EA0ECDAD1}"/>
    <dgm:cxn modelId="{D35441A5-0EAD-3244-AC4D-A93A86FA3D0C}" type="presOf" srcId="{8F7DD593-E449-436E-98AA-A4AF7DAFA748}" destId="{CB5A05BA-4F6B-4A49-BBCC-43526C3E7A63}" srcOrd="0" destOrd="0" presId="urn:microsoft.com/office/officeart/2005/8/layout/vList2"/>
    <dgm:cxn modelId="{8F9DABC6-7CF4-4A00-A52B-E3499342DFEF}" srcId="{975188C3-0F57-4789-9D6F-0BE3A502CC58}" destId="{4E00F220-7861-4926-BB30-E27866F9B173}" srcOrd="4" destOrd="0" parTransId="{72AA7E4B-2DAD-4710-8398-A3C039256CBC}" sibTransId="{5A7FC024-2C12-43B6-B6E3-6452E583D82F}"/>
    <dgm:cxn modelId="{628BCCC7-2EE7-1545-9494-B06F4F62CE2E}" type="presOf" srcId="{EF5256F8-C0AF-490F-9987-33BC89430EDD}" destId="{89764925-8C9A-D042-8EB4-1EA7502E392A}" srcOrd="0" destOrd="0" presId="urn:microsoft.com/office/officeart/2005/8/layout/vList2"/>
    <dgm:cxn modelId="{DD3B27D5-A4B0-2448-AB7C-F3393618FB60}" type="presOf" srcId="{975188C3-0F57-4789-9D6F-0BE3A502CC58}" destId="{C677446F-146C-254C-99FE-0D814A2F006C}" srcOrd="0" destOrd="0" presId="urn:microsoft.com/office/officeart/2005/8/layout/vList2"/>
    <dgm:cxn modelId="{26AA6CE3-C2B8-A949-8381-52BBF4DE883A}" type="presOf" srcId="{B0E15FDC-3CF3-4496-9F54-CEE3B5B66723}" destId="{0A6D47DB-D926-E940-B488-E48C4AD93B53}" srcOrd="0" destOrd="0" presId="urn:microsoft.com/office/officeart/2005/8/layout/vList2"/>
    <dgm:cxn modelId="{804707E4-BC80-44C8-9CB8-9840BC6E08A4}" srcId="{975188C3-0F57-4789-9D6F-0BE3A502CC58}" destId="{42E12285-7571-46AB-9CA5-E1941AC021EF}" srcOrd="2" destOrd="0" parTransId="{80567EB3-0D06-4743-934B-C6B52676511B}" sibTransId="{8D1D676E-0A3E-4CF9-9B71-9D7FF3B7702A}"/>
    <dgm:cxn modelId="{E74E8ABD-BF3B-C944-9B8C-11521B8E1FD7}" type="presParOf" srcId="{C677446F-146C-254C-99FE-0D814A2F006C}" destId="{4C513CD2-2EE3-3846-853B-03C1994E9C31}" srcOrd="0" destOrd="0" presId="urn:microsoft.com/office/officeart/2005/8/layout/vList2"/>
    <dgm:cxn modelId="{38E9907A-1E42-184D-899E-B7DB1C52F6B7}" type="presParOf" srcId="{C677446F-146C-254C-99FE-0D814A2F006C}" destId="{7CEAB203-AAFE-C64E-B8CB-8696A6AD6C02}" srcOrd="1" destOrd="0" presId="urn:microsoft.com/office/officeart/2005/8/layout/vList2"/>
    <dgm:cxn modelId="{ADD49855-2877-DD4D-8160-249E9E65BB89}" type="presParOf" srcId="{C677446F-146C-254C-99FE-0D814A2F006C}" destId="{0A6D47DB-D926-E940-B488-E48C4AD93B53}" srcOrd="2" destOrd="0" presId="urn:microsoft.com/office/officeart/2005/8/layout/vList2"/>
    <dgm:cxn modelId="{8FFB31DD-0DFD-AB4A-A3CB-9932B55F237B}" type="presParOf" srcId="{C677446F-146C-254C-99FE-0D814A2F006C}" destId="{875CFF8C-B69B-6044-97BD-716F92E8398F}" srcOrd="3" destOrd="0" presId="urn:microsoft.com/office/officeart/2005/8/layout/vList2"/>
    <dgm:cxn modelId="{C8154FD9-94BF-2243-BA89-187443296919}" type="presParOf" srcId="{C677446F-146C-254C-99FE-0D814A2F006C}" destId="{95160072-DB23-6849-80E2-A580B0F2583F}" srcOrd="4" destOrd="0" presId="urn:microsoft.com/office/officeart/2005/8/layout/vList2"/>
    <dgm:cxn modelId="{E640086F-14DB-044D-BFFD-14EC692F1A95}" type="presParOf" srcId="{C677446F-146C-254C-99FE-0D814A2F006C}" destId="{A4E0ECCE-D1D9-C948-9785-A485F272455B}" srcOrd="5" destOrd="0" presId="urn:microsoft.com/office/officeart/2005/8/layout/vList2"/>
    <dgm:cxn modelId="{242CA2A6-05B0-1B43-95F0-E7C6AF3C987B}" type="presParOf" srcId="{C677446F-146C-254C-99FE-0D814A2F006C}" destId="{C135C756-D782-A347-B91E-D6B6414C6351}" srcOrd="6" destOrd="0" presId="urn:microsoft.com/office/officeart/2005/8/layout/vList2"/>
    <dgm:cxn modelId="{C91244BF-595E-174E-B9B7-E07C0D9C24CB}" type="presParOf" srcId="{C677446F-146C-254C-99FE-0D814A2F006C}" destId="{DFC5523A-9615-6346-A159-787FC0C43A1A}" srcOrd="7" destOrd="0" presId="urn:microsoft.com/office/officeart/2005/8/layout/vList2"/>
    <dgm:cxn modelId="{A8D5CB4F-F3A1-E14B-B3B8-1F056A903950}" type="presParOf" srcId="{C677446F-146C-254C-99FE-0D814A2F006C}" destId="{8E1161FA-2321-274F-A624-88B8A17A47E4}" srcOrd="8" destOrd="0" presId="urn:microsoft.com/office/officeart/2005/8/layout/vList2"/>
    <dgm:cxn modelId="{E9BE37CC-D472-1C4A-9194-2B8536983F9F}" type="presParOf" srcId="{C677446F-146C-254C-99FE-0D814A2F006C}" destId="{7BA80305-0073-324B-8D24-0CC3C1B8F47B}" srcOrd="9" destOrd="0" presId="urn:microsoft.com/office/officeart/2005/8/layout/vList2"/>
    <dgm:cxn modelId="{C60FFD2F-3C4C-1140-8C00-AFCCDA80A14B}" type="presParOf" srcId="{C677446F-146C-254C-99FE-0D814A2F006C}" destId="{89764925-8C9A-D042-8EB4-1EA7502E392A}" srcOrd="10" destOrd="0" presId="urn:microsoft.com/office/officeart/2005/8/layout/vList2"/>
    <dgm:cxn modelId="{98B91B1C-B3B5-5648-9F2D-C1CE2D744FBB}" type="presParOf" srcId="{C677446F-146C-254C-99FE-0D814A2F006C}" destId="{54BD4185-D074-A24D-B895-E533476FC792}" srcOrd="11" destOrd="0" presId="urn:microsoft.com/office/officeart/2005/8/layout/vList2"/>
    <dgm:cxn modelId="{EC47418B-1A84-924C-A29F-4CC661713543}" type="presParOf" srcId="{C677446F-146C-254C-99FE-0D814A2F006C}" destId="{6A0F55F7-490C-FC4E-A7D1-4E9A7005B32B}" srcOrd="12" destOrd="0" presId="urn:microsoft.com/office/officeart/2005/8/layout/vList2"/>
    <dgm:cxn modelId="{7C24F059-8740-7E40-B45F-EDD853C2C39E}" type="presParOf" srcId="{C677446F-146C-254C-99FE-0D814A2F006C}" destId="{3460580A-28AC-0B4F-995B-5623FB9FD9EC}" srcOrd="13" destOrd="0" presId="urn:microsoft.com/office/officeart/2005/8/layout/vList2"/>
    <dgm:cxn modelId="{485C9D43-41E6-6B4F-9177-BEE96ED486D8}" type="presParOf" srcId="{C677446F-146C-254C-99FE-0D814A2F006C}" destId="{CB5A05BA-4F6B-4A49-BBCC-43526C3E7A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AC7D1-0974-4B08-A3FA-914219E57C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ADB45-224D-41A2-A7A5-9836FC155E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Predictions can be a valuable tool for decision-making and planning.</a:t>
          </a:r>
          <a:endParaRPr lang="en-US"/>
        </a:p>
      </dgm:t>
    </dgm:pt>
    <dgm:pt modelId="{C336FC9C-8DEC-474E-8FDF-EDD94B111CE9}" type="parTrans" cxnId="{EA69C32A-AFF0-47D3-89CB-0686D2D0D73A}">
      <dgm:prSet/>
      <dgm:spPr/>
      <dgm:t>
        <a:bodyPr/>
        <a:lstStyle/>
        <a:p>
          <a:endParaRPr lang="en-US"/>
        </a:p>
      </dgm:t>
    </dgm:pt>
    <dgm:pt modelId="{1C0373C6-94EA-4A06-95B0-1AF4FA3AC760}" type="sibTrans" cxnId="{EA69C32A-AFF0-47D3-89CB-0686D2D0D73A}">
      <dgm:prSet/>
      <dgm:spPr/>
      <dgm:t>
        <a:bodyPr/>
        <a:lstStyle/>
        <a:p>
          <a:endParaRPr lang="en-US"/>
        </a:p>
      </dgm:t>
    </dgm:pt>
    <dgm:pt modelId="{D8C98FF5-8FB2-4FEC-9599-1EE4B3E083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</a:t>
          </a:r>
          <a:r>
            <a:rPr lang="en-GB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rovides valuable insights into factors influencing the data, which helps in identify opportunities or risks.</a:t>
          </a:r>
          <a:endParaRPr lang="en-US"/>
        </a:p>
      </dgm:t>
    </dgm:pt>
    <dgm:pt modelId="{B01446D0-0779-4C69-B30A-03D789770FF8}" type="parTrans" cxnId="{0D927ECD-6AC7-4197-9D18-E10EEEC4A38F}">
      <dgm:prSet/>
      <dgm:spPr/>
      <dgm:t>
        <a:bodyPr/>
        <a:lstStyle/>
        <a:p>
          <a:endParaRPr lang="en-US"/>
        </a:p>
      </dgm:t>
    </dgm:pt>
    <dgm:pt modelId="{7A3DA9F9-6DA7-4EF7-828E-CD2DD54E9F40}" type="sibTrans" cxnId="{0D927ECD-6AC7-4197-9D18-E10EEEC4A38F}">
      <dgm:prSet/>
      <dgm:spPr/>
      <dgm:t>
        <a:bodyPr/>
        <a:lstStyle/>
        <a:p>
          <a:endParaRPr lang="en-US"/>
        </a:p>
      </dgm:t>
    </dgm:pt>
    <dgm:pt modelId="{87FA02E3-87E6-40E3-8107-2F16141FD744}" type="pres">
      <dgm:prSet presAssocID="{CF0AC7D1-0974-4B08-A3FA-914219E57C1D}" presName="root" presStyleCnt="0">
        <dgm:presLayoutVars>
          <dgm:dir/>
          <dgm:resizeHandles val="exact"/>
        </dgm:presLayoutVars>
      </dgm:prSet>
      <dgm:spPr/>
    </dgm:pt>
    <dgm:pt modelId="{5063E468-2E7F-46A1-AFB4-2D5ADDD8D941}" type="pres">
      <dgm:prSet presAssocID="{8EAADB45-224D-41A2-A7A5-9836FC155EEC}" presName="compNode" presStyleCnt="0"/>
      <dgm:spPr/>
    </dgm:pt>
    <dgm:pt modelId="{415D5ADB-F2CB-4A1A-84B7-6C04056F7350}" type="pres">
      <dgm:prSet presAssocID="{8EAADB45-224D-41A2-A7A5-9836FC155EEC}" presName="bgRect" presStyleLbl="bgShp" presStyleIdx="0" presStyleCnt="2"/>
      <dgm:spPr/>
    </dgm:pt>
    <dgm:pt modelId="{148FFDC8-1A40-445A-8E08-F6D458E92D07}" type="pres">
      <dgm:prSet presAssocID="{8EAADB45-224D-41A2-A7A5-9836FC155E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AFFAB77D-5E85-4ECB-B7AD-04D4B3CFC311}" type="pres">
      <dgm:prSet presAssocID="{8EAADB45-224D-41A2-A7A5-9836FC155EEC}" presName="spaceRect" presStyleCnt="0"/>
      <dgm:spPr/>
    </dgm:pt>
    <dgm:pt modelId="{161A95D6-08EE-4B87-BC77-90750BB71A88}" type="pres">
      <dgm:prSet presAssocID="{8EAADB45-224D-41A2-A7A5-9836FC155EEC}" presName="parTx" presStyleLbl="revTx" presStyleIdx="0" presStyleCnt="2">
        <dgm:presLayoutVars>
          <dgm:chMax val="0"/>
          <dgm:chPref val="0"/>
        </dgm:presLayoutVars>
      </dgm:prSet>
      <dgm:spPr/>
    </dgm:pt>
    <dgm:pt modelId="{52EC4E83-5ABC-4DDE-9B36-2221AECA1E76}" type="pres">
      <dgm:prSet presAssocID="{1C0373C6-94EA-4A06-95B0-1AF4FA3AC760}" presName="sibTrans" presStyleCnt="0"/>
      <dgm:spPr/>
    </dgm:pt>
    <dgm:pt modelId="{7FCDC295-D94E-487D-9882-D79C11FD9A14}" type="pres">
      <dgm:prSet presAssocID="{D8C98FF5-8FB2-4FEC-9599-1EE4B3E083BC}" presName="compNode" presStyleCnt="0"/>
      <dgm:spPr/>
    </dgm:pt>
    <dgm:pt modelId="{92E08958-BF08-4107-A7C2-DF70A3C9F118}" type="pres">
      <dgm:prSet presAssocID="{D8C98FF5-8FB2-4FEC-9599-1EE4B3E083BC}" presName="bgRect" presStyleLbl="bgShp" presStyleIdx="1" presStyleCnt="2"/>
      <dgm:spPr/>
    </dgm:pt>
    <dgm:pt modelId="{34DD4608-D424-44D5-BC0D-D119D5948C5D}" type="pres">
      <dgm:prSet presAssocID="{D8C98FF5-8FB2-4FEC-9599-1EE4B3E083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AE41ABA-0D4A-4BA1-A552-0EC25689007D}" type="pres">
      <dgm:prSet presAssocID="{D8C98FF5-8FB2-4FEC-9599-1EE4B3E083BC}" presName="spaceRect" presStyleCnt="0"/>
      <dgm:spPr/>
    </dgm:pt>
    <dgm:pt modelId="{F769823D-7FF0-449C-A0F7-2AFF1091F032}" type="pres">
      <dgm:prSet presAssocID="{D8C98FF5-8FB2-4FEC-9599-1EE4B3E083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200C1C-E659-44C6-9952-34696DCC988C}" type="presOf" srcId="{D8C98FF5-8FB2-4FEC-9599-1EE4B3E083BC}" destId="{F769823D-7FF0-449C-A0F7-2AFF1091F032}" srcOrd="0" destOrd="0" presId="urn:microsoft.com/office/officeart/2018/2/layout/IconVerticalSolidList"/>
    <dgm:cxn modelId="{EA69C32A-AFF0-47D3-89CB-0686D2D0D73A}" srcId="{CF0AC7D1-0974-4B08-A3FA-914219E57C1D}" destId="{8EAADB45-224D-41A2-A7A5-9836FC155EEC}" srcOrd="0" destOrd="0" parTransId="{C336FC9C-8DEC-474E-8FDF-EDD94B111CE9}" sibTransId="{1C0373C6-94EA-4A06-95B0-1AF4FA3AC760}"/>
    <dgm:cxn modelId="{5D286978-BD2D-41D1-A23B-23B09B4A6D22}" type="presOf" srcId="{CF0AC7D1-0974-4B08-A3FA-914219E57C1D}" destId="{87FA02E3-87E6-40E3-8107-2F16141FD744}" srcOrd="0" destOrd="0" presId="urn:microsoft.com/office/officeart/2018/2/layout/IconVerticalSolidList"/>
    <dgm:cxn modelId="{89CF6A8A-FD16-4F9B-996D-D61EB63851E0}" type="presOf" srcId="{8EAADB45-224D-41A2-A7A5-9836FC155EEC}" destId="{161A95D6-08EE-4B87-BC77-90750BB71A88}" srcOrd="0" destOrd="0" presId="urn:microsoft.com/office/officeart/2018/2/layout/IconVerticalSolidList"/>
    <dgm:cxn modelId="{0D927ECD-6AC7-4197-9D18-E10EEEC4A38F}" srcId="{CF0AC7D1-0974-4B08-A3FA-914219E57C1D}" destId="{D8C98FF5-8FB2-4FEC-9599-1EE4B3E083BC}" srcOrd="1" destOrd="0" parTransId="{B01446D0-0779-4C69-B30A-03D789770FF8}" sibTransId="{7A3DA9F9-6DA7-4EF7-828E-CD2DD54E9F40}"/>
    <dgm:cxn modelId="{A0F829AF-8DE8-47AA-A8A4-CC4455E4F96A}" type="presParOf" srcId="{87FA02E3-87E6-40E3-8107-2F16141FD744}" destId="{5063E468-2E7F-46A1-AFB4-2D5ADDD8D941}" srcOrd="0" destOrd="0" presId="urn:microsoft.com/office/officeart/2018/2/layout/IconVerticalSolidList"/>
    <dgm:cxn modelId="{F7D3DBA3-D066-40D0-8DA2-DF273BA82F00}" type="presParOf" srcId="{5063E468-2E7F-46A1-AFB4-2D5ADDD8D941}" destId="{415D5ADB-F2CB-4A1A-84B7-6C04056F7350}" srcOrd="0" destOrd="0" presId="urn:microsoft.com/office/officeart/2018/2/layout/IconVerticalSolidList"/>
    <dgm:cxn modelId="{2BF2BEB8-4B66-4375-B549-0BC5B0399021}" type="presParOf" srcId="{5063E468-2E7F-46A1-AFB4-2D5ADDD8D941}" destId="{148FFDC8-1A40-445A-8E08-F6D458E92D07}" srcOrd="1" destOrd="0" presId="urn:microsoft.com/office/officeart/2018/2/layout/IconVerticalSolidList"/>
    <dgm:cxn modelId="{6C83F839-A357-44F2-9E40-94A742417384}" type="presParOf" srcId="{5063E468-2E7F-46A1-AFB4-2D5ADDD8D941}" destId="{AFFAB77D-5E85-4ECB-B7AD-04D4B3CFC311}" srcOrd="2" destOrd="0" presId="urn:microsoft.com/office/officeart/2018/2/layout/IconVerticalSolidList"/>
    <dgm:cxn modelId="{26D37F68-EE9E-48D7-8693-14670D9A9D09}" type="presParOf" srcId="{5063E468-2E7F-46A1-AFB4-2D5ADDD8D941}" destId="{161A95D6-08EE-4B87-BC77-90750BB71A88}" srcOrd="3" destOrd="0" presId="urn:microsoft.com/office/officeart/2018/2/layout/IconVerticalSolidList"/>
    <dgm:cxn modelId="{E7A47457-5362-4543-860C-C739C06F0627}" type="presParOf" srcId="{87FA02E3-87E6-40E3-8107-2F16141FD744}" destId="{52EC4E83-5ABC-4DDE-9B36-2221AECA1E76}" srcOrd="1" destOrd="0" presId="urn:microsoft.com/office/officeart/2018/2/layout/IconVerticalSolidList"/>
    <dgm:cxn modelId="{075234FD-7658-48DE-BD2D-5E0AB1A2CAC3}" type="presParOf" srcId="{87FA02E3-87E6-40E3-8107-2F16141FD744}" destId="{7FCDC295-D94E-487D-9882-D79C11FD9A14}" srcOrd="2" destOrd="0" presId="urn:microsoft.com/office/officeart/2018/2/layout/IconVerticalSolidList"/>
    <dgm:cxn modelId="{6C2AC940-E304-47DC-A7A8-C838EB1FB9CA}" type="presParOf" srcId="{7FCDC295-D94E-487D-9882-D79C11FD9A14}" destId="{92E08958-BF08-4107-A7C2-DF70A3C9F118}" srcOrd="0" destOrd="0" presId="urn:microsoft.com/office/officeart/2018/2/layout/IconVerticalSolidList"/>
    <dgm:cxn modelId="{23CC6024-49BE-4642-8C1A-84F60D98C11E}" type="presParOf" srcId="{7FCDC295-D94E-487D-9882-D79C11FD9A14}" destId="{34DD4608-D424-44D5-BC0D-D119D5948C5D}" srcOrd="1" destOrd="0" presId="urn:microsoft.com/office/officeart/2018/2/layout/IconVerticalSolidList"/>
    <dgm:cxn modelId="{A4BD0B25-F76A-4130-97CE-420B1FE01CA7}" type="presParOf" srcId="{7FCDC295-D94E-487D-9882-D79C11FD9A14}" destId="{7AE41ABA-0D4A-4BA1-A552-0EC25689007D}" srcOrd="2" destOrd="0" presId="urn:microsoft.com/office/officeart/2018/2/layout/IconVerticalSolidList"/>
    <dgm:cxn modelId="{39BAB8D1-5580-4FAD-8628-5571E1C6E5E8}" type="presParOf" srcId="{7FCDC295-D94E-487D-9882-D79C11FD9A14}" destId="{F769823D-7FF0-449C-A0F7-2AFF1091F0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DF6FB8-FC89-45A6-A772-7EB20A0FB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E7096-5449-4823-B37C-7C3A69AEC404}">
      <dgm:prSet custT="1"/>
      <dgm:spPr/>
      <dgm:t>
        <a:bodyPr/>
        <a:lstStyle/>
        <a:p>
          <a:r>
            <a:rPr lang="en-US" sz="1600" b="1" dirty="0"/>
            <a:t>	Autoregressive (AR) models</a:t>
          </a:r>
        </a:p>
      </dgm:t>
    </dgm:pt>
    <dgm:pt modelId="{C1B774B6-B584-40BC-A977-EFF2EEB9DEF4}" type="sibTrans" cxnId="{8BACF550-6A7B-4A16-BE03-5F81FCB83BCB}">
      <dgm:prSet/>
      <dgm:spPr/>
      <dgm:t>
        <a:bodyPr/>
        <a:lstStyle/>
        <a:p>
          <a:endParaRPr lang="en-US"/>
        </a:p>
      </dgm:t>
    </dgm:pt>
    <dgm:pt modelId="{F4D124EC-D74A-4D6A-8ECE-FA7A2D8EF378}" type="parTrans" cxnId="{8BACF550-6A7B-4A16-BE03-5F81FCB83BCB}">
      <dgm:prSet/>
      <dgm:spPr/>
      <dgm:t>
        <a:bodyPr/>
        <a:lstStyle/>
        <a:p>
          <a:endParaRPr lang="en-US"/>
        </a:p>
      </dgm:t>
    </dgm:pt>
    <dgm:pt modelId="{40FCDCB5-A36A-8645-B1B1-9E634EA4F903}" type="pres">
      <dgm:prSet presAssocID="{30DF6FB8-FC89-45A6-A772-7EB20A0FBAC5}" presName="linear" presStyleCnt="0">
        <dgm:presLayoutVars>
          <dgm:animLvl val="lvl"/>
          <dgm:resizeHandles val="exact"/>
        </dgm:presLayoutVars>
      </dgm:prSet>
      <dgm:spPr/>
    </dgm:pt>
    <dgm:pt modelId="{13D63F14-A4F9-D546-BC63-E42C0F1E9D59}" type="pres">
      <dgm:prSet presAssocID="{584E7096-5449-4823-B37C-7C3A69AEC404}" presName="parentText" presStyleLbl="node1" presStyleIdx="0" presStyleCnt="1" custLinFactY="-7383" custLinFactNeighborX="-2273" custLinFactNeighborY="-100000">
        <dgm:presLayoutVars>
          <dgm:chMax val="0"/>
          <dgm:bulletEnabled val="1"/>
        </dgm:presLayoutVars>
      </dgm:prSet>
      <dgm:spPr/>
    </dgm:pt>
  </dgm:ptLst>
  <dgm:cxnLst>
    <dgm:cxn modelId="{5580AE24-F8E9-0D4D-B3B6-F4E38E1D688A}" type="presOf" srcId="{584E7096-5449-4823-B37C-7C3A69AEC404}" destId="{13D63F14-A4F9-D546-BC63-E42C0F1E9D59}" srcOrd="0" destOrd="0" presId="urn:microsoft.com/office/officeart/2005/8/layout/vList2"/>
    <dgm:cxn modelId="{8BACF550-6A7B-4A16-BE03-5F81FCB83BCB}" srcId="{30DF6FB8-FC89-45A6-A772-7EB20A0FBAC5}" destId="{584E7096-5449-4823-B37C-7C3A69AEC404}" srcOrd="0" destOrd="0" parTransId="{F4D124EC-D74A-4D6A-8ECE-FA7A2D8EF378}" sibTransId="{C1B774B6-B584-40BC-A977-EFF2EEB9DEF4}"/>
    <dgm:cxn modelId="{5A0B19E0-0E36-8F49-8592-8202F75799AA}" type="presOf" srcId="{30DF6FB8-FC89-45A6-A772-7EB20A0FBAC5}" destId="{40FCDCB5-A36A-8645-B1B1-9E634EA4F903}" srcOrd="0" destOrd="0" presId="urn:microsoft.com/office/officeart/2005/8/layout/vList2"/>
    <dgm:cxn modelId="{5282C163-BE34-CC4B-9666-B72A934B5233}" type="presParOf" srcId="{40FCDCB5-A36A-8645-B1B1-9E634EA4F903}" destId="{13D63F14-A4F9-D546-BC63-E42C0F1E9D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DF6FB8-FC89-45A6-A772-7EB20A0FB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E7096-5449-4823-B37C-7C3A69AEC404}">
      <dgm:prSet custT="1"/>
      <dgm:spPr/>
      <dgm:t>
        <a:bodyPr/>
        <a:lstStyle/>
        <a:p>
          <a:pPr algn="ctr"/>
          <a:r>
            <a:rPr lang="en-US" sz="1600" b="1" dirty="0"/>
            <a:t>Moving Average (MA) models</a:t>
          </a:r>
        </a:p>
      </dgm:t>
    </dgm:pt>
    <dgm:pt modelId="{C1B774B6-B584-40BC-A977-EFF2EEB9DEF4}" type="sibTrans" cxnId="{8BACF550-6A7B-4A16-BE03-5F81FCB83BCB}">
      <dgm:prSet/>
      <dgm:spPr/>
      <dgm:t>
        <a:bodyPr/>
        <a:lstStyle/>
        <a:p>
          <a:endParaRPr lang="en-US"/>
        </a:p>
      </dgm:t>
    </dgm:pt>
    <dgm:pt modelId="{F4D124EC-D74A-4D6A-8ECE-FA7A2D8EF378}" type="parTrans" cxnId="{8BACF550-6A7B-4A16-BE03-5F81FCB83BCB}">
      <dgm:prSet/>
      <dgm:spPr/>
      <dgm:t>
        <a:bodyPr/>
        <a:lstStyle/>
        <a:p>
          <a:endParaRPr lang="en-US"/>
        </a:p>
      </dgm:t>
    </dgm:pt>
    <dgm:pt modelId="{40FCDCB5-A36A-8645-B1B1-9E634EA4F903}" type="pres">
      <dgm:prSet presAssocID="{30DF6FB8-FC89-45A6-A772-7EB20A0FBAC5}" presName="linear" presStyleCnt="0">
        <dgm:presLayoutVars>
          <dgm:animLvl val="lvl"/>
          <dgm:resizeHandles val="exact"/>
        </dgm:presLayoutVars>
      </dgm:prSet>
      <dgm:spPr/>
    </dgm:pt>
    <dgm:pt modelId="{13D63F14-A4F9-D546-BC63-E42C0F1E9D59}" type="pres">
      <dgm:prSet presAssocID="{584E7096-5449-4823-B37C-7C3A69AEC404}" presName="parentText" presStyleLbl="node1" presStyleIdx="0" presStyleCnt="1" custLinFactY="-7383" custLinFactNeighborX="-2273" custLinFactNeighborY="-100000">
        <dgm:presLayoutVars>
          <dgm:chMax val="0"/>
          <dgm:bulletEnabled val="1"/>
        </dgm:presLayoutVars>
      </dgm:prSet>
      <dgm:spPr/>
    </dgm:pt>
  </dgm:ptLst>
  <dgm:cxnLst>
    <dgm:cxn modelId="{5580AE24-F8E9-0D4D-B3B6-F4E38E1D688A}" type="presOf" srcId="{584E7096-5449-4823-B37C-7C3A69AEC404}" destId="{13D63F14-A4F9-D546-BC63-E42C0F1E9D59}" srcOrd="0" destOrd="0" presId="urn:microsoft.com/office/officeart/2005/8/layout/vList2"/>
    <dgm:cxn modelId="{8BACF550-6A7B-4A16-BE03-5F81FCB83BCB}" srcId="{30DF6FB8-FC89-45A6-A772-7EB20A0FBAC5}" destId="{584E7096-5449-4823-B37C-7C3A69AEC404}" srcOrd="0" destOrd="0" parTransId="{F4D124EC-D74A-4D6A-8ECE-FA7A2D8EF378}" sibTransId="{C1B774B6-B584-40BC-A977-EFF2EEB9DEF4}"/>
    <dgm:cxn modelId="{5A0B19E0-0E36-8F49-8592-8202F75799AA}" type="presOf" srcId="{30DF6FB8-FC89-45A6-A772-7EB20A0FBAC5}" destId="{40FCDCB5-A36A-8645-B1B1-9E634EA4F903}" srcOrd="0" destOrd="0" presId="urn:microsoft.com/office/officeart/2005/8/layout/vList2"/>
    <dgm:cxn modelId="{5282C163-BE34-CC4B-9666-B72A934B5233}" type="presParOf" srcId="{40FCDCB5-A36A-8645-B1B1-9E634EA4F903}" destId="{13D63F14-A4F9-D546-BC63-E42C0F1E9D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2AF4D1-635D-4AD7-AFEA-24559CA36B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507D8-BBCE-4CAA-8030-DAC724DBDDB8}">
      <dgm:prSet/>
      <dgm:spPr/>
      <dgm:t>
        <a:bodyPr/>
        <a:lstStyle/>
        <a:p>
          <a:r>
            <a:rPr lang="en-US" b="1" dirty="0"/>
            <a:t>Stacked Autoencoders</a:t>
          </a:r>
        </a:p>
      </dgm:t>
    </dgm:pt>
    <dgm:pt modelId="{A9415354-726C-43CB-87AF-CEA9A72B8C01}" type="parTrans" cxnId="{00BB9608-F0A3-406C-BE63-BD7D5162EF32}">
      <dgm:prSet/>
      <dgm:spPr/>
      <dgm:t>
        <a:bodyPr/>
        <a:lstStyle/>
        <a:p>
          <a:endParaRPr lang="en-US"/>
        </a:p>
      </dgm:t>
    </dgm:pt>
    <dgm:pt modelId="{9E03C75A-04D5-4429-8036-AF2990A9ED2D}" type="sibTrans" cxnId="{00BB9608-F0A3-406C-BE63-BD7D5162EF32}">
      <dgm:prSet/>
      <dgm:spPr/>
      <dgm:t>
        <a:bodyPr/>
        <a:lstStyle/>
        <a:p>
          <a:endParaRPr lang="en-US"/>
        </a:p>
      </dgm:t>
    </dgm:pt>
    <dgm:pt modelId="{881FE6FB-B8F0-466A-B939-80A269F37A32}">
      <dgm:prSet/>
      <dgm:spPr/>
      <dgm:t>
        <a:bodyPr/>
        <a:lstStyle/>
        <a:p>
          <a:r>
            <a:rPr lang="en-US" b="1" dirty="0"/>
            <a:t>Convolutional Neural Networks </a:t>
          </a:r>
          <a:r>
            <a:rPr lang="en-US" dirty="0"/>
            <a:t>(CNNs) [8]</a:t>
          </a:r>
        </a:p>
      </dgm:t>
    </dgm:pt>
    <dgm:pt modelId="{415DCADA-371E-41D2-80A5-ECEE291FB3EC}" type="parTrans" cxnId="{2D7365D9-7395-4F4B-840B-F40713F277FC}">
      <dgm:prSet/>
      <dgm:spPr/>
      <dgm:t>
        <a:bodyPr/>
        <a:lstStyle/>
        <a:p>
          <a:endParaRPr lang="en-US"/>
        </a:p>
      </dgm:t>
    </dgm:pt>
    <dgm:pt modelId="{926A1925-7A5F-467A-8D1B-4E08CDDE07EF}" type="sibTrans" cxnId="{2D7365D9-7395-4F4B-840B-F40713F277FC}">
      <dgm:prSet/>
      <dgm:spPr/>
      <dgm:t>
        <a:bodyPr/>
        <a:lstStyle/>
        <a:p>
          <a:endParaRPr lang="en-US"/>
        </a:p>
      </dgm:t>
    </dgm:pt>
    <dgm:pt modelId="{1AB5E54C-6819-4A6B-8F05-58D6B44814B8}">
      <dgm:prSet/>
      <dgm:spPr/>
      <dgm:t>
        <a:bodyPr/>
        <a:lstStyle/>
        <a:p>
          <a:r>
            <a:rPr lang="en-US" b="1" dirty="0"/>
            <a:t>Gradient Boosting Regression Trees </a:t>
          </a:r>
          <a:r>
            <a:rPr lang="en-US" dirty="0"/>
            <a:t>(GBRTs)</a:t>
          </a:r>
        </a:p>
      </dgm:t>
    </dgm:pt>
    <dgm:pt modelId="{F2E2D8E0-0529-41A3-9896-6747CA49DB39}" type="parTrans" cxnId="{A2948F57-2C14-414D-965B-9128C04B5AC6}">
      <dgm:prSet/>
      <dgm:spPr/>
      <dgm:t>
        <a:bodyPr/>
        <a:lstStyle/>
        <a:p>
          <a:endParaRPr lang="en-US"/>
        </a:p>
      </dgm:t>
    </dgm:pt>
    <dgm:pt modelId="{79AE7FF3-13C0-486E-8DBB-610E52EB048C}" type="sibTrans" cxnId="{A2948F57-2C14-414D-965B-9128C04B5AC6}">
      <dgm:prSet/>
      <dgm:spPr/>
      <dgm:t>
        <a:bodyPr/>
        <a:lstStyle/>
        <a:p>
          <a:endParaRPr lang="en-US"/>
        </a:p>
      </dgm:t>
    </dgm:pt>
    <dgm:pt modelId="{AB6864E1-7FAF-304F-9850-C6D19CC96B27}">
      <dgm:prSet/>
      <dgm:spPr/>
      <dgm:t>
        <a:bodyPr/>
        <a:lstStyle/>
        <a:p>
          <a:r>
            <a:rPr lang="en-US" b="1" dirty="0"/>
            <a:t>Random Forests</a:t>
          </a:r>
        </a:p>
      </dgm:t>
    </dgm:pt>
    <dgm:pt modelId="{9170EAC9-E2A8-E541-97B1-2D764649A369}" type="parTrans" cxnId="{9FD4F247-4EEE-0343-91F6-1C09F87C281F}">
      <dgm:prSet/>
      <dgm:spPr/>
      <dgm:t>
        <a:bodyPr/>
        <a:lstStyle/>
        <a:p>
          <a:endParaRPr lang="en-GB"/>
        </a:p>
      </dgm:t>
    </dgm:pt>
    <dgm:pt modelId="{279BD850-0004-6440-87B0-D2A271DD9099}" type="sibTrans" cxnId="{9FD4F247-4EEE-0343-91F6-1C09F87C281F}">
      <dgm:prSet/>
      <dgm:spPr/>
      <dgm:t>
        <a:bodyPr/>
        <a:lstStyle/>
        <a:p>
          <a:endParaRPr lang="en-GB"/>
        </a:p>
      </dgm:t>
    </dgm:pt>
    <dgm:pt modelId="{8AFE9693-D4E2-CE48-AEF1-8F749394753E}" type="pres">
      <dgm:prSet presAssocID="{972AF4D1-635D-4AD7-AFEA-24559CA36B8B}" presName="linear" presStyleCnt="0">
        <dgm:presLayoutVars>
          <dgm:animLvl val="lvl"/>
          <dgm:resizeHandles val="exact"/>
        </dgm:presLayoutVars>
      </dgm:prSet>
      <dgm:spPr/>
    </dgm:pt>
    <dgm:pt modelId="{BE259A5F-3893-8E49-B83B-F7C888E5B110}" type="pres">
      <dgm:prSet presAssocID="{60C507D8-BBCE-4CAA-8030-DAC724DBDD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B8BF07-0032-C14D-8D46-04652277BEDA}" type="pres">
      <dgm:prSet presAssocID="{9E03C75A-04D5-4429-8036-AF2990A9ED2D}" presName="spacer" presStyleCnt="0"/>
      <dgm:spPr/>
    </dgm:pt>
    <dgm:pt modelId="{997C2EFF-0BFD-9040-B358-97918437377B}" type="pres">
      <dgm:prSet presAssocID="{AB6864E1-7FAF-304F-9850-C6D19CC96B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7EEDC9-6D0D-EA44-A334-369537B3C043}" type="pres">
      <dgm:prSet presAssocID="{279BD850-0004-6440-87B0-D2A271DD9099}" presName="spacer" presStyleCnt="0"/>
      <dgm:spPr/>
    </dgm:pt>
    <dgm:pt modelId="{DCB45C35-C46B-A34C-878A-252BC8AD3535}" type="pres">
      <dgm:prSet presAssocID="{881FE6FB-B8F0-466A-B939-80A269F37A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9D94E8-ADCF-5B42-8126-45450C9B177E}" type="pres">
      <dgm:prSet presAssocID="{926A1925-7A5F-467A-8D1B-4E08CDDE07EF}" presName="spacer" presStyleCnt="0"/>
      <dgm:spPr/>
    </dgm:pt>
    <dgm:pt modelId="{4612F238-7257-0443-B9C9-7C1CF95AA446}" type="pres">
      <dgm:prSet presAssocID="{1AB5E54C-6819-4A6B-8F05-58D6B44814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BB9608-F0A3-406C-BE63-BD7D5162EF32}" srcId="{972AF4D1-635D-4AD7-AFEA-24559CA36B8B}" destId="{60C507D8-BBCE-4CAA-8030-DAC724DBDDB8}" srcOrd="0" destOrd="0" parTransId="{A9415354-726C-43CB-87AF-CEA9A72B8C01}" sibTransId="{9E03C75A-04D5-4429-8036-AF2990A9ED2D}"/>
    <dgm:cxn modelId="{9FD4F247-4EEE-0343-91F6-1C09F87C281F}" srcId="{972AF4D1-635D-4AD7-AFEA-24559CA36B8B}" destId="{AB6864E1-7FAF-304F-9850-C6D19CC96B27}" srcOrd="1" destOrd="0" parTransId="{9170EAC9-E2A8-E541-97B1-2D764649A369}" sibTransId="{279BD850-0004-6440-87B0-D2A271DD9099}"/>
    <dgm:cxn modelId="{A2948F57-2C14-414D-965B-9128C04B5AC6}" srcId="{972AF4D1-635D-4AD7-AFEA-24559CA36B8B}" destId="{1AB5E54C-6819-4A6B-8F05-58D6B44814B8}" srcOrd="3" destOrd="0" parTransId="{F2E2D8E0-0529-41A3-9896-6747CA49DB39}" sibTransId="{79AE7FF3-13C0-486E-8DBB-610E52EB048C}"/>
    <dgm:cxn modelId="{E506AE6B-495C-2D4C-8C53-7591704EEEE0}" type="presOf" srcId="{1AB5E54C-6819-4A6B-8F05-58D6B44814B8}" destId="{4612F238-7257-0443-B9C9-7C1CF95AA446}" srcOrd="0" destOrd="0" presId="urn:microsoft.com/office/officeart/2005/8/layout/vList2"/>
    <dgm:cxn modelId="{1641629E-164F-2344-ABC0-5693B8515A98}" type="presOf" srcId="{972AF4D1-635D-4AD7-AFEA-24559CA36B8B}" destId="{8AFE9693-D4E2-CE48-AEF1-8F749394753E}" srcOrd="0" destOrd="0" presId="urn:microsoft.com/office/officeart/2005/8/layout/vList2"/>
    <dgm:cxn modelId="{6C5E45BB-B7B3-0147-957A-85FD854AD760}" type="presOf" srcId="{AB6864E1-7FAF-304F-9850-C6D19CC96B27}" destId="{997C2EFF-0BFD-9040-B358-97918437377B}" srcOrd="0" destOrd="0" presId="urn:microsoft.com/office/officeart/2005/8/layout/vList2"/>
    <dgm:cxn modelId="{3EB883D3-BE1C-6447-A541-95A69587FC8F}" type="presOf" srcId="{881FE6FB-B8F0-466A-B939-80A269F37A32}" destId="{DCB45C35-C46B-A34C-878A-252BC8AD3535}" srcOrd="0" destOrd="0" presId="urn:microsoft.com/office/officeart/2005/8/layout/vList2"/>
    <dgm:cxn modelId="{2D7365D9-7395-4F4B-840B-F40713F277FC}" srcId="{972AF4D1-635D-4AD7-AFEA-24559CA36B8B}" destId="{881FE6FB-B8F0-466A-B939-80A269F37A32}" srcOrd="2" destOrd="0" parTransId="{415DCADA-371E-41D2-80A5-ECEE291FB3EC}" sibTransId="{926A1925-7A5F-467A-8D1B-4E08CDDE07EF}"/>
    <dgm:cxn modelId="{E8EE5FE7-2EEA-B14F-9202-8F40323F5A5C}" type="presOf" srcId="{60C507D8-BBCE-4CAA-8030-DAC724DBDDB8}" destId="{BE259A5F-3893-8E49-B83B-F7C888E5B110}" srcOrd="0" destOrd="0" presId="urn:microsoft.com/office/officeart/2005/8/layout/vList2"/>
    <dgm:cxn modelId="{78C144B4-F284-9F45-8B03-D6CF6B39E7E7}" type="presParOf" srcId="{8AFE9693-D4E2-CE48-AEF1-8F749394753E}" destId="{BE259A5F-3893-8E49-B83B-F7C888E5B110}" srcOrd="0" destOrd="0" presId="urn:microsoft.com/office/officeart/2005/8/layout/vList2"/>
    <dgm:cxn modelId="{3FA4B389-7834-214F-9511-7075E84993EB}" type="presParOf" srcId="{8AFE9693-D4E2-CE48-AEF1-8F749394753E}" destId="{BBB8BF07-0032-C14D-8D46-04652277BEDA}" srcOrd="1" destOrd="0" presId="urn:microsoft.com/office/officeart/2005/8/layout/vList2"/>
    <dgm:cxn modelId="{02FF88CB-2ECC-6147-BF91-C46B08FFF8B4}" type="presParOf" srcId="{8AFE9693-D4E2-CE48-AEF1-8F749394753E}" destId="{997C2EFF-0BFD-9040-B358-97918437377B}" srcOrd="2" destOrd="0" presId="urn:microsoft.com/office/officeart/2005/8/layout/vList2"/>
    <dgm:cxn modelId="{4EDE01D8-9245-4B40-8F47-B3B70F586265}" type="presParOf" srcId="{8AFE9693-D4E2-CE48-AEF1-8F749394753E}" destId="{037EEDC9-6D0D-EA44-A334-369537B3C043}" srcOrd="3" destOrd="0" presId="urn:microsoft.com/office/officeart/2005/8/layout/vList2"/>
    <dgm:cxn modelId="{11FA3D03-0B34-4347-8CFE-A6D7B224D3C3}" type="presParOf" srcId="{8AFE9693-D4E2-CE48-AEF1-8F749394753E}" destId="{DCB45C35-C46B-A34C-878A-252BC8AD3535}" srcOrd="4" destOrd="0" presId="urn:microsoft.com/office/officeart/2005/8/layout/vList2"/>
    <dgm:cxn modelId="{3635F55C-EFC0-354C-85A2-8BBB174834BD}" type="presParOf" srcId="{8AFE9693-D4E2-CE48-AEF1-8F749394753E}" destId="{6E9D94E8-ADCF-5B42-8126-45450C9B177E}" srcOrd="5" destOrd="0" presId="urn:microsoft.com/office/officeart/2005/8/layout/vList2"/>
    <dgm:cxn modelId="{D8561AD3-49E4-5843-AD42-5FC5EC1F4E0D}" type="presParOf" srcId="{8AFE9693-D4E2-CE48-AEF1-8F749394753E}" destId="{4612F238-7257-0443-B9C9-7C1CF95AA4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2AF4D1-635D-4AD7-AFEA-24559CA36B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507D8-BBCE-4CAA-8030-DAC724DBDDB8}">
      <dgm:prSet/>
      <dgm:spPr>
        <a:solidFill>
          <a:srgbClr val="00B050"/>
        </a:solidFill>
      </dgm:spPr>
      <dgm:t>
        <a:bodyPr/>
        <a:lstStyle/>
        <a:p>
          <a:r>
            <a:rPr lang="en-US" b="1" dirty="0"/>
            <a:t>Transformers</a:t>
          </a:r>
          <a:r>
            <a:rPr lang="en-US" dirty="0"/>
            <a:t> [9]</a:t>
          </a:r>
        </a:p>
      </dgm:t>
    </dgm:pt>
    <dgm:pt modelId="{A9415354-726C-43CB-87AF-CEA9A72B8C01}" type="parTrans" cxnId="{00BB9608-F0A3-406C-BE63-BD7D5162EF32}">
      <dgm:prSet/>
      <dgm:spPr/>
      <dgm:t>
        <a:bodyPr/>
        <a:lstStyle/>
        <a:p>
          <a:endParaRPr lang="en-US"/>
        </a:p>
      </dgm:t>
    </dgm:pt>
    <dgm:pt modelId="{9E03C75A-04D5-4429-8036-AF2990A9ED2D}" type="sibTrans" cxnId="{00BB9608-F0A3-406C-BE63-BD7D5162EF32}">
      <dgm:prSet/>
      <dgm:spPr/>
      <dgm:t>
        <a:bodyPr/>
        <a:lstStyle/>
        <a:p>
          <a:endParaRPr lang="en-US"/>
        </a:p>
      </dgm:t>
    </dgm:pt>
    <dgm:pt modelId="{881FE6FB-B8F0-466A-B939-80A269F37A32}">
      <dgm:prSet/>
      <dgm:spPr>
        <a:solidFill>
          <a:srgbClr val="00B050"/>
        </a:solidFill>
      </dgm:spPr>
      <dgm:t>
        <a:bodyPr/>
        <a:lstStyle/>
        <a:p>
          <a:r>
            <a:rPr lang="en-US" b="1" dirty="0"/>
            <a:t>Long-Short Term Memory </a:t>
          </a:r>
          <a:r>
            <a:rPr lang="en-US" dirty="0"/>
            <a:t>(LSTMs) [11]</a:t>
          </a:r>
        </a:p>
      </dgm:t>
    </dgm:pt>
    <dgm:pt modelId="{415DCADA-371E-41D2-80A5-ECEE291FB3EC}" type="parTrans" cxnId="{2D7365D9-7395-4F4B-840B-F40713F277FC}">
      <dgm:prSet/>
      <dgm:spPr/>
      <dgm:t>
        <a:bodyPr/>
        <a:lstStyle/>
        <a:p>
          <a:endParaRPr lang="en-US"/>
        </a:p>
      </dgm:t>
    </dgm:pt>
    <dgm:pt modelId="{926A1925-7A5F-467A-8D1B-4E08CDDE07EF}" type="sibTrans" cxnId="{2D7365D9-7395-4F4B-840B-F40713F277FC}">
      <dgm:prSet/>
      <dgm:spPr/>
      <dgm:t>
        <a:bodyPr/>
        <a:lstStyle/>
        <a:p>
          <a:endParaRPr lang="en-US"/>
        </a:p>
      </dgm:t>
    </dgm:pt>
    <dgm:pt modelId="{AB6864E1-7FAF-304F-9850-C6D19CC96B27}">
      <dgm:prSet/>
      <dgm:spPr>
        <a:solidFill>
          <a:srgbClr val="00B050"/>
        </a:solidFill>
      </dgm:spPr>
      <dgm:t>
        <a:bodyPr/>
        <a:lstStyle/>
        <a:p>
          <a:r>
            <a:rPr lang="en-US" b="1" dirty="0"/>
            <a:t>Recurrent Neural Networks </a:t>
          </a:r>
          <a:r>
            <a:rPr lang="en-US" dirty="0"/>
            <a:t>(RNNs) [10]</a:t>
          </a:r>
        </a:p>
      </dgm:t>
    </dgm:pt>
    <dgm:pt modelId="{9170EAC9-E2A8-E541-97B1-2D764649A369}" type="parTrans" cxnId="{9FD4F247-4EEE-0343-91F6-1C09F87C281F}">
      <dgm:prSet/>
      <dgm:spPr/>
      <dgm:t>
        <a:bodyPr/>
        <a:lstStyle/>
        <a:p>
          <a:endParaRPr lang="en-GB"/>
        </a:p>
      </dgm:t>
    </dgm:pt>
    <dgm:pt modelId="{279BD850-0004-6440-87B0-D2A271DD9099}" type="sibTrans" cxnId="{9FD4F247-4EEE-0343-91F6-1C09F87C281F}">
      <dgm:prSet/>
      <dgm:spPr/>
      <dgm:t>
        <a:bodyPr/>
        <a:lstStyle/>
        <a:p>
          <a:endParaRPr lang="en-GB"/>
        </a:p>
      </dgm:t>
    </dgm:pt>
    <dgm:pt modelId="{8AFE9693-D4E2-CE48-AEF1-8F749394753E}" type="pres">
      <dgm:prSet presAssocID="{972AF4D1-635D-4AD7-AFEA-24559CA36B8B}" presName="linear" presStyleCnt="0">
        <dgm:presLayoutVars>
          <dgm:animLvl val="lvl"/>
          <dgm:resizeHandles val="exact"/>
        </dgm:presLayoutVars>
      </dgm:prSet>
      <dgm:spPr/>
    </dgm:pt>
    <dgm:pt modelId="{BE259A5F-3893-8E49-B83B-F7C888E5B110}" type="pres">
      <dgm:prSet presAssocID="{60C507D8-BBCE-4CAA-8030-DAC724DBDD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B8BF07-0032-C14D-8D46-04652277BEDA}" type="pres">
      <dgm:prSet presAssocID="{9E03C75A-04D5-4429-8036-AF2990A9ED2D}" presName="spacer" presStyleCnt="0"/>
      <dgm:spPr/>
    </dgm:pt>
    <dgm:pt modelId="{997C2EFF-0BFD-9040-B358-97918437377B}" type="pres">
      <dgm:prSet presAssocID="{AB6864E1-7FAF-304F-9850-C6D19CC96B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7EEDC9-6D0D-EA44-A334-369537B3C043}" type="pres">
      <dgm:prSet presAssocID="{279BD850-0004-6440-87B0-D2A271DD9099}" presName="spacer" presStyleCnt="0"/>
      <dgm:spPr/>
    </dgm:pt>
    <dgm:pt modelId="{DCB45C35-C46B-A34C-878A-252BC8AD3535}" type="pres">
      <dgm:prSet presAssocID="{881FE6FB-B8F0-466A-B939-80A269F37A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BB9608-F0A3-406C-BE63-BD7D5162EF32}" srcId="{972AF4D1-635D-4AD7-AFEA-24559CA36B8B}" destId="{60C507D8-BBCE-4CAA-8030-DAC724DBDDB8}" srcOrd="0" destOrd="0" parTransId="{A9415354-726C-43CB-87AF-CEA9A72B8C01}" sibTransId="{9E03C75A-04D5-4429-8036-AF2990A9ED2D}"/>
    <dgm:cxn modelId="{9FD4F247-4EEE-0343-91F6-1C09F87C281F}" srcId="{972AF4D1-635D-4AD7-AFEA-24559CA36B8B}" destId="{AB6864E1-7FAF-304F-9850-C6D19CC96B27}" srcOrd="1" destOrd="0" parTransId="{9170EAC9-E2A8-E541-97B1-2D764649A369}" sibTransId="{279BD850-0004-6440-87B0-D2A271DD9099}"/>
    <dgm:cxn modelId="{1641629E-164F-2344-ABC0-5693B8515A98}" type="presOf" srcId="{972AF4D1-635D-4AD7-AFEA-24559CA36B8B}" destId="{8AFE9693-D4E2-CE48-AEF1-8F749394753E}" srcOrd="0" destOrd="0" presId="urn:microsoft.com/office/officeart/2005/8/layout/vList2"/>
    <dgm:cxn modelId="{6C5E45BB-B7B3-0147-957A-85FD854AD760}" type="presOf" srcId="{AB6864E1-7FAF-304F-9850-C6D19CC96B27}" destId="{997C2EFF-0BFD-9040-B358-97918437377B}" srcOrd="0" destOrd="0" presId="urn:microsoft.com/office/officeart/2005/8/layout/vList2"/>
    <dgm:cxn modelId="{3EB883D3-BE1C-6447-A541-95A69587FC8F}" type="presOf" srcId="{881FE6FB-B8F0-466A-B939-80A269F37A32}" destId="{DCB45C35-C46B-A34C-878A-252BC8AD3535}" srcOrd="0" destOrd="0" presId="urn:microsoft.com/office/officeart/2005/8/layout/vList2"/>
    <dgm:cxn modelId="{2D7365D9-7395-4F4B-840B-F40713F277FC}" srcId="{972AF4D1-635D-4AD7-AFEA-24559CA36B8B}" destId="{881FE6FB-B8F0-466A-B939-80A269F37A32}" srcOrd="2" destOrd="0" parTransId="{415DCADA-371E-41D2-80A5-ECEE291FB3EC}" sibTransId="{926A1925-7A5F-467A-8D1B-4E08CDDE07EF}"/>
    <dgm:cxn modelId="{E8EE5FE7-2EEA-B14F-9202-8F40323F5A5C}" type="presOf" srcId="{60C507D8-BBCE-4CAA-8030-DAC724DBDDB8}" destId="{BE259A5F-3893-8E49-B83B-F7C888E5B110}" srcOrd="0" destOrd="0" presId="urn:microsoft.com/office/officeart/2005/8/layout/vList2"/>
    <dgm:cxn modelId="{78C144B4-F284-9F45-8B03-D6CF6B39E7E7}" type="presParOf" srcId="{8AFE9693-D4E2-CE48-AEF1-8F749394753E}" destId="{BE259A5F-3893-8E49-B83B-F7C888E5B110}" srcOrd="0" destOrd="0" presId="urn:microsoft.com/office/officeart/2005/8/layout/vList2"/>
    <dgm:cxn modelId="{3FA4B389-7834-214F-9511-7075E84993EB}" type="presParOf" srcId="{8AFE9693-D4E2-CE48-AEF1-8F749394753E}" destId="{BBB8BF07-0032-C14D-8D46-04652277BEDA}" srcOrd="1" destOrd="0" presId="urn:microsoft.com/office/officeart/2005/8/layout/vList2"/>
    <dgm:cxn modelId="{02FF88CB-2ECC-6147-BF91-C46B08FFF8B4}" type="presParOf" srcId="{8AFE9693-D4E2-CE48-AEF1-8F749394753E}" destId="{997C2EFF-0BFD-9040-B358-97918437377B}" srcOrd="2" destOrd="0" presId="urn:microsoft.com/office/officeart/2005/8/layout/vList2"/>
    <dgm:cxn modelId="{4EDE01D8-9245-4B40-8F47-B3B70F586265}" type="presParOf" srcId="{8AFE9693-D4E2-CE48-AEF1-8F749394753E}" destId="{037EEDC9-6D0D-EA44-A334-369537B3C043}" srcOrd="3" destOrd="0" presId="urn:microsoft.com/office/officeart/2005/8/layout/vList2"/>
    <dgm:cxn modelId="{11FA3D03-0B34-4347-8CFE-A6D7B224D3C3}" type="presParOf" srcId="{8AFE9693-D4E2-CE48-AEF1-8F749394753E}" destId="{DCB45C35-C46B-A34C-878A-252BC8AD35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2AF4D1-635D-4AD7-AFEA-24559CA36B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A48C6B-E250-4800-8324-A39C738FB726}">
      <dgm:prSet custT="1"/>
      <dgm:spPr/>
      <dgm:t>
        <a:bodyPr/>
        <a:lstStyle/>
        <a:p>
          <a:r>
            <a:rPr lang="en-US" sz="1800" b="1" dirty="0"/>
            <a:t>Feature-based </a:t>
          </a:r>
          <a:r>
            <a:rPr lang="en-US" sz="1800" b="1" dirty="0" err="1"/>
            <a:t>FORecast</a:t>
          </a:r>
          <a:r>
            <a:rPr lang="en-US" sz="1800" b="1" dirty="0"/>
            <a:t> Model Averaging </a:t>
          </a:r>
        </a:p>
        <a:p>
          <a:r>
            <a:rPr lang="en-US" sz="1800" b="0" dirty="0"/>
            <a:t>(FFORMA) [12] </a:t>
          </a:r>
        </a:p>
      </dgm:t>
    </dgm:pt>
    <dgm:pt modelId="{CC415145-F460-4DA0-8351-0B2DDDFE296D}" type="parTrans" cxnId="{0A590641-2F7E-4482-90F0-3134B0303BF7}">
      <dgm:prSet/>
      <dgm:spPr/>
      <dgm:t>
        <a:bodyPr/>
        <a:lstStyle/>
        <a:p>
          <a:endParaRPr lang="en-US"/>
        </a:p>
      </dgm:t>
    </dgm:pt>
    <dgm:pt modelId="{212298B8-1CB7-434B-9CEE-5AE0F9CD3032}" type="sibTrans" cxnId="{0A590641-2F7E-4482-90F0-3134B0303BF7}">
      <dgm:prSet/>
      <dgm:spPr/>
      <dgm:t>
        <a:bodyPr/>
        <a:lstStyle/>
        <a:p>
          <a:endParaRPr lang="en-US"/>
        </a:p>
      </dgm:t>
    </dgm:pt>
    <dgm:pt modelId="{60C507D8-BBCE-4CAA-8030-DAC724DBDDB8}">
      <dgm:prSet custT="1"/>
      <dgm:spPr/>
      <dgm:t>
        <a:bodyPr/>
        <a:lstStyle/>
        <a:p>
          <a:r>
            <a:rPr lang="en-US" sz="1800" b="1" dirty="0"/>
            <a:t>Exponential Smoothing–Recurrent Neural Network</a:t>
          </a:r>
        </a:p>
        <a:p>
          <a:r>
            <a:rPr lang="en-US" sz="1800" b="0" dirty="0"/>
            <a:t>(ES-RNN) [13] </a:t>
          </a:r>
        </a:p>
      </dgm:t>
    </dgm:pt>
    <dgm:pt modelId="{A9415354-726C-43CB-87AF-CEA9A72B8C01}" type="parTrans" cxnId="{00BB9608-F0A3-406C-BE63-BD7D5162EF32}">
      <dgm:prSet/>
      <dgm:spPr/>
      <dgm:t>
        <a:bodyPr/>
        <a:lstStyle/>
        <a:p>
          <a:endParaRPr lang="en-US"/>
        </a:p>
      </dgm:t>
    </dgm:pt>
    <dgm:pt modelId="{9E03C75A-04D5-4429-8036-AF2990A9ED2D}" type="sibTrans" cxnId="{00BB9608-F0A3-406C-BE63-BD7D5162EF32}">
      <dgm:prSet/>
      <dgm:spPr/>
      <dgm:t>
        <a:bodyPr/>
        <a:lstStyle/>
        <a:p>
          <a:endParaRPr lang="en-US"/>
        </a:p>
      </dgm:t>
    </dgm:pt>
    <dgm:pt modelId="{881FE6FB-B8F0-466A-B939-80A269F37A32}">
      <dgm:prSet/>
      <dgm:spPr/>
      <dgm:t>
        <a:bodyPr/>
        <a:lstStyle/>
        <a:p>
          <a:r>
            <a:rPr lang="en-US" b="1" dirty="0"/>
            <a:t>Neural Basis Expansion Analysis</a:t>
          </a:r>
        </a:p>
        <a:p>
          <a:r>
            <a:rPr lang="en-US" b="0" dirty="0"/>
            <a:t>(N-BEATS) [14]</a:t>
          </a:r>
        </a:p>
      </dgm:t>
    </dgm:pt>
    <dgm:pt modelId="{415DCADA-371E-41D2-80A5-ECEE291FB3EC}" type="parTrans" cxnId="{2D7365D9-7395-4F4B-840B-F40713F277FC}">
      <dgm:prSet/>
      <dgm:spPr/>
      <dgm:t>
        <a:bodyPr/>
        <a:lstStyle/>
        <a:p>
          <a:endParaRPr lang="en-US"/>
        </a:p>
      </dgm:t>
    </dgm:pt>
    <dgm:pt modelId="{926A1925-7A5F-467A-8D1B-4E08CDDE07EF}" type="sibTrans" cxnId="{2D7365D9-7395-4F4B-840B-F40713F277FC}">
      <dgm:prSet/>
      <dgm:spPr/>
      <dgm:t>
        <a:bodyPr/>
        <a:lstStyle/>
        <a:p>
          <a:endParaRPr lang="en-US"/>
        </a:p>
      </dgm:t>
    </dgm:pt>
    <dgm:pt modelId="{8AFE9693-D4E2-CE48-AEF1-8F749394753E}" type="pres">
      <dgm:prSet presAssocID="{972AF4D1-635D-4AD7-AFEA-24559CA36B8B}" presName="linear" presStyleCnt="0">
        <dgm:presLayoutVars>
          <dgm:animLvl val="lvl"/>
          <dgm:resizeHandles val="exact"/>
        </dgm:presLayoutVars>
      </dgm:prSet>
      <dgm:spPr/>
    </dgm:pt>
    <dgm:pt modelId="{50E82167-209A-B740-90D0-91F84D1FA454}" type="pres">
      <dgm:prSet presAssocID="{15A48C6B-E250-4800-8324-A39C738FB7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32395B-3EA6-7248-A8F5-5ECD9EEE5949}" type="pres">
      <dgm:prSet presAssocID="{212298B8-1CB7-434B-9CEE-5AE0F9CD3032}" presName="spacer" presStyleCnt="0"/>
      <dgm:spPr/>
    </dgm:pt>
    <dgm:pt modelId="{BE259A5F-3893-8E49-B83B-F7C888E5B110}" type="pres">
      <dgm:prSet presAssocID="{60C507D8-BBCE-4CAA-8030-DAC724DBDD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B8BF07-0032-C14D-8D46-04652277BEDA}" type="pres">
      <dgm:prSet presAssocID="{9E03C75A-04D5-4429-8036-AF2990A9ED2D}" presName="spacer" presStyleCnt="0"/>
      <dgm:spPr/>
    </dgm:pt>
    <dgm:pt modelId="{DCB45C35-C46B-A34C-878A-252BC8AD3535}" type="pres">
      <dgm:prSet presAssocID="{881FE6FB-B8F0-466A-B939-80A269F37A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BB9608-F0A3-406C-BE63-BD7D5162EF32}" srcId="{972AF4D1-635D-4AD7-AFEA-24559CA36B8B}" destId="{60C507D8-BBCE-4CAA-8030-DAC724DBDDB8}" srcOrd="1" destOrd="0" parTransId="{A9415354-726C-43CB-87AF-CEA9A72B8C01}" sibTransId="{9E03C75A-04D5-4429-8036-AF2990A9ED2D}"/>
    <dgm:cxn modelId="{0A590641-2F7E-4482-90F0-3134B0303BF7}" srcId="{972AF4D1-635D-4AD7-AFEA-24559CA36B8B}" destId="{15A48C6B-E250-4800-8324-A39C738FB726}" srcOrd="0" destOrd="0" parTransId="{CC415145-F460-4DA0-8351-0B2DDDFE296D}" sibTransId="{212298B8-1CB7-434B-9CEE-5AE0F9CD3032}"/>
    <dgm:cxn modelId="{FC45037D-6C70-AF4D-B766-970A7D4BB1AD}" type="presOf" srcId="{15A48C6B-E250-4800-8324-A39C738FB726}" destId="{50E82167-209A-B740-90D0-91F84D1FA454}" srcOrd="0" destOrd="0" presId="urn:microsoft.com/office/officeart/2005/8/layout/vList2"/>
    <dgm:cxn modelId="{1641629E-164F-2344-ABC0-5693B8515A98}" type="presOf" srcId="{972AF4D1-635D-4AD7-AFEA-24559CA36B8B}" destId="{8AFE9693-D4E2-CE48-AEF1-8F749394753E}" srcOrd="0" destOrd="0" presId="urn:microsoft.com/office/officeart/2005/8/layout/vList2"/>
    <dgm:cxn modelId="{3EB883D3-BE1C-6447-A541-95A69587FC8F}" type="presOf" srcId="{881FE6FB-B8F0-466A-B939-80A269F37A32}" destId="{DCB45C35-C46B-A34C-878A-252BC8AD3535}" srcOrd="0" destOrd="0" presId="urn:microsoft.com/office/officeart/2005/8/layout/vList2"/>
    <dgm:cxn modelId="{2D7365D9-7395-4F4B-840B-F40713F277FC}" srcId="{972AF4D1-635D-4AD7-AFEA-24559CA36B8B}" destId="{881FE6FB-B8F0-466A-B939-80A269F37A32}" srcOrd="2" destOrd="0" parTransId="{415DCADA-371E-41D2-80A5-ECEE291FB3EC}" sibTransId="{926A1925-7A5F-467A-8D1B-4E08CDDE07EF}"/>
    <dgm:cxn modelId="{E8EE5FE7-2EEA-B14F-9202-8F40323F5A5C}" type="presOf" srcId="{60C507D8-BBCE-4CAA-8030-DAC724DBDDB8}" destId="{BE259A5F-3893-8E49-B83B-F7C888E5B110}" srcOrd="0" destOrd="0" presId="urn:microsoft.com/office/officeart/2005/8/layout/vList2"/>
    <dgm:cxn modelId="{8783DE74-6DBF-EA45-BCD2-A0582C39569C}" type="presParOf" srcId="{8AFE9693-D4E2-CE48-AEF1-8F749394753E}" destId="{50E82167-209A-B740-90D0-91F84D1FA454}" srcOrd="0" destOrd="0" presId="urn:microsoft.com/office/officeart/2005/8/layout/vList2"/>
    <dgm:cxn modelId="{F36AF2BB-3B06-7543-BACE-A687ED6BA490}" type="presParOf" srcId="{8AFE9693-D4E2-CE48-AEF1-8F749394753E}" destId="{3432395B-3EA6-7248-A8F5-5ECD9EEE5949}" srcOrd="1" destOrd="0" presId="urn:microsoft.com/office/officeart/2005/8/layout/vList2"/>
    <dgm:cxn modelId="{78C144B4-F284-9F45-8B03-D6CF6B39E7E7}" type="presParOf" srcId="{8AFE9693-D4E2-CE48-AEF1-8F749394753E}" destId="{BE259A5F-3893-8E49-B83B-F7C888E5B110}" srcOrd="2" destOrd="0" presId="urn:microsoft.com/office/officeart/2005/8/layout/vList2"/>
    <dgm:cxn modelId="{3FA4B389-7834-214F-9511-7075E84993EB}" type="presParOf" srcId="{8AFE9693-D4E2-CE48-AEF1-8F749394753E}" destId="{BBB8BF07-0032-C14D-8D46-04652277BEDA}" srcOrd="3" destOrd="0" presId="urn:microsoft.com/office/officeart/2005/8/layout/vList2"/>
    <dgm:cxn modelId="{11FA3D03-0B34-4347-8CFE-A6D7B224D3C3}" type="presParOf" srcId="{8AFE9693-D4E2-CE48-AEF1-8F749394753E}" destId="{DCB45C35-C46B-A34C-878A-252BC8AD35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5C63F-D90D-244A-96D0-01B2F422F120}">
      <dsp:nvSpPr>
        <dsp:cNvPr id="0" name=""/>
        <dsp:cNvSpPr/>
      </dsp:nvSpPr>
      <dsp:spPr>
        <a:xfrm>
          <a:off x="0" y="0"/>
          <a:ext cx="5205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054EA-7B0C-7C46-85CE-29C72DC9175E}">
      <dsp:nvSpPr>
        <dsp:cNvPr id="0" name=""/>
        <dsp:cNvSpPr/>
      </dsp:nvSpPr>
      <dsp:spPr>
        <a:xfrm>
          <a:off x="0" y="0"/>
          <a:ext cx="5205653" cy="66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Time Series Forecasting?</a:t>
          </a:r>
        </a:p>
      </dsp:txBody>
      <dsp:txXfrm>
        <a:off x="0" y="0"/>
        <a:ext cx="5205653" cy="663545"/>
      </dsp:txXfrm>
    </dsp:sp>
    <dsp:sp modelId="{F377E30A-0EFD-4C42-B72B-AC89F94FA38A}">
      <dsp:nvSpPr>
        <dsp:cNvPr id="0" name=""/>
        <dsp:cNvSpPr/>
      </dsp:nvSpPr>
      <dsp:spPr>
        <a:xfrm>
          <a:off x="0" y="663545"/>
          <a:ext cx="5205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AE503-FF65-8845-99BA-BEC6EA8ABA99}">
      <dsp:nvSpPr>
        <dsp:cNvPr id="0" name=""/>
        <dsp:cNvSpPr/>
      </dsp:nvSpPr>
      <dsp:spPr>
        <a:xfrm>
          <a:off x="0" y="663545"/>
          <a:ext cx="5205653" cy="66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Existing Approaches</a:t>
          </a:r>
        </a:p>
      </dsp:txBody>
      <dsp:txXfrm>
        <a:off x="0" y="663545"/>
        <a:ext cx="5205653" cy="663545"/>
      </dsp:txXfrm>
    </dsp:sp>
    <dsp:sp modelId="{F603DF1E-71FB-3A4B-B422-55DDDD9C9349}">
      <dsp:nvSpPr>
        <dsp:cNvPr id="0" name=""/>
        <dsp:cNvSpPr/>
      </dsp:nvSpPr>
      <dsp:spPr>
        <a:xfrm>
          <a:off x="0" y="1327090"/>
          <a:ext cx="5205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7C9C6-10C5-E34E-BD09-7790746A86D2}">
      <dsp:nvSpPr>
        <dsp:cNvPr id="0" name=""/>
        <dsp:cNvSpPr/>
      </dsp:nvSpPr>
      <dsp:spPr>
        <a:xfrm>
          <a:off x="0" y="1327090"/>
          <a:ext cx="5205653" cy="66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Background</a:t>
          </a:r>
        </a:p>
      </dsp:txBody>
      <dsp:txXfrm>
        <a:off x="0" y="1327090"/>
        <a:ext cx="5205653" cy="663545"/>
      </dsp:txXfrm>
    </dsp:sp>
    <dsp:sp modelId="{11E3C5DF-5FB6-F84F-A053-E73D257E0A8D}">
      <dsp:nvSpPr>
        <dsp:cNvPr id="0" name=""/>
        <dsp:cNvSpPr/>
      </dsp:nvSpPr>
      <dsp:spPr>
        <a:xfrm>
          <a:off x="0" y="1990636"/>
          <a:ext cx="5205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3878-4031-4A4C-977C-B97F71867F06}">
      <dsp:nvSpPr>
        <dsp:cNvPr id="0" name=""/>
        <dsp:cNvSpPr/>
      </dsp:nvSpPr>
      <dsp:spPr>
        <a:xfrm>
          <a:off x="0" y="1990636"/>
          <a:ext cx="5205653" cy="66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Research Question</a:t>
          </a:r>
        </a:p>
      </dsp:txBody>
      <dsp:txXfrm>
        <a:off x="0" y="1990636"/>
        <a:ext cx="5205653" cy="663545"/>
      </dsp:txXfrm>
    </dsp:sp>
    <dsp:sp modelId="{98F599B7-7516-5645-87D9-CC0279BBF4BE}">
      <dsp:nvSpPr>
        <dsp:cNvPr id="0" name=""/>
        <dsp:cNvSpPr/>
      </dsp:nvSpPr>
      <dsp:spPr>
        <a:xfrm>
          <a:off x="0" y="2654181"/>
          <a:ext cx="5205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0E581-76A7-964D-9091-863E3FCA4F65}">
      <dsp:nvSpPr>
        <dsp:cNvPr id="0" name=""/>
        <dsp:cNvSpPr/>
      </dsp:nvSpPr>
      <dsp:spPr>
        <a:xfrm>
          <a:off x="0" y="2654181"/>
          <a:ext cx="5205653" cy="66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Project Outline and Evaluation</a:t>
          </a:r>
          <a:endParaRPr lang="en-US" sz="2600" b="1" kern="1200" dirty="0"/>
        </a:p>
      </dsp:txBody>
      <dsp:txXfrm>
        <a:off x="0" y="2654181"/>
        <a:ext cx="5205653" cy="663545"/>
      </dsp:txXfrm>
    </dsp:sp>
    <dsp:sp modelId="{EA79A7F9-F78A-7844-A3A5-78030C76CD16}">
      <dsp:nvSpPr>
        <dsp:cNvPr id="0" name=""/>
        <dsp:cNvSpPr/>
      </dsp:nvSpPr>
      <dsp:spPr>
        <a:xfrm>
          <a:off x="0" y="3317726"/>
          <a:ext cx="5205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4ABE4-C755-564E-9D5E-C3EE4899A39C}">
      <dsp:nvSpPr>
        <dsp:cNvPr id="0" name=""/>
        <dsp:cNvSpPr/>
      </dsp:nvSpPr>
      <dsp:spPr>
        <a:xfrm>
          <a:off x="0" y="3317726"/>
          <a:ext cx="5205653" cy="66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Potential Issues</a:t>
          </a:r>
        </a:p>
      </dsp:txBody>
      <dsp:txXfrm>
        <a:off x="0" y="3317726"/>
        <a:ext cx="5205653" cy="663545"/>
      </dsp:txXfrm>
    </dsp:sp>
    <dsp:sp modelId="{4343A9B6-1601-AC45-B8DA-6CE3E6EC21E9}">
      <dsp:nvSpPr>
        <dsp:cNvPr id="0" name=""/>
        <dsp:cNvSpPr/>
      </dsp:nvSpPr>
      <dsp:spPr>
        <a:xfrm>
          <a:off x="0" y="3981272"/>
          <a:ext cx="5205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4707-A630-7C49-8DC3-67EBC22B6A2C}">
      <dsp:nvSpPr>
        <dsp:cNvPr id="0" name=""/>
        <dsp:cNvSpPr/>
      </dsp:nvSpPr>
      <dsp:spPr>
        <a:xfrm>
          <a:off x="0" y="3981272"/>
          <a:ext cx="5205653" cy="66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65000"/>
                </a:schemeClr>
              </a:solidFill>
            </a:rPr>
            <a:t>Questions</a:t>
          </a:r>
          <a:r>
            <a:rPr lang="en-US" sz="2600" kern="1200" dirty="0"/>
            <a:t> </a:t>
          </a:r>
        </a:p>
      </dsp:txBody>
      <dsp:txXfrm>
        <a:off x="0" y="3981272"/>
        <a:ext cx="5205653" cy="663545"/>
      </dsp:txXfrm>
    </dsp:sp>
    <dsp:sp modelId="{355CF396-BE69-8A49-A860-A8ED3150DF1B}">
      <dsp:nvSpPr>
        <dsp:cNvPr id="0" name=""/>
        <dsp:cNvSpPr/>
      </dsp:nvSpPr>
      <dsp:spPr>
        <a:xfrm>
          <a:off x="0" y="4644817"/>
          <a:ext cx="5205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3C4F7-81BA-7A42-A1DF-9A3A915418D6}">
      <dsp:nvSpPr>
        <dsp:cNvPr id="0" name=""/>
        <dsp:cNvSpPr/>
      </dsp:nvSpPr>
      <dsp:spPr>
        <a:xfrm>
          <a:off x="0" y="4644817"/>
          <a:ext cx="5205653" cy="663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65000"/>
                </a:schemeClr>
              </a:solidFill>
            </a:rPr>
            <a:t>References</a:t>
          </a:r>
        </a:p>
      </dsp:txBody>
      <dsp:txXfrm>
        <a:off x="0" y="4644817"/>
        <a:ext cx="5205653" cy="6635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ED4F2-94B0-2B4B-BE6A-2A248ED0CC5A}">
      <dsp:nvSpPr>
        <dsp:cNvPr id="0" name=""/>
        <dsp:cNvSpPr/>
      </dsp:nvSpPr>
      <dsp:spPr>
        <a:xfrm>
          <a:off x="0" y="390962"/>
          <a:ext cx="2393635" cy="151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326B8-C636-7643-B670-E14946D216FF}">
      <dsp:nvSpPr>
        <dsp:cNvPr id="0" name=""/>
        <dsp:cNvSpPr/>
      </dsp:nvSpPr>
      <dsp:spPr>
        <a:xfrm>
          <a:off x="265959" y="643623"/>
          <a:ext cx="2393635" cy="1519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What are key factors determining the performance of Diffusion-Based Deep Generative Models for Time Series Forecasting?</a:t>
          </a:r>
          <a:endParaRPr lang="en-US" sz="1300" kern="1200" dirty="0"/>
        </a:p>
      </dsp:txBody>
      <dsp:txXfrm>
        <a:off x="310477" y="688141"/>
        <a:ext cx="2304599" cy="1430922"/>
      </dsp:txXfrm>
    </dsp:sp>
    <dsp:sp modelId="{27BA7C5D-2327-8948-B98A-6081CA773B4F}">
      <dsp:nvSpPr>
        <dsp:cNvPr id="0" name=""/>
        <dsp:cNvSpPr/>
      </dsp:nvSpPr>
      <dsp:spPr>
        <a:xfrm>
          <a:off x="2925554" y="390962"/>
          <a:ext cx="2393635" cy="151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FD535-59AC-BD4F-8703-C70649D4CBF0}">
      <dsp:nvSpPr>
        <dsp:cNvPr id="0" name=""/>
        <dsp:cNvSpPr/>
      </dsp:nvSpPr>
      <dsp:spPr>
        <a:xfrm>
          <a:off x="3191514" y="643623"/>
          <a:ext cx="2393635" cy="1519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How can these factors be optimized to improve forecast accuracy?</a:t>
          </a:r>
          <a:endParaRPr lang="en-US" sz="1300" kern="1200"/>
        </a:p>
      </dsp:txBody>
      <dsp:txXfrm>
        <a:off x="3236032" y="688141"/>
        <a:ext cx="2304599" cy="1430922"/>
      </dsp:txXfrm>
    </dsp:sp>
    <dsp:sp modelId="{6F79132D-DB7B-1548-BE5C-CF58306AD79A}">
      <dsp:nvSpPr>
        <dsp:cNvPr id="0" name=""/>
        <dsp:cNvSpPr/>
      </dsp:nvSpPr>
      <dsp:spPr>
        <a:xfrm>
          <a:off x="5851109" y="390962"/>
          <a:ext cx="2393635" cy="151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655C2-0924-3D43-A36E-556062FE4C2F}">
      <dsp:nvSpPr>
        <dsp:cNvPr id="0" name=""/>
        <dsp:cNvSpPr/>
      </dsp:nvSpPr>
      <dsp:spPr>
        <a:xfrm>
          <a:off x="6117069" y="643623"/>
          <a:ext cx="2393635" cy="1519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Can altering the architecture of existing State-of-the-Art ensembles, by adding additional Diffusion-based generative components,  result in improved forecast accuracy?</a:t>
          </a:r>
          <a:endParaRPr lang="en-US" sz="1300" kern="1200"/>
        </a:p>
      </dsp:txBody>
      <dsp:txXfrm>
        <a:off x="6161587" y="688141"/>
        <a:ext cx="2304599" cy="14309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73564-15EF-FA4B-AF17-612372D3EE3A}">
      <dsp:nvSpPr>
        <dsp:cNvPr id="0" name=""/>
        <dsp:cNvSpPr/>
      </dsp:nvSpPr>
      <dsp:spPr>
        <a:xfrm>
          <a:off x="3288" y="289426"/>
          <a:ext cx="2608819" cy="156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2022, Pseudo Numerical Methods for Diffusion Models on Manifolds [25].</a:t>
          </a:r>
        </a:p>
      </dsp:txBody>
      <dsp:txXfrm>
        <a:off x="3288" y="289426"/>
        <a:ext cx="2608819" cy="1565291"/>
      </dsp:txXfrm>
    </dsp:sp>
    <dsp:sp modelId="{83895598-6B76-6D4E-A675-73D7EBB759CD}">
      <dsp:nvSpPr>
        <dsp:cNvPr id="0" name=""/>
        <dsp:cNvSpPr/>
      </dsp:nvSpPr>
      <dsp:spPr>
        <a:xfrm>
          <a:off x="2872990" y="289426"/>
          <a:ext cx="2608819" cy="156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2022, Representation Learning with Diffusion Models [26].</a:t>
          </a:r>
        </a:p>
      </dsp:txBody>
      <dsp:txXfrm>
        <a:off x="2872990" y="289426"/>
        <a:ext cx="2608819" cy="1565291"/>
      </dsp:txXfrm>
    </dsp:sp>
    <dsp:sp modelId="{13F75B1A-56DD-7141-980D-30CC0BA387C5}">
      <dsp:nvSpPr>
        <dsp:cNvPr id="0" name=""/>
        <dsp:cNvSpPr/>
      </dsp:nvSpPr>
      <dsp:spPr>
        <a:xfrm>
          <a:off x="5742691" y="289426"/>
          <a:ext cx="2608819" cy="156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2021, Variational Diffusion Models [27].</a:t>
          </a:r>
        </a:p>
      </dsp:txBody>
      <dsp:txXfrm>
        <a:off x="5742691" y="289426"/>
        <a:ext cx="2608819" cy="1565291"/>
      </dsp:txXfrm>
    </dsp:sp>
    <dsp:sp modelId="{379F0BF3-E3AC-C244-B348-9F9CA1769D14}">
      <dsp:nvSpPr>
        <dsp:cNvPr id="0" name=""/>
        <dsp:cNvSpPr/>
      </dsp:nvSpPr>
      <dsp:spPr>
        <a:xfrm>
          <a:off x="8612393" y="289426"/>
          <a:ext cx="2608819" cy="156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2022, Diffusion-GAN: Training GANs with Diffusion [28]</a:t>
          </a:r>
        </a:p>
      </dsp:txBody>
      <dsp:txXfrm>
        <a:off x="8612393" y="289426"/>
        <a:ext cx="2608819" cy="1565291"/>
      </dsp:txXfrm>
    </dsp:sp>
    <dsp:sp modelId="{79A7452C-280C-694E-AAA1-F932DC4DC462}">
      <dsp:nvSpPr>
        <dsp:cNvPr id="0" name=""/>
        <dsp:cNvSpPr/>
      </dsp:nvSpPr>
      <dsp:spPr>
        <a:xfrm>
          <a:off x="1438139" y="2115599"/>
          <a:ext cx="2608819" cy="156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2022, On </a:t>
          </a:r>
          <a:r>
            <a:rPr lang="en-GB" sz="1700" kern="1200" dirty="0" err="1"/>
            <a:t>Analyzing</a:t>
          </a:r>
          <a:r>
            <a:rPr lang="en-GB" sz="1700" kern="1200" dirty="0"/>
            <a:t> Generative and Denoising Capabilities of Diffusion-based Deep Generative Models [29].</a:t>
          </a:r>
          <a:endParaRPr lang="en-US" sz="1700" kern="1200" dirty="0"/>
        </a:p>
      </dsp:txBody>
      <dsp:txXfrm>
        <a:off x="1438139" y="2115599"/>
        <a:ext cx="2608819" cy="1565291"/>
      </dsp:txXfrm>
    </dsp:sp>
    <dsp:sp modelId="{C5927E4A-7857-9649-B9EC-5D56AAD74F45}">
      <dsp:nvSpPr>
        <dsp:cNvPr id="0" name=""/>
        <dsp:cNvSpPr/>
      </dsp:nvSpPr>
      <dsp:spPr>
        <a:xfrm>
          <a:off x="4307841" y="2115599"/>
          <a:ext cx="2608819" cy="156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2022, DPM-Solver++: Fast Solver for Guided Sampling  of Diffusion Probabilistic Models [30].</a:t>
          </a:r>
          <a:endParaRPr lang="en-US" sz="1700" kern="1200" dirty="0"/>
        </a:p>
      </dsp:txBody>
      <dsp:txXfrm>
        <a:off x="4307841" y="2115599"/>
        <a:ext cx="2608819" cy="1565291"/>
      </dsp:txXfrm>
    </dsp:sp>
    <dsp:sp modelId="{9459F5BC-3146-064F-ABB8-EEACE05AB704}">
      <dsp:nvSpPr>
        <dsp:cNvPr id="0" name=""/>
        <dsp:cNvSpPr/>
      </dsp:nvSpPr>
      <dsp:spPr>
        <a:xfrm>
          <a:off x="7177542" y="2115599"/>
          <a:ext cx="2608819" cy="156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2021, Score-based Generative Modeling in Latent Space [31].</a:t>
          </a:r>
        </a:p>
      </dsp:txBody>
      <dsp:txXfrm>
        <a:off x="7177542" y="2115599"/>
        <a:ext cx="2608819" cy="15652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A970A-F801-EA4B-9510-78AD1398B694}">
      <dsp:nvSpPr>
        <dsp:cNvPr id="0" name=""/>
        <dsp:cNvSpPr/>
      </dsp:nvSpPr>
      <dsp:spPr>
        <a:xfrm>
          <a:off x="46843" y="2186"/>
          <a:ext cx="1844472" cy="1106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Mean Absolute Error (MAE)</a:t>
          </a:r>
        </a:p>
      </dsp:txBody>
      <dsp:txXfrm>
        <a:off x="46843" y="2186"/>
        <a:ext cx="1844472" cy="1106683"/>
      </dsp:txXfrm>
    </dsp:sp>
    <dsp:sp modelId="{86682D32-B9B0-8348-9899-0980FE07AF24}">
      <dsp:nvSpPr>
        <dsp:cNvPr id="0" name=""/>
        <dsp:cNvSpPr/>
      </dsp:nvSpPr>
      <dsp:spPr>
        <a:xfrm>
          <a:off x="2075763" y="2186"/>
          <a:ext cx="1844472" cy="1106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Mean Absolute Percentage Error (MAPE)</a:t>
          </a:r>
        </a:p>
      </dsp:txBody>
      <dsp:txXfrm>
        <a:off x="2075763" y="2186"/>
        <a:ext cx="1844472" cy="1106683"/>
      </dsp:txXfrm>
    </dsp:sp>
    <dsp:sp modelId="{D725D4C1-97F0-A843-A95C-F85B724148F1}">
      <dsp:nvSpPr>
        <dsp:cNvPr id="0" name=""/>
        <dsp:cNvSpPr/>
      </dsp:nvSpPr>
      <dsp:spPr>
        <a:xfrm>
          <a:off x="4104683" y="2186"/>
          <a:ext cx="1844472" cy="1106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Mean Squared Error (MSE)</a:t>
          </a:r>
        </a:p>
      </dsp:txBody>
      <dsp:txXfrm>
        <a:off x="4104683" y="2186"/>
        <a:ext cx="1844472" cy="1106683"/>
      </dsp:txXfrm>
    </dsp:sp>
    <dsp:sp modelId="{566EBD18-C9DA-6146-BAB8-A5F27D766B25}">
      <dsp:nvSpPr>
        <dsp:cNvPr id="0" name=""/>
        <dsp:cNvSpPr/>
      </dsp:nvSpPr>
      <dsp:spPr>
        <a:xfrm>
          <a:off x="46843" y="1293317"/>
          <a:ext cx="1844472" cy="1106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Mean Squared </a:t>
          </a:r>
          <a:r>
            <a:rPr lang="en-US" sz="1700" kern="1200" dirty="0" err="1"/>
            <a:t>Logaritmic</a:t>
          </a:r>
          <a:r>
            <a:rPr lang="en-US" sz="1700" kern="1200" dirty="0"/>
            <a:t> Error (MSLE)</a:t>
          </a:r>
        </a:p>
      </dsp:txBody>
      <dsp:txXfrm>
        <a:off x="46843" y="1293317"/>
        <a:ext cx="1844472" cy="1106683"/>
      </dsp:txXfrm>
    </dsp:sp>
    <dsp:sp modelId="{B77046DA-48E5-1B4B-857F-318B47AEE467}">
      <dsp:nvSpPr>
        <dsp:cNvPr id="0" name=""/>
        <dsp:cNvSpPr/>
      </dsp:nvSpPr>
      <dsp:spPr>
        <a:xfrm>
          <a:off x="2075763" y="1293317"/>
          <a:ext cx="1844472" cy="1106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Median Absolute Error (MdAE)</a:t>
          </a:r>
        </a:p>
      </dsp:txBody>
      <dsp:txXfrm>
        <a:off x="2075763" y="1293317"/>
        <a:ext cx="1844472" cy="1106683"/>
      </dsp:txXfrm>
    </dsp:sp>
    <dsp:sp modelId="{44998C33-84CC-8F42-B123-7B74E8FF9630}">
      <dsp:nvSpPr>
        <dsp:cNvPr id="0" name=""/>
        <dsp:cNvSpPr/>
      </dsp:nvSpPr>
      <dsp:spPr>
        <a:xfrm>
          <a:off x="4104683" y="1293317"/>
          <a:ext cx="1844472" cy="1106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Symmetric Mean Absolute Percentage Error (sMAPE)</a:t>
          </a:r>
        </a:p>
      </dsp:txBody>
      <dsp:txXfrm>
        <a:off x="4104683" y="1293317"/>
        <a:ext cx="1844472" cy="1106683"/>
      </dsp:txXfrm>
    </dsp:sp>
    <dsp:sp modelId="{F6AE2335-6E31-3149-827E-6DF8EC704226}">
      <dsp:nvSpPr>
        <dsp:cNvPr id="0" name=""/>
        <dsp:cNvSpPr/>
      </dsp:nvSpPr>
      <dsp:spPr>
        <a:xfrm>
          <a:off x="2075763" y="2584448"/>
          <a:ext cx="1844472" cy="1106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Mean Absolute Scaled Error (MASE)</a:t>
          </a:r>
        </a:p>
      </dsp:txBody>
      <dsp:txXfrm>
        <a:off x="2075763" y="2584448"/>
        <a:ext cx="1844472" cy="1106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D5ADB-F2CB-4A1A-84B7-6C04056F7350}">
      <dsp:nvSpPr>
        <dsp:cNvPr id="0" name=""/>
        <dsp:cNvSpPr/>
      </dsp:nvSpPr>
      <dsp:spPr>
        <a:xfrm>
          <a:off x="0" y="362"/>
          <a:ext cx="6290280" cy="84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FFDC8-1A40-445A-8E08-F6D458E92D07}">
      <dsp:nvSpPr>
        <dsp:cNvPr id="0" name=""/>
        <dsp:cNvSpPr/>
      </dsp:nvSpPr>
      <dsp:spPr>
        <a:xfrm>
          <a:off x="256760" y="191341"/>
          <a:ext cx="466837" cy="46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95D6-08EE-4B87-BC77-90750BB71A88}">
      <dsp:nvSpPr>
        <dsp:cNvPr id="0" name=""/>
        <dsp:cNvSpPr/>
      </dsp:nvSpPr>
      <dsp:spPr>
        <a:xfrm>
          <a:off x="980357" y="362"/>
          <a:ext cx="5309923" cy="84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1" tIns="89831" rIns="89831" bIns="898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process of using mathematical models to make predictions about future values, based on historical data.</a:t>
          </a:r>
        </a:p>
      </dsp:txBody>
      <dsp:txXfrm>
        <a:off x="980357" y="362"/>
        <a:ext cx="5309923" cy="848794"/>
      </dsp:txXfrm>
    </dsp:sp>
    <dsp:sp modelId="{92E08958-BF08-4107-A7C2-DF70A3C9F118}">
      <dsp:nvSpPr>
        <dsp:cNvPr id="0" name=""/>
        <dsp:cNvSpPr/>
      </dsp:nvSpPr>
      <dsp:spPr>
        <a:xfrm>
          <a:off x="0" y="1061356"/>
          <a:ext cx="6290280" cy="84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D4608-D424-44D5-BC0D-D119D5948C5D}">
      <dsp:nvSpPr>
        <dsp:cNvPr id="0" name=""/>
        <dsp:cNvSpPr/>
      </dsp:nvSpPr>
      <dsp:spPr>
        <a:xfrm>
          <a:off x="256760" y="1252334"/>
          <a:ext cx="466837" cy="46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9823D-7FF0-449C-A0F7-2AFF1091F032}">
      <dsp:nvSpPr>
        <dsp:cNvPr id="0" name=""/>
        <dsp:cNvSpPr/>
      </dsp:nvSpPr>
      <dsp:spPr>
        <a:xfrm>
          <a:off x="980357" y="1061356"/>
          <a:ext cx="5309923" cy="84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1" tIns="89831" rIns="89831" bIns="898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Based on the </a:t>
          </a:r>
          <a:r>
            <a:rPr lang="en-US" sz="1500" b="0" i="0" kern="1200" dirty="0"/>
            <a:t>assumption </a:t>
          </a:r>
          <a:r>
            <a:rPr lang="en-US" sz="1500" kern="1200" dirty="0"/>
            <a:t>that the future </a:t>
          </a:r>
          <a:r>
            <a:rPr lang="en-US" sz="1500" kern="1200" dirty="0" err="1"/>
            <a:t>behaviour</a:t>
          </a:r>
          <a:r>
            <a:rPr lang="en-US" sz="1500" kern="1200" dirty="0"/>
            <a:t>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can be inferred </a:t>
          </a:r>
          <a:r>
            <a:rPr lang="en-US" sz="1500" kern="1200" dirty="0"/>
            <a:t>from the past </a:t>
          </a:r>
          <a:r>
            <a:rPr lang="en-US" sz="1500" kern="1200" dirty="0" err="1"/>
            <a:t>behaviour</a:t>
          </a:r>
          <a:r>
            <a:rPr lang="en-US" sz="1500" kern="1200" dirty="0"/>
            <a:t> [1].</a:t>
          </a:r>
        </a:p>
      </dsp:txBody>
      <dsp:txXfrm>
        <a:off x="980357" y="1061356"/>
        <a:ext cx="5309923" cy="848794"/>
      </dsp:txXfrm>
    </dsp:sp>
    <dsp:sp modelId="{C5AED4C8-F838-406C-94CF-18F93D734F27}">
      <dsp:nvSpPr>
        <dsp:cNvPr id="0" name=""/>
        <dsp:cNvSpPr/>
      </dsp:nvSpPr>
      <dsp:spPr>
        <a:xfrm>
          <a:off x="0" y="2122349"/>
          <a:ext cx="6290280" cy="84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08647-DE34-42D8-85ED-679CBBAD3360}">
      <dsp:nvSpPr>
        <dsp:cNvPr id="0" name=""/>
        <dsp:cNvSpPr/>
      </dsp:nvSpPr>
      <dsp:spPr>
        <a:xfrm>
          <a:off x="256760" y="2313328"/>
          <a:ext cx="466837" cy="466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FC7F8-FDB5-42F3-99BE-6413B8077206}">
      <dsp:nvSpPr>
        <dsp:cNvPr id="0" name=""/>
        <dsp:cNvSpPr/>
      </dsp:nvSpPr>
      <dsp:spPr>
        <a:xfrm>
          <a:off x="980357" y="2122349"/>
          <a:ext cx="5309923" cy="84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1" tIns="89831" rIns="89831" bIns="898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Based on the assumption of normality and stationarity.</a:t>
          </a:r>
        </a:p>
      </dsp:txBody>
      <dsp:txXfrm>
        <a:off x="980357" y="2122349"/>
        <a:ext cx="5309923" cy="848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13CD2-2EE3-3846-853B-03C1994E9C31}">
      <dsp:nvSpPr>
        <dsp:cNvPr id="0" name=""/>
        <dsp:cNvSpPr/>
      </dsp:nvSpPr>
      <dsp:spPr>
        <a:xfrm>
          <a:off x="0" y="0"/>
          <a:ext cx="58779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Measuring the spread of diseases</a:t>
          </a:r>
        </a:p>
      </dsp:txBody>
      <dsp:txXfrm>
        <a:off x="25759" y="25759"/>
        <a:ext cx="5826481" cy="476152"/>
      </dsp:txXfrm>
    </dsp:sp>
    <dsp:sp modelId="{0A6D47DB-D926-E940-B488-E48C4AD93B53}">
      <dsp:nvSpPr>
        <dsp:cNvPr id="0" name=""/>
        <dsp:cNvSpPr/>
      </dsp:nvSpPr>
      <dsp:spPr>
        <a:xfrm>
          <a:off x="0" y="595666"/>
          <a:ext cx="58779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Measuring effectiveness of drugs</a:t>
          </a:r>
        </a:p>
      </dsp:txBody>
      <dsp:txXfrm>
        <a:off x="25759" y="621425"/>
        <a:ext cx="5826481" cy="476152"/>
      </dsp:txXfrm>
    </dsp:sp>
    <dsp:sp modelId="{95160072-DB23-6849-80E2-A580B0F2583F}">
      <dsp:nvSpPr>
        <dsp:cNvPr id="0" name=""/>
        <dsp:cNvSpPr/>
      </dsp:nvSpPr>
      <dsp:spPr>
        <a:xfrm>
          <a:off x="0" y="1189026"/>
          <a:ext cx="58779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Economic forecasting</a:t>
          </a:r>
        </a:p>
      </dsp:txBody>
      <dsp:txXfrm>
        <a:off x="25759" y="1214785"/>
        <a:ext cx="5826481" cy="476152"/>
      </dsp:txXfrm>
    </dsp:sp>
    <dsp:sp modelId="{C135C756-D782-A347-B91E-D6B6414C6351}">
      <dsp:nvSpPr>
        <dsp:cNvPr id="0" name=""/>
        <dsp:cNvSpPr/>
      </dsp:nvSpPr>
      <dsp:spPr>
        <a:xfrm>
          <a:off x="0" y="1780056"/>
          <a:ext cx="58779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Price forecasting</a:t>
          </a:r>
        </a:p>
      </dsp:txBody>
      <dsp:txXfrm>
        <a:off x="25759" y="1805815"/>
        <a:ext cx="5826481" cy="476152"/>
      </dsp:txXfrm>
    </dsp:sp>
    <dsp:sp modelId="{8E1161FA-2321-274F-A624-88B8A17A47E4}">
      <dsp:nvSpPr>
        <dsp:cNvPr id="0" name=""/>
        <dsp:cNvSpPr/>
      </dsp:nvSpPr>
      <dsp:spPr>
        <a:xfrm>
          <a:off x="0" y="2371086"/>
          <a:ext cx="58779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Risk management</a:t>
          </a:r>
        </a:p>
      </dsp:txBody>
      <dsp:txXfrm>
        <a:off x="25759" y="2396845"/>
        <a:ext cx="5826481" cy="476152"/>
      </dsp:txXfrm>
    </dsp:sp>
    <dsp:sp modelId="{89764925-8C9A-D042-8EB4-1EA7502E392A}">
      <dsp:nvSpPr>
        <dsp:cNvPr id="0" name=""/>
        <dsp:cNvSpPr/>
      </dsp:nvSpPr>
      <dsp:spPr>
        <a:xfrm>
          <a:off x="0" y="2962116"/>
          <a:ext cx="58779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Weather forecasting</a:t>
          </a:r>
        </a:p>
      </dsp:txBody>
      <dsp:txXfrm>
        <a:off x="25759" y="2987875"/>
        <a:ext cx="5826481" cy="476152"/>
      </dsp:txXfrm>
    </dsp:sp>
    <dsp:sp modelId="{6A0F55F7-490C-FC4E-A7D1-4E9A7005B32B}">
      <dsp:nvSpPr>
        <dsp:cNvPr id="0" name=""/>
        <dsp:cNvSpPr/>
      </dsp:nvSpPr>
      <dsp:spPr>
        <a:xfrm>
          <a:off x="0" y="3553146"/>
          <a:ext cx="58779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Sales forecasting</a:t>
          </a:r>
        </a:p>
      </dsp:txBody>
      <dsp:txXfrm>
        <a:off x="25759" y="3578905"/>
        <a:ext cx="5826481" cy="476152"/>
      </dsp:txXfrm>
    </dsp:sp>
    <dsp:sp modelId="{CB5A05BA-4F6B-4A49-BBCC-43526C3E7A63}">
      <dsp:nvSpPr>
        <dsp:cNvPr id="0" name=""/>
        <dsp:cNvSpPr/>
      </dsp:nvSpPr>
      <dsp:spPr>
        <a:xfrm>
          <a:off x="0" y="4151143"/>
          <a:ext cx="58779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And many more…</a:t>
          </a:r>
        </a:p>
      </dsp:txBody>
      <dsp:txXfrm>
        <a:off x="25759" y="4176902"/>
        <a:ext cx="5826481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D5ADB-F2CB-4A1A-84B7-6C04056F7350}">
      <dsp:nvSpPr>
        <dsp:cNvPr id="0" name=""/>
        <dsp:cNvSpPr/>
      </dsp:nvSpPr>
      <dsp:spPr>
        <a:xfrm>
          <a:off x="0" y="482869"/>
          <a:ext cx="6290280" cy="8914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FFDC8-1A40-445A-8E08-F6D458E92D07}">
      <dsp:nvSpPr>
        <dsp:cNvPr id="0" name=""/>
        <dsp:cNvSpPr/>
      </dsp:nvSpPr>
      <dsp:spPr>
        <a:xfrm>
          <a:off x="269664" y="683446"/>
          <a:ext cx="490298" cy="490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95D6-08EE-4B87-BC77-90750BB71A88}">
      <dsp:nvSpPr>
        <dsp:cNvPr id="0" name=""/>
        <dsp:cNvSpPr/>
      </dsp:nvSpPr>
      <dsp:spPr>
        <a:xfrm>
          <a:off x="1029627" y="482869"/>
          <a:ext cx="5260653" cy="891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45" tIns="94345" rIns="94345" bIns="9434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Predictions can be a valuable tool for decision-making and planning.</a:t>
          </a:r>
          <a:endParaRPr lang="en-US" sz="1800" kern="1200"/>
        </a:p>
      </dsp:txBody>
      <dsp:txXfrm>
        <a:off x="1029627" y="482869"/>
        <a:ext cx="5260653" cy="891452"/>
      </dsp:txXfrm>
    </dsp:sp>
    <dsp:sp modelId="{92E08958-BF08-4107-A7C2-DF70A3C9F118}">
      <dsp:nvSpPr>
        <dsp:cNvPr id="0" name=""/>
        <dsp:cNvSpPr/>
      </dsp:nvSpPr>
      <dsp:spPr>
        <a:xfrm>
          <a:off x="0" y="1597185"/>
          <a:ext cx="6290280" cy="8914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D4608-D424-44D5-BC0D-D119D5948C5D}">
      <dsp:nvSpPr>
        <dsp:cNvPr id="0" name=""/>
        <dsp:cNvSpPr/>
      </dsp:nvSpPr>
      <dsp:spPr>
        <a:xfrm>
          <a:off x="269664" y="1797761"/>
          <a:ext cx="490298" cy="490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9823D-7FF0-449C-A0F7-2AFF1091F032}">
      <dsp:nvSpPr>
        <dsp:cNvPr id="0" name=""/>
        <dsp:cNvSpPr/>
      </dsp:nvSpPr>
      <dsp:spPr>
        <a:xfrm>
          <a:off x="1029627" y="1597185"/>
          <a:ext cx="5260653" cy="891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45" tIns="94345" rIns="94345" bIns="9434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</a:t>
          </a:r>
          <a:r>
            <a:rPr lang="en-GB" sz="1800" kern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rovides valuable insights into factors influencing the data, which helps in identify opportunities or risks.</a:t>
          </a:r>
          <a:endParaRPr lang="en-US" sz="1800" kern="1200"/>
        </a:p>
      </dsp:txBody>
      <dsp:txXfrm>
        <a:off x="1029627" y="1597185"/>
        <a:ext cx="5260653" cy="891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63F14-A4F9-D546-BC63-E42C0F1E9D59}">
      <dsp:nvSpPr>
        <dsp:cNvPr id="0" name=""/>
        <dsp:cNvSpPr/>
      </dsp:nvSpPr>
      <dsp:spPr>
        <a:xfrm>
          <a:off x="0" y="0"/>
          <a:ext cx="4311870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	Autoregressive (AR) models</a:t>
          </a:r>
        </a:p>
      </dsp:txBody>
      <dsp:txXfrm>
        <a:off x="25587" y="25587"/>
        <a:ext cx="4260696" cy="4729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63F14-A4F9-D546-BC63-E42C0F1E9D59}">
      <dsp:nvSpPr>
        <dsp:cNvPr id="0" name=""/>
        <dsp:cNvSpPr/>
      </dsp:nvSpPr>
      <dsp:spPr>
        <a:xfrm>
          <a:off x="0" y="0"/>
          <a:ext cx="4311870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Moving Average (MA) models</a:t>
          </a:r>
        </a:p>
      </dsp:txBody>
      <dsp:txXfrm>
        <a:off x="25587" y="25587"/>
        <a:ext cx="4260696" cy="4729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59A5F-3893-8E49-B83B-F7C888E5B110}">
      <dsp:nvSpPr>
        <dsp:cNvPr id="0" name=""/>
        <dsp:cNvSpPr/>
      </dsp:nvSpPr>
      <dsp:spPr>
        <a:xfrm>
          <a:off x="0" y="1138"/>
          <a:ext cx="581838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Stacked Autoencoders</a:t>
          </a:r>
        </a:p>
      </dsp:txBody>
      <dsp:txXfrm>
        <a:off x="23417" y="24555"/>
        <a:ext cx="5771548" cy="432866"/>
      </dsp:txXfrm>
    </dsp:sp>
    <dsp:sp modelId="{997C2EFF-0BFD-9040-B358-97918437377B}">
      <dsp:nvSpPr>
        <dsp:cNvPr id="0" name=""/>
        <dsp:cNvSpPr/>
      </dsp:nvSpPr>
      <dsp:spPr>
        <a:xfrm>
          <a:off x="0" y="538438"/>
          <a:ext cx="581838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Random Forests</a:t>
          </a:r>
        </a:p>
      </dsp:txBody>
      <dsp:txXfrm>
        <a:off x="23417" y="561855"/>
        <a:ext cx="5771548" cy="432866"/>
      </dsp:txXfrm>
    </dsp:sp>
    <dsp:sp modelId="{DCB45C35-C46B-A34C-878A-252BC8AD3535}">
      <dsp:nvSpPr>
        <dsp:cNvPr id="0" name=""/>
        <dsp:cNvSpPr/>
      </dsp:nvSpPr>
      <dsp:spPr>
        <a:xfrm>
          <a:off x="0" y="1075738"/>
          <a:ext cx="581838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Convolutional Neural Networks </a:t>
          </a:r>
          <a:r>
            <a:rPr lang="en-US" sz="2000" kern="1200" dirty="0"/>
            <a:t>(CNNs) [8]</a:t>
          </a:r>
        </a:p>
      </dsp:txBody>
      <dsp:txXfrm>
        <a:off x="23417" y="1099155"/>
        <a:ext cx="5771548" cy="432866"/>
      </dsp:txXfrm>
    </dsp:sp>
    <dsp:sp modelId="{4612F238-7257-0443-B9C9-7C1CF95AA446}">
      <dsp:nvSpPr>
        <dsp:cNvPr id="0" name=""/>
        <dsp:cNvSpPr/>
      </dsp:nvSpPr>
      <dsp:spPr>
        <a:xfrm>
          <a:off x="0" y="1613038"/>
          <a:ext cx="581838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Gradient Boosting Regression Trees </a:t>
          </a:r>
          <a:r>
            <a:rPr lang="en-US" sz="2000" kern="1200" dirty="0"/>
            <a:t>(GBRTs)</a:t>
          </a:r>
        </a:p>
      </dsp:txBody>
      <dsp:txXfrm>
        <a:off x="23417" y="1636455"/>
        <a:ext cx="5771548" cy="432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59A5F-3893-8E49-B83B-F7C888E5B110}">
      <dsp:nvSpPr>
        <dsp:cNvPr id="0" name=""/>
        <dsp:cNvSpPr/>
      </dsp:nvSpPr>
      <dsp:spPr>
        <a:xfrm>
          <a:off x="0" y="153215"/>
          <a:ext cx="5818382" cy="55165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Transformers</a:t>
          </a:r>
          <a:r>
            <a:rPr lang="en-US" sz="2300" kern="1200" dirty="0"/>
            <a:t> [9]</a:t>
          </a:r>
        </a:p>
      </dsp:txBody>
      <dsp:txXfrm>
        <a:off x="26930" y="180145"/>
        <a:ext cx="5764522" cy="497795"/>
      </dsp:txXfrm>
    </dsp:sp>
    <dsp:sp modelId="{997C2EFF-0BFD-9040-B358-97918437377B}">
      <dsp:nvSpPr>
        <dsp:cNvPr id="0" name=""/>
        <dsp:cNvSpPr/>
      </dsp:nvSpPr>
      <dsp:spPr>
        <a:xfrm>
          <a:off x="0" y="771110"/>
          <a:ext cx="5818382" cy="55165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Recurrent Neural Networks </a:t>
          </a:r>
          <a:r>
            <a:rPr lang="en-US" sz="2300" kern="1200" dirty="0"/>
            <a:t>(RNNs) [10]</a:t>
          </a:r>
        </a:p>
      </dsp:txBody>
      <dsp:txXfrm>
        <a:off x="26930" y="798040"/>
        <a:ext cx="5764522" cy="497795"/>
      </dsp:txXfrm>
    </dsp:sp>
    <dsp:sp modelId="{DCB45C35-C46B-A34C-878A-252BC8AD3535}">
      <dsp:nvSpPr>
        <dsp:cNvPr id="0" name=""/>
        <dsp:cNvSpPr/>
      </dsp:nvSpPr>
      <dsp:spPr>
        <a:xfrm>
          <a:off x="0" y="1389006"/>
          <a:ext cx="5818382" cy="55165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Long-Short Term Memory </a:t>
          </a:r>
          <a:r>
            <a:rPr lang="en-US" sz="2300" kern="1200" dirty="0"/>
            <a:t>(LSTMs) [11]</a:t>
          </a:r>
        </a:p>
      </dsp:txBody>
      <dsp:txXfrm>
        <a:off x="26930" y="1415936"/>
        <a:ext cx="5764522" cy="4977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2167-209A-B740-90D0-91F84D1FA454}">
      <dsp:nvSpPr>
        <dsp:cNvPr id="0" name=""/>
        <dsp:cNvSpPr/>
      </dsp:nvSpPr>
      <dsp:spPr>
        <a:xfrm>
          <a:off x="0" y="28504"/>
          <a:ext cx="5940118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Feature-based </a:t>
          </a:r>
          <a:r>
            <a:rPr lang="en-US" sz="1800" b="1" kern="1200" dirty="0" err="1"/>
            <a:t>FORecast</a:t>
          </a:r>
          <a:r>
            <a:rPr lang="en-US" sz="1800" b="1" kern="1200" dirty="0"/>
            <a:t> Model Averaging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(FFORMA) [12] </a:t>
          </a:r>
        </a:p>
      </dsp:txBody>
      <dsp:txXfrm>
        <a:off x="40094" y="68598"/>
        <a:ext cx="5859930" cy="741151"/>
      </dsp:txXfrm>
    </dsp:sp>
    <dsp:sp modelId="{BE259A5F-3893-8E49-B83B-F7C888E5B110}">
      <dsp:nvSpPr>
        <dsp:cNvPr id="0" name=""/>
        <dsp:cNvSpPr/>
      </dsp:nvSpPr>
      <dsp:spPr>
        <a:xfrm>
          <a:off x="0" y="901684"/>
          <a:ext cx="5940118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Exponential Smoothing–Recurrent Neural Network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(ES-RNN) [13] </a:t>
          </a:r>
        </a:p>
      </dsp:txBody>
      <dsp:txXfrm>
        <a:off x="40094" y="941778"/>
        <a:ext cx="5859930" cy="741151"/>
      </dsp:txXfrm>
    </dsp:sp>
    <dsp:sp modelId="{DCB45C35-C46B-A34C-878A-252BC8AD3535}">
      <dsp:nvSpPr>
        <dsp:cNvPr id="0" name=""/>
        <dsp:cNvSpPr/>
      </dsp:nvSpPr>
      <dsp:spPr>
        <a:xfrm>
          <a:off x="0" y="1774864"/>
          <a:ext cx="5940118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Neural Basis Expansion Analysis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(N-BEATS) [14]</a:t>
          </a:r>
        </a:p>
      </dsp:txBody>
      <dsp:txXfrm>
        <a:off x="40094" y="1814958"/>
        <a:ext cx="5859930" cy="74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68809-5ACB-5D46-A92B-81DF302BEA36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DB2DC-5465-CC48-A90E-55CE9DC9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algn="just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move on to the main part of this presentation.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4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8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7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5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6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16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4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7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/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B2DC-5465-CC48-A90E-55CE9DC92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5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4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80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pjborowiecki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D7531-D63C-B197-0AFC-28F8C74EA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501" y="1716452"/>
            <a:ext cx="5331350" cy="2180789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Financial Time Series Forecasting with Diffusion-Based Deep 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96ED-57B4-F443-B06B-D79C2E27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4409" y="250698"/>
            <a:ext cx="1313779" cy="360349"/>
          </a:xfrm>
        </p:spPr>
        <p:txBody>
          <a:bodyPr anchor="t">
            <a:no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2022 / 2023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F0A1F48-DF35-11B2-7248-173327C6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85" y="1627019"/>
            <a:ext cx="2886084" cy="1926460"/>
          </a:xfrm>
          <a:prstGeom prst="rect">
            <a:avLst/>
          </a:prstGeom>
        </p:spPr>
      </p:pic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84421-C5E6-00D8-CB07-C09483C09FB0}"/>
              </a:ext>
            </a:extLst>
          </p:cNvPr>
          <p:cNvSpPr txBox="1"/>
          <p:nvPr/>
        </p:nvSpPr>
        <p:spPr>
          <a:xfrm>
            <a:off x="1183732" y="3434316"/>
            <a:ext cx="224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262626"/>
                </a:solidFill>
              </a:rPr>
              <a:t>Piotr Borowiecki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7D54A-92AA-B94E-31B4-B290158B9A86}"/>
              </a:ext>
            </a:extLst>
          </p:cNvPr>
          <p:cNvSpPr txBox="1"/>
          <p:nvPr/>
        </p:nvSpPr>
        <p:spPr>
          <a:xfrm>
            <a:off x="565159" y="3893314"/>
            <a:ext cx="348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piotr.borowiecki@durham.ac.uk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DCCB834-166E-98F3-53D4-B16981CFA032}"/>
              </a:ext>
            </a:extLst>
          </p:cNvPr>
          <p:cNvSpPr txBox="1">
            <a:spLocks/>
          </p:cNvSpPr>
          <p:nvPr/>
        </p:nvSpPr>
        <p:spPr>
          <a:xfrm>
            <a:off x="5881812" y="4738394"/>
            <a:ext cx="5643442" cy="531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COMP3012 Computer Science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834AF-7CE0-9DBA-46EC-3A17ED003D73}"/>
              </a:ext>
            </a:extLst>
          </p:cNvPr>
          <p:cNvSpPr txBox="1"/>
          <p:nvPr/>
        </p:nvSpPr>
        <p:spPr>
          <a:xfrm>
            <a:off x="2855495" y="8903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5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F0A42056-48F1-FD3D-F178-82B897D50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" b="500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76CDF1-6A1E-445E-91B6-686D6C917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60126" y="-1373875"/>
            <a:ext cx="6858000" cy="960574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BAD52-439A-94DF-B2E7-E6358E833BDF}"/>
              </a:ext>
            </a:extLst>
          </p:cNvPr>
          <p:cNvSpPr txBox="1"/>
          <p:nvPr/>
        </p:nvSpPr>
        <p:spPr>
          <a:xfrm>
            <a:off x="6170624" y="1143000"/>
            <a:ext cx="5303520" cy="298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spc="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  <a:endParaRPr lang="en-US" sz="6000" i="1" spc="1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8864" y="4291242"/>
            <a:ext cx="52120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443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0BAD52-439A-94DF-B2E7-E6358E833BDF}"/>
              </a:ext>
            </a:extLst>
          </p:cNvPr>
          <p:cNvSpPr txBox="1"/>
          <p:nvPr/>
        </p:nvSpPr>
        <p:spPr>
          <a:xfrm>
            <a:off x="369481" y="214054"/>
            <a:ext cx="4383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kern="1200" spc="100" baseline="0" dirty="0">
                <a:latin typeface="+mj-lt"/>
                <a:ea typeface="+mj-ea"/>
                <a:cs typeface="+mj-cs"/>
              </a:rPr>
              <a:t>Background</a:t>
            </a:r>
            <a:endParaRPr lang="en-US" sz="5400" dirty="0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F0A42056-48F1-FD3D-F178-82B897D50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76" r="27597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D5B437-1D27-228A-B22F-A91D42A894A6}"/>
              </a:ext>
            </a:extLst>
          </p:cNvPr>
          <p:cNvSpPr txBox="1"/>
          <p:nvPr/>
        </p:nvSpPr>
        <p:spPr>
          <a:xfrm>
            <a:off x="902199" y="1997839"/>
            <a:ext cx="5743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Deep generative modelling as the most recent approach to forecasting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Heavily researched, but the focus is on Variational Autoencoders [15] and Generative Adversarial Networks (GANs) [16].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Diffusion-Based Models </a:t>
            </a:r>
            <a:r>
              <a:rPr lang="en-US" sz="2000" dirty="0"/>
              <a:t>[17][18] as the latest and (arguably) greatest addition in the field.</a:t>
            </a:r>
          </a:p>
        </p:txBody>
      </p:sp>
    </p:spTree>
    <p:extLst>
      <p:ext uri="{BB962C8B-B14F-4D97-AF65-F5344CB8AC3E}">
        <p14:creationId xmlns:p14="http://schemas.microsoft.com/office/powerpoint/2010/main" val="39733613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0BAD52-439A-94DF-B2E7-E6358E833BDF}"/>
              </a:ext>
            </a:extLst>
          </p:cNvPr>
          <p:cNvSpPr txBox="1"/>
          <p:nvPr/>
        </p:nvSpPr>
        <p:spPr>
          <a:xfrm>
            <a:off x="369481" y="214054"/>
            <a:ext cx="4383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1" kern="1200" spc="100" baseline="0" dirty="0">
                <a:latin typeface="+mj-lt"/>
                <a:ea typeface="+mj-ea"/>
                <a:cs typeface="+mj-cs"/>
              </a:rPr>
              <a:t>Background</a:t>
            </a:r>
            <a:endParaRPr lang="en-US" sz="5400" dirty="0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F0A42056-48F1-FD3D-F178-82B897D50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76" r="27597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D661D3A-5114-4234-D08A-AD42062A6A9F}"/>
              </a:ext>
            </a:extLst>
          </p:cNvPr>
          <p:cNvGrpSpPr/>
          <p:nvPr/>
        </p:nvGrpSpPr>
        <p:grpSpPr>
          <a:xfrm>
            <a:off x="695586" y="1822638"/>
            <a:ext cx="5940118" cy="492943"/>
            <a:chOff x="0" y="28504"/>
            <a:chExt cx="5940118" cy="82133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ADFD579-25E9-15E0-1C7C-3F2666C21E49}"/>
                </a:ext>
              </a:extLst>
            </p:cNvPr>
            <p:cNvSpPr/>
            <p:nvPr/>
          </p:nvSpPr>
          <p:spPr>
            <a:xfrm>
              <a:off x="0" y="28504"/>
              <a:ext cx="5940118" cy="8213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F64A7BF9-D655-28D3-8BE8-A0EA4958143F}"/>
                </a:ext>
              </a:extLst>
            </p:cNvPr>
            <p:cNvSpPr txBox="1"/>
            <p:nvPr/>
          </p:nvSpPr>
          <p:spPr>
            <a:xfrm>
              <a:off x="40094" y="68598"/>
              <a:ext cx="5859930" cy="741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Noise Conditional Score Network </a:t>
              </a:r>
              <a:r>
                <a:rPr lang="en-US" sz="1600" dirty="0"/>
                <a:t>(NCSN) [19]</a:t>
              </a:r>
              <a:r>
                <a:rPr lang="en-US" sz="1600" b="0" kern="1200" dirty="0"/>
                <a:t>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B77018-03FB-143A-5DE6-6E71AA5BF7F2}"/>
              </a:ext>
            </a:extLst>
          </p:cNvPr>
          <p:cNvSpPr txBox="1"/>
          <p:nvPr/>
        </p:nvSpPr>
        <p:spPr>
          <a:xfrm>
            <a:off x="369481" y="1295345"/>
            <a:ext cx="676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the existing Diffusion-based Deep Generative Models: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22C730-D4AF-B069-F3DA-4AD84CFEF114}"/>
              </a:ext>
            </a:extLst>
          </p:cNvPr>
          <p:cNvGrpSpPr/>
          <p:nvPr/>
        </p:nvGrpSpPr>
        <p:grpSpPr>
          <a:xfrm>
            <a:off x="695586" y="2473542"/>
            <a:ext cx="5940118" cy="492943"/>
            <a:chOff x="0" y="28504"/>
            <a:chExt cx="5940118" cy="82133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5E766FF-C1E2-F2B7-9FF7-F8146FBEBE93}"/>
                </a:ext>
              </a:extLst>
            </p:cNvPr>
            <p:cNvSpPr/>
            <p:nvPr/>
          </p:nvSpPr>
          <p:spPr>
            <a:xfrm>
              <a:off x="0" y="28504"/>
              <a:ext cx="5940118" cy="8213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BA5AF08-C17D-F2A2-A660-1EC4C77FD74C}"/>
                </a:ext>
              </a:extLst>
            </p:cNvPr>
            <p:cNvSpPr txBox="1"/>
            <p:nvPr/>
          </p:nvSpPr>
          <p:spPr>
            <a:xfrm>
              <a:off x="40094" y="68598"/>
              <a:ext cx="5859930" cy="741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Noise Conditional Score Network 2 </a:t>
              </a:r>
              <a:r>
                <a:rPr lang="en-US" sz="1600" dirty="0"/>
                <a:t>(NCSN 2) [20]</a:t>
              </a:r>
              <a:r>
                <a:rPr lang="en-US" sz="1600" b="0" kern="1200" dirty="0"/>
                <a:t>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E965D1-2803-E6D6-25E7-18D1C13C21B5}"/>
              </a:ext>
            </a:extLst>
          </p:cNvPr>
          <p:cNvGrpSpPr/>
          <p:nvPr/>
        </p:nvGrpSpPr>
        <p:grpSpPr>
          <a:xfrm>
            <a:off x="695586" y="3124446"/>
            <a:ext cx="5940118" cy="492943"/>
            <a:chOff x="0" y="28504"/>
            <a:chExt cx="5940118" cy="82133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197B3E4E-1CC9-70FC-C0F4-BBD3320E52C7}"/>
                </a:ext>
              </a:extLst>
            </p:cNvPr>
            <p:cNvSpPr/>
            <p:nvPr/>
          </p:nvSpPr>
          <p:spPr>
            <a:xfrm>
              <a:off x="0" y="28504"/>
              <a:ext cx="5940118" cy="8213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60AC24BF-1C05-F626-F364-4D9E48455AAF}"/>
                </a:ext>
              </a:extLst>
            </p:cNvPr>
            <p:cNvSpPr txBox="1"/>
            <p:nvPr/>
          </p:nvSpPr>
          <p:spPr>
            <a:xfrm>
              <a:off x="40094" y="68598"/>
              <a:ext cx="5859930" cy="741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/>
              <a:r>
                <a:rPr lang="en-US" sz="1600" b="1" dirty="0"/>
                <a:t>Denoising Diffusion Probabilistic Model </a:t>
              </a:r>
              <a:r>
                <a:rPr lang="en-US" sz="1600" dirty="0"/>
                <a:t>(DDPM) [18]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F05530-1604-8B96-FA7E-D653A95A80F6}"/>
              </a:ext>
            </a:extLst>
          </p:cNvPr>
          <p:cNvGrpSpPr/>
          <p:nvPr/>
        </p:nvGrpSpPr>
        <p:grpSpPr>
          <a:xfrm>
            <a:off x="695586" y="3775350"/>
            <a:ext cx="5940118" cy="492943"/>
            <a:chOff x="0" y="28504"/>
            <a:chExt cx="5940118" cy="821339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5EB081D-28AF-849E-4078-0001FFF071B1}"/>
                </a:ext>
              </a:extLst>
            </p:cNvPr>
            <p:cNvSpPr/>
            <p:nvPr/>
          </p:nvSpPr>
          <p:spPr>
            <a:xfrm>
              <a:off x="0" y="28504"/>
              <a:ext cx="5940118" cy="8213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EAD77BEE-C675-5676-BE1D-BD681F460250}"/>
                </a:ext>
              </a:extLst>
            </p:cNvPr>
            <p:cNvSpPr txBox="1"/>
            <p:nvPr/>
          </p:nvSpPr>
          <p:spPr>
            <a:xfrm>
              <a:off x="40094" y="68598"/>
              <a:ext cx="5859930" cy="741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/>
              <a:r>
                <a:rPr lang="en-US" sz="1600" b="1" dirty="0"/>
                <a:t>Denoising Diffusion Probabilistic Model ++ </a:t>
              </a:r>
              <a:r>
                <a:rPr lang="en-US" sz="1600" dirty="0"/>
                <a:t>(DDPM++) [21]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80BBE-68C4-59F2-D6A9-440968169CF5}"/>
              </a:ext>
            </a:extLst>
          </p:cNvPr>
          <p:cNvGrpSpPr/>
          <p:nvPr/>
        </p:nvGrpSpPr>
        <p:grpSpPr>
          <a:xfrm>
            <a:off x="695586" y="4423769"/>
            <a:ext cx="5940118" cy="492943"/>
            <a:chOff x="0" y="28504"/>
            <a:chExt cx="5940118" cy="82133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A145AAA-7ABA-ABB2-8DC9-2043EA24A811}"/>
                </a:ext>
              </a:extLst>
            </p:cNvPr>
            <p:cNvSpPr/>
            <p:nvPr/>
          </p:nvSpPr>
          <p:spPr>
            <a:xfrm>
              <a:off x="0" y="28504"/>
              <a:ext cx="5940118" cy="8213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0AFC8FCA-5839-1F1D-AEE9-9E3581FEF04B}"/>
                </a:ext>
              </a:extLst>
            </p:cNvPr>
            <p:cNvSpPr txBox="1"/>
            <p:nvPr/>
          </p:nvSpPr>
          <p:spPr>
            <a:xfrm>
              <a:off x="40094" y="68598"/>
              <a:ext cx="5859930" cy="741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/>
              <a:r>
                <a:rPr lang="en-US" sz="1600" b="1" dirty="0"/>
                <a:t>Latent Space Generative Model </a:t>
              </a:r>
              <a:r>
                <a:rPr lang="en-US" sz="1600" dirty="0"/>
                <a:t>(LSGM) [22]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656A21-328D-8439-8169-DE671DE1619D}"/>
              </a:ext>
            </a:extLst>
          </p:cNvPr>
          <p:cNvGrpSpPr/>
          <p:nvPr/>
        </p:nvGrpSpPr>
        <p:grpSpPr>
          <a:xfrm>
            <a:off x="703149" y="5072188"/>
            <a:ext cx="5940118" cy="492943"/>
            <a:chOff x="0" y="28504"/>
            <a:chExt cx="5940118" cy="82133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6C834CF-246B-E7A7-E791-37F407BD83BD}"/>
                </a:ext>
              </a:extLst>
            </p:cNvPr>
            <p:cNvSpPr/>
            <p:nvPr/>
          </p:nvSpPr>
          <p:spPr>
            <a:xfrm>
              <a:off x="0" y="28504"/>
              <a:ext cx="5940118" cy="8213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24CDFC83-4985-0D3B-11DB-75D4012F1FCB}"/>
                </a:ext>
              </a:extLst>
            </p:cNvPr>
            <p:cNvSpPr txBox="1"/>
            <p:nvPr/>
          </p:nvSpPr>
          <p:spPr>
            <a:xfrm>
              <a:off x="40094" y="68598"/>
              <a:ext cx="5859930" cy="741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/>
              <a:r>
                <a:rPr lang="en-US" sz="1600" b="1" dirty="0"/>
                <a:t>Critically Damped Langevin Diffusion Score-based Generative Model </a:t>
              </a:r>
              <a:r>
                <a:rPr lang="en-US" sz="1600" dirty="0"/>
                <a:t>(CLD-SGM) [23]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B158DF7-4821-72A9-478B-589FB517A2EF}"/>
              </a:ext>
            </a:extLst>
          </p:cNvPr>
          <p:cNvGrpSpPr/>
          <p:nvPr/>
        </p:nvGrpSpPr>
        <p:grpSpPr>
          <a:xfrm>
            <a:off x="695586" y="5720607"/>
            <a:ext cx="5940118" cy="492943"/>
            <a:chOff x="0" y="28504"/>
            <a:chExt cx="5940118" cy="82133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EB33635-9FDC-FDDB-9291-522F87B72BD1}"/>
                </a:ext>
              </a:extLst>
            </p:cNvPr>
            <p:cNvSpPr/>
            <p:nvPr/>
          </p:nvSpPr>
          <p:spPr>
            <a:xfrm>
              <a:off x="0" y="28504"/>
              <a:ext cx="5940118" cy="8213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>
              <a:extLst>
                <a:ext uri="{FF2B5EF4-FFF2-40B4-BE49-F238E27FC236}">
                  <a16:creationId xmlns:a16="http://schemas.microsoft.com/office/drawing/2014/main" id="{61CBC3A2-7022-4F78-4EB9-53FCB7973AF8}"/>
                </a:ext>
              </a:extLst>
            </p:cNvPr>
            <p:cNvSpPr txBox="1"/>
            <p:nvPr/>
          </p:nvSpPr>
          <p:spPr>
            <a:xfrm>
              <a:off x="40094" y="68598"/>
              <a:ext cx="5859930" cy="741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/>
              <a:r>
                <a:rPr lang="en-US" sz="1600" b="1" dirty="0"/>
                <a:t>Denoising Auto-Encoder and Diffusion-based Generator </a:t>
              </a:r>
              <a:r>
                <a:rPr lang="en-US" sz="1600" dirty="0"/>
                <a:t>(DAED) [24]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3962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 dirty="0"/>
              <a:t>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E0821-BDA8-DDF9-2C50-62FCEBFEE5D5}"/>
              </a:ext>
            </a:extLst>
          </p:cNvPr>
          <p:cNvSpPr txBox="1"/>
          <p:nvPr/>
        </p:nvSpPr>
        <p:spPr>
          <a:xfrm>
            <a:off x="1762985" y="3521554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27689"/>
                </a:solidFill>
              </a:rPr>
              <a:t>Subsidiary questions: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4C9C0-DD35-798A-EA73-1071CAD04808}"/>
              </a:ext>
            </a:extLst>
          </p:cNvPr>
          <p:cNvSpPr txBox="1"/>
          <p:nvPr/>
        </p:nvSpPr>
        <p:spPr>
          <a:xfrm>
            <a:off x="1762985" y="1751397"/>
            <a:ext cx="94968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use of Diffusion-Based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eep Generative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odels for Time Series Forecasting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use of established methods, in terms of accuracy?</a:t>
            </a:r>
            <a:endParaRPr lang="en-US" sz="2800" dirty="0"/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ECD5EBE6-E61C-4E9C-1FA4-DA31CAF98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505388"/>
              </p:ext>
            </p:extLst>
          </p:nvPr>
        </p:nvGraphicFramePr>
        <p:xfrm>
          <a:off x="1980457" y="3875320"/>
          <a:ext cx="8510705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84455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F0D85-D93C-A03C-D4CE-D7F8DFF9094E}"/>
              </a:ext>
            </a:extLst>
          </p:cNvPr>
          <p:cNvSpPr txBox="1"/>
          <p:nvPr/>
        </p:nvSpPr>
        <p:spPr>
          <a:xfrm>
            <a:off x="2755757" y="947245"/>
            <a:ext cx="668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Most recent advances to take advantage of: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204937B4-D342-9F31-7984-4EDAFD171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859310"/>
              </p:ext>
            </p:extLst>
          </p:nvPr>
        </p:nvGraphicFramePr>
        <p:xfrm>
          <a:off x="483748" y="1709604"/>
          <a:ext cx="11224502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99987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con números binarios y placa base">
            <a:extLst>
              <a:ext uri="{FF2B5EF4-FFF2-40B4-BE49-F238E27FC236}">
                <a16:creationId xmlns:a16="http://schemas.microsoft.com/office/drawing/2014/main" id="{A646EEEA-F55E-481E-5DAE-01C1CB392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" y="95703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143000"/>
            <a:ext cx="5599307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Project Outline and Evaluation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743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34BE6C-C87E-70C1-17CD-488FEE084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75857"/>
              </p:ext>
            </p:extLst>
          </p:nvPr>
        </p:nvGraphicFramePr>
        <p:xfrm>
          <a:off x="153286" y="-1845898"/>
          <a:ext cx="11885428" cy="982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725900" imgH="13830300" progId="Excel.Sheet.12">
                  <p:embed/>
                </p:oleObj>
              </mc:Choice>
              <mc:Fallback>
                <p:oleObj name="Worksheet" r:id="rId3" imgW="16725900" imgH="138303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77D6C13-1D20-9E98-16B9-86AE30239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286" y="-1845898"/>
                        <a:ext cx="11885428" cy="9826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75994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1" y="1397008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4761C4-5BF2-1293-1E78-C6C140898DCD}"/>
              </a:ext>
            </a:extLst>
          </p:cNvPr>
          <p:cNvSpPr txBox="1"/>
          <p:nvPr/>
        </p:nvSpPr>
        <p:spPr>
          <a:xfrm>
            <a:off x="985344" y="3363755"/>
            <a:ext cx="4782166" cy="262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M3 Competition Dataset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M4 Competition Dataset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M5 Competition Dataset</a:t>
            </a:r>
          </a:p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NN5 Competition Dataset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F7CC235-F736-02ED-0219-C711CF5D9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1" r="23583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940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81" y="1397008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4761C4-5BF2-1293-1E78-C6C140898DCD}"/>
              </a:ext>
            </a:extLst>
          </p:cNvPr>
          <p:cNvSpPr txBox="1"/>
          <p:nvPr/>
        </p:nvSpPr>
        <p:spPr>
          <a:xfrm>
            <a:off x="985344" y="3363755"/>
            <a:ext cx="4782166" cy="262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F7CC235-F736-02ED-0219-C711CF5D9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1" r="23583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2A737-ACC0-A75A-5059-F2C0184150B1}"/>
              </a:ext>
            </a:extLst>
          </p:cNvPr>
          <p:cNvSpPr txBox="1"/>
          <p:nvPr/>
        </p:nvSpPr>
        <p:spPr>
          <a:xfrm>
            <a:off x="938612" y="3304981"/>
            <a:ext cx="49411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all planned deliverables.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Answered the research question.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Identified key factors determining the performance of Diffusion-Based Deep Generative Models for Time Series Forecasting.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Hopefully, achieved State-of-the-Art or comparable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686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/>
              <a:t>Accuracy of results:</a:t>
            </a:r>
            <a:endParaRPr lang="en-US" sz="4800" dirty="0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3DD043D0-89D3-F75D-5E57-24FC81BB6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025151"/>
              </p:ext>
            </p:extLst>
          </p:nvPr>
        </p:nvGraphicFramePr>
        <p:xfrm>
          <a:off x="3098000" y="1937471"/>
          <a:ext cx="59960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10047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96B02-E701-A7DE-74F4-2675F5B1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175" y="1063255"/>
            <a:ext cx="3939438" cy="4807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Presentation</a:t>
            </a:r>
            <a:r>
              <a:rPr lang="en-US" sz="5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38BD1C3-2EC3-7695-DCC4-8452A1140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63005"/>
              </p:ext>
            </p:extLst>
          </p:nvPr>
        </p:nvGraphicFramePr>
        <p:xfrm>
          <a:off x="6338863" y="1138270"/>
          <a:ext cx="5205653" cy="530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7EFF2E-C9DE-3FE1-2181-9A68BF433D22}"/>
              </a:ext>
            </a:extLst>
          </p:cNvPr>
          <p:cNvSpPr txBox="1"/>
          <p:nvPr/>
        </p:nvSpPr>
        <p:spPr>
          <a:xfrm>
            <a:off x="894583" y="5456191"/>
            <a:ext cx="208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262626"/>
                </a:solidFill>
              </a:rPr>
              <a:t>Piotr Borowiecki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815F9-F7B1-C15C-55E1-81103F593EB7}"/>
              </a:ext>
            </a:extLst>
          </p:cNvPr>
          <p:cNvSpPr txBox="1"/>
          <p:nvPr/>
        </p:nvSpPr>
        <p:spPr>
          <a:xfrm>
            <a:off x="881364" y="5745425"/>
            <a:ext cx="348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piotr.borowiecki@durham.ac.uk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F6478DB-B97F-FB92-24E8-F1F79332D9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842" y="81152"/>
            <a:ext cx="1218876" cy="81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FB961-E519-15AD-1004-F7A26EE9DB96}"/>
              </a:ext>
            </a:extLst>
          </p:cNvPr>
          <p:cNvSpPr txBox="1"/>
          <p:nvPr/>
        </p:nvSpPr>
        <p:spPr>
          <a:xfrm>
            <a:off x="17886947" y="4186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DA659-D7BF-0F28-893D-2383453D7350}"/>
              </a:ext>
            </a:extLst>
          </p:cNvPr>
          <p:cNvSpPr txBox="1"/>
          <p:nvPr/>
        </p:nvSpPr>
        <p:spPr>
          <a:xfrm>
            <a:off x="881364" y="6083979"/>
            <a:ext cx="474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u="sng" dirty="0">
                <a:solidFill>
                  <a:srgbClr val="327689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https://github.com/pjborowiecki/</a:t>
            </a:r>
            <a:r>
              <a:rPr lang="en-US" sz="1200" u="sng" dirty="0">
                <a:solidFill>
                  <a:srgbClr val="327689"/>
                </a:solidFill>
              </a:rPr>
              <a:t>time-series-forecasting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14EBF-BCF8-E165-AD44-FD456F5081C0}"/>
              </a:ext>
            </a:extLst>
          </p:cNvPr>
          <p:cNvSpPr txBox="1"/>
          <p:nvPr/>
        </p:nvSpPr>
        <p:spPr>
          <a:xfrm>
            <a:off x="5018567" y="41041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189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Potential Issues</a:t>
            </a:r>
            <a:b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Picture 5" descr="Gear with compass turning gears without">
            <a:extLst>
              <a:ext uri="{FF2B5EF4-FFF2-40B4-BE49-F238E27FC236}">
                <a16:creationId xmlns:a16="http://schemas.microsoft.com/office/drawing/2014/main" id="{B89A982C-4C60-6A07-6BD6-6282EB731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1" r="19739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A1501E-F78B-99F9-C53D-FE264FECDFFD}"/>
              </a:ext>
            </a:extLst>
          </p:cNvPr>
          <p:cNvSpPr txBox="1"/>
          <p:nvPr/>
        </p:nvSpPr>
        <p:spPr>
          <a:xfrm>
            <a:off x="5877532" y="3309583"/>
            <a:ext cx="5312254" cy="180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Might be difficult to implement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Math-heavy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 time to train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Ambitious time frame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078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/>
              <a:t>QUESTIONS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882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 dirty="0"/>
              <a:t>13. References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1FE4B-A2C2-6104-50FA-8BDD303F8D92}"/>
              </a:ext>
            </a:extLst>
          </p:cNvPr>
          <p:cNvSpPr txBox="1"/>
          <p:nvPr/>
        </p:nvSpPr>
        <p:spPr>
          <a:xfrm>
            <a:off x="1856841" y="1811865"/>
            <a:ext cx="9258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George </a:t>
            </a:r>
            <a:r>
              <a:rPr lang="en-GB" dirty="0" err="1"/>
              <a:t>Udny</a:t>
            </a:r>
            <a:r>
              <a:rPr lang="en-GB" dirty="0"/>
              <a:t> Yule. On a method of investigating periodicities in disturbed series, with special reference to wolfer’s sunspot numbers. Philosophical Transactions of the Royal Society of London Series A, 226:267–298, 1927.</a:t>
            </a:r>
          </a:p>
          <a:p>
            <a:endParaRPr lang="en-GB" dirty="0"/>
          </a:p>
          <a:p>
            <a:r>
              <a:rPr lang="en-GB" dirty="0"/>
              <a:t>[2] Peter Whittle. Hypothesis testing in time series analysis, volume 4. Almqvist &amp; </a:t>
            </a:r>
            <a:r>
              <a:rPr lang="en-GB" dirty="0" err="1"/>
              <a:t>Wiksells</a:t>
            </a:r>
            <a:r>
              <a:rPr lang="en-GB" dirty="0"/>
              <a:t> </a:t>
            </a:r>
            <a:r>
              <a:rPr lang="en-GB" dirty="0" err="1"/>
              <a:t>boktr</a:t>
            </a:r>
            <a:r>
              <a:rPr lang="en-GB" dirty="0"/>
              <a:t>., 1951.</a:t>
            </a:r>
          </a:p>
          <a:p>
            <a:endParaRPr lang="en-GB" dirty="0"/>
          </a:p>
          <a:p>
            <a:r>
              <a:rPr lang="en-GB" dirty="0"/>
              <a:t>[3] George EP Box, Gwilym M Jenkins, Gregory C </a:t>
            </a:r>
            <a:r>
              <a:rPr lang="en-GB" dirty="0" err="1"/>
              <a:t>Reinsel</a:t>
            </a:r>
            <a:r>
              <a:rPr lang="en-GB" dirty="0"/>
              <a:t>, and Greta M </a:t>
            </a:r>
            <a:r>
              <a:rPr lang="en-GB" dirty="0" err="1"/>
              <a:t>Ljung</a:t>
            </a:r>
            <a:r>
              <a:rPr lang="en-GB" dirty="0"/>
              <a:t>. Time series analysis: forecasting and control. John Wiley &amp; Sons, 2015</a:t>
            </a:r>
          </a:p>
          <a:p>
            <a:endParaRPr lang="en-GB" dirty="0"/>
          </a:p>
          <a:p>
            <a:r>
              <a:rPr lang="en-GB" dirty="0"/>
              <a:t>[5] C Holt. C.(1957). Forecasting seasonals and trends by exponentially weighted averages. Office of Naval Research, 1957. </a:t>
            </a:r>
          </a:p>
          <a:p>
            <a:endParaRPr lang="en-GB" dirty="0"/>
          </a:p>
          <a:p>
            <a:r>
              <a:rPr lang="en-GB" dirty="0"/>
              <a:t>[6] Peter R Winters. Forecasting sales by exponentially weighted moving averages. Management science, 6(3):324–342, 1960.</a:t>
            </a:r>
          </a:p>
        </p:txBody>
      </p:sp>
    </p:spTree>
    <p:extLst>
      <p:ext uri="{BB962C8B-B14F-4D97-AF65-F5344CB8AC3E}">
        <p14:creationId xmlns:p14="http://schemas.microsoft.com/office/powerpoint/2010/main" val="424431472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 dirty="0"/>
              <a:t>14. References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1FE4B-A2C2-6104-50FA-8BDD303F8D92}"/>
              </a:ext>
            </a:extLst>
          </p:cNvPr>
          <p:cNvSpPr txBox="1"/>
          <p:nvPr/>
        </p:nvSpPr>
        <p:spPr>
          <a:xfrm>
            <a:off x="1856841" y="1811865"/>
            <a:ext cx="9258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[7] Tim </a:t>
            </a:r>
            <a:r>
              <a:rPr lang="en-GB" dirty="0" err="1"/>
              <a:t>Bollerslev</a:t>
            </a:r>
            <a:r>
              <a:rPr lang="en-GB" dirty="0"/>
              <a:t>. Generalized autoregressive conditional heteroskedasticity. Journal of econometrics, 31(3):307– 327, 1986</a:t>
            </a:r>
          </a:p>
          <a:p>
            <a:endParaRPr lang="en-GB" dirty="0"/>
          </a:p>
          <a:p>
            <a:r>
              <a:rPr lang="en-GB" dirty="0"/>
              <a:t>[8]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LeCun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Y.,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Bottou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L.,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Bengio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Y. and Haffner, P., 1998. Gradient-based learning applied to document recognition.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Proceedings of the IEEE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86</a:t>
            </a:r>
            <a:r>
              <a:rPr lang="en-GB" b="0" i="0" dirty="0">
                <a:solidFill>
                  <a:srgbClr val="222222"/>
                </a:solidFill>
                <a:effectLst/>
              </a:rPr>
              <a:t>(11), pp.2278-2324.</a:t>
            </a:r>
            <a:endParaRPr lang="en-GB" dirty="0"/>
          </a:p>
          <a:p>
            <a:endParaRPr lang="en-GB" dirty="0"/>
          </a:p>
          <a:p>
            <a:r>
              <a:rPr lang="en-GB" dirty="0"/>
              <a:t>[9]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Vaswani, A.,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Shazeer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N., Parmar, N.,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Uszkoreit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J., Jones, L., Gomez, A.N., Kaiser,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Ł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 and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Polosukhin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I., 2017. Attention is all you need.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Advances in neural information processing systems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30</a:t>
            </a:r>
            <a:endParaRPr lang="en-GB" dirty="0"/>
          </a:p>
          <a:p>
            <a:endParaRPr lang="en-GB" dirty="0"/>
          </a:p>
          <a:p>
            <a:r>
              <a:rPr lang="en-GB" dirty="0"/>
              <a:t>[10] David E </a:t>
            </a:r>
            <a:r>
              <a:rPr lang="en-GB" dirty="0" err="1"/>
              <a:t>Rumelhart</a:t>
            </a:r>
            <a:r>
              <a:rPr lang="en-GB" dirty="0"/>
              <a:t>, Geoffrey E Hinton, and Ronald J Williams. Learning representations by back-propagating errors. nature, 323(6088):533–536, 1986.</a:t>
            </a:r>
          </a:p>
          <a:p>
            <a:endParaRPr lang="en-GB" dirty="0"/>
          </a:p>
          <a:p>
            <a:r>
              <a:rPr lang="en-GB" dirty="0"/>
              <a:t>[11] Sepp </a:t>
            </a:r>
            <a:r>
              <a:rPr lang="en-GB" dirty="0" err="1"/>
              <a:t>Hochreiter</a:t>
            </a:r>
            <a:r>
              <a:rPr lang="en-GB" dirty="0"/>
              <a:t> and Jurgen </a:t>
            </a:r>
            <a:r>
              <a:rPr lang="en-GB" dirty="0" err="1"/>
              <a:t>Schmidhuber</a:t>
            </a:r>
            <a:r>
              <a:rPr lang="en-GB" dirty="0"/>
              <a:t>. Long short- ¨ term memory. Neural computation, 9(8):1735–1780, 1997.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2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 dirty="0"/>
              <a:t>14. References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1FE4B-A2C2-6104-50FA-8BDD303F8D92}"/>
              </a:ext>
            </a:extLst>
          </p:cNvPr>
          <p:cNvSpPr txBox="1"/>
          <p:nvPr/>
        </p:nvSpPr>
        <p:spPr>
          <a:xfrm>
            <a:off x="1856841" y="1811865"/>
            <a:ext cx="9258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[12] Pablo Montero-</a:t>
            </a:r>
            <a:r>
              <a:rPr lang="en-GB" dirty="0" err="1"/>
              <a:t>Manso</a:t>
            </a:r>
            <a:r>
              <a:rPr lang="en-GB" dirty="0"/>
              <a:t>, George </a:t>
            </a:r>
            <a:r>
              <a:rPr lang="en-GB" dirty="0" err="1"/>
              <a:t>Athanasopoulos</a:t>
            </a:r>
            <a:r>
              <a:rPr lang="en-GB" dirty="0"/>
              <a:t>, Rob J Hyndman, and </a:t>
            </a:r>
            <a:r>
              <a:rPr lang="en-GB" dirty="0" err="1"/>
              <a:t>Thiyanga</a:t>
            </a:r>
            <a:r>
              <a:rPr lang="en-GB" dirty="0"/>
              <a:t> S </a:t>
            </a:r>
            <a:r>
              <a:rPr lang="en-GB" dirty="0" err="1"/>
              <a:t>Talagala</a:t>
            </a:r>
            <a:r>
              <a:rPr lang="en-GB" dirty="0"/>
              <a:t>. </a:t>
            </a:r>
            <a:r>
              <a:rPr lang="en-GB" dirty="0" err="1"/>
              <a:t>Fforma</a:t>
            </a:r>
            <a:r>
              <a:rPr lang="en-GB" dirty="0"/>
              <a:t>: </a:t>
            </a:r>
            <a:r>
              <a:rPr lang="en-GB" dirty="0" err="1"/>
              <a:t>Featurebased</a:t>
            </a:r>
            <a:r>
              <a:rPr lang="en-GB" dirty="0"/>
              <a:t> forecast model averaging. International Journal of Forecasting, 36(1):86–92, 2020</a:t>
            </a:r>
          </a:p>
          <a:p>
            <a:endParaRPr lang="en-GB" dirty="0"/>
          </a:p>
          <a:p>
            <a:r>
              <a:rPr lang="en-GB" dirty="0"/>
              <a:t>[13] </a:t>
            </a:r>
            <a:r>
              <a:rPr lang="en-GB" dirty="0" err="1"/>
              <a:t>Slawek</a:t>
            </a:r>
            <a:r>
              <a:rPr lang="en-GB" dirty="0"/>
              <a:t> Smyl. A hybrid method of exponential smoothing and recurrent neural networks for time series forecasting. International Journal of Forecasting, 36(1):75– 85, 2020</a:t>
            </a:r>
          </a:p>
          <a:p>
            <a:endParaRPr lang="en-GB" dirty="0"/>
          </a:p>
          <a:p>
            <a:r>
              <a:rPr lang="en-GB" dirty="0"/>
              <a:t>[14] Boris N </a:t>
            </a:r>
            <a:r>
              <a:rPr lang="en-GB" dirty="0" err="1"/>
              <a:t>Oreshkin</a:t>
            </a:r>
            <a:r>
              <a:rPr lang="en-GB" dirty="0"/>
              <a:t>, Dmitri </a:t>
            </a:r>
            <a:r>
              <a:rPr lang="en-GB" dirty="0" err="1"/>
              <a:t>Carpov</a:t>
            </a:r>
            <a:r>
              <a:rPr lang="en-GB" dirty="0"/>
              <a:t>, Nicolas </a:t>
            </a:r>
            <a:r>
              <a:rPr lang="en-GB" dirty="0" err="1"/>
              <a:t>Chapados</a:t>
            </a:r>
            <a:r>
              <a:rPr lang="en-GB" dirty="0"/>
              <a:t>, and </a:t>
            </a:r>
            <a:r>
              <a:rPr lang="en-GB" dirty="0" err="1"/>
              <a:t>Yoshua</a:t>
            </a:r>
            <a:r>
              <a:rPr lang="en-GB" dirty="0"/>
              <a:t> </a:t>
            </a:r>
            <a:r>
              <a:rPr lang="en-GB" dirty="0" err="1"/>
              <a:t>Bengio</a:t>
            </a:r>
            <a:r>
              <a:rPr lang="en-GB" dirty="0"/>
              <a:t>. N-beats: Neural basis expansion analysis for interpretable time series forecasting. </a:t>
            </a:r>
            <a:r>
              <a:rPr lang="en-GB" dirty="0" err="1"/>
              <a:t>arXiv</a:t>
            </a:r>
            <a:r>
              <a:rPr lang="en-GB" dirty="0"/>
              <a:t> preprint arXiv:1905.10437, 2019.</a:t>
            </a:r>
          </a:p>
          <a:p>
            <a:endParaRPr lang="en-GB" dirty="0"/>
          </a:p>
          <a:p>
            <a:r>
              <a:rPr lang="en-GB" dirty="0"/>
              <a:t>[15]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Kingma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D.P. and Welling, M., 2013. Auto-encoding variational bayes. </a:t>
            </a:r>
            <a:r>
              <a:rPr lang="en-GB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GB" b="0" i="1" dirty="0">
                <a:solidFill>
                  <a:srgbClr val="222222"/>
                </a:solidFill>
                <a:effectLst/>
              </a:rPr>
              <a:t> preprint arXiv:1312.6114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50173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 dirty="0"/>
              <a:t>14. References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1FE4B-A2C2-6104-50FA-8BDD303F8D92}"/>
              </a:ext>
            </a:extLst>
          </p:cNvPr>
          <p:cNvSpPr txBox="1"/>
          <p:nvPr/>
        </p:nvSpPr>
        <p:spPr>
          <a:xfrm>
            <a:off x="1856841" y="1811865"/>
            <a:ext cx="9258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2222"/>
                </a:solidFill>
              </a:rPr>
              <a:t>[16] </a:t>
            </a:r>
            <a:r>
              <a:rPr lang="en-GB" dirty="0"/>
              <a:t>Ian Goodfellow, Jean </a:t>
            </a:r>
            <a:r>
              <a:rPr lang="en-GB" dirty="0" err="1"/>
              <a:t>Pouget</a:t>
            </a:r>
            <a:r>
              <a:rPr lang="en-GB" dirty="0"/>
              <a:t>-Abadie, Mehdi Mirza, Bing Xu, David </a:t>
            </a:r>
            <a:r>
              <a:rPr lang="en-GB" dirty="0" err="1"/>
              <a:t>Warde</a:t>
            </a:r>
            <a:r>
              <a:rPr lang="en-GB" dirty="0"/>
              <a:t>-Farley, </a:t>
            </a:r>
            <a:r>
              <a:rPr lang="en-GB" dirty="0" err="1"/>
              <a:t>Sherjil</a:t>
            </a:r>
            <a:r>
              <a:rPr lang="en-GB" dirty="0"/>
              <a:t> </a:t>
            </a:r>
            <a:r>
              <a:rPr lang="en-GB" dirty="0" err="1"/>
              <a:t>Ozair</a:t>
            </a:r>
            <a:r>
              <a:rPr lang="en-GB" dirty="0"/>
              <a:t>, Aaron Courville, and </a:t>
            </a:r>
            <a:r>
              <a:rPr lang="en-GB" dirty="0" err="1"/>
              <a:t>Yoshua</a:t>
            </a:r>
            <a:r>
              <a:rPr lang="en-GB" dirty="0"/>
              <a:t> </a:t>
            </a:r>
            <a:r>
              <a:rPr lang="en-GB" dirty="0" err="1"/>
              <a:t>Bengio</a:t>
            </a:r>
            <a:r>
              <a:rPr lang="en-GB" dirty="0"/>
              <a:t>. Generative adversarial networks. Communications of the ACM, 63(11):139– 144, 2020.</a:t>
            </a:r>
          </a:p>
          <a:p>
            <a:endParaRPr lang="en-GB" dirty="0"/>
          </a:p>
          <a:p>
            <a:r>
              <a:rPr lang="en-GB" dirty="0"/>
              <a:t>[17]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Sohl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-Dickstein, J., Weiss, E.,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Maheswaranathan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N. and Ganguli, S., 2015, June. Deep unsupervised learning using nonequilibrium thermodynamics. In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International Conference on Machine Learning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(pp. 2256-2265). PMLR.</a:t>
            </a:r>
            <a:endParaRPr lang="en-GB" dirty="0"/>
          </a:p>
          <a:p>
            <a:endParaRPr lang="en-GB" dirty="0"/>
          </a:p>
          <a:p>
            <a:r>
              <a:rPr lang="en-GB" dirty="0"/>
              <a:t>[18]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Ho, J., Jain, A. and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Abbeel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P., 2020. Denoising diffusion probabilistic models.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Advances in Neural Information Processing Systems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33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pp.6840-6851.</a:t>
            </a:r>
          </a:p>
          <a:p>
            <a:endParaRPr lang="en-GB" dirty="0">
              <a:solidFill>
                <a:srgbClr val="222222"/>
              </a:solidFill>
            </a:endParaRPr>
          </a:p>
          <a:p>
            <a:r>
              <a:rPr lang="en-GB" dirty="0">
                <a:solidFill>
                  <a:srgbClr val="222222"/>
                </a:solidFill>
              </a:rPr>
              <a:t>[19] </a:t>
            </a:r>
            <a:r>
              <a:rPr lang="en-GB" dirty="0"/>
              <a:t>Yang Song and Stefano </a:t>
            </a:r>
            <a:r>
              <a:rPr lang="en-GB" dirty="0" err="1"/>
              <a:t>Ermon</a:t>
            </a:r>
            <a:r>
              <a:rPr lang="en-GB" dirty="0"/>
              <a:t>. Generative </a:t>
            </a:r>
            <a:r>
              <a:rPr lang="en-GB" dirty="0" err="1"/>
              <a:t>modeling</a:t>
            </a:r>
            <a:r>
              <a:rPr lang="en-GB" dirty="0"/>
              <a:t> by estimating gradients of the data distribution. Advances in Neural Information Processing Systems, 32, 2019.</a:t>
            </a:r>
          </a:p>
        </p:txBody>
      </p:sp>
    </p:spTree>
    <p:extLst>
      <p:ext uri="{BB962C8B-B14F-4D97-AF65-F5344CB8AC3E}">
        <p14:creationId xmlns:p14="http://schemas.microsoft.com/office/powerpoint/2010/main" val="266341313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 dirty="0"/>
              <a:t>14. References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1FE4B-A2C2-6104-50FA-8BDD303F8D92}"/>
              </a:ext>
            </a:extLst>
          </p:cNvPr>
          <p:cNvSpPr txBox="1"/>
          <p:nvPr/>
        </p:nvSpPr>
        <p:spPr>
          <a:xfrm>
            <a:off x="1856841" y="1811865"/>
            <a:ext cx="92582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[20] Yang Song and Stefano </a:t>
            </a:r>
            <a:r>
              <a:rPr lang="en-GB" dirty="0" err="1"/>
              <a:t>Ermon</a:t>
            </a:r>
            <a:r>
              <a:rPr lang="en-GB" dirty="0"/>
              <a:t>. Improved techniques for training score-based generative models. Advances in neural information processing systems, 33:12438– 12448, 2020.</a:t>
            </a:r>
          </a:p>
          <a:p>
            <a:endParaRPr lang="en-GB" dirty="0"/>
          </a:p>
          <a:p>
            <a:r>
              <a:rPr lang="en-GB" dirty="0"/>
              <a:t>[21] Yang Song, </a:t>
            </a:r>
            <a:r>
              <a:rPr lang="en-GB" dirty="0" err="1"/>
              <a:t>Jascha</a:t>
            </a:r>
            <a:r>
              <a:rPr lang="en-GB" dirty="0"/>
              <a:t> </a:t>
            </a:r>
            <a:r>
              <a:rPr lang="en-GB" dirty="0" err="1"/>
              <a:t>Sohl</a:t>
            </a:r>
            <a:r>
              <a:rPr lang="en-GB" dirty="0"/>
              <a:t>-Dickstein, </a:t>
            </a:r>
            <a:r>
              <a:rPr lang="en-GB" dirty="0" err="1"/>
              <a:t>Diederik</a:t>
            </a:r>
            <a:r>
              <a:rPr lang="en-GB" dirty="0"/>
              <a:t> P </a:t>
            </a:r>
            <a:r>
              <a:rPr lang="en-GB" dirty="0" err="1"/>
              <a:t>Kingma</a:t>
            </a:r>
            <a:r>
              <a:rPr lang="en-GB" dirty="0"/>
              <a:t>, Abhishek Kumar, Stefano </a:t>
            </a:r>
            <a:r>
              <a:rPr lang="en-GB" dirty="0" err="1"/>
              <a:t>Ermon</a:t>
            </a:r>
            <a:r>
              <a:rPr lang="en-GB" dirty="0"/>
              <a:t>, and Ben Poole. Score-based generative </a:t>
            </a:r>
            <a:r>
              <a:rPr lang="en-GB" dirty="0" err="1"/>
              <a:t>modeling</a:t>
            </a:r>
            <a:r>
              <a:rPr lang="en-GB" dirty="0"/>
              <a:t> through stochastic differential equations. </a:t>
            </a:r>
            <a:r>
              <a:rPr lang="en-GB" dirty="0" err="1"/>
              <a:t>arXiv</a:t>
            </a:r>
            <a:r>
              <a:rPr lang="en-GB" dirty="0"/>
              <a:t> preprint arXiv:2011.13456, 2020.</a:t>
            </a:r>
          </a:p>
          <a:p>
            <a:endParaRPr lang="en-GB" dirty="0"/>
          </a:p>
          <a:p>
            <a:r>
              <a:rPr lang="en-GB" dirty="0"/>
              <a:t>[22] </a:t>
            </a:r>
            <a:r>
              <a:rPr lang="en-GB" dirty="0" err="1"/>
              <a:t>Arash</a:t>
            </a:r>
            <a:r>
              <a:rPr lang="en-GB" dirty="0"/>
              <a:t> Vahdat, </a:t>
            </a:r>
            <a:r>
              <a:rPr lang="en-GB" dirty="0" err="1"/>
              <a:t>Karsten</a:t>
            </a:r>
            <a:r>
              <a:rPr lang="en-GB" dirty="0"/>
              <a:t> Kreis, and Jan Kautz. </a:t>
            </a:r>
            <a:r>
              <a:rPr lang="en-GB" dirty="0" err="1"/>
              <a:t>Scorebased</a:t>
            </a:r>
            <a:r>
              <a:rPr lang="en-GB" dirty="0"/>
              <a:t> generative </a:t>
            </a:r>
            <a:r>
              <a:rPr lang="en-GB" dirty="0" err="1"/>
              <a:t>modeling</a:t>
            </a:r>
            <a:r>
              <a:rPr lang="en-GB" dirty="0"/>
              <a:t> in latent space. Advances in Neural Information Processing Systems, 34:11287– 11302, 2021.</a:t>
            </a:r>
          </a:p>
          <a:p>
            <a:endParaRPr lang="en-GB" dirty="0"/>
          </a:p>
          <a:p>
            <a:r>
              <a:rPr lang="en-GB" dirty="0"/>
              <a:t>[23] Tim </a:t>
            </a:r>
            <a:r>
              <a:rPr lang="en-GB" dirty="0" err="1"/>
              <a:t>Dockhorn</a:t>
            </a:r>
            <a:r>
              <a:rPr lang="en-GB" dirty="0"/>
              <a:t>, </a:t>
            </a:r>
            <a:r>
              <a:rPr lang="en-GB" dirty="0" err="1"/>
              <a:t>Arash</a:t>
            </a:r>
            <a:r>
              <a:rPr lang="en-GB" dirty="0"/>
              <a:t> Vahdat, and </a:t>
            </a:r>
            <a:r>
              <a:rPr lang="en-GB" dirty="0" err="1"/>
              <a:t>Karsten</a:t>
            </a:r>
            <a:r>
              <a:rPr lang="en-GB" dirty="0"/>
              <a:t> Kreis. </a:t>
            </a:r>
            <a:r>
              <a:rPr lang="en-GB" dirty="0" err="1"/>
              <a:t>Scorebased</a:t>
            </a:r>
            <a:r>
              <a:rPr lang="en-GB" dirty="0"/>
              <a:t> generative </a:t>
            </a:r>
            <a:r>
              <a:rPr lang="en-GB" dirty="0" err="1"/>
              <a:t>modeling</a:t>
            </a:r>
            <a:r>
              <a:rPr lang="en-GB" dirty="0"/>
              <a:t> with critically-damped </a:t>
            </a:r>
            <a:r>
              <a:rPr lang="en-GB" dirty="0" err="1"/>
              <a:t>langevin</a:t>
            </a:r>
            <a:r>
              <a:rPr lang="en-GB" dirty="0"/>
              <a:t> diffusion. </a:t>
            </a:r>
            <a:r>
              <a:rPr lang="en-GB" dirty="0" err="1"/>
              <a:t>arXiv</a:t>
            </a:r>
            <a:r>
              <a:rPr lang="en-GB" dirty="0"/>
              <a:t> preprint arXiv:2112.07068, 2021.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22222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83406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 dirty="0"/>
              <a:t>14. References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1FE4B-A2C2-6104-50FA-8BDD303F8D92}"/>
              </a:ext>
            </a:extLst>
          </p:cNvPr>
          <p:cNvSpPr txBox="1"/>
          <p:nvPr/>
        </p:nvSpPr>
        <p:spPr>
          <a:xfrm>
            <a:off x="1856841" y="1811865"/>
            <a:ext cx="9258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[24] Kamil Deja, Anna </a:t>
            </a:r>
            <a:r>
              <a:rPr lang="en-GB" dirty="0" err="1"/>
              <a:t>Kuzina</a:t>
            </a:r>
            <a:r>
              <a:rPr lang="en-GB" dirty="0"/>
              <a:t>, Tomasz </a:t>
            </a:r>
            <a:r>
              <a:rPr lang="en-GB" dirty="0" err="1"/>
              <a:t>Trzcinski</a:t>
            </a:r>
            <a:r>
              <a:rPr lang="en-GB" dirty="0"/>
              <a:t>, and ´ Jakub M Tomczak. On </a:t>
            </a:r>
            <a:r>
              <a:rPr lang="en-GB" dirty="0" err="1"/>
              <a:t>analyzing</a:t>
            </a:r>
            <a:r>
              <a:rPr lang="en-GB" dirty="0"/>
              <a:t> generative and denoising capabilities of diffusion-based deep generative models. </a:t>
            </a:r>
            <a:r>
              <a:rPr lang="en-GB" dirty="0" err="1"/>
              <a:t>arXiv</a:t>
            </a:r>
            <a:r>
              <a:rPr lang="en-GB" dirty="0"/>
              <a:t> preprint arXiv:2206.00070, 2022</a:t>
            </a:r>
          </a:p>
          <a:p>
            <a:endParaRPr lang="en-GB" dirty="0"/>
          </a:p>
          <a:p>
            <a:r>
              <a:rPr lang="en-GB" dirty="0"/>
              <a:t>[25]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Liu, L., Ren, Y., Lin, Z. and Zhao, Z., 2022. Pseudo numerical methods for diffusion models on manifolds. </a:t>
            </a:r>
            <a:r>
              <a:rPr lang="en-GB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GB" b="0" i="1" dirty="0">
                <a:solidFill>
                  <a:srgbClr val="222222"/>
                </a:solidFill>
                <a:effectLst/>
              </a:rPr>
              <a:t> preprint arXiv:2202.09778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[26]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Traub, J., 2022. Representation Learning with Diffusion Models. </a:t>
            </a:r>
            <a:r>
              <a:rPr lang="en-GB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GB" b="0" i="1" dirty="0">
                <a:solidFill>
                  <a:srgbClr val="222222"/>
                </a:solidFill>
                <a:effectLst/>
              </a:rPr>
              <a:t> preprint arXiv:2210.11058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[27]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Kingma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D.,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Salimans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T., Poole, B. and Ho, J., 2021. Variational diffusion models.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Advances in neural information processing systems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34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pp.21696-21707.</a:t>
            </a:r>
            <a:endParaRPr lang="en-GB" dirty="0"/>
          </a:p>
          <a:p>
            <a:endParaRPr lang="en-GB" dirty="0"/>
          </a:p>
          <a:p>
            <a:r>
              <a:rPr lang="en-GB" dirty="0"/>
              <a:t>[28]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Wang, Z., Zheng, H., He, P., Chen, W. and Zhou, M., 2022. Diffusion-GAN: Training GANs with Diffusion. </a:t>
            </a:r>
            <a:r>
              <a:rPr lang="en-GB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GB" b="0" i="1" dirty="0">
                <a:solidFill>
                  <a:srgbClr val="222222"/>
                </a:solidFill>
                <a:effectLst/>
              </a:rPr>
              <a:t> preprint arXiv:2206.02262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79728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593227" cy="4754880"/>
          </a:xfrm>
        </p:spPr>
        <p:txBody>
          <a:bodyPr>
            <a:normAutofit/>
          </a:bodyPr>
          <a:lstStyle/>
          <a:p>
            <a:r>
              <a:rPr lang="en-US" sz="4800" dirty="0"/>
              <a:t>14. References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1FE4B-A2C2-6104-50FA-8BDD303F8D92}"/>
              </a:ext>
            </a:extLst>
          </p:cNvPr>
          <p:cNvSpPr txBox="1"/>
          <p:nvPr/>
        </p:nvSpPr>
        <p:spPr>
          <a:xfrm>
            <a:off x="1856841" y="1811865"/>
            <a:ext cx="9258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[29]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Deja, K.,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Kuzina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A.,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Trzciński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T. and Tomczak, J.M., 2022. On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Analyzing</a:t>
            </a:r>
            <a:r>
              <a:rPr lang="en-GB" b="0" i="0" dirty="0">
                <a:solidFill>
                  <a:srgbClr val="222222"/>
                </a:solidFill>
                <a:effectLst/>
              </a:rPr>
              <a:t> Generative and Denoising Capabilities of Diffusion-based Deep Generative Models. </a:t>
            </a:r>
            <a:r>
              <a:rPr lang="en-GB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GB" b="0" i="1" dirty="0">
                <a:solidFill>
                  <a:srgbClr val="222222"/>
                </a:solidFill>
                <a:effectLst/>
              </a:rPr>
              <a:t> preprint arXiv:2206.00070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GB" dirty="0">
              <a:solidFill>
                <a:srgbClr val="222222"/>
              </a:solidFill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</a:rPr>
              <a:t>[30] Lu, C., Zhou, Y., Bao, F., Chen, J., Li, C. and Zhu, J., 2022. DPM-Solver++: Fast Solver for Guided Sampling of Diffusion Probabilistic Models. </a:t>
            </a:r>
            <a:r>
              <a:rPr lang="en-GB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GB" b="0" i="1" dirty="0">
                <a:solidFill>
                  <a:srgbClr val="222222"/>
                </a:solidFill>
                <a:effectLst/>
              </a:rPr>
              <a:t> preprint arXiv:2211.01095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GB" dirty="0">
              <a:solidFill>
                <a:srgbClr val="222222"/>
              </a:solidFill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</a:rPr>
              <a:t>[31] Vahdat, A., Kreis, K. and Kautz, J., 2021. Score-based generative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modeling</a:t>
            </a:r>
            <a:r>
              <a:rPr lang="en-GB" b="0" i="0" dirty="0">
                <a:solidFill>
                  <a:srgbClr val="222222"/>
                </a:solidFill>
                <a:effectLst/>
              </a:rPr>
              <a:t> in latent space.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Advances in Neural Information Processing Systems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</a:rPr>
              <a:t>34</a:t>
            </a:r>
            <a:r>
              <a:rPr lang="en-GB" b="0" i="0" dirty="0">
                <a:solidFill>
                  <a:srgbClr val="222222"/>
                </a:solidFill>
                <a:effectLst/>
              </a:rPr>
              <a:t>, pp.11287-11302.</a:t>
            </a:r>
          </a:p>
        </p:txBody>
      </p:sp>
    </p:spTree>
    <p:extLst>
      <p:ext uri="{BB962C8B-B14F-4D97-AF65-F5344CB8AC3E}">
        <p14:creationId xmlns:p14="http://schemas.microsoft.com/office/powerpoint/2010/main" val="41186555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930" y="2730895"/>
            <a:ext cx="5694685" cy="1617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Time      </a:t>
            </a:r>
            <a:br>
              <a:rPr lang="en-US" sz="48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Series Forecasting?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Half face clock on a wall">
            <a:extLst>
              <a:ext uri="{FF2B5EF4-FFF2-40B4-BE49-F238E27FC236}">
                <a16:creationId xmlns:a16="http://schemas.microsoft.com/office/drawing/2014/main" id="{87C151D5-C37A-494C-A05B-E1350D9C6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r="-2" b="-2"/>
          <a:stretch/>
        </p:blipFill>
        <p:spPr>
          <a:xfrm>
            <a:off x="376385" y="1639050"/>
            <a:ext cx="3500876" cy="270968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6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45431-A507-C510-11F6-30436090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84" y="1341700"/>
            <a:ext cx="5013672" cy="15401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Time Series </a:t>
            </a:r>
            <a:b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Forecasting?</a:t>
            </a:r>
            <a:b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2EC9833-7659-4744-D97E-56334E9F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2" y="2901895"/>
            <a:ext cx="3818120" cy="2545413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679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81DF98B0-EFE7-8CEB-D6CC-21772B82D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910321"/>
              </p:ext>
            </p:extLst>
          </p:nvPr>
        </p:nvGraphicFramePr>
        <p:xfrm>
          <a:off x="5594256" y="2683399"/>
          <a:ext cx="6290281" cy="297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CB425C-6328-B4BE-4884-ECD454CFA3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9842" y="81152"/>
            <a:ext cx="1218876" cy="81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D7D674-29BE-09C2-C8A4-DED03F3AA23B}"/>
              </a:ext>
            </a:extLst>
          </p:cNvPr>
          <p:cNvSpPr txBox="1"/>
          <p:nvPr/>
        </p:nvSpPr>
        <p:spPr>
          <a:xfrm>
            <a:off x="956582" y="5521954"/>
            <a:ext cx="381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 example of financial time series data plotted on a chart.</a:t>
            </a:r>
          </a:p>
        </p:txBody>
      </p:sp>
    </p:spTree>
    <p:extLst>
      <p:ext uri="{BB962C8B-B14F-4D97-AF65-F5344CB8AC3E}">
        <p14:creationId xmlns:p14="http://schemas.microsoft.com/office/powerpoint/2010/main" val="77410972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679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9DFAD-8C2E-5E22-6F40-CC8DBF481CA7}"/>
              </a:ext>
            </a:extLst>
          </p:cNvPr>
          <p:cNvSpPr txBox="1"/>
          <p:nvPr/>
        </p:nvSpPr>
        <p:spPr>
          <a:xfrm>
            <a:off x="5696707" y="1143293"/>
            <a:ext cx="38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Used in diverse settings, such as:</a:t>
            </a:r>
          </a:p>
        </p:txBody>
      </p:sp>
      <p:graphicFrame>
        <p:nvGraphicFramePr>
          <p:cNvPr id="23" name="TextBox 2">
            <a:extLst>
              <a:ext uri="{FF2B5EF4-FFF2-40B4-BE49-F238E27FC236}">
                <a16:creationId xmlns:a16="http://schemas.microsoft.com/office/drawing/2014/main" id="{ED6FA2C1-7DBF-2869-610A-92C3997A9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511492"/>
              </p:ext>
            </p:extLst>
          </p:nvPr>
        </p:nvGraphicFramePr>
        <p:xfrm>
          <a:off x="5731284" y="1668824"/>
          <a:ext cx="5877999" cy="467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B9B6706-8A74-6710-ED35-1A7871F22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842" y="81152"/>
            <a:ext cx="1218876" cy="81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72807C-1460-CB89-A35D-D39CF1BD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84" y="1341700"/>
            <a:ext cx="5013672" cy="15401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Time Series </a:t>
            </a:r>
            <a:b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Forecasting?</a:t>
            </a:r>
            <a:b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E789DE6-6A64-9047-F999-B9AD41699E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82" y="2901895"/>
            <a:ext cx="3818120" cy="2545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A5AB56-94C6-5982-554D-9D977CCD9925}"/>
              </a:ext>
            </a:extLst>
          </p:cNvPr>
          <p:cNvSpPr txBox="1"/>
          <p:nvPr/>
        </p:nvSpPr>
        <p:spPr>
          <a:xfrm>
            <a:off x="956582" y="5521954"/>
            <a:ext cx="381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 example of financial time series data plotted on a chart.</a:t>
            </a:r>
          </a:p>
        </p:txBody>
      </p:sp>
    </p:spTree>
    <p:extLst>
      <p:ext uri="{BB962C8B-B14F-4D97-AF65-F5344CB8AC3E}">
        <p14:creationId xmlns:p14="http://schemas.microsoft.com/office/powerpoint/2010/main" val="206300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679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9DFAD-8C2E-5E22-6F40-CC8DBF481CA7}"/>
              </a:ext>
            </a:extLst>
          </p:cNvPr>
          <p:cNvSpPr txBox="1"/>
          <p:nvPr/>
        </p:nvSpPr>
        <p:spPr>
          <a:xfrm>
            <a:off x="5492080" y="2683399"/>
            <a:ext cx="364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and useful, because: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B9B6706-8A74-6710-ED35-1A7871F2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842" y="81152"/>
            <a:ext cx="1218876" cy="813600"/>
          </a:xfrm>
          <a:prstGeom prst="rect">
            <a:avLst/>
          </a:prstGeom>
        </p:spPr>
      </p:pic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8414B135-CF42-585A-9E4B-BB52DB895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838800"/>
              </p:ext>
            </p:extLst>
          </p:nvPr>
        </p:nvGraphicFramePr>
        <p:xfrm>
          <a:off x="5594256" y="2706476"/>
          <a:ext cx="6290281" cy="297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A8BFFF13-E9F4-A48B-2567-3C22A3FE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84" y="1341700"/>
            <a:ext cx="5013672" cy="15401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Time Series </a:t>
            </a:r>
            <a:b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Forecasting?</a:t>
            </a:r>
            <a:b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E9817390-599E-4A70-D579-E53FFA36C1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82" y="2901895"/>
            <a:ext cx="3818120" cy="25454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C1816B-8337-465B-B826-A56376D8185A}"/>
              </a:ext>
            </a:extLst>
          </p:cNvPr>
          <p:cNvSpPr txBox="1"/>
          <p:nvPr/>
        </p:nvSpPr>
        <p:spPr>
          <a:xfrm>
            <a:off x="956582" y="5521954"/>
            <a:ext cx="381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 example of financial time series data plotted on a chart.</a:t>
            </a:r>
          </a:p>
        </p:txBody>
      </p:sp>
    </p:spTree>
    <p:extLst>
      <p:ext uri="{BB962C8B-B14F-4D97-AF65-F5344CB8AC3E}">
        <p14:creationId xmlns:p14="http://schemas.microsoft.com/office/powerpoint/2010/main" val="4527722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108D-7DCB-9FCC-28FB-CC39630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17" y="2613144"/>
            <a:ext cx="3940631" cy="16534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Existing Approaches</a:t>
            </a:r>
            <a:endParaRPr lang="en-US" b="1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C7C40635-7993-480D-2848-8FCB55E06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668686"/>
              </p:ext>
            </p:extLst>
          </p:nvPr>
        </p:nvGraphicFramePr>
        <p:xfrm>
          <a:off x="5215066" y="489699"/>
          <a:ext cx="4311870" cy="54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3F3DFE6B-8E83-5C39-9349-642F36B47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729553"/>
              </p:ext>
            </p:extLst>
          </p:nvPr>
        </p:nvGraphicFramePr>
        <p:xfrm>
          <a:off x="5654545" y="1280160"/>
          <a:ext cx="4311870" cy="54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3C48EF3-5614-EA80-7182-4BAAE91F27D0}"/>
              </a:ext>
            </a:extLst>
          </p:cNvPr>
          <p:cNvGrpSpPr/>
          <p:nvPr/>
        </p:nvGrpSpPr>
        <p:grpSpPr>
          <a:xfrm>
            <a:off x="6095999" y="2070621"/>
            <a:ext cx="5504121" cy="524160"/>
            <a:chOff x="0" y="0"/>
            <a:chExt cx="4311870" cy="52416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60DC682-8B8B-AB35-C4BB-DD3F41D1F261}"/>
                </a:ext>
              </a:extLst>
            </p:cNvPr>
            <p:cNvSpPr/>
            <p:nvPr/>
          </p:nvSpPr>
          <p:spPr>
            <a:xfrm>
              <a:off x="0" y="0"/>
              <a:ext cx="4311870" cy="524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0B6BA9E5-8A9B-9C97-3EF8-AFEC070C33B4}"/>
                </a:ext>
              </a:extLst>
            </p:cNvPr>
            <p:cNvSpPr txBox="1"/>
            <p:nvPr/>
          </p:nvSpPr>
          <p:spPr>
            <a:xfrm>
              <a:off x="25587" y="25587"/>
              <a:ext cx="4260696" cy="472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Autoregressive Moving Average (ARMA) models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D41E2CF-C3F7-4938-EEEC-0FA25BD61C2D}"/>
              </a:ext>
            </a:extLst>
          </p:cNvPr>
          <p:cNvSpPr txBox="1"/>
          <p:nvPr/>
        </p:nvSpPr>
        <p:spPr>
          <a:xfrm>
            <a:off x="6595670" y="2843958"/>
            <a:ext cx="50038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ARMA(p, q)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Autoregressive Integrated Moving Average [3]: </a:t>
            </a:r>
          </a:p>
          <a:p>
            <a:pPr lvl="0"/>
            <a:r>
              <a:rPr lang="en-US" sz="1600" dirty="0"/>
              <a:t>      ARIMA(p, d, q)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Seasonal ARIMA [4]: SARIMA(p, d, q, P, D, Q, 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SARIMA with  Exogenous Variables: SARIMAX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5D169E-3DD1-2F29-4366-D14868135B7D}"/>
              </a:ext>
            </a:extLst>
          </p:cNvPr>
          <p:cNvGrpSpPr/>
          <p:nvPr/>
        </p:nvGrpSpPr>
        <p:grpSpPr>
          <a:xfrm>
            <a:off x="5577478" y="4572167"/>
            <a:ext cx="4311870" cy="524160"/>
            <a:chOff x="0" y="0"/>
            <a:chExt cx="4311870" cy="524160"/>
          </a:xfrm>
          <a:solidFill>
            <a:srgbClr val="00B050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F7A5101-D02E-AA3E-48DF-6C228AB4619D}"/>
                </a:ext>
              </a:extLst>
            </p:cNvPr>
            <p:cNvSpPr/>
            <p:nvPr/>
          </p:nvSpPr>
          <p:spPr>
            <a:xfrm>
              <a:off x="0" y="0"/>
              <a:ext cx="4311870" cy="52416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D08C2D8E-73D1-9E6E-D63C-F8E9B7CC211E}"/>
                </a:ext>
              </a:extLst>
            </p:cNvPr>
            <p:cNvSpPr txBox="1"/>
            <p:nvPr/>
          </p:nvSpPr>
          <p:spPr>
            <a:xfrm>
              <a:off x="25587" y="25587"/>
              <a:ext cx="4260696" cy="4729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EXPONENTIAL SMOOTHING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9CA7BC1-523E-6DDF-C905-779DB5FBBE6A}"/>
              </a:ext>
            </a:extLst>
          </p:cNvPr>
          <p:cNvSpPr txBox="1"/>
          <p:nvPr/>
        </p:nvSpPr>
        <p:spPr>
          <a:xfrm>
            <a:off x="5974018" y="5345129"/>
            <a:ext cx="5003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Exponential Smoothing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Holt’s Linear Trend Method [5]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Holt-Winters Seasonal Method [6]</a:t>
            </a:r>
          </a:p>
        </p:txBody>
      </p:sp>
    </p:spTree>
    <p:extLst>
      <p:ext uri="{BB962C8B-B14F-4D97-AF65-F5344CB8AC3E}">
        <p14:creationId xmlns:p14="http://schemas.microsoft.com/office/powerpoint/2010/main" val="3886771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BECC9-D29A-175F-F09B-B5C268A11C6D}"/>
              </a:ext>
            </a:extLst>
          </p:cNvPr>
          <p:cNvSpPr txBox="1"/>
          <p:nvPr/>
        </p:nvSpPr>
        <p:spPr>
          <a:xfrm>
            <a:off x="5215066" y="818495"/>
            <a:ext cx="5633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MACHINE LEARNING APPROACHES</a:t>
            </a:r>
            <a:r>
              <a:rPr lang="en-US" sz="2400" dirty="0"/>
              <a:t>: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EC2F14C-0377-A565-C1E3-C1BCBC66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842" y="81152"/>
            <a:ext cx="1218876" cy="813600"/>
          </a:xfrm>
          <a:prstGeom prst="rect">
            <a:avLst/>
          </a:prstGeom>
        </p:spPr>
      </p:pic>
      <p:graphicFrame>
        <p:nvGraphicFramePr>
          <p:cNvPr id="21" name="TextBox 3">
            <a:extLst>
              <a:ext uri="{FF2B5EF4-FFF2-40B4-BE49-F238E27FC236}">
                <a16:creationId xmlns:a16="http://schemas.microsoft.com/office/drawing/2014/main" id="{EA2C46D5-5C92-045D-4AD3-D3AC80248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390248"/>
              </p:ext>
            </p:extLst>
          </p:nvPr>
        </p:nvGraphicFramePr>
        <p:xfrm>
          <a:off x="5794342" y="1632095"/>
          <a:ext cx="5818382" cy="209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41347B97-AC5B-C1E4-B0B8-85ABAF67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17" y="2613144"/>
            <a:ext cx="3940631" cy="16534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Existing Approaches</a:t>
            </a:r>
          </a:p>
        </p:txBody>
      </p:sp>
      <p:graphicFrame>
        <p:nvGraphicFramePr>
          <p:cNvPr id="25" name="TextBox 3">
            <a:extLst>
              <a:ext uri="{FF2B5EF4-FFF2-40B4-BE49-F238E27FC236}">
                <a16:creationId xmlns:a16="http://schemas.microsoft.com/office/drawing/2014/main" id="{6C7D699C-1D39-BEFC-EEF6-5FE1CA94E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999035"/>
              </p:ext>
            </p:extLst>
          </p:nvPr>
        </p:nvGraphicFramePr>
        <p:xfrm>
          <a:off x="5794342" y="4178966"/>
          <a:ext cx="5818382" cy="209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172620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BECC9-D29A-175F-F09B-B5C268A11C6D}"/>
              </a:ext>
            </a:extLst>
          </p:cNvPr>
          <p:cNvSpPr txBox="1"/>
          <p:nvPr/>
        </p:nvSpPr>
        <p:spPr>
          <a:xfrm>
            <a:off x="5086478" y="818495"/>
            <a:ext cx="5225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STATE-OF-THE-ART (ENSEMBLES):</a:t>
            </a:r>
            <a:endParaRPr lang="en-US" sz="2400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EC2F14C-0377-A565-C1E3-C1BCBC66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842" y="81152"/>
            <a:ext cx="1218876" cy="813600"/>
          </a:xfrm>
          <a:prstGeom prst="rect">
            <a:avLst/>
          </a:prstGeom>
        </p:spPr>
      </p:pic>
      <p:graphicFrame>
        <p:nvGraphicFramePr>
          <p:cNvPr id="21" name="TextBox 3">
            <a:extLst>
              <a:ext uri="{FF2B5EF4-FFF2-40B4-BE49-F238E27FC236}">
                <a16:creationId xmlns:a16="http://schemas.microsoft.com/office/drawing/2014/main" id="{EA2C46D5-5C92-045D-4AD3-D3AC80248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567464"/>
              </p:ext>
            </p:extLst>
          </p:nvPr>
        </p:nvGraphicFramePr>
        <p:xfrm>
          <a:off x="5733474" y="2127525"/>
          <a:ext cx="5940118" cy="2624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DD7B35D-F40C-D3D2-E05B-402708D0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17" y="2613144"/>
            <a:ext cx="3940631" cy="16534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Existing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9440444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1957</Words>
  <Application>Microsoft Macintosh PowerPoint</Application>
  <PresentationFormat>Widescreen</PresentationFormat>
  <Paragraphs>302</Paragraphs>
  <Slides>28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Calibri</vt:lpstr>
      <vt:lpstr>Sitka Banner</vt:lpstr>
      <vt:lpstr>HeadlinesVTI</vt:lpstr>
      <vt:lpstr>Microsoft Excel Worksheet</vt:lpstr>
      <vt:lpstr>Financial Time Series Forecasting with Diffusion-Based Deep Generative Models</vt:lpstr>
      <vt:lpstr>Presentation Outline</vt:lpstr>
      <vt:lpstr>What is Time       Series Forecasting?</vt:lpstr>
      <vt:lpstr>What is Time Series  Forecasting? </vt:lpstr>
      <vt:lpstr>What is Time Series  Forecasting? </vt:lpstr>
      <vt:lpstr>What is Time Series  Forecasting? </vt:lpstr>
      <vt:lpstr>Existing Approaches</vt:lpstr>
      <vt:lpstr>Existing Approaches</vt:lpstr>
      <vt:lpstr>Existing Approaches</vt:lpstr>
      <vt:lpstr>PowerPoint Presentation</vt:lpstr>
      <vt:lpstr>PowerPoint Presentation</vt:lpstr>
      <vt:lpstr>PowerPoint Presentation</vt:lpstr>
      <vt:lpstr>Research Question</vt:lpstr>
      <vt:lpstr>PowerPoint Presentation</vt:lpstr>
      <vt:lpstr>Project Outline and Evaluation </vt:lpstr>
      <vt:lpstr>PowerPoint Presentation</vt:lpstr>
      <vt:lpstr>Datasets</vt:lpstr>
      <vt:lpstr>Evaluation</vt:lpstr>
      <vt:lpstr>Accuracy of results:</vt:lpstr>
      <vt:lpstr>Potential Issues </vt:lpstr>
      <vt:lpstr>QUESTIONS</vt:lpstr>
      <vt:lpstr>13. References </vt:lpstr>
      <vt:lpstr>14. References </vt:lpstr>
      <vt:lpstr>14. References </vt:lpstr>
      <vt:lpstr>14. References </vt:lpstr>
      <vt:lpstr>14. References </vt:lpstr>
      <vt:lpstr>14. References </vt:lpstr>
      <vt:lpstr>14.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Time Series Forecasting with Diffusion-based Deep Generative Models</dc:title>
  <dc:creator>BOROWIECKI, PIOTR J. (Student)</dc:creator>
  <cp:lastModifiedBy>BOROWIECKI, PIOTR J. (Student)</cp:lastModifiedBy>
  <cp:revision>6</cp:revision>
  <dcterms:created xsi:type="dcterms:W3CDTF">2022-12-06T08:20:07Z</dcterms:created>
  <dcterms:modified xsi:type="dcterms:W3CDTF">2022-12-07T13:19:25Z</dcterms:modified>
</cp:coreProperties>
</file>