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8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A330-7A92-4EB6-4B6A-1DED9D8A0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88D61-64BB-412E-76BA-430EF436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8F20-8473-03D6-F4A3-C0D03966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5425-EAC0-4EA2-CD26-B6A22EFD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7079-B02E-F59D-88CE-48F06A2E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1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DAC8-4D2D-52D4-B1CB-F9E63BB5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00B62-60AC-E735-F6C0-22CEE166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3782-B25F-7FEE-00CF-BE7AA4CD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6FF-6D2E-35BE-C921-08C5952C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ABD6-EB7E-BECB-B773-9384D3AB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9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B347B-B49A-218F-4B63-0658FB0DB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EB0A-4AFA-1326-C743-B9A6E6A3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D27E-490C-E6FD-09AF-623597FA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6322-2419-8A2F-F3E3-F28771F2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21C5-8BDE-4AE1-C0D1-B1D2731A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295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92A7-3DFD-14AE-6011-15E4EB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878A-E159-AA6C-A5BE-1E70D585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C9A7-C117-DAD1-C604-B5725769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C470-249A-E4BC-6D5D-48BA629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F5AB-E1DE-7F00-52AA-F10FC17B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61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B4C7-E7C0-236C-B020-F2012A0D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A843-2055-3610-C098-D5E845BC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CAED7-3DA5-2F7F-968F-39057054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E1FA-F1FE-F736-210C-B495D50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35F4-CFD5-C065-DC21-6500FD11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72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0E19-C12D-2B78-8ED4-42728A04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AC39-9993-B7BC-5016-6BE8A4615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8AD4-1482-C02E-B3A5-A4B6AAA2B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8F62-9E86-D183-50AD-DE27D154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401DB-33A9-7C33-2AB1-3E721795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A0BE7-DD1B-D76D-DEED-AD4F2C58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1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140F-676E-D26A-93B9-0CBBBA98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FFBF-ED96-3B2C-8555-636B3429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516F8-68E7-0785-7BD5-5770E851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D164-357F-BB43-5F43-057A8CB24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AFF0F-92E0-6A48-3547-1EF72A4EF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49ACF-86E2-5C8E-FB9F-056B18EF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B07D8-D9A0-153D-57AA-68CD13E9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2ABD6-42BA-2E2F-28EA-0A4E9828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7734-6394-FF0C-43B4-1631849A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E3F1B-E7D5-6638-4BC9-0A5C0F44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7B1AC-C173-D730-277D-AF615117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A22D0-8788-FCAA-9F3B-3A181600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18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AB42E-3FEE-6821-E034-EC1EC371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43D9-87C6-5AA8-03BF-E9B84675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DEF9B-871F-2B79-1372-1FC5EBE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63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578-C92E-C7DE-C48D-8849AD98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6496-09AF-5FB6-74E9-C7267758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33B4-D7B7-0275-FE1A-2F9F921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9C0A-F0EB-E5EE-7A2E-3CFDB70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1077D-377D-2CE9-B3A5-6D5A040A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2BA5B-A7FD-B978-ED12-D92AF933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8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D89D-96AA-6567-E6E3-6B09EAE1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B2057-3CC8-413C-1068-32059F60B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81FCE-6A31-942B-AAC8-FF660E43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5D5EE-54DD-6D38-C6C0-BA7D196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DCC2F-4B4C-BCD2-127F-E1A363D2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35AD-9172-D19E-1C25-29E8BBEF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85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A1730-3F79-1874-A594-0E1C8555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36CB-F728-838B-EB88-06A79594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6BFF-51FE-8D3C-222E-78BC5C7E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5815-C57C-494C-8537-39FC0059B958}" type="datetimeFigureOut">
              <a:rPr lang="nl-NL" smtClean="0"/>
              <a:t>25-11-2023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8FA8-8B60-7AF4-7F29-E6A529FE9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550F-BEBA-E352-B1C0-E2EBE9DAD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D367-10BD-4FAA-816F-A4F647BA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11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Hexagon 62">
            <a:extLst>
              <a:ext uri="{FF2B5EF4-FFF2-40B4-BE49-F238E27FC236}">
                <a16:creationId xmlns:a16="http://schemas.microsoft.com/office/drawing/2014/main" id="{9C2D9AA5-A8B7-2D2B-4F87-9F454AC195F4}"/>
              </a:ext>
            </a:extLst>
          </p:cNvPr>
          <p:cNvSpPr/>
          <p:nvPr/>
        </p:nvSpPr>
        <p:spPr>
          <a:xfrm>
            <a:off x="1215135" y="4656381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67F99C87-5B37-4962-696B-7693AECB6860}"/>
              </a:ext>
            </a:extLst>
          </p:cNvPr>
          <p:cNvSpPr/>
          <p:nvPr/>
        </p:nvSpPr>
        <p:spPr>
          <a:xfrm>
            <a:off x="1215135" y="2877267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A8E604EC-7AB1-2879-8B68-FA2698A22E94}"/>
              </a:ext>
            </a:extLst>
          </p:cNvPr>
          <p:cNvSpPr/>
          <p:nvPr/>
        </p:nvSpPr>
        <p:spPr>
          <a:xfrm>
            <a:off x="1215135" y="1098153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73598937-420B-0714-5156-A966929D0758}"/>
              </a:ext>
            </a:extLst>
          </p:cNvPr>
          <p:cNvSpPr/>
          <p:nvPr/>
        </p:nvSpPr>
        <p:spPr>
          <a:xfrm>
            <a:off x="2842090" y="3766824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F6726F35-BFE0-9594-5C55-09A9A120B18A}"/>
              </a:ext>
            </a:extLst>
          </p:cNvPr>
          <p:cNvSpPr/>
          <p:nvPr/>
        </p:nvSpPr>
        <p:spPr>
          <a:xfrm>
            <a:off x="2842090" y="1987710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6617FD1E-1E87-3108-C731-E2320EAC6AEC}"/>
              </a:ext>
            </a:extLst>
          </p:cNvPr>
          <p:cNvSpPr/>
          <p:nvPr/>
        </p:nvSpPr>
        <p:spPr>
          <a:xfrm>
            <a:off x="4469045" y="2877267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9B8324EE-4188-BD02-2F6F-A0F6BE584CCB}"/>
              </a:ext>
            </a:extLst>
          </p:cNvPr>
          <p:cNvSpPr/>
          <p:nvPr/>
        </p:nvSpPr>
        <p:spPr>
          <a:xfrm>
            <a:off x="4469045" y="4656381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000645E2-0CE3-9984-76DC-1EA65C72A474}"/>
              </a:ext>
            </a:extLst>
          </p:cNvPr>
          <p:cNvSpPr/>
          <p:nvPr/>
        </p:nvSpPr>
        <p:spPr>
          <a:xfrm>
            <a:off x="6096000" y="3766824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019E5B21-0339-04DF-9E38-AB5EC1A3CC86}"/>
              </a:ext>
            </a:extLst>
          </p:cNvPr>
          <p:cNvSpPr/>
          <p:nvPr/>
        </p:nvSpPr>
        <p:spPr>
          <a:xfrm>
            <a:off x="7722955" y="4656381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B464697A-02C0-B8BD-14D0-5749CE993D6A}"/>
              </a:ext>
            </a:extLst>
          </p:cNvPr>
          <p:cNvSpPr/>
          <p:nvPr/>
        </p:nvSpPr>
        <p:spPr>
          <a:xfrm>
            <a:off x="2842090" y="231598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CF3E6FEB-7D21-4D37-5377-2CE16A32DED5}"/>
              </a:ext>
            </a:extLst>
          </p:cNvPr>
          <p:cNvSpPr/>
          <p:nvPr/>
        </p:nvSpPr>
        <p:spPr>
          <a:xfrm>
            <a:off x="4469045" y="1121155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9078131D-7239-F6A5-DBB6-80AC88A44F85}"/>
              </a:ext>
            </a:extLst>
          </p:cNvPr>
          <p:cNvSpPr/>
          <p:nvPr/>
        </p:nvSpPr>
        <p:spPr>
          <a:xfrm>
            <a:off x="6096000" y="231598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F4359929-52A3-FB6C-0919-47C784B3FAFF}"/>
              </a:ext>
            </a:extLst>
          </p:cNvPr>
          <p:cNvSpPr/>
          <p:nvPr/>
        </p:nvSpPr>
        <p:spPr>
          <a:xfrm>
            <a:off x="6096000" y="2010712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F6A2CB4B-6622-1022-B1F7-92CD4F1BBFE1}"/>
              </a:ext>
            </a:extLst>
          </p:cNvPr>
          <p:cNvSpPr/>
          <p:nvPr/>
        </p:nvSpPr>
        <p:spPr>
          <a:xfrm>
            <a:off x="7722955" y="2900269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F18A76AE-4863-31D0-72C2-801C49BB1F15}"/>
              </a:ext>
            </a:extLst>
          </p:cNvPr>
          <p:cNvSpPr/>
          <p:nvPr/>
        </p:nvSpPr>
        <p:spPr>
          <a:xfrm>
            <a:off x="7722955" y="1121155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4A96E093-5526-B6EF-8183-26C468F3C5C4}"/>
              </a:ext>
            </a:extLst>
          </p:cNvPr>
          <p:cNvSpPr/>
          <p:nvPr/>
        </p:nvSpPr>
        <p:spPr>
          <a:xfrm>
            <a:off x="9349910" y="3789826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D621235A-91D2-5393-8EA2-320E5D017BA5}"/>
              </a:ext>
            </a:extLst>
          </p:cNvPr>
          <p:cNvSpPr/>
          <p:nvPr/>
        </p:nvSpPr>
        <p:spPr>
          <a:xfrm>
            <a:off x="9349910" y="2010712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6552C93B-91FC-FF17-6DFD-D29798968C51}"/>
              </a:ext>
            </a:extLst>
          </p:cNvPr>
          <p:cNvSpPr/>
          <p:nvPr/>
        </p:nvSpPr>
        <p:spPr>
          <a:xfrm>
            <a:off x="9349910" y="231598"/>
            <a:ext cx="2063771" cy="1779114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21BF12BE-669D-9348-3E8B-88AF3619733E}"/>
              </a:ext>
            </a:extLst>
          </p:cNvPr>
          <p:cNvSpPr/>
          <p:nvPr/>
        </p:nvSpPr>
        <p:spPr>
          <a:xfrm>
            <a:off x="3105529" y="1837335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117C823-782C-D88D-0C9C-C02A4BC17A68}"/>
              </a:ext>
            </a:extLst>
          </p:cNvPr>
          <p:cNvSpPr/>
          <p:nvPr/>
        </p:nvSpPr>
        <p:spPr>
          <a:xfrm>
            <a:off x="3105529" y="3593447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8CA593D-3EF2-FA57-DF87-AD15F506AF1C}"/>
              </a:ext>
            </a:extLst>
          </p:cNvPr>
          <p:cNvSpPr/>
          <p:nvPr/>
        </p:nvSpPr>
        <p:spPr>
          <a:xfrm>
            <a:off x="3104969" y="1837335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37C19DB-832E-7A12-12FD-34DA9D842C78}"/>
              </a:ext>
            </a:extLst>
          </p:cNvPr>
          <p:cNvSpPr/>
          <p:nvPr/>
        </p:nvSpPr>
        <p:spPr>
          <a:xfrm>
            <a:off x="3104969" y="3593447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CEE774AE-C41D-0339-8042-A0D4BDE83AB7}"/>
              </a:ext>
            </a:extLst>
          </p:cNvPr>
          <p:cNvSpPr/>
          <p:nvPr/>
        </p:nvSpPr>
        <p:spPr>
          <a:xfrm>
            <a:off x="4732485" y="448300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29D4803-35E3-687A-4C19-4ABDD18318CE}"/>
              </a:ext>
            </a:extLst>
          </p:cNvPr>
          <p:cNvSpPr/>
          <p:nvPr/>
        </p:nvSpPr>
        <p:spPr>
          <a:xfrm>
            <a:off x="5921782" y="2731554"/>
            <a:ext cx="346753" cy="346753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651FEB76-F61D-567D-FE60-CD2889C24BCD}"/>
              </a:ext>
            </a:extLst>
          </p:cNvPr>
          <p:cNvSpPr/>
          <p:nvPr/>
        </p:nvSpPr>
        <p:spPr>
          <a:xfrm>
            <a:off x="5921782" y="4487666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F4B6001-EEFF-DEBC-A679-84EE4B59E2ED}"/>
              </a:ext>
            </a:extLst>
          </p:cNvPr>
          <p:cNvSpPr/>
          <p:nvPr/>
        </p:nvSpPr>
        <p:spPr>
          <a:xfrm>
            <a:off x="6359159" y="3621111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262B45A1-B23F-BBB4-447C-C17DDBC26335}"/>
              </a:ext>
            </a:extLst>
          </p:cNvPr>
          <p:cNvSpPr/>
          <p:nvPr/>
        </p:nvSpPr>
        <p:spPr>
          <a:xfrm>
            <a:off x="4294548" y="77200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C17D653-0B40-CF48-2399-06F20EC4C71D}"/>
              </a:ext>
            </a:extLst>
          </p:cNvPr>
          <p:cNvSpPr/>
          <p:nvPr/>
        </p:nvSpPr>
        <p:spPr>
          <a:xfrm>
            <a:off x="3104409" y="77200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397926B-DDAC-41DA-CFE1-E8E8E63CE557}"/>
              </a:ext>
            </a:extLst>
          </p:cNvPr>
          <p:cNvSpPr/>
          <p:nvPr/>
        </p:nvSpPr>
        <p:spPr>
          <a:xfrm>
            <a:off x="4731925" y="966757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D6390ED2-DAC4-8B9F-E5B8-9C96AB639F7C}"/>
              </a:ext>
            </a:extLst>
          </p:cNvPr>
          <p:cNvSpPr/>
          <p:nvPr/>
        </p:nvSpPr>
        <p:spPr>
          <a:xfrm>
            <a:off x="5921222" y="971419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1A56AFAD-CAC1-17B2-CCA0-627BDCBFB28B}"/>
              </a:ext>
            </a:extLst>
          </p:cNvPr>
          <p:cNvSpPr/>
          <p:nvPr/>
        </p:nvSpPr>
        <p:spPr>
          <a:xfrm>
            <a:off x="6358599" y="1860976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B3DACABF-9152-CED6-F925-012E0AB48357}"/>
              </a:ext>
            </a:extLst>
          </p:cNvPr>
          <p:cNvSpPr/>
          <p:nvPr/>
        </p:nvSpPr>
        <p:spPr>
          <a:xfrm>
            <a:off x="3090140" y="183653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1881752C-CBE1-B43E-4811-32B1123282B8}"/>
              </a:ext>
            </a:extLst>
          </p:cNvPr>
          <p:cNvSpPr/>
          <p:nvPr/>
        </p:nvSpPr>
        <p:spPr>
          <a:xfrm>
            <a:off x="4717656" y="2726091"/>
            <a:ext cx="346753" cy="34675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77D6A813-0815-4342-CD33-3BDA9D36E54A}"/>
              </a:ext>
            </a:extLst>
          </p:cNvPr>
          <p:cNvSpPr/>
          <p:nvPr/>
        </p:nvSpPr>
        <p:spPr>
          <a:xfrm>
            <a:off x="4279719" y="76399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23B2087-ED88-7BEF-A602-53D063353A9C}"/>
              </a:ext>
            </a:extLst>
          </p:cNvPr>
          <p:cNvSpPr/>
          <p:nvPr/>
        </p:nvSpPr>
        <p:spPr>
          <a:xfrm>
            <a:off x="3089580" y="76399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7185251-30C9-7EE7-3FFF-70D7DC8CA05F}"/>
              </a:ext>
            </a:extLst>
          </p:cNvPr>
          <p:cNvSpPr/>
          <p:nvPr/>
        </p:nvSpPr>
        <p:spPr>
          <a:xfrm>
            <a:off x="4717096" y="965956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15DD762B-0CCD-8BEE-6A6C-6342CFCA0DD5}"/>
              </a:ext>
            </a:extLst>
          </p:cNvPr>
          <p:cNvSpPr/>
          <p:nvPr/>
        </p:nvSpPr>
        <p:spPr>
          <a:xfrm>
            <a:off x="5906393" y="970618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E20FD136-E811-4DA6-003D-7FE06E14CF61}"/>
              </a:ext>
            </a:extLst>
          </p:cNvPr>
          <p:cNvSpPr/>
          <p:nvPr/>
        </p:nvSpPr>
        <p:spPr>
          <a:xfrm>
            <a:off x="6343770" y="1860175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06501A-145C-4C93-75C8-741C4E32F27F}"/>
              </a:ext>
            </a:extLst>
          </p:cNvPr>
          <p:cNvSpPr/>
          <p:nvPr/>
        </p:nvSpPr>
        <p:spPr>
          <a:xfrm>
            <a:off x="4295388" y="3606317"/>
            <a:ext cx="346753" cy="346753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1EB48FEA-2193-42DF-77FA-8C69FF63B5D7}"/>
              </a:ext>
            </a:extLst>
          </p:cNvPr>
          <p:cNvSpPr/>
          <p:nvPr/>
        </p:nvSpPr>
        <p:spPr>
          <a:xfrm>
            <a:off x="3105249" y="3606317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23CEA300-934B-4633-BAAE-431E2701C98E}"/>
              </a:ext>
            </a:extLst>
          </p:cNvPr>
          <p:cNvSpPr/>
          <p:nvPr/>
        </p:nvSpPr>
        <p:spPr>
          <a:xfrm>
            <a:off x="4732765" y="449587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A693116E-98CB-205B-6CBA-56A7BE5B9CE9}"/>
              </a:ext>
            </a:extLst>
          </p:cNvPr>
          <p:cNvSpPr/>
          <p:nvPr/>
        </p:nvSpPr>
        <p:spPr>
          <a:xfrm>
            <a:off x="5922062" y="4500536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0C48DDB-8A6C-1941-B5C9-1F928B23CC90}"/>
              </a:ext>
            </a:extLst>
          </p:cNvPr>
          <p:cNvSpPr/>
          <p:nvPr/>
        </p:nvSpPr>
        <p:spPr>
          <a:xfrm>
            <a:off x="6359439" y="3633981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05AB27AD-8FB0-9D58-92B0-1C7DEB846564}"/>
              </a:ext>
            </a:extLst>
          </p:cNvPr>
          <p:cNvSpPr/>
          <p:nvPr/>
        </p:nvSpPr>
        <p:spPr>
          <a:xfrm>
            <a:off x="4280559" y="1849404"/>
            <a:ext cx="346753" cy="346753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BDFD998D-5DEC-81CD-EA35-1371FD5102C7}"/>
              </a:ext>
            </a:extLst>
          </p:cNvPr>
          <p:cNvSpPr/>
          <p:nvPr/>
        </p:nvSpPr>
        <p:spPr>
          <a:xfrm>
            <a:off x="3090420" y="184940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284A95C6-0765-008A-7CE4-23004A132B1D}"/>
              </a:ext>
            </a:extLst>
          </p:cNvPr>
          <p:cNvSpPr/>
          <p:nvPr/>
        </p:nvSpPr>
        <p:spPr>
          <a:xfrm>
            <a:off x="4279999" y="89269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8B4B3E4B-E365-48B9-1801-5BD48A7F8245}"/>
              </a:ext>
            </a:extLst>
          </p:cNvPr>
          <p:cNvSpPr/>
          <p:nvPr/>
        </p:nvSpPr>
        <p:spPr>
          <a:xfrm>
            <a:off x="3089860" y="89269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8825CC58-394A-B673-E9A7-6FD63792FB64}"/>
              </a:ext>
            </a:extLst>
          </p:cNvPr>
          <p:cNvSpPr/>
          <p:nvPr/>
        </p:nvSpPr>
        <p:spPr>
          <a:xfrm>
            <a:off x="4717376" y="978826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1C51454-F3B7-E0DF-D7C3-523849E9C681}"/>
              </a:ext>
            </a:extLst>
          </p:cNvPr>
          <p:cNvSpPr/>
          <p:nvPr/>
        </p:nvSpPr>
        <p:spPr>
          <a:xfrm>
            <a:off x="5906673" y="983488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9086E868-0835-E76A-6197-4FD910B6E5FB}"/>
              </a:ext>
            </a:extLst>
          </p:cNvPr>
          <p:cNvSpPr/>
          <p:nvPr/>
        </p:nvSpPr>
        <p:spPr>
          <a:xfrm>
            <a:off x="6344050" y="1873045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B19D8942-67F1-B738-E732-CA070E856177}"/>
              </a:ext>
            </a:extLst>
          </p:cNvPr>
          <p:cNvSpPr/>
          <p:nvPr/>
        </p:nvSpPr>
        <p:spPr>
          <a:xfrm>
            <a:off x="9176253" y="274989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831E2B8-951B-025C-A561-2A115775043A}"/>
              </a:ext>
            </a:extLst>
          </p:cNvPr>
          <p:cNvSpPr/>
          <p:nvPr/>
        </p:nvSpPr>
        <p:spPr>
          <a:xfrm>
            <a:off x="7549859" y="3624657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1CA42BAB-493D-178A-AC4F-ED3515260534}"/>
              </a:ext>
            </a:extLst>
          </p:cNvPr>
          <p:cNvSpPr/>
          <p:nvPr/>
        </p:nvSpPr>
        <p:spPr>
          <a:xfrm>
            <a:off x="7987236" y="451421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01CF7C19-6424-95CA-DCB1-7D3EDF1FA463}"/>
              </a:ext>
            </a:extLst>
          </p:cNvPr>
          <p:cNvSpPr/>
          <p:nvPr/>
        </p:nvSpPr>
        <p:spPr>
          <a:xfrm>
            <a:off x="9176533" y="4518876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ACC768F-0CDE-CEBA-1054-FF1F5D3402CA}"/>
              </a:ext>
            </a:extLst>
          </p:cNvPr>
          <p:cNvSpPr/>
          <p:nvPr/>
        </p:nvSpPr>
        <p:spPr>
          <a:xfrm>
            <a:off x="9613910" y="3652321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A370BB08-CBF5-2FD1-816D-791CD4F502CB}"/>
              </a:ext>
            </a:extLst>
          </p:cNvPr>
          <p:cNvSpPr/>
          <p:nvPr/>
        </p:nvSpPr>
        <p:spPr>
          <a:xfrm>
            <a:off x="7535030" y="186774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5ED18772-C047-9C28-C733-6F72A6D8F765}"/>
              </a:ext>
            </a:extLst>
          </p:cNvPr>
          <p:cNvSpPr/>
          <p:nvPr/>
        </p:nvSpPr>
        <p:spPr>
          <a:xfrm>
            <a:off x="7972407" y="2757301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1E1037A-9751-FF2F-C486-F5DE7FBD1124}"/>
              </a:ext>
            </a:extLst>
          </p:cNvPr>
          <p:cNvSpPr/>
          <p:nvPr/>
        </p:nvSpPr>
        <p:spPr>
          <a:xfrm>
            <a:off x="7534470" y="107609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4A3E1146-24AF-2F10-23A1-9EE03530581F}"/>
              </a:ext>
            </a:extLst>
          </p:cNvPr>
          <p:cNvSpPr/>
          <p:nvPr/>
        </p:nvSpPr>
        <p:spPr>
          <a:xfrm>
            <a:off x="6344331" y="107609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E9080CCD-5EAE-B994-1860-72337A2DF095}"/>
              </a:ext>
            </a:extLst>
          </p:cNvPr>
          <p:cNvSpPr/>
          <p:nvPr/>
        </p:nvSpPr>
        <p:spPr>
          <a:xfrm>
            <a:off x="7971847" y="997166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08F210A-0AA5-EA31-EE0B-ADDC48C01C3E}"/>
              </a:ext>
            </a:extLst>
          </p:cNvPr>
          <p:cNvSpPr/>
          <p:nvPr/>
        </p:nvSpPr>
        <p:spPr>
          <a:xfrm>
            <a:off x="9161144" y="1001828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E542B4F8-5D0C-A769-602C-5EFFB084E1FC}"/>
              </a:ext>
            </a:extLst>
          </p:cNvPr>
          <p:cNvSpPr/>
          <p:nvPr/>
        </p:nvSpPr>
        <p:spPr>
          <a:xfrm>
            <a:off x="9598521" y="1891385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63F7767B-17AE-4B91-2263-ADB754467711}"/>
              </a:ext>
            </a:extLst>
          </p:cNvPr>
          <p:cNvSpPr/>
          <p:nvPr/>
        </p:nvSpPr>
        <p:spPr>
          <a:xfrm>
            <a:off x="2679319" y="270124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1DAD4D5-5928-33AA-801D-9956FD39D193}"/>
              </a:ext>
            </a:extLst>
          </p:cNvPr>
          <p:cNvSpPr/>
          <p:nvPr/>
        </p:nvSpPr>
        <p:spPr>
          <a:xfrm>
            <a:off x="1052925" y="3576007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10F2DD66-C264-F447-57E9-7B8212120611}"/>
              </a:ext>
            </a:extLst>
          </p:cNvPr>
          <p:cNvSpPr/>
          <p:nvPr/>
        </p:nvSpPr>
        <p:spPr>
          <a:xfrm>
            <a:off x="1490302" y="446556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FBE37EA1-BEAC-D401-CE5F-642CE183E6E1}"/>
              </a:ext>
            </a:extLst>
          </p:cNvPr>
          <p:cNvSpPr/>
          <p:nvPr/>
        </p:nvSpPr>
        <p:spPr>
          <a:xfrm>
            <a:off x="2679599" y="4470226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B99B20B2-03AA-76C0-8E05-78EAEE058028}"/>
              </a:ext>
            </a:extLst>
          </p:cNvPr>
          <p:cNvSpPr/>
          <p:nvPr/>
        </p:nvSpPr>
        <p:spPr>
          <a:xfrm>
            <a:off x="1038096" y="181909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3AF471E7-7AEB-6305-A13B-252B5961D8E0}"/>
              </a:ext>
            </a:extLst>
          </p:cNvPr>
          <p:cNvSpPr/>
          <p:nvPr/>
        </p:nvSpPr>
        <p:spPr>
          <a:xfrm>
            <a:off x="1475473" y="2708651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E29BF754-333B-7602-1ED6-7CD08317D860}"/>
              </a:ext>
            </a:extLst>
          </p:cNvPr>
          <p:cNvSpPr/>
          <p:nvPr/>
        </p:nvSpPr>
        <p:spPr>
          <a:xfrm>
            <a:off x="1474913" y="948516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3C6237E2-11CC-1EDB-27FD-2FF5021DCE6B}"/>
              </a:ext>
            </a:extLst>
          </p:cNvPr>
          <p:cNvSpPr/>
          <p:nvPr/>
        </p:nvSpPr>
        <p:spPr>
          <a:xfrm>
            <a:off x="2664210" y="953178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F3BFF73-DC1C-DBFC-8F9E-C1BBDDFADA19}"/>
              </a:ext>
            </a:extLst>
          </p:cNvPr>
          <p:cNvSpPr/>
          <p:nvPr/>
        </p:nvSpPr>
        <p:spPr>
          <a:xfrm>
            <a:off x="4297769" y="537617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1BC5F6EC-3C12-F0BE-5DE4-D42048B97F93}"/>
              </a:ext>
            </a:extLst>
          </p:cNvPr>
          <p:cNvSpPr/>
          <p:nvPr/>
        </p:nvSpPr>
        <p:spPr>
          <a:xfrm>
            <a:off x="3107630" y="537617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6E570B68-34BB-1943-7C39-1F8E00B84B57}"/>
              </a:ext>
            </a:extLst>
          </p:cNvPr>
          <p:cNvSpPr/>
          <p:nvPr/>
        </p:nvSpPr>
        <p:spPr>
          <a:xfrm>
            <a:off x="4735146" y="6265731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975D1462-D216-0B5C-FF58-CB262169EE36}"/>
              </a:ext>
            </a:extLst>
          </p:cNvPr>
          <p:cNvSpPr/>
          <p:nvPr/>
        </p:nvSpPr>
        <p:spPr>
          <a:xfrm>
            <a:off x="5924443" y="6270393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30663E6-36A5-9DFD-BB26-FCEA13CEB976}"/>
              </a:ext>
            </a:extLst>
          </p:cNvPr>
          <p:cNvSpPr/>
          <p:nvPr/>
        </p:nvSpPr>
        <p:spPr>
          <a:xfrm>
            <a:off x="6361820" y="5403838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C4C81A2-7829-D6E8-E3DA-F734D8213210}"/>
              </a:ext>
            </a:extLst>
          </p:cNvPr>
          <p:cNvSpPr/>
          <p:nvPr/>
        </p:nvSpPr>
        <p:spPr>
          <a:xfrm>
            <a:off x="7552240" y="539451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7F245441-27C7-58B7-6F05-2BB88A6B1514}"/>
              </a:ext>
            </a:extLst>
          </p:cNvPr>
          <p:cNvSpPr/>
          <p:nvPr/>
        </p:nvSpPr>
        <p:spPr>
          <a:xfrm>
            <a:off x="7989617" y="6284071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4413E33D-D4E9-DBAA-098D-43A3E477C4AC}"/>
              </a:ext>
            </a:extLst>
          </p:cNvPr>
          <p:cNvSpPr/>
          <p:nvPr/>
        </p:nvSpPr>
        <p:spPr>
          <a:xfrm>
            <a:off x="9178914" y="6288733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CCF508E-CD33-408E-491E-D0F717C30C34}"/>
              </a:ext>
            </a:extLst>
          </p:cNvPr>
          <p:cNvSpPr/>
          <p:nvPr/>
        </p:nvSpPr>
        <p:spPr>
          <a:xfrm>
            <a:off x="1055306" y="534586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A44891-7EDB-3F95-77F6-E178EAF0EF17}"/>
              </a:ext>
            </a:extLst>
          </p:cNvPr>
          <p:cNvSpPr/>
          <p:nvPr/>
        </p:nvSpPr>
        <p:spPr>
          <a:xfrm>
            <a:off x="1492683" y="6235421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55EB0A79-2FAF-8AC5-A9BB-5B0B9471DE2E}"/>
              </a:ext>
            </a:extLst>
          </p:cNvPr>
          <p:cNvSpPr/>
          <p:nvPr/>
        </p:nvSpPr>
        <p:spPr>
          <a:xfrm>
            <a:off x="2681980" y="6240083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C68D4FA0-6876-5207-EFC7-F369B252AFFE}"/>
              </a:ext>
            </a:extLst>
          </p:cNvPr>
          <p:cNvSpPr/>
          <p:nvPr/>
        </p:nvSpPr>
        <p:spPr>
          <a:xfrm>
            <a:off x="10809349" y="3611795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C6A3351D-44B6-4BB3-FA7A-6C8798FA24BB}"/>
              </a:ext>
            </a:extLst>
          </p:cNvPr>
          <p:cNvSpPr/>
          <p:nvPr/>
        </p:nvSpPr>
        <p:spPr>
          <a:xfrm>
            <a:off x="11246726" y="4501352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46D02435-D3BD-CF3E-0176-DE4CD6316993}"/>
              </a:ext>
            </a:extLst>
          </p:cNvPr>
          <p:cNvSpPr/>
          <p:nvPr/>
        </p:nvSpPr>
        <p:spPr>
          <a:xfrm>
            <a:off x="10794520" y="1854882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714A6326-8B5E-A0CA-3A5B-2541EDEF8A01}"/>
              </a:ext>
            </a:extLst>
          </p:cNvPr>
          <p:cNvSpPr/>
          <p:nvPr/>
        </p:nvSpPr>
        <p:spPr>
          <a:xfrm>
            <a:off x="11231897" y="2744439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871F6789-E8CA-9DF9-BD54-FB5C52DAF541}"/>
              </a:ext>
            </a:extLst>
          </p:cNvPr>
          <p:cNvSpPr/>
          <p:nvPr/>
        </p:nvSpPr>
        <p:spPr>
          <a:xfrm>
            <a:off x="10793960" y="94747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EF2CF9B1-9AE9-76FA-04B9-4C4CE30CC645}"/>
              </a:ext>
            </a:extLst>
          </p:cNvPr>
          <p:cNvSpPr/>
          <p:nvPr/>
        </p:nvSpPr>
        <p:spPr>
          <a:xfrm>
            <a:off x="9603821" y="94747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4C81CFE6-329F-4E78-4FEF-55000E618E8F}"/>
              </a:ext>
            </a:extLst>
          </p:cNvPr>
          <p:cNvSpPr/>
          <p:nvPr/>
        </p:nvSpPr>
        <p:spPr>
          <a:xfrm>
            <a:off x="11231337" y="984304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4761BFF3-5C34-70F0-85DA-289D1E5011F5}"/>
              </a:ext>
            </a:extLst>
          </p:cNvPr>
          <p:cNvSpPr/>
          <p:nvPr/>
        </p:nvSpPr>
        <p:spPr>
          <a:xfrm>
            <a:off x="9621310" y="5390976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91220C55-5548-A5C8-E3A9-F106FB986884}"/>
              </a:ext>
            </a:extLst>
          </p:cNvPr>
          <p:cNvSpPr/>
          <p:nvPr/>
        </p:nvSpPr>
        <p:spPr>
          <a:xfrm>
            <a:off x="10811730" y="5381652"/>
            <a:ext cx="346753" cy="3467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41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5</cp:revision>
  <dcterms:created xsi:type="dcterms:W3CDTF">2023-11-25T20:16:13Z</dcterms:created>
  <dcterms:modified xsi:type="dcterms:W3CDTF">2023-11-25T21:44:01Z</dcterms:modified>
</cp:coreProperties>
</file>