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8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330-7A92-4EB6-4B6A-1DED9D8A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D61-64BB-412E-76BA-430EF436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8F20-8473-03D6-F4A3-C0D03966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5425-EAC0-4EA2-CD26-B6A22EF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7079-B02E-F59D-88CE-48F06A2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AC8-4D2D-52D4-B1CB-F9E63BB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0B62-60AC-E735-F6C0-22CEE166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782-B25F-7FEE-00CF-BE7AA4C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6FF-6D2E-35BE-C921-08C5952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BD6-EB7E-BECB-B773-9384D3AB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9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B347B-B49A-218F-4B63-0658FB0D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EB0A-4AFA-1326-C743-B9A6E6A3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D27E-490C-E6FD-09AF-623597F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6322-2419-8A2F-F3E3-F28771F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1C5-8BDE-4AE1-C0D1-B1D2731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9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2A7-3DFD-14AE-6011-15E4EB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878A-E159-AA6C-A5BE-1E70D585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C9A7-C117-DAD1-C604-B572576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C470-249A-E4BC-6D5D-48BA629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5AB-E1DE-7F00-52AA-F10FC17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6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B4C7-E7C0-236C-B020-F2012A0D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A843-2055-3610-C098-D5E845B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AED7-3DA5-2F7F-968F-3905705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E1FA-F1FE-F736-210C-B495D50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35F4-CFD5-C065-DC21-6500FD1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E19-C12D-2B78-8ED4-42728A0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AC39-9993-B7BC-5016-6BE8A461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8AD4-1482-C02E-B3A5-A4B6AAA2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8F62-9E86-D183-50AD-DE27D154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01DB-33A9-7C33-2AB1-3E72179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0BE7-DD1B-D76D-DEED-AD4F2C58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1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40F-676E-D26A-93B9-0CBBBA9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FFBF-ED96-3B2C-8555-636B3429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16F8-68E7-0785-7BD5-5770E851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D164-357F-BB43-5F43-057A8CB2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AFF0F-92E0-6A48-3547-1EF72A4EF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ACF-86E2-5C8E-FB9F-056B18EF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B07D8-D9A0-153D-57AA-68CD13E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ABD6-42BA-2E2F-28EA-0A4E982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7734-6394-FF0C-43B4-1631849A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3F1B-E7D5-6638-4BC9-0A5C0F44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B1AC-C173-D730-277D-AF61511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22D0-8788-FCAA-9F3B-3A18160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B42E-3FEE-6821-E034-EC1EC37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43D9-87C6-5AA8-03BF-E9B84675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EF9B-871F-2B79-1372-1FC5EBE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578-C92E-C7DE-C48D-8849AD9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6496-09AF-5FB6-74E9-C7267758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3B4-D7B7-0275-FE1A-2F9F921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9C0A-F0EB-E5EE-7A2E-3CFDB70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077D-377D-2CE9-B3A5-6D5A040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2BA5B-A7FD-B978-ED12-D92AF933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8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89D-96AA-6567-E6E3-6B09EAE1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B2057-3CC8-413C-1068-32059F60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1FCE-6A31-942B-AAC8-FF660E43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D5EE-54DD-6D38-C6C0-BA7D196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CC2F-4B4C-BCD2-127F-E1A363D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35AD-9172-D19E-1C25-29E8BBEF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5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1730-3F79-1874-A594-0E1C855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36CB-F728-838B-EB88-06A79594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6BFF-51FE-8D3C-222E-78BC5C7E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8FA8-8B60-7AF4-7F29-E6A529FE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550F-BEBA-E352-B1C0-E2EBE9DA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1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5FE6F-E6BE-1D14-DAB6-05D46B668D08}"/>
              </a:ext>
            </a:extLst>
          </p:cNvPr>
          <p:cNvSpPr/>
          <p:nvPr/>
        </p:nvSpPr>
        <p:spPr>
          <a:xfrm>
            <a:off x="829101" y="28663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B77A3-5BE2-F3EF-72FE-7F6D67222AF7}"/>
              </a:ext>
            </a:extLst>
          </p:cNvPr>
          <p:cNvSpPr/>
          <p:nvPr/>
        </p:nvSpPr>
        <p:spPr>
          <a:xfrm>
            <a:off x="2957662" y="28663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C5D601-2BB1-AE35-7FAF-BDB46CBF145E}"/>
              </a:ext>
            </a:extLst>
          </p:cNvPr>
          <p:cNvSpPr/>
          <p:nvPr/>
        </p:nvSpPr>
        <p:spPr>
          <a:xfrm>
            <a:off x="829100" y="241922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FF261-9F54-00A2-E069-EE682289934E}"/>
              </a:ext>
            </a:extLst>
          </p:cNvPr>
          <p:cNvSpPr/>
          <p:nvPr/>
        </p:nvSpPr>
        <p:spPr>
          <a:xfrm>
            <a:off x="829099" y="455181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9DBED-B719-312A-7865-AB72C8FA5E6C}"/>
              </a:ext>
            </a:extLst>
          </p:cNvPr>
          <p:cNvSpPr/>
          <p:nvPr/>
        </p:nvSpPr>
        <p:spPr>
          <a:xfrm>
            <a:off x="2957662" y="241922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89BDB-9ED5-B530-EFD9-2509BEA2599F}"/>
              </a:ext>
            </a:extLst>
          </p:cNvPr>
          <p:cNvSpPr/>
          <p:nvPr/>
        </p:nvSpPr>
        <p:spPr>
          <a:xfrm>
            <a:off x="2957661" y="455181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A7F85-D4CC-BB82-D354-783A6BDFF649}"/>
              </a:ext>
            </a:extLst>
          </p:cNvPr>
          <p:cNvSpPr/>
          <p:nvPr/>
        </p:nvSpPr>
        <p:spPr>
          <a:xfrm>
            <a:off x="5086224" y="28663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161D7-F42A-D245-7ABC-D32A95D63A87}"/>
              </a:ext>
            </a:extLst>
          </p:cNvPr>
          <p:cNvSpPr/>
          <p:nvPr/>
        </p:nvSpPr>
        <p:spPr>
          <a:xfrm>
            <a:off x="7214785" y="28663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08DEF-20F9-7CEA-E2BA-CA5C1C65E41F}"/>
              </a:ext>
            </a:extLst>
          </p:cNvPr>
          <p:cNvSpPr/>
          <p:nvPr/>
        </p:nvSpPr>
        <p:spPr>
          <a:xfrm>
            <a:off x="5086223" y="241922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641C2B-3BF3-5D10-DC8E-3FF3AA315317}"/>
              </a:ext>
            </a:extLst>
          </p:cNvPr>
          <p:cNvSpPr/>
          <p:nvPr/>
        </p:nvSpPr>
        <p:spPr>
          <a:xfrm>
            <a:off x="5086222" y="455181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3AC758-04F9-6573-0E61-2749399ADF04}"/>
              </a:ext>
            </a:extLst>
          </p:cNvPr>
          <p:cNvSpPr/>
          <p:nvPr/>
        </p:nvSpPr>
        <p:spPr>
          <a:xfrm>
            <a:off x="7214785" y="241922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17E8AF-3A51-73EB-00DC-2B95C0F48E6B}"/>
              </a:ext>
            </a:extLst>
          </p:cNvPr>
          <p:cNvSpPr/>
          <p:nvPr/>
        </p:nvSpPr>
        <p:spPr>
          <a:xfrm>
            <a:off x="7214784" y="455181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42E379-7C31-7F2A-9656-D60752440240}"/>
              </a:ext>
            </a:extLst>
          </p:cNvPr>
          <p:cNvSpPr/>
          <p:nvPr/>
        </p:nvSpPr>
        <p:spPr>
          <a:xfrm>
            <a:off x="9343346" y="28663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E09A6-97FC-F7AA-1682-20988B00EAD3}"/>
              </a:ext>
            </a:extLst>
          </p:cNvPr>
          <p:cNvSpPr/>
          <p:nvPr/>
        </p:nvSpPr>
        <p:spPr>
          <a:xfrm>
            <a:off x="9343346" y="241922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16307F-4251-D368-8D48-984E58E0B9B9}"/>
              </a:ext>
            </a:extLst>
          </p:cNvPr>
          <p:cNvSpPr/>
          <p:nvPr/>
        </p:nvSpPr>
        <p:spPr>
          <a:xfrm>
            <a:off x="9343345" y="4551813"/>
            <a:ext cx="2019553" cy="2019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C46B5E-5A98-A15F-6BE2-C969842FF52C}"/>
              </a:ext>
            </a:extLst>
          </p:cNvPr>
          <p:cNvSpPr/>
          <p:nvPr/>
        </p:nvSpPr>
        <p:spPr>
          <a:xfrm>
            <a:off x="632291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EAAA08-D172-74AF-5460-7F506EF062F9}"/>
              </a:ext>
            </a:extLst>
          </p:cNvPr>
          <p:cNvSpPr/>
          <p:nvPr/>
        </p:nvSpPr>
        <p:spPr>
          <a:xfrm>
            <a:off x="2706350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0EF4BD-938E-5288-179C-C0D329750D4F}"/>
              </a:ext>
            </a:extLst>
          </p:cNvPr>
          <p:cNvSpPr/>
          <p:nvPr/>
        </p:nvSpPr>
        <p:spPr>
          <a:xfrm>
            <a:off x="4834908" y="89825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EB965B-C3F3-50FF-2CEC-5B73C0623C0A}"/>
              </a:ext>
            </a:extLst>
          </p:cNvPr>
          <p:cNvSpPr/>
          <p:nvPr/>
        </p:nvSpPr>
        <p:spPr>
          <a:xfrm>
            <a:off x="6908967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A436C8-0D00-9D9B-522A-7A1486E4CC1A}"/>
              </a:ext>
            </a:extLst>
          </p:cNvPr>
          <p:cNvSpPr/>
          <p:nvPr/>
        </p:nvSpPr>
        <p:spPr>
          <a:xfrm>
            <a:off x="9092031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5DDC1-3ACD-D7FB-4C93-17491CF81566}"/>
              </a:ext>
            </a:extLst>
          </p:cNvPr>
          <p:cNvSpPr/>
          <p:nvPr/>
        </p:nvSpPr>
        <p:spPr>
          <a:xfrm>
            <a:off x="11166090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9A3775-4C93-49D7-BC64-8459F2E20810}"/>
              </a:ext>
            </a:extLst>
          </p:cNvPr>
          <p:cNvSpPr/>
          <p:nvPr/>
        </p:nvSpPr>
        <p:spPr>
          <a:xfrm>
            <a:off x="632291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5BBEB0-3BE8-D256-993A-74EC8C0F1395}"/>
              </a:ext>
            </a:extLst>
          </p:cNvPr>
          <p:cNvSpPr/>
          <p:nvPr/>
        </p:nvSpPr>
        <p:spPr>
          <a:xfrm>
            <a:off x="4834908" y="2165897"/>
            <a:ext cx="393615" cy="3936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9DDE99-137E-C0AE-4404-C77AE55D35AD}"/>
              </a:ext>
            </a:extLst>
          </p:cNvPr>
          <p:cNvSpPr/>
          <p:nvPr/>
        </p:nvSpPr>
        <p:spPr>
          <a:xfrm>
            <a:off x="9092031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974C8E-40AE-45AB-B3B6-CE1B90D4693C}"/>
              </a:ext>
            </a:extLst>
          </p:cNvPr>
          <p:cNvSpPr/>
          <p:nvPr/>
        </p:nvSpPr>
        <p:spPr>
          <a:xfrm>
            <a:off x="11166090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951F1A-6B43-8050-3082-3F11BAD22D77}"/>
              </a:ext>
            </a:extLst>
          </p:cNvPr>
          <p:cNvSpPr/>
          <p:nvPr/>
        </p:nvSpPr>
        <p:spPr>
          <a:xfrm>
            <a:off x="655193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F95305-CCA8-BE9C-C291-94B91A83DF00}"/>
              </a:ext>
            </a:extLst>
          </p:cNvPr>
          <p:cNvSpPr/>
          <p:nvPr/>
        </p:nvSpPr>
        <p:spPr>
          <a:xfrm>
            <a:off x="2729252" y="89825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CBA67F-F1A1-7B6B-57F9-270D8E3F674B}"/>
              </a:ext>
            </a:extLst>
          </p:cNvPr>
          <p:cNvSpPr/>
          <p:nvPr/>
        </p:nvSpPr>
        <p:spPr>
          <a:xfrm>
            <a:off x="655193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CA9D1F-79AD-FFF3-4CA7-8AD3DE8AD2DA}"/>
              </a:ext>
            </a:extLst>
          </p:cNvPr>
          <p:cNvSpPr/>
          <p:nvPr/>
        </p:nvSpPr>
        <p:spPr>
          <a:xfrm>
            <a:off x="9114933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DB2CD2-1722-2735-208C-DE2201544E87}"/>
              </a:ext>
            </a:extLst>
          </p:cNvPr>
          <p:cNvSpPr/>
          <p:nvPr/>
        </p:nvSpPr>
        <p:spPr>
          <a:xfrm>
            <a:off x="11188992" y="2165897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1BC2770-7AB4-5217-30C3-E1C84536750C}"/>
              </a:ext>
            </a:extLst>
          </p:cNvPr>
          <p:cNvSpPr/>
          <p:nvPr/>
        </p:nvSpPr>
        <p:spPr>
          <a:xfrm>
            <a:off x="6908967" y="428053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CEE61C-F7D8-CD0B-18E0-B6FDB96268C3}"/>
              </a:ext>
            </a:extLst>
          </p:cNvPr>
          <p:cNvSpPr/>
          <p:nvPr/>
        </p:nvSpPr>
        <p:spPr>
          <a:xfrm>
            <a:off x="9092031" y="428053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14FB416-8937-9F45-5266-C0B138CE096A}"/>
              </a:ext>
            </a:extLst>
          </p:cNvPr>
          <p:cNvSpPr/>
          <p:nvPr/>
        </p:nvSpPr>
        <p:spPr>
          <a:xfrm>
            <a:off x="11166090" y="428053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CD2DC6-0200-1CA1-4813-3F9A7C4332CC}"/>
              </a:ext>
            </a:extLst>
          </p:cNvPr>
          <p:cNvSpPr/>
          <p:nvPr/>
        </p:nvSpPr>
        <p:spPr>
          <a:xfrm>
            <a:off x="655193" y="428053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3FAB91B-9CF1-E027-C5C1-A65D32FD10E5}"/>
              </a:ext>
            </a:extLst>
          </p:cNvPr>
          <p:cNvSpPr/>
          <p:nvPr/>
        </p:nvSpPr>
        <p:spPr>
          <a:xfrm>
            <a:off x="2729252" y="4280531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DF675B-49F2-5DF9-10B5-83C22080B91B}"/>
              </a:ext>
            </a:extLst>
          </p:cNvPr>
          <p:cNvSpPr/>
          <p:nvPr/>
        </p:nvSpPr>
        <p:spPr>
          <a:xfrm>
            <a:off x="655193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942F55-8C5D-49D9-9303-AA95CF7E7F78}"/>
              </a:ext>
            </a:extLst>
          </p:cNvPr>
          <p:cNvSpPr/>
          <p:nvPr/>
        </p:nvSpPr>
        <p:spPr>
          <a:xfrm>
            <a:off x="2729252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830014-BC45-4640-68F0-1987CD7D3231}"/>
              </a:ext>
            </a:extLst>
          </p:cNvPr>
          <p:cNvSpPr/>
          <p:nvPr/>
        </p:nvSpPr>
        <p:spPr>
          <a:xfrm>
            <a:off x="4857810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103502-DBF7-9895-C76F-1F5F008A97EA}"/>
              </a:ext>
            </a:extLst>
          </p:cNvPr>
          <p:cNvSpPr/>
          <p:nvPr/>
        </p:nvSpPr>
        <p:spPr>
          <a:xfrm>
            <a:off x="6931869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F38ACC-DE87-7541-BFF4-3DD809884A69}"/>
              </a:ext>
            </a:extLst>
          </p:cNvPr>
          <p:cNvSpPr/>
          <p:nvPr/>
        </p:nvSpPr>
        <p:spPr>
          <a:xfrm>
            <a:off x="9114933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8C66FE-9EAA-4471-D623-EF5FAE14C107}"/>
              </a:ext>
            </a:extLst>
          </p:cNvPr>
          <p:cNvSpPr/>
          <p:nvPr/>
        </p:nvSpPr>
        <p:spPr>
          <a:xfrm>
            <a:off x="11188992" y="6356603"/>
            <a:ext cx="393615" cy="393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1BA10D-1869-3D7A-F148-B98778F36A4C}"/>
              </a:ext>
            </a:extLst>
          </p:cNvPr>
          <p:cNvSpPr/>
          <p:nvPr/>
        </p:nvSpPr>
        <p:spPr>
          <a:xfrm>
            <a:off x="2674012" y="2150978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6AE229-06ED-173A-271E-167A8F296012}"/>
              </a:ext>
            </a:extLst>
          </p:cNvPr>
          <p:cNvSpPr/>
          <p:nvPr/>
        </p:nvSpPr>
        <p:spPr>
          <a:xfrm>
            <a:off x="4857809" y="4285791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E7AD6-7BAA-5BEC-31D8-D80A02C1D113}"/>
              </a:ext>
            </a:extLst>
          </p:cNvPr>
          <p:cNvSpPr/>
          <p:nvPr/>
        </p:nvSpPr>
        <p:spPr>
          <a:xfrm>
            <a:off x="6908961" y="2150978"/>
            <a:ext cx="393615" cy="393615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39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4</cp:revision>
  <dcterms:created xsi:type="dcterms:W3CDTF">2023-11-25T20:16:13Z</dcterms:created>
  <dcterms:modified xsi:type="dcterms:W3CDTF">2023-11-25T21:41:41Z</dcterms:modified>
</cp:coreProperties>
</file>