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8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330-7A92-4EB6-4B6A-1DED9D8A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D61-64BB-412E-76BA-430EF436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8F20-8473-03D6-F4A3-C0D03966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5425-EAC0-4EA2-CD26-B6A22EF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7079-B02E-F59D-88CE-48F06A2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AC8-4D2D-52D4-B1CB-F9E63BB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0B62-60AC-E735-F6C0-22CEE166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782-B25F-7FEE-00CF-BE7AA4C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6FF-6D2E-35BE-C921-08C5952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BD6-EB7E-BECB-B773-9384D3AB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9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B347B-B49A-218F-4B63-0658FB0D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EB0A-4AFA-1326-C743-B9A6E6A3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D27E-490C-E6FD-09AF-623597F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6322-2419-8A2F-F3E3-F28771F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1C5-8BDE-4AE1-C0D1-B1D2731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9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2A7-3DFD-14AE-6011-15E4EB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878A-E159-AA6C-A5BE-1E70D585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C9A7-C117-DAD1-C604-B572576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C470-249A-E4BC-6D5D-48BA629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5AB-E1DE-7F00-52AA-F10FC17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6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B4C7-E7C0-236C-B020-F2012A0D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A843-2055-3610-C098-D5E845B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AED7-3DA5-2F7F-968F-3905705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E1FA-F1FE-F736-210C-B495D50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35F4-CFD5-C065-DC21-6500FD1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E19-C12D-2B78-8ED4-42728A0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AC39-9993-B7BC-5016-6BE8A461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8AD4-1482-C02E-B3A5-A4B6AAA2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8F62-9E86-D183-50AD-DE27D154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01DB-33A9-7C33-2AB1-3E72179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0BE7-DD1B-D76D-DEED-AD4F2C58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1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40F-676E-D26A-93B9-0CBBBA9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FFBF-ED96-3B2C-8555-636B3429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16F8-68E7-0785-7BD5-5770E851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D164-357F-BB43-5F43-057A8CB2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AFF0F-92E0-6A48-3547-1EF72A4EF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ACF-86E2-5C8E-FB9F-056B18EF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B07D8-D9A0-153D-57AA-68CD13E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ABD6-42BA-2E2F-28EA-0A4E982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7734-6394-FF0C-43B4-1631849A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3F1B-E7D5-6638-4BC9-0A5C0F44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B1AC-C173-D730-277D-AF61511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22D0-8788-FCAA-9F3B-3A18160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B42E-3FEE-6821-E034-EC1EC37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43D9-87C6-5AA8-03BF-E9B84675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EF9B-871F-2B79-1372-1FC5EBE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578-C92E-C7DE-C48D-8849AD9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6496-09AF-5FB6-74E9-C7267758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3B4-D7B7-0275-FE1A-2F9F921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9C0A-F0EB-E5EE-7A2E-3CFDB70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077D-377D-2CE9-B3A5-6D5A040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2BA5B-A7FD-B978-ED12-D92AF933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8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89D-96AA-6567-E6E3-6B09EAE1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B2057-3CC8-413C-1068-32059F60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1FCE-6A31-942B-AAC8-FF660E43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D5EE-54DD-6D38-C6C0-BA7D196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CC2F-4B4C-BCD2-127F-E1A363D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35AD-9172-D19E-1C25-29E8BBEF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5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1730-3F79-1874-A594-0E1C855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36CB-F728-838B-EB88-06A79594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6BFF-51FE-8D3C-222E-78BC5C7E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8FA8-8B60-7AF4-7F29-E6A529FE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550F-BEBA-E352-B1C0-E2EBE9DA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1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BF1B2B3-5909-2B96-4058-409082905605}"/>
              </a:ext>
            </a:extLst>
          </p:cNvPr>
          <p:cNvSpPr>
            <a:spLocks noChangeAspect="1"/>
          </p:cNvSpPr>
          <p:nvPr/>
        </p:nvSpPr>
        <p:spPr>
          <a:xfrm>
            <a:off x="394759" y="22747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4E0557F-3CDF-91FE-FCFB-9E8D96ABC302}"/>
              </a:ext>
            </a:extLst>
          </p:cNvPr>
          <p:cNvSpPr>
            <a:spLocks noChangeAspect="1"/>
          </p:cNvSpPr>
          <p:nvPr/>
        </p:nvSpPr>
        <p:spPr>
          <a:xfrm>
            <a:off x="2976034" y="22747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873DDA98-0B56-07F2-EA31-A11FC8A803F2}"/>
              </a:ext>
            </a:extLst>
          </p:cNvPr>
          <p:cNvSpPr>
            <a:spLocks noChangeAspect="1"/>
          </p:cNvSpPr>
          <p:nvPr/>
        </p:nvSpPr>
        <p:spPr>
          <a:xfrm rot="10800000">
            <a:off x="1685397" y="227471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0B8E2B1F-8E20-EF1E-A384-FDAD6C511442}"/>
              </a:ext>
            </a:extLst>
          </p:cNvPr>
          <p:cNvSpPr>
            <a:spLocks noChangeAspect="1"/>
          </p:cNvSpPr>
          <p:nvPr/>
        </p:nvSpPr>
        <p:spPr>
          <a:xfrm>
            <a:off x="5557309" y="4551814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BD18BA8-A6B6-0116-EF50-6F00FAA38961}"/>
              </a:ext>
            </a:extLst>
          </p:cNvPr>
          <p:cNvSpPr>
            <a:spLocks noChangeAspect="1"/>
          </p:cNvSpPr>
          <p:nvPr/>
        </p:nvSpPr>
        <p:spPr>
          <a:xfrm rot="10800000">
            <a:off x="4266672" y="455181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8367156-A357-FD8D-58B2-BA86872189D6}"/>
              </a:ext>
            </a:extLst>
          </p:cNvPr>
          <p:cNvSpPr>
            <a:spLocks noChangeAspect="1"/>
          </p:cNvSpPr>
          <p:nvPr/>
        </p:nvSpPr>
        <p:spPr>
          <a:xfrm>
            <a:off x="394760" y="4551814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98F1C367-0648-3010-4B82-5D023D3B0F49}"/>
              </a:ext>
            </a:extLst>
          </p:cNvPr>
          <p:cNvSpPr>
            <a:spLocks noChangeAspect="1"/>
          </p:cNvSpPr>
          <p:nvPr/>
        </p:nvSpPr>
        <p:spPr>
          <a:xfrm>
            <a:off x="2976035" y="455181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C20AC18E-DDB3-1702-EA8B-3EA77822823A}"/>
              </a:ext>
            </a:extLst>
          </p:cNvPr>
          <p:cNvSpPr>
            <a:spLocks noChangeAspect="1"/>
          </p:cNvSpPr>
          <p:nvPr/>
        </p:nvSpPr>
        <p:spPr>
          <a:xfrm rot="10800000">
            <a:off x="1685398" y="455181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E95E7B87-339F-D528-C9C4-DE3AC289C9CE}"/>
              </a:ext>
            </a:extLst>
          </p:cNvPr>
          <p:cNvSpPr>
            <a:spLocks noChangeAspect="1"/>
          </p:cNvSpPr>
          <p:nvPr/>
        </p:nvSpPr>
        <p:spPr>
          <a:xfrm>
            <a:off x="6847946" y="2389644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6FF5BAE5-E6FA-DEE5-867E-2B224DB046B9}"/>
              </a:ext>
            </a:extLst>
          </p:cNvPr>
          <p:cNvSpPr>
            <a:spLocks noChangeAspect="1"/>
          </p:cNvSpPr>
          <p:nvPr/>
        </p:nvSpPr>
        <p:spPr>
          <a:xfrm rot="10800000">
            <a:off x="5557309" y="238964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6181F6D8-5FB4-D34E-EE76-81486D04B845}"/>
              </a:ext>
            </a:extLst>
          </p:cNvPr>
          <p:cNvSpPr>
            <a:spLocks noChangeAspect="1"/>
          </p:cNvSpPr>
          <p:nvPr/>
        </p:nvSpPr>
        <p:spPr>
          <a:xfrm>
            <a:off x="1685397" y="2389644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6C8CBE4E-713B-0C36-EC6D-C422775FEB8F}"/>
              </a:ext>
            </a:extLst>
          </p:cNvPr>
          <p:cNvSpPr>
            <a:spLocks noChangeAspect="1"/>
          </p:cNvSpPr>
          <p:nvPr/>
        </p:nvSpPr>
        <p:spPr>
          <a:xfrm>
            <a:off x="4266672" y="238964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A21118A6-0756-554A-8CC7-1B38B3E2DBA3}"/>
              </a:ext>
            </a:extLst>
          </p:cNvPr>
          <p:cNvSpPr>
            <a:spLocks noChangeAspect="1"/>
          </p:cNvSpPr>
          <p:nvPr/>
        </p:nvSpPr>
        <p:spPr>
          <a:xfrm rot="10800000">
            <a:off x="2976035" y="238964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E2EE4E41-FD4F-5C4D-12D5-6F758FB7D89E}"/>
              </a:ext>
            </a:extLst>
          </p:cNvPr>
          <p:cNvSpPr>
            <a:spLocks noChangeAspect="1"/>
          </p:cNvSpPr>
          <p:nvPr/>
        </p:nvSpPr>
        <p:spPr>
          <a:xfrm rot="10800000">
            <a:off x="394759" y="238964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3A1235A5-1728-F228-2A6B-E3DDDE237DEB}"/>
              </a:ext>
            </a:extLst>
          </p:cNvPr>
          <p:cNvSpPr>
            <a:spLocks noChangeAspect="1"/>
          </p:cNvSpPr>
          <p:nvPr/>
        </p:nvSpPr>
        <p:spPr>
          <a:xfrm>
            <a:off x="5557309" y="22747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CE5A081A-5364-4D81-52E5-9308CA41D53B}"/>
              </a:ext>
            </a:extLst>
          </p:cNvPr>
          <p:cNvSpPr>
            <a:spLocks noChangeAspect="1"/>
          </p:cNvSpPr>
          <p:nvPr/>
        </p:nvSpPr>
        <p:spPr>
          <a:xfrm rot="10800000">
            <a:off x="4266672" y="227471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C43823F1-D478-2861-2C22-4090396FBEDA}"/>
              </a:ext>
            </a:extLst>
          </p:cNvPr>
          <p:cNvSpPr>
            <a:spLocks noChangeAspect="1"/>
          </p:cNvSpPr>
          <p:nvPr/>
        </p:nvSpPr>
        <p:spPr>
          <a:xfrm>
            <a:off x="8138583" y="455181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6D7AAC72-7FED-A306-D460-2469525E57F0}"/>
              </a:ext>
            </a:extLst>
          </p:cNvPr>
          <p:cNvSpPr>
            <a:spLocks noChangeAspect="1"/>
          </p:cNvSpPr>
          <p:nvPr/>
        </p:nvSpPr>
        <p:spPr>
          <a:xfrm rot="10800000">
            <a:off x="6847946" y="455181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1CF2C564-19BA-2CC5-F4CC-6682BFC6F9E1}"/>
              </a:ext>
            </a:extLst>
          </p:cNvPr>
          <p:cNvSpPr>
            <a:spLocks noChangeAspect="1"/>
          </p:cNvSpPr>
          <p:nvPr/>
        </p:nvSpPr>
        <p:spPr>
          <a:xfrm>
            <a:off x="9429220" y="238964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431D3DC-666E-7148-4F10-3C06DC31B046}"/>
              </a:ext>
            </a:extLst>
          </p:cNvPr>
          <p:cNvSpPr>
            <a:spLocks noChangeAspect="1"/>
          </p:cNvSpPr>
          <p:nvPr/>
        </p:nvSpPr>
        <p:spPr>
          <a:xfrm rot="10800000">
            <a:off x="8138583" y="2389642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B6A7462C-7403-A459-DEE0-A5455CD6875B}"/>
              </a:ext>
            </a:extLst>
          </p:cNvPr>
          <p:cNvSpPr>
            <a:spLocks noChangeAspect="1"/>
          </p:cNvSpPr>
          <p:nvPr/>
        </p:nvSpPr>
        <p:spPr>
          <a:xfrm>
            <a:off x="8138583" y="227471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64618132-068D-BFF8-3862-44F2F68FD071}"/>
              </a:ext>
            </a:extLst>
          </p:cNvPr>
          <p:cNvSpPr>
            <a:spLocks noChangeAspect="1"/>
          </p:cNvSpPr>
          <p:nvPr/>
        </p:nvSpPr>
        <p:spPr>
          <a:xfrm rot="10800000">
            <a:off x="6847946" y="227470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FBAEA55-BFE3-296B-7E27-7CB360D4C1B3}"/>
              </a:ext>
            </a:extLst>
          </p:cNvPr>
          <p:cNvSpPr>
            <a:spLocks noChangeAspect="1"/>
          </p:cNvSpPr>
          <p:nvPr/>
        </p:nvSpPr>
        <p:spPr>
          <a:xfrm rot="10800000">
            <a:off x="9429220" y="227469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3639F6F7-CF43-6FE1-776A-506D085A4A8B}"/>
              </a:ext>
            </a:extLst>
          </p:cNvPr>
          <p:cNvSpPr>
            <a:spLocks noChangeAspect="1"/>
          </p:cNvSpPr>
          <p:nvPr/>
        </p:nvSpPr>
        <p:spPr>
          <a:xfrm rot="10800000">
            <a:off x="9429219" y="4551813"/>
            <a:ext cx="2398515" cy="20787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B8EAC48-4ACE-F481-0774-D8670E0C9040}"/>
              </a:ext>
            </a:extLst>
          </p:cNvPr>
          <p:cNvSpPr/>
          <p:nvPr/>
        </p:nvSpPr>
        <p:spPr>
          <a:xfrm>
            <a:off x="1397209" y="3066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E07D667-6822-DC7C-230A-39E72F6FF20D}"/>
              </a:ext>
            </a:extLst>
          </p:cNvPr>
          <p:cNvSpPr/>
          <p:nvPr/>
        </p:nvSpPr>
        <p:spPr>
          <a:xfrm>
            <a:off x="1397209" y="4313276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E45280-596A-12DF-B41D-4A18FFF09CCD}"/>
              </a:ext>
            </a:extLst>
          </p:cNvPr>
          <p:cNvSpPr/>
          <p:nvPr/>
        </p:nvSpPr>
        <p:spPr>
          <a:xfrm>
            <a:off x="2687845" y="2179326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03D12B3-BD8B-EF06-F228-FCB78CCC9C09}"/>
              </a:ext>
            </a:extLst>
          </p:cNvPr>
          <p:cNvSpPr/>
          <p:nvPr/>
        </p:nvSpPr>
        <p:spPr>
          <a:xfrm>
            <a:off x="2687845" y="646194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5327CEC-A81E-3C83-0985-13C285730437}"/>
              </a:ext>
            </a:extLst>
          </p:cNvPr>
          <p:cNvSpPr/>
          <p:nvPr/>
        </p:nvSpPr>
        <p:spPr>
          <a:xfrm>
            <a:off x="3978481" y="4304170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2358B46-247C-DE92-C51A-167CE50845BF}"/>
              </a:ext>
            </a:extLst>
          </p:cNvPr>
          <p:cNvSpPr/>
          <p:nvPr/>
        </p:nvSpPr>
        <p:spPr>
          <a:xfrm>
            <a:off x="5269117" y="2170220"/>
            <a:ext cx="393615" cy="3936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0480276-DCE4-EC51-ADC9-03EE185D63EA}"/>
              </a:ext>
            </a:extLst>
          </p:cNvPr>
          <p:cNvSpPr/>
          <p:nvPr/>
        </p:nvSpPr>
        <p:spPr>
          <a:xfrm>
            <a:off x="5269117" y="645283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10B4EF9-C703-DE94-F929-2E9612D431A8}"/>
              </a:ext>
            </a:extLst>
          </p:cNvPr>
          <p:cNvSpPr/>
          <p:nvPr/>
        </p:nvSpPr>
        <p:spPr>
          <a:xfrm>
            <a:off x="6560825" y="4320540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A681F8B-5A0B-6767-8A70-8AD96DE8514E}"/>
              </a:ext>
            </a:extLst>
          </p:cNvPr>
          <p:cNvSpPr/>
          <p:nvPr/>
        </p:nvSpPr>
        <p:spPr>
          <a:xfrm>
            <a:off x="7851461" y="2186590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EC6C1CB-E30E-62E7-ED6A-0D510D3393B3}"/>
              </a:ext>
            </a:extLst>
          </p:cNvPr>
          <p:cNvSpPr/>
          <p:nvPr/>
        </p:nvSpPr>
        <p:spPr>
          <a:xfrm>
            <a:off x="7851461" y="646920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D92EE58-185B-3769-4008-36A00BF19D88}"/>
              </a:ext>
            </a:extLst>
          </p:cNvPr>
          <p:cNvSpPr/>
          <p:nvPr/>
        </p:nvSpPr>
        <p:spPr>
          <a:xfrm>
            <a:off x="9142097" y="4311434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55D88D5-7A5C-331F-8AA7-5D3C9DE7E2A5}"/>
              </a:ext>
            </a:extLst>
          </p:cNvPr>
          <p:cNvSpPr/>
          <p:nvPr/>
        </p:nvSpPr>
        <p:spPr>
          <a:xfrm>
            <a:off x="10432733" y="2177484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278EC98-5CA3-CA1B-3BFF-F1DA516A6227}"/>
              </a:ext>
            </a:extLst>
          </p:cNvPr>
          <p:cNvSpPr/>
          <p:nvPr/>
        </p:nvSpPr>
        <p:spPr>
          <a:xfrm>
            <a:off x="10432733" y="6460099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2E7CB75-7A7E-2306-1047-82845C21534E}"/>
              </a:ext>
            </a:extLst>
          </p:cNvPr>
          <p:cNvSpPr/>
          <p:nvPr/>
        </p:nvSpPr>
        <p:spPr>
          <a:xfrm>
            <a:off x="3978487" y="15059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27514DB-36BA-367A-0A0A-34A3B37CD0B1}"/>
              </a:ext>
            </a:extLst>
          </p:cNvPr>
          <p:cNvSpPr/>
          <p:nvPr/>
        </p:nvSpPr>
        <p:spPr>
          <a:xfrm>
            <a:off x="6559759" y="5953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5212338-4569-284D-6F06-0187B1E1E75B}"/>
              </a:ext>
            </a:extLst>
          </p:cNvPr>
          <p:cNvSpPr/>
          <p:nvPr/>
        </p:nvSpPr>
        <p:spPr>
          <a:xfrm>
            <a:off x="9142103" y="2232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DD4A020-93EF-E5DD-5891-AC0625914F6C}"/>
              </a:ext>
            </a:extLst>
          </p:cNvPr>
          <p:cNvSpPr/>
          <p:nvPr/>
        </p:nvSpPr>
        <p:spPr>
          <a:xfrm>
            <a:off x="11723375" y="1321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35F63A4-3C01-BDE6-C722-DE9CB940B2EE}"/>
              </a:ext>
            </a:extLst>
          </p:cNvPr>
          <p:cNvSpPr/>
          <p:nvPr/>
        </p:nvSpPr>
        <p:spPr>
          <a:xfrm>
            <a:off x="197416" y="2186590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16AF753-0BF2-40E3-8CC2-801BFCA17959}"/>
              </a:ext>
            </a:extLst>
          </p:cNvPr>
          <p:cNvSpPr/>
          <p:nvPr/>
        </p:nvSpPr>
        <p:spPr>
          <a:xfrm>
            <a:off x="197415" y="6433718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2C18EB-415D-E6B2-87DF-F62C7A03EA53}"/>
              </a:ext>
            </a:extLst>
          </p:cNvPr>
          <p:cNvSpPr/>
          <p:nvPr/>
        </p:nvSpPr>
        <p:spPr>
          <a:xfrm>
            <a:off x="11721241" y="4320539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39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4</cp:revision>
  <dcterms:created xsi:type="dcterms:W3CDTF">2023-11-25T20:16:13Z</dcterms:created>
  <dcterms:modified xsi:type="dcterms:W3CDTF">2023-11-25T21:41:36Z</dcterms:modified>
</cp:coreProperties>
</file>