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253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A330-7A92-4EB6-4B6A-1DED9D8A0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88D61-64BB-412E-76BA-430EF436C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A8F20-8473-03D6-F4A3-C0D03966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5425-EAC0-4EA2-CD26-B6A22EFD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7079-B02E-F59D-88CE-48F06A2E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1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DAC8-4D2D-52D4-B1CB-F9E63BB5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00B62-60AC-E735-F6C0-22CEE166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3782-B25F-7FEE-00CF-BE7AA4CD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16FF-6D2E-35BE-C921-08C5952C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ABD6-EB7E-BECB-B773-9384D3AB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9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B347B-B49A-218F-4B63-0658FB0DB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4EB0A-4AFA-1326-C743-B9A6E6A38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4D27E-490C-E6FD-09AF-623597FA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66322-2419-8A2F-F3E3-F28771F2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21C5-8BDE-4AE1-C0D1-B1D2731A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295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92A7-3DFD-14AE-6011-15E4EB98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878A-E159-AA6C-A5BE-1E70D585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C9A7-C117-DAD1-C604-B5725769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C470-249A-E4BC-6D5D-48BA6297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F5AB-E1DE-7F00-52AA-F10FC17B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61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B4C7-E7C0-236C-B020-F2012A0D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A843-2055-3610-C098-D5E845BCD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CAED7-3DA5-2F7F-968F-39057054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E1FA-F1FE-F736-210C-B495D50C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535F4-CFD5-C065-DC21-6500FD11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172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0E19-C12D-2B78-8ED4-42728A04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AC39-9993-B7BC-5016-6BE8A4615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E8AD4-1482-C02E-B3A5-A4B6AAA2B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28F62-9E86-D183-50AD-DE27D154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401DB-33A9-7C33-2AB1-3E721795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A0BE7-DD1B-D76D-DEED-AD4F2C58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218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140F-676E-D26A-93B9-0CBBBA98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FFBF-ED96-3B2C-8555-636B34293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516F8-68E7-0785-7BD5-5770E851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D164-357F-BB43-5F43-057A8CB24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AFF0F-92E0-6A48-3547-1EF72A4EF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49ACF-86E2-5C8E-FB9F-056B18EF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B07D8-D9A0-153D-57AA-68CD13E9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2ABD6-42BA-2E2F-28EA-0A4E9828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28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7734-6394-FF0C-43B4-1631849A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E3F1B-E7D5-6638-4BC9-0A5C0F44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7B1AC-C173-D730-277D-AF615117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A22D0-8788-FCAA-9F3B-3A181600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18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AB42E-3FEE-6821-E034-EC1EC371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A43D9-87C6-5AA8-03BF-E9B84675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DEF9B-871F-2B79-1372-1FC5EBE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063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9578-C92E-C7DE-C48D-8849AD98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6496-09AF-5FB6-74E9-C7267758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33B4-D7B7-0275-FE1A-2F9F9210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59C0A-F0EB-E5EE-7A2E-3CFDB706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1077D-377D-2CE9-B3A5-6D5A040A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2BA5B-A7FD-B978-ED12-D92AF933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83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D89D-96AA-6567-E6E3-6B09EAE1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B2057-3CC8-413C-1068-32059F60B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81FCE-6A31-942B-AAC8-FF660E43D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5D5EE-54DD-6D38-C6C0-BA7D196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DCC2F-4B4C-BCD2-127F-E1A363D2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135AD-9172-D19E-1C25-29E8BBEF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85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A1730-3F79-1874-A594-0E1C8555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B36CB-F728-838B-EB88-06A79594E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6BFF-51FE-8D3C-222E-78BC5C7E4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8FA8-8B60-7AF4-7F29-E6A529FE9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550F-BEBA-E352-B1C0-E2EBE9DAD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11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81AE972-D2DA-EA35-533D-C7D25140A7BF}"/>
              </a:ext>
            </a:extLst>
          </p:cNvPr>
          <p:cNvGrpSpPr/>
          <p:nvPr/>
        </p:nvGrpSpPr>
        <p:grpSpPr>
          <a:xfrm rot="10800000" flipH="1" flipV="1">
            <a:off x="1656859" y="601973"/>
            <a:ext cx="8878283" cy="5654056"/>
            <a:chOff x="1380997" y="342300"/>
            <a:chExt cx="8404866" cy="5352564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9C2D9AA5-A8B7-2D2B-4F87-9F454AC195F4}"/>
                </a:ext>
              </a:extLst>
            </p:cNvPr>
            <p:cNvSpPr/>
            <p:nvPr/>
          </p:nvSpPr>
          <p:spPr>
            <a:xfrm flipV="1">
              <a:off x="1547626" y="530531"/>
              <a:ext cx="1942417" cy="1674498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67F99C87-5B37-4962-696B-7693AECB6860}"/>
                </a:ext>
              </a:extLst>
            </p:cNvPr>
            <p:cNvSpPr/>
            <p:nvPr/>
          </p:nvSpPr>
          <p:spPr>
            <a:xfrm flipV="1">
              <a:off x="1547626" y="2205029"/>
              <a:ext cx="1942417" cy="1674498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A8E604EC-7AB1-2879-8B68-FA2698A22E94}"/>
                </a:ext>
              </a:extLst>
            </p:cNvPr>
            <p:cNvSpPr/>
            <p:nvPr/>
          </p:nvSpPr>
          <p:spPr>
            <a:xfrm flipV="1">
              <a:off x="1547626" y="3879528"/>
              <a:ext cx="1942417" cy="1674498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73598937-420B-0714-5156-A966929D0758}"/>
                </a:ext>
              </a:extLst>
            </p:cNvPr>
            <p:cNvSpPr/>
            <p:nvPr/>
          </p:nvSpPr>
          <p:spPr>
            <a:xfrm flipV="1">
              <a:off x="3078912" y="1367780"/>
              <a:ext cx="1942417" cy="1674498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Hexagon 105">
              <a:extLst>
                <a:ext uri="{FF2B5EF4-FFF2-40B4-BE49-F238E27FC236}">
                  <a16:creationId xmlns:a16="http://schemas.microsoft.com/office/drawing/2014/main" id="{F6726F35-BFE0-9594-5C55-09A9A120B18A}"/>
                </a:ext>
              </a:extLst>
            </p:cNvPr>
            <p:cNvSpPr/>
            <p:nvPr/>
          </p:nvSpPr>
          <p:spPr>
            <a:xfrm flipV="1">
              <a:off x="3078912" y="3042279"/>
              <a:ext cx="1942417" cy="1674498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Hexagon 107">
              <a:extLst>
                <a:ext uri="{FF2B5EF4-FFF2-40B4-BE49-F238E27FC236}">
                  <a16:creationId xmlns:a16="http://schemas.microsoft.com/office/drawing/2014/main" id="{6617FD1E-1E87-3108-C731-E2320EAC6AEC}"/>
                </a:ext>
              </a:extLst>
            </p:cNvPr>
            <p:cNvSpPr/>
            <p:nvPr/>
          </p:nvSpPr>
          <p:spPr>
            <a:xfrm flipV="1">
              <a:off x="4610199" y="2205029"/>
              <a:ext cx="1942417" cy="1674498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9B8324EE-4188-BD02-2F6F-A0F6BE584CCB}"/>
                </a:ext>
              </a:extLst>
            </p:cNvPr>
            <p:cNvSpPr/>
            <p:nvPr/>
          </p:nvSpPr>
          <p:spPr>
            <a:xfrm flipV="1">
              <a:off x="4610199" y="530531"/>
              <a:ext cx="1942417" cy="1674498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Hexagon 118">
              <a:extLst>
                <a:ext uri="{FF2B5EF4-FFF2-40B4-BE49-F238E27FC236}">
                  <a16:creationId xmlns:a16="http://schemas.microsoft.com/office/drawing/2014/main" id="{000645E2-0CE3-9984-76DC-1EA65C72A474}"/>
                </a:ext>
              </a:extLst>
            </p:cNvPr>
            <p:cNvSpPr/>
            <p:nvPr/>
          </p:nvSpPr>
          <p:spPr>
            <a:xfrm flipV="1">
              <a:off x="6141485" y="1367780"/>
              <a:ext cx="1942417" cy="1674498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019E5B21-0339-04DF-9E38-AB5EC1A3CC86}"/>
                </a:ext>
              </a:extLst>
            </p:cNvPr>
            <p:cNvSpPr/>
            <p:nvPr/>
          </p:nvSpPr>
          <p:spPr>
            <a:xfrm flipV="1">
              <a:off x="7672772" y="530531"/>
              <a:ext cx="1942417" cy="1674498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Hexagon 125">
              <a:extLst>
                <a:ext uri="{FF2B5EF4-FFF2-40B4-BE49-F238E27FC236}">
                  <a16:creationId xmlns:a16="http://schemas.microsoft.com/office/drawing/2014/main" id="{CF3E6FEB-7D21-4D37-5377-2CE16A32DED5}"/>
                </a:ext>
              </a:extLst>
            </p:cNvPr>
            <p:cNvSpPr/>
            <p:nvPr/>
          </p:nvSpPr>
          <p:spPr>
            <a:xfrm flipV="1">
              <a:off x="4610199" y="3857878"/>
              <a:ext cx="1942417" cy="1674498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3" name="Hexagon 142">
              <a:extLst>
                <a:ext uri="{FF2B5EF4-FFF2-40B4-BE49-F238E27FC236}">
                  <a16:creationId xmlns:a16="http://schemas.microsoft.com/office/drawing/2014/main" id="{F4359929-52A3-FB6C-0919-47C784B3FAFF}"/>
                </a:ext>
              </a:extLst>
            </p:cNvPr>
            <p:cNvSpPr/>
            <p:nvPr/>
          </p:nvSpPr>
          <p:spPr>
            <a:xfrm flipV="1">
              <a:off x="6141485" y="3020629"/>
              <a:ext cx="1942417" cy="1674498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4" name="Hexagon 143">
              <a:extLst>
                <a:ext uri="{FF2B5EF4-FFF2-40B4-BE49-F238E27FC236}">
                  <a16:creationId xmlns:a16="http://schemas.microsoft.com/office/drawing/2014/main" id="{F6A2CB4B-6622-1022-B1F7-92CD4F1BBFE1}"/>
                </a:ext>
              </a:extLst>
            </p:cNvPr>
            <p:cNvSpPr/>
            <p:nvPr/>
          </p:nvSpPr>
          <p:spPr>
            <a:xfrm flipV="1">
              <a:off x="7672772" y="2183380"/>
              <a:ext cx="1942417" cy="1674498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5" name="Hexagon 144">
              <a:extLst>
                <a:ext uri="{FF2B5EF4-FFF2-40B4-BE49-F238E27FC236}">
                  <a16:creationId xmlns:a16="http://schemas.microsoft.com/office/drawing/2014/main" id="{F18A76AE-4863-31D0-72C2-801C49BB1F15}"/>
                </a:ext>
              </a:extLst>
            </p:cNvPr>
            <p:cNvSpPr/>
            <p:nvPr/>
          </p:nvSpPr>
          <p:spPr>
            <a:xfrm flipV="1">
              <a:off x="7672772" y="3857878"/>
              <a:ext cx="1942417" cy="1674498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1BF12BE-669D-9348-3E8B-88AF3619733E}"/>
                </a:ext>
              </a:extLst>
            </p:cNvPr>
            <p:cNvSpPr/>
            <p:nvPr/>
          </p:nvSpPr>
          <p:spPr>
            <a:xfrm flipV="1">
              <a:off x="3326861" y="4531947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117C823-782C-D88D-0C9C-C02A4BC17A68}"/>
                </a:ext>
              </a:extLst>
            </p:cNvPr>
            <p:cNvSpPr/>
            <p:nvPr/>
          </p:nvSpPr>
          <p:spPr>
            <a:xfrm flipV="1">
              <a:off x="3326861" y="2879098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8CA593D-3EF2-FA57-DF87-AD15F506AF1C}"/>
                </a:ext>
              </a:extLst>
            </p:cNvPr>
            <p:cNvSpPr/>
            <p:nvPr/>
          </p:nvSpPr>
          <p:spPr>
            <a:xfrm flipV="1">
              <a:off x="3326333" y="4531947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37C19DB-832E-7A12-12FD-34DA9D842C78}"/>
                </a:ext>
              </a:extLst>
            </p:cNvPr>
            <p:cNvSpPr/>
            <p:nvPr/>
          </p:nvSpPr>
          <p:spPr>
            <a:xfrm flipV="1">
              <a:off x="3326333" y="2879098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EE774AE-C41D-0339-8042-A0D4BDE83AB7}"/>
                </a:ext>
              </a:extLst>
            </p:cNvPr>
            <p:cNvSpPr/>
            <p:nvPr/>
          </p:nvSpPr>
          <p:spPr>
            <a:xfrm flipV="1">
              <a:off x="4858148" y="2041848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C29D4803-35E3-687A-4C19-4ABDD18318CE}"/>
                </a:ext>
              </a:extLst>
            </p:cNvPr>
            <p:cNvSpPr/>
            <p:nvPr/>
          </p:nvSpPr>
          <p:spPr>
            <a:xfrm flipV="1">
              <a:off x="5977512" y="3690309"/>
              <a:ext cx="326363" cy="326363"/>
            </a:xfrm>
            <a:prstGeom prst="ellipse">
              <a:avLst/>
            </a:prstGeom>
            <a:pattFill prst="wdUpDiag">
              <a:fgClr>
                <a:srgbClr val="C00000"/>
              </a:fgClr>
              <a:bgClr>
                <a:schemeClr val="tx1">
                  <a:lumMod val="65000"/>
                  <a:lumOff val="35000"/>
                </a:schemeClr>
              </a:bgClr>
            </a:patt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651FEB76-F61D-567D-FE60-CD2889C24BCD}"/>
                </a:ext>
              </a:extLst>
            </p:cNvPr>
            <p:cNvSpPr/>
            <p:nvPr/>
          </p:nvSpPr>
          <p:spPr>
            <a:xfrm flipV="1">
              <a:off x="5977512" y="2037461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6F4B6001-EEFF-DEBC-A679-84EE4B59E2ED}"/>
                </a:ext>
              </a:extLst>
            </p:cNvPr>
            <p:cNvSpPr/>
            <p:nvPr/>
          </p:nvSpPr>
          <p:spPr>
            <a:xfrm flipV="1">
              <a:off x="6389170" y="2853060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397926B-DDAC-41DA-CFE1-E8E8E63CE557}"/>
                </a:ext>
              </a:extLst>
            </p:cNvPr>
            <p:cNvSpPr/>
            <p:nvPr/>
          </p:nvSpPr>
          <p:spPr>
            <a:xfrm flipV="1">
              <a:off x="4857621" y="5351333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D6390ED2-DAC4-8B9F-E5B8-9C96AB639F7C}"/>
                </a:ext>
              </a:extLst>
            </p:cNvPr>
            <p:cNvSpPr/>
            <p:nvPr/>
          </p:nvSpPr>
          <p:spPr>
            <a:xfrm flipV="1">
              <a:off x="5976985" y="5346945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A56AFAD-CAC1-17B2-CCA0-627BDCBFB28B}"/>
                </a:ext>
              </a:extLst>
            </p:cNvPr>
            <p:cNvSpPr/>
            <p:nvPr/>
          </p:nvSpPr>
          <p:spPr>
            <a:xfrm flipV="1">
              <a:off x="6388643" y="4509696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B3DACABF-9152-CED6-F925-012E0AB48357}"/>
                </a:ext>
              </a:extLst>
            </p:cNvPr>
            <p:cNvSpPr/>
            <p:nvPr/>
          </p:nvSpPr>
          <p:spPr>
            <a:xfrm flipV="1">
              <a:off x="3312376" y="4532700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1881752C-CBE1-B43E-4811-32B1123282B8}"/>
                </a:ext>
              </a:extLst>
            </p:cNvPr>
            <p:cNvSpPr/>
            <p:nvPr/>
          </p:nvSpPr>
          <p:spPr>
            <a:xfrm flipV="1">
              <a:off x="4844191" y="3695451"/>
              <a:ext cx="326363" cy="32636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07185251-30C9-7EE7-3FFF-70D7DC8CA05F}"/>
                </a:ext>
              </a:extLst>
            </p:cNvPr>
            <p:cNvSpPr/>
            <p:nvPr/>
          </p:nvSpPr>
          <p:spPr>
            <a:xfrm flipV="1">
              <a:off x="4843664" y="5352087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15DD762B-0CCD-8BEE-6A6C-6342CFCA0DD5}"/>
                </a:ext>
              </a:extLst>
            </p:cNvPr>
            <p:cNvSpPr/>
            <p:nvPr/>
          </p:nvSpPr>
          <p:spPr>
            <a:xfrm flipV="1">
              <a:off x="5963028" y="5347699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E20FD136-E811-4DA6-003D-7FE06E14CF61}"/>
                </a:ext>
              </a:extLst>
            </p:cNvPr>
            <p:cNvSpPr/>
            <p:nvPr/>
          </p:nvSpPr>
          <p:spPr>
            <a:xfrm flipV="1">
              <a:off x="6374686" y="4510450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C306501A-145C-4C93-75C8-741C4E32F27F}"/>
                </a:ext>
              </a:extLst>
            </p:cNvPr>
            <p:cNvSpPr/>
            <p:nvPr/>
          </p:nvSpPr>
          <p:spPr>
            <a:xfrm flipV="1">
              <a:off x="4446753" y="2866984"/>
              <a:ext cx="326363" cy="326363"/>
            </a:xfrm>
            <a:prstGeom prst="ellipse">
              <a:avLst/>
            </a:prstGeom>
            <a:pattFill prst="wdUpDiag">
              <a:fgClr>
                <a:srgbClr val="C00000"/>
              </a:fgClr>
              <a:bgClr>
                <a:schemeClr val="tx1">
                  <a:lumMod val="65000"/>
                  <a:lumOff val="35000"/>
                </a:schemeClr>
              </a:bgClr>
            </a:patt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EB48FEA-2193-42DF-77FA-8C69FF63B5D7}"/>
                </a:ext>
              </a:extLst>
            </p:cNvPr>
            <p:cNvSpPr/>
            <p:nvPr/>
          </p:nvSpPr>
          <p:spPr>
            <a:xfrm flipV="1">
              <a:off x="3326597" y="2866984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3CEA300-934B-4633-BAAE-431E2701C98E}"/>
                </a:ext>
              </a:extLst>
            </p:cNvPr>
            <p:cNvSpPr/>
            <p:nvPr/>
          </p:nvSpPr>
          <p:spPr>
            <a:xfrm flipV="1">
              <a:off x="4858412" y="2029735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693116E-98CB-205B-6CBA-56A7BE5B9CE9}"/>
                </a:ext>
              </a:extLst>
            </p:cNvPr>
            <p:cNvSpPr/>
            <p:nvPr/>
          </p:nvSpPr>
          <p:spPr>
            <a:xfrm flipV="1">
              <a:off x="5977775" y="2025347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C48DDB-8A6C-1941-B5C9-1F928B23CC90}"/>
                </a:ext>
              </a:extLst>
            </p:cNvPr>
            <p:cNvSpPr/>
            <p:nvPr/>
          </p:nvSpPr>
          <p:spPr>
            <a:xfrm flipV="1">
              <a:off x="6389434" y="2840947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5AB27AD-8FB0-9D58-92B0-1C7DEB846564}"/>
                </a:ext>
              </a:extLst>
            </p:cNvPr>
            <p:cNvSpPr/>
            <p:nvPr/>
          </p:nvSpPr>
          <p:spPr>
            <a:xfrm flipV="1">
              <a:off x="4432796" y="4520587"/>
              <a:ext cx="326363" cy="326363"/>
            </a:xfrm>
            <a:prstGeom prst="ellipse">
              <a:avLst/>
            </a:prstGeom>
            <a:pattFill prst="wdUpDiag">
              <a:fgClr>
                <a:srgbClr val="C00000"/>
              </a:fgClr>
              <a:bgClr>
                <a:schemeClr val="tx1">
                  <a:lumMod val="65000"/>
                  <a:lumOff val="35000"/>
                </a:schemeClr>
              </a:bgClr>
            </a:patt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DFD998D-5DEC-81CD-EA35-1371FD5102C7}"/>
                </a:ext>
              </a:extLst>
            </p:cNvPr>
            <p:cNvSpPr/>
            <p:nvPr/>
          </p:nvSpPr>
          <p:spPr>
            <a:xfrm flipV="1">
              <a:off x="3312640" y="4520587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8825CC58-394A-B673-E9A7-6FD63792FB64}"/>
                </a:ext>
              </a:extLst>
            </p:cNvPr>
            <p:cNvSpPr/>
            <p:nvPr/>
          </p:nvSpPr>
          <p:spPr>
            <a:xfrm flipV="1">
              <a:off x="4843928" y="5339973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01C51454-F3B7-E0DF-D7C3-523849E9C681}"/>
                </a:ext>
              </a:extLst>
            </p:cNvPr>
            <p:cNvSpPr/>
            <p:nvPr/>
          </p:nvSpPr>
          <p:spPr>
            <a:xfrm flipV="1">
              <a:off x="5963291" y="5335586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086E868-0835-E76A-6197-4FD910B6E5FB}"/>
                </a:ext>
              </a:extLst>
            </p:cNvPr>
            <p:cNvSpPr/>
            <p:nvPr/>
          </p:nvSpPr>
          <p:spPr>
            <a:xfrm flipV="1">
              <a:off x="6374950" y="4498336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19D8942-67F1-B738-E732-CA070E856177}"/>
                </a:ext>
              </a:extLst>
            </p:cNvPr>
            <p:cNvSpPr/>
            <p:nvPr/>
          </p:nvSpPr>
          <p:spPr>
            <a:xfrm flipV="1">
              <a:off x="9040613" y="3673048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B831E2B8-951B-025C-A561-2A115775043A}"/>
                </a:ext>
              </a:extLst>
            </p:cNvPr>
            <p:cNvSpPr/>
            <p:nvPr/>
          </p:nvSpPr>
          <p:spPr>
            <a:xfrm flipV="1">
              <a:off x="7509854" y="2849723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CA42BAB-493D-178A-AC4F-ED3515260534}"/>
                </a:ext>
              </a:extLst>
            </p:cNvPr>
            <p:cNvSpPr/>
            <p:nvPr/>
          </p:nvSpPr>
          <p:spPr>
            <a:xfrm flipV="1">
              <a:off x="7921513" y="2012474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1CF7C19-6424-95CA-DCB1-7D3EDF1FA463}"/>
                </a:ext>
              </a:extLst>
            </p:cNvPr>
            <p:cNvSpPr/>
            <p:nvPr/>
          </p:nvSpPr>
          <p:spPr>
            <a:xfrm flipV="1">
              <a:off x="9040877" y="2008086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8ACC768F-0CDE-CEBA-1054-FF1F5D3402CA}"/>
                </a:ext>
              </a:extLst>
            </p:cNvPr>
            <p:cNvSpPr/>
            <p:nvPr/>
          </p:nvSpPr>
          <p:spPr>
            <a:xfrm flipV="1">
              <a:off x="9452535" y="2823685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A370BB08-CBF5-2FD1-816D-791CD4F502CB}"/>
                </a:ext>
              </a:extLst>
            </p:cNvPr>
            <p:cNvSpPr/>
            <p:nvPr/>
          </p:nvSpPr>
          <p:spPr>
            <a:xfrm flipV="1">
              <a:off x="7495897" y="4503326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ED18772-C047-9C28-C733-6F72A6D8F765}"/>
                </a:ext>
              </a:extLst>
            </p:cNvPr>
            <p:cNvSpPr/>
            <p:nvPr/>
          </p:nvSpPr>
          <p:spPr>
            <a:xfrm flipV="1">
              <a:off x="7907556" y="3666076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E9080CCD-5EAE-B994-1860-72337A2DF095}"/>
                </a:ext>
              </a:extLst>
            </p:cNvPr>
            <p:cNvSpPr/>
            <p:nvPr/>
          </p:nvSpPr>
          <p:spPr>
            <a:xfrm flipV="1">
              <a:off x="7907029" y="5322712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E08F210A-0AA5-EA31-EE0B-ADDC48C01C3E}"/>
                </a:ext>
              </a:extLst>
            </p:cNvPr>
            <p:cNvSpPr/>
            <p:nvPr/>
          </p:nvSpPr>
          <p:spPr>
            <a:xfrm flipV="1">
              <a:off x="9026392" y="5318324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E542B4F8-5D0C-A769-602C-5EFFB084E1FC}"/>
                </a:ext>
              </a:extLst>
            </p:cNvPr>
            <p:cNvSpPr/>
            <p:nvPr/>
          </p:nvSpPr>
          <p:spPr>
            <a:xfrm flipV="1">
              <a:off x="9438051" y="4481075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63F7767B-17AE-4B91-2263-ADB754467711}"/>
                </a:ext>
              </a:extLst>
            </p:cNvPr>
            <p:cNvSpPr/>
            <p:nvPr/>
          </p:nvSpPr>
          <p:spPr>
            <a:xfrm flipV="1">
              <a:off x="2925713" y="3718837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81DAD4D5-5928-33AA-801D-9956FD39D193}"/>
                </a:ext>
              </a:extLst>
            </p:cNvPr>
            <p:cNvSpPr/>
            <p:nvPr/>
          </p:nvSpPr>
          <p:spPr>
            <a:xfrm flipV="1">
              <a:off x="1394954" y="2895512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10F2DD66-C264-F447-57E9-7B8212120611}"/>
                </a:ext>
              </a:extLst>
            </p:cNvPr>
            <p:cNvSpPr/>
            <p:nvPr/>
          </p:nvSpPr>
          <p:spPr>
            <a:xfrm flipV="1">
              <a:off x="1806612" y="2058263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FBE37EA1-BEAC-D401-CE5F-642CE183E6E1}"/>
                </a:ext>
              </a:extLst>
            </p:cNvPr>
            <p:cNvSpPr/>
            <p:nvPr/>
          </p:nvSpPr>
          <p:spPr>
            <a:xfrm flipV="1">
              <a:off x="2925976" y="2053875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B99B20B2-03AA-76C0-8E05-78EAEE058028}"/>
                </a:ext>
              </a:extLst>
            </p:cNvPr>
            <p:cNvSpPr/>
            <p:nvPr/>
          </p:nvSpPr>
          <p:spPr>
            <a:xfrm flipV="1">
              <a:off x="1380997" y="4549115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3AF471E7-7AEB-6305-A13B-252B5961D8E0}"/>
                </a:ext>
              </a:extLst>
            </p:cNvPr>
            <p:cNvSpPr/>
            <p:nvPr/>
          </p:nvSpPr>
          <p:spPr>
            <a:xfrm flipV="1">
              <a:off x="1792655" y="3711866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E29BF754-333B-7602-1ED6-7CD08317D860}"/>
                </a:ext>
              </a:extLst>
            </p:cNvPr>
            <p:cNvSpPr/>
            <p:nvPr/>
          </p:nvSpPr>
          <p:spPr>
            <a:xfrm flipV="1">
              <a:off x="1792128" y="5368501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3C6237E2-11CC-1EDB-27FD-2FF5021DCE6B}"/>
                </a:ext>
              </a:extLst>
            </p:cNvPr>
            <p:cNvSpPr/>
            <p:nvPr/>
          </p:nvSpPr>
          <p:spPr>
            <a:xfrm flipV="1">
              <a:off x="2911492" y="5364113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8F3BFF73-DC1C-DBFC-8F9E-C1BBDDFADA19}"/>
                </a:ext>
              </a:extLst>
            </p:cNvPr>
            <p:cNvSpPr/>
            <p:nvPr/>
          </p:nvSpPr>
          <p:spPr>
            <a:xfrm flipV="1">
              <a:off x="4448994" y="1201199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1BC5F6EC-3C12-F0BE-5DE4-D42048B97F93}"/>
                </a:ext>
              </a:extLst>
            </p:cNvPr>
            <p:cNvSpPr/>
            <p:nvPr/>
          </p:nvSpPr>
          <p:spPr>
            <a:xfrm flipV="1">
              <a:off x="3328838" y="1201199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6E570B68-34BB-1943-7C39-1F8E00B84B57}"/>
                </a:ext>
              </a:extLst>
            </p:cNvPr>
            <p:cNvSpPr/>
            <p:nvPr/>
          </p:nvSpPr>
          <p:spPr>
            <a:xfrm flipV="1">
              <a:off x="4860653" y="363949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975D1462-D216-0B5C-FF58-CB262169EE36}"/>
                </a:ext>
              </a:extLst>
            </p:cNvPr>
            <p:cNvSpPr/>
            <p:nvPr/>
          </p:nvSpPr>
          <p:spPr>
            <a:xfrm flipV="1">
              <a:off x="5980016" y="359562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F30663E6-36A5-9DFD-BB26-FCEA13CEB976}"/>
                </a:ext>
              </a:extLst>
            </p:cNvPr>
            <p:cNvSpPr/>
            <p:nvPr/>
          </p:nvSpPr>
          <p:spPr>
            <a:xfrm flipV="1">
              <a:off x="6391675" y="1175161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1C4C81A2-7829-D6E8-E3DA-F734D8213210}"/>
                </a:ext>
              </a:extLst>
            </p:cNvPr>
            <p:cNvSpPr/>
            <p:nvPr/>
          </p:nvSpPr>
          <p:spPr>
            <a:xfrm flipV="1">
              <a:off x="7512095" y="1183937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7F245441-27C7-58B7-6F05-2BB88A6B1514}"/>
                </a:ext>
              </a:extLst>
            </p:cNvPr>
            <p:cNvSpPr/>
            <p:nvPr/>
          </p:nvSpPr>
          <p:spPr>
            <a:xfrm flipV="1">
              <a:off x="7923754" y="346688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4413E33D-D4E9-DBAA-098D-43A3E477C4AC}"/>
                </a:ext>
              </a:extLst>
            </p:cNvPr>
            <p:cNvSpPr/>
            <p:nvPr/>
          </p:nvSpPr>
          <p:spPr>
            <a:xfrm flipV="1">
              <a:off x="9043118" y="342300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4CCF508E-CD33-408E-491E-D0F717C30C34}"/>
                </a:ext>
              </a:extLst>
            </p:cNvPr>
            <p:cNvSpPr/>
            <p:nvPr/>
          </p:nvSpPr>
          <p:spPr>
            <a:xfrm flipV="1">
              <a:off x="1397195" y="1229726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1DA44891-7EDB-3F95-77F6-E178EAF0EF17}"/>
                </a:ext>
              </a:extLst>
            </p:cNvPr>
            <p:cNvSpPr/>
            <p:nvPr/>
          </p:nvSpPr>
          <p:spPr>
            <a:xfrm flipV="1">
              <a:off x="1808853" y="392477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5EB0A79-2FAF-8AC5-A9BB-5B0B9471DE2E}"/>
                </a:ext>
              </a:extLst>
            </p:cNvPr>
            <p:cNvSpPr/>
            <p:nvPr/>
          </p:nvSpPr>
          <p:spPr>
            <a:xfrm flipV="1">
              <a:off x="2928217" y="388089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4761BFF3-5C34-70F0-85DA-289D1E5011F5}"/>
                </a:ext>
              </a:extLst>
            </p:cNvPr>
            <p:cNvSpPr/>
            <p:nvPr/>
          </p:nvSpPr>
          <p:spPr>
            <a:xfrm flipV="1">
              <a:off x="9459500" y="1187267"/>
              <a:ext cx="326363" cy="3263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14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David</dc:creator>
  <cp:lastModifiedBy>Chen, David</cp:lastModifiedBy>
  <cp:revision>7</cp:revision>
  <dcterms:created xsi:type="dcterms:W3CDTF">2023-11-25T20:16:13Z</dcterms:created>
  <dcterms:modified xsi:type="dcterms:W3CDTF">2023-11-25T22:11:43Z</dcterms:modified>
</cp:coreProperties>
</file>