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53"/>
  </p:normalViewPr>
  <p:slideViewPr>
    <p:cSldViewPr snapToGrid="0">
      <p:cViewPr>
        <p:scale>
          <a:sx n="110" d="100"/>
          <a:sy n="110" d="100"/>
        </p:scale>
        <p:origin x="6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53CC7D-D8EB-D385-B976-F59660427419}"/>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CL"/>
          </a:p>
        </p:txBody>
      </p:sp>
      <p:sp>
        <p:nvSpPr>
          <p:cNvPr id="3" name="Subtítulo 2">
            <a:extLst>
              <a:ext uri="{FF2B5EF4-FFF2-40B4-BE49-F238E27FC236}">
                <a16:creationId xmlns:a16="http://schemas.microsoft.com/office/drawing/2014/main" id="{AAB3B1C4-CCBA-993C-B415-8BFF54FA25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CL"/>
          </a:p>
        </p:txBody>
      </p:sp>
      <p:sp>
        <p:nvSpPr>
          <p:cNvPr id="4" name="Marcador de fecha 3">
            <a:extLst>
              <a:ext uri="{FF2B5EF4-FFF2-40B4-BE49-F238E27FC236}">
                <a16:creationId xmlns:a16="http://schemas.microsoft.com/office/drawing/2014/main" id="{88F1C63C-172C-4971-03FC-ED0CF0CF0F68}"/>
              </a:ext>
            </a:extLst>
          </p:cNvPr>
          <p:cNvSpPr>
            <a:spLocks noGrp="1"/>
          </p:cNvSpPr>
          <p:nvPr>
            <p:ph type="dt" sz="half" idx="10"/>
          </p:nvPr>
        </p:nvSpPr>
        <p:spPr/>
        <p:txBody>
          <a:bodyPr/>
          <a:lstStyle/>
          <a:p>
            <a:fld id="{2ED012CA-E4EA-0542-A4D8-AD5F777CE3EE}" type="datetimeFigureOut">
              <a:rPr lang="es-CL" smtClean="0"/>
              <a:t>08-03-23</a:t>
            </a:fld>
            <a:endParaRPr lang="es-CL"/>
          </a:p>
        </p:txBody>
      </p:sp>
      <p:sp>
        <p:nvSpPr>
          <p:cNvPr id="5" name="Marcador de pie de página 4">
            <a:extLst>
              <a:ext uri="{FF2B5EF4-FFF2-40B4-BE49-F238E27FC236}">
                <a16:creationId xmlns:a16="http://schemas.microsoft.com/office/drawing/2014/main" id="{707691E8-ED54-9F23-6394-1EC8FC601203}"/>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45E0F1C2-B8D0-F6CC-4A15-4BEA57E0A56F}"/>
              </a:ext>
            </a:extLst>
          </p:cNvPr>
          <p:cNvSpPr>
            <a:spLocks noGrp="1"/>
          </p:cNvSpPr>
          <p:nvPr>
            <p:ph type="sldNum" sz="quarter" idx="12"/>
          </p:nvPr>
        </p:nvSpPr>
        <p:spPr/>
        <p:txBody>
          <a:bodyPr/>
          <a:lstStyle/>
          <a:p>
            <a:fld id="{B00843DA-B96A-CB41-A36A-77AE9C969343}" type="slidenum">
              <a:rPr lang="es-CL" smtClean="0"/>
              <a:t>‹Nº›</a:t>
            </a:fld>
            <a:endParaRPr lang="es-CL"/>
          </a:p>
        </p:txBody>
      </p:sp>
    </p:spTree>
    <p:extLst>
      <p:ext uri="{BB962C8B-B14F-4D97-AF65-F5344CB8AC3E}">
        <p14:creationId xmlns:p14="http://schemas.microsoft.com/office/powerpoint/2010/main" val="3699103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8ADB8D-A887-9AF9-5BC9-61DD7A7C0A19}"/>
              </a:ext>
            </a:extLst>
          </p:cNvPr>
          <p:cNvSpPr>
            <a:spLocks noGrp="1"/>
          </p:cNvSpPr>
          <p:nvPr>
            <p:ph type="title"/>
          </p:nvPr>
        </p:nvSpPr>
        <p:spPr/>
        <p:txBody>
          <a:bodyPr/>
          <a:lstStyle/>
          <a:p>
            <a:r>
              <a:rPr lang="es-MX"/>
              <a:t>Haz clic para modificar el estilo de título del patrón</a:t>
            </a:r>
            <a:endParaRPr lang="es-CL"/>
          </a:p>
        </p:txBody>
      </p:sp>
      <p:sp>
        <p:nvSpPr>
          <p:cNvPr id="3" name="Marcador de texto vertical 2">
            <a:extLst>
              <a:ext uri="{FF2B5EF4-FFF2-40B4-BE49-F238E27FC236}">
                <a16:creationId xmlns:a16="http://schemas.microsoft.com/office/drawing/2014/main" id="{57C22AC0-EC82-86B1-4B5C-201523D8B546}"/>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fecha 3">
            <a:extLst>
              <a:ext uri="{FF2B5EF4-FFF2-40B4-BE49-F238E27FC236}">
                <a16:creationId xmlns:a16="http://schemas.microsoft.com/office/drawing/2014/main" id="{5B4C9790-46D7-6CA4-F7CA-EB1FDEC880CD}"/>
              </a:ext>
            </a:extLst>
          </p:cNvPr>
          <p:cNvSpPr>
            <a:spLocks noGrp="1"/>
          </p:cNvSpPr>
          <p:nvPr>
            <p:ph type="dt" sz="half" idx="10"/>
          </p:nvPr>
        </p:nvSpPr>
        <p:spPr/>
        <p:txBody>
          <a:bodyPr/>
          <a:lstStyle/>
          <a:p>
            <a:fld id="{2ED012CA-E4EA-0542-A4D8-AD5F777CE3EE}" type="datetimeFigureOut">
              <a:rPr lang="es-CL" smtClean="0"/>
              <a:t>08-03-23</a:t>
            </a:fld>
            <a:endParaRPr lang="es-CL"/>
          </a:p>
        </p:txBody>
      </p:sp>
      <p:sp>
        <p:nvSpPr>
          <p:cNvPr id="5" name="Marcador de pie de página 4">
            <a:extLst>
              <a:ext uri="{FF2B5EF4-FFF2-40B4-BE49-F238E27FC236}">
                <a16:creationId xmlns:a16="http://schemas.microsoft.com/office/drawing/2014/main" id="{120B104E-BE8F-F833-1AF4-AF5514AAA9CA}"/>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C44AED23-C780-FB04-9BDC-037859223D75}"/>
              </a:ext>
            </a:extLst>
          </p:cNvPr>
          <p:cNvSpPr>
            <a:spLocks noGrp="1"/>
          </p:cNvSpPr>
          <p:nvPr>
            <p:ph type="sldNum" sz="quarter" idx="12"/>
          </p:nvPr>
        </p:nvSpPr>
        <p:spPr/>
        <p:txBody>
          <a:bodyPr/>
          <a:lstStyle/>
          <a:p>
            <a:fld id="{B00843DA-B96A-CB41-A36A-77AE9C969343}" type="slidenum">
              <a:rPr lang="es-CL" smtClean="0"/>
              <a:t>‹Nº›</a:t>
            </a:fld>
            <a:endParaRPr lang="es-CL"/>
          </a:p>
        </p:txBody>
      </p:sp>
    </p:spTree>
    <p:extLst>
      <p:ext uri="{BB962C8B-B14F-4D97-AF65-F5344CB8AC3E}">
        <p14:creationId xmlns:p14="http://schemas.microsoft.com/office/powerpoint/2010/main" val="2934523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B8AD85C-86ED-7945-5DF4-5534B1E9EB2C}"/>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CL"/>
          </a:p>
        </p:txBody>
      </p:sp>
      <p:sp>
        <p:nvSpPr>
          <p:cNvPr id="3" name="Marcador de texto vertical 2">
            <a:extLst>
              <a:ext uri="{FF2B5EF4-FFF2-40B4-BE49-F238E27FC236}">
                <a16:creationId xmlns:a16="http://schemas.microsoft.com/office/drawing/2014/main" id="{200448A4-7D1F-A24B-C663-ED2D05E1E74E}"/>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fecha 3">
            <a:extLst>
              <a:ext uri="{FF2B5EF4-FFF2-40B4-BE49-F238E27FC236}">
                <a16:creationId xmlns:a16="http://schemas.microsoft.com/office/drawing/2014/main" id="{4A64C929-3882-EC88-CB5D-20A81AA026AF}"/>
              </a:ext>
            </a:extLst>
          </p:cNvPr>
          <p:cNvSpPr>
            <a:spLocks noGrp="1"/>
          </p:cNvSpPr>
          <p:nvPr>
            <p:ph type="dt" sz="half" idx="10"/>
          </p:nvPr>
        </p:nvSpPr>
        <p:spPr/>
        <p:txBody>
          <a:bodyPr/>
          <a:lstStyle/>
          <a:p>
            <a:fld id="{2ED012CA-E4EA-0542-A4D8-AD5F777CE3EE}" type="datetimeFigureOut">
              <a:rPr lang="es-CL" smtClean="0"/>
              <a:t>08-03-23</a:t>
            </a:fld>
            <a:endParaRPr lang="es-CL"/>
          </a:p>
        </p:txBody>
      </p:sp>
      <p:sp>
        <p:nvSpPr>
          <p:cNvPr id="5" name="Marcador de pie de página 4">
            <a:extLst>
              <a:ext uri="{FF2B5EF4-FFF2-40B4-BE49-F238E27FC236}">
                <a16:creationId xmlns:a16="http://schemas.microsoft.com/office/drawing/2014/main" id="{9C054B68-F98A-AA73-6493-0ADC5CA65247}"/>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20CEE2F9-C6EF-DC9F-F972-6506CBF1033C}"/>
              </a:ext>
            </a:extLst>
          </p:cNvPr>
          <p:cNvSpPr>
            <a:spLocks noGrp="1"/>
          </p:cNvSpPr>
          <p:nvPr>
            <p:ph type="sldNum" sz="quarter" idx="12"/>
          </p:nvPr>
        </p:nvSpPr>
        <p:spPr/>
        <p:txBody>
          <a:bodyPr/>
          <a:lstStyle/>
          <a:p>
            <a:fld id="{B00843DA-B96A-CB41-A36A-77AE9C969343}" type="slidenum">
              <a:rPr lang="es-CL" smtClean="0"/>
              <a:t>‹Nº›</a:t>
            </a:fld>
            <a:endParaRPr lang="es-CL"/>
          </a:p>
        </p:txBody>
      </p:sp>
    </p:spTree>
    <p:extLst>
      <p:ext uri="{BB962C8B-B14F-4D97-AF65-F5344CB8AC3E}">
        <p14:creationId xmlns:p14="http://schemas.microsoft.com/office/powerpoint/2010/main" val="2754409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84EFE9-E816-36F8-D615-EF52E00A1D3D}"/>
              </a:ext>
            </a:extLst>
          </p:cNvPr>
          <p:cNvSpPr>
            <a:spLocks noGrp="1"/>
          </p:cNvSpPr>
          <p:nvPr>
            <p:ph type="title"/>
          </p:nvPr>
        </p:nvSpPr>
        <p:spPr/>
        <p:txBody>
          <a:bodyPr/>
          <a:lstStyle/>
          <a:p>
            <a:r>
              <a:rPr lang="es-MX"/>
              <a:t>Haz clic para modificar el estilo de título del patrón</a:t>
            </a:r>
            <a:endParaRPr lang="es-CL"/>
          </a:p>
        </p:txBody>
      </p:sp>
      <p:sp>
        <p:nvSpPr>
          <p:cNvPr id="3" name="Marcador de contenido 2">
            <a:extLst>
              <a:ext uri="{FF2B5EF4-FFF2-40B4-BE49-F238E27FC236}">
                <a16:creationId xmlns:a16="http://schemas.microsoft.com/office/drawing/2014/main" id="{11E5A313-6EC4-646F-4B85-C53062366341}"/>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fecha 3">
            <a:extLst>
              <a:ext uri="{FF2B5EF4-FFF2-40B4-BE49-F238E27FC236}">
                <a16:creationId xmlns:a16="http://schemas.microsoft.com/office/drawing/2014/main" id="{61487046-1239-1650-C73E-4B37CB56C80B}"/>
              </a:ext>
            </a:extLst>
          </p:cNvPr>
          <p:cNvSpPr>
            <a:spLocks noGrp="1"/>
          </p:cNvSpPr>
          <p:nvPr>
            <p:ph type="dt" sz="half" idx="10"/>
          </p:nvPr>
        </p:nvSpPr>
        <p:spPr/>
        <p:txBody>
          <a:bodyPr/>
          <a:lstStyle/>
          <a:p>
            <a:fld id="{2ED012CA-E4EA-0542-A4D8-AD5F777CE3EE}" type="datetimeFigureOut">
              <a:rPr lang="es-CL" smtClean="0"/>
              <a:t>08-03-23</a:t>
            </a:fld>
            <a:endParaRPr lang="es-CL"/>
          </a:p>
        </p:txBody>
      </p:sp>
      <p:sp>
        <p:nvSpPr>
          <p:cNvPr id="5" name="Marcador de pie de página 4">
            <a:extLst>
              <a:ext uri="{FF2B5EF4-FFF2-40B4-BE49-F238E27FC236}">
                <a16:creationId xmlns:a16="http://schemas.microsoft.com/office/drawing/2014/main" id="{6B2C0FD6-A32F-D6B2-9D39-92B081CAE481}"/>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12D63B17-CD87-DA34-F222-8553B15C7DF4}"/>
              </a:ext>
            </a:extLst>
          </p:cNvPr>
          <p:cNvSpPr>
            <a:spLocks noGrp="1"/>
          </p:cNvSpPr>
          <p:nvPr>
            <p:ph type="sldNum" sz="quarter" idx="12"/>
          </p:nvPr>
        </p:nvSpPr>
        <p:spPr/>
        <p:txBody>
          <a:bodyPr/>
          <a:lstStyle/>
          <a:p>
            <a:fld id="{B00843DA-B96A-CB41-A36A-77AE9C969343}" type="slidenum">
              <a:rPr lang="es-CL" smtClean="0"/>
              <a:t>‹Nº›</a:t>
            </a:fld>
            <a:endParaRPr lang="es-CL"/>
          </a:p>
        </p:txBody>
      </p:sp>
    </p:spTree>
    <p:extLst>
      <p:ext uri="{BB962C8B-B14F-4D97-AF65-F5344CB8AC3E}">
        <p14:creationId xmlns:p14="http://schemas.microsoft.com/office/powerpoint/2010/main" val="2511327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84C07B-2732-37C2-C944-2B4FD6A4DE17}"/>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CL"/>
          </a:p>
        </p:txBody>
      </p:sp>
      <p:sp>
        <p:nvSpPr>
          <p:cNvPr id="3" name="Marcador de texto 2">
            <a:extLst>
              <a:ext uri="{FF2B5EF4-FFF2-40B4-BE49-F238E27FC236}">
                <a16:creationId xmlns:a16="http://schemas.microsoft.com/office/drawing/2014/main" id="{424F6BC5-FD75-EE67-E2FD-0EBD384A08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2C900768-2F60-F9E2-4168-0694EED7F897}"/>
              </a:ext>
            </a:extLst>
          </p:cNvPr>
          <p:cNvSpPr>
            <a:spLocks noGrp="1"/>
          </p:cNvSpPr>
          <p:nvPr>
            <p:ph type="dt" sz="half" idx="10"/>
          </p:nvPr>
        </p:nvSpPr>
        <p:spPr/>
        <p:txBody>
          <a:bodyPr/>
          <a:lstStyle/>
          <a:p>
            <a:fld id="{2ED012CA-E4EA-0542-A4D8-AD5F777CE3EE}" type="datetimeFigureOut">
              <a:rPr lang="es-CL" smtClean="0"/>
              <a:t>08-03-23</a:t>
            </a:fld>
            <a:endParaRPr lang="es-CL"/>
          </a:p>
        </p:txBody>
      </p:sp>
      <p:sp>
        <p:nvSpPr>
          <p:cNvPr id="5" name="Marcador de pie de página 4">
            <a:extLst>
              <a:ext uri="{FF2B5EF4-FFF2-40B4-BE49-F238E27FC236}">
                <a16:creationId xmlns:a16="http://schemas.microsoft.com/office/drawing/2014/main" id="{D8AC59FD-201F-8929-8C32-5C7A4A3B5845}"/>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0CF427D1-AD34-BD72-2461-58F2198AED89}"/>
              </a:ext>
            </a:extLst>
          </p:cNvPr>
          <p:cNvSpPr>
            <a:spLocks noGrp="1"/>
          </p:cNvSpPr>
          <p:nvPr>
            <p:ph type="sldNum" sz="quarter" idx="12"/>
          </p:nvPr>
        </p:nvSpPr>
        <p:spPr/>
        <p:txBody>
          <a:bodyPr/>
          <a:lstStyle/>
          <a:p>
            <a:fld id="{B00843DA-B96A-CB41-A36A-77AE9C969343}" type="slidenum">
              <a:rPr lang="es-CL" smtClean="0"/>
              <a:t>‹Nº›</a:t>
            </a:fld>
            <a:endParaRPr lang="es-CL"/>
          </a:p>
        </p:txBody>
      </p:sp>
    </p:spTree>
    <p:extLst>
      <p:ext uri="{BB962C8B-B14F-4D97-AF65-F5344CB8AC3E}">
        <p14:creationId xmlns:p14="http://schemas.microsoft.com/office/powerpoint/2010/main" val="533451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702D15-3130-4034-AC22-C684B05F20B5}"/>
              </a:ext>
            </a:extLst>
          </p:cNvPr>
          <p:cNvSpPr>
            <a:spLocks noGrp="1"/>
          </p:cNvSpPr>
          <p:nvPr>
            <p:ph type="title"/>
          </p:nvPr>
        </p:nvSpPr>
        <p:spPr/>
        <p:txBody>
          <a:bodyPr/>
          <a:lstStyle/>
          <a:p>
            <a:r>
              <a:rPr lang="es-MX"/>
              <a:t>Haz clic para modificar el estilo de título del patrón</a:t>
            </a:r>
            <a:endParaRPr lang="es-CL"/>
          </a:p>
        </p:txBody>
      </p:sp>
      <p:sp>
        <p:nvSpPr>
          <p:cNvPr id="3" name="Marcador de contenido 2">
            <a:extLst>
              <a:ext uri="{FF2B5EF4-FFF2-40B4-BE49-F238E27FC236}">
                <a16:creationId xmlns:a16="http://schemas.microsoft.com/office/drawing/2014/main" id="{1A800ED4-E4EF-50B1-C227-78FA3C1C1310}"/>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contenido 3">
            <a:extLst>
              <a:ext uri="{FF2B5EF4-FFF2-40B4-BE49-F238E27FC236}">
                <a16:creationId xmlns:a16="http://schemas.microsoft.com/office/drawing/2014/main" id="{0EB43611-F2F0-EC95-D70F-03F2D385A8DE}"/>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5" name="Marcador de fecha 4">
            <a:extLst>
              <a:ext uri="{FF2B5EF4-FFF2-40B4-BE49-F238E27FC236}">
                <a16:creationId xmlns:a16="http://schemas.microsoft.com/office/drawing/2014/main" id="{127B51AD-27AE-46D6-A538-090BB3686DCB}"/>
              </a:ext>
            </a:extLst>
          </p:cNvPr>
          <p:cNvSpPr>
            <a:spLocks noGrp="1"/>
          </p:cNvSpPr>
          <p:nvPr>
            <p:ph type="dt" sz="half" idx="10"/>
          </p:nvPr>
        </p:nvSpPr>
        <p:spPr/>
        <p:txBody>
          <a:bodyPr/>
          <a:lstStyle/>
          <a:p>
            <a:fld id="{2ED012CA-E4EA-0542-A4D8-AD5F777CE3EE}" type="datetimeFigureOut">
              <a:rPr lang="es-CL" smtClean="0"/>
              <a:t>08-03-23</a:t>
            </a:fld>
            <a:endParaRPr lang="es-CL"/>
          </a:p>
        </p:txBody>
      </p:sp>
      <p:sp>
        <p:nvSpPr>
          <p:cNvPr id="6" name="Marcador de pie de página 5">
            <a:extLst>
              <a:ext uri="{FF2B5EF4-FFF2-40B4-BE49-F238E27FC236}">
                <a16:creationId xmlns:a16="http://schemas.microsoft.com/office/drawing/2014/main" id="{FF7368F0-7711-C968-069A-15414D629418}"/>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6A3FC27B-2963-DD7D-A469-E4C6F5D0A5BD}"/>
              </a:ext>
            </a:extLst>
          </p:cNvPr>
          <p:cNvSpPr>
            <a:spLocks noGrp="1"/>
          </p:cNvSpPr>
          <p:nvPr>
            <p:ph type="sldNum" sz="quarter" idx="12"/>
          </p:nvPr>
        </p:nvSpPr>
        <p:spPr/>
        <p:txBody>
          <a:bodyPr/>
          <a:lstStyle/>
          <a:p>
            <a:fld id="{B00843DA-B96A-CB41-A36A-77AE9C969343}" type="slidenum">
              <a:rPr lang="es-CL" smtClean="0"/>
              <a:t>‹Nº›</a:t>
            </a:fld>
            <a:endParaRPr lang="es-CL"/>
          </a:p>
        </p:txBody>
      </p:sp>
    </p:spTree>
    <p:extLst>
      <p:ext uri="{BB962C8B-B14F-4D97-AF65-F5344CB8AC3E}">
        <p14:creationId xmlns:p14="http://schemas.microsoft.com/office/powerpoint/2010/main" val="3979792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F7D08E-A91A-2364-C39C-312D21534555}"/>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CL"/>
          </a:p>
        </p:txBody>
      </p:sp>
      <p:sp>
        <p:nvSpPr>
          <p:cNvPr id="3" name="Marcador de texto 2">
            <a:extLst>
              <a:ext uri="{FF2B5EF4-FFF2-40B4-BE49-F238E27FC236}">
                <a16:creationId xmlns:a16="http://schemas.microsoft.com/office/drawing/2014/main" id="{AC686E7F-544F-4F6A-6899-3B7B002453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49298A3D-BC3E-D70C-CF51-2D25B53FB51A}"/>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5" name="Marcador de texto 4">
            <a:extLst>
              <a:ext uri="{FF2B5EF4-FFF2-40B4-BE49-F238E27FC236}">
                <a16:creationId xmlns:a16="http://schemas.microsoft.com/office/drawing/2014/main" id="{84A2521D-AA2E-B28F-5428-A89972BC47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6907EE63-D353-B5D9-276E-35699B1B7899}"/>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7" name="Marcador de fecha 6">
            <a:extLst>
              <a:ext uri="{FF2B5EF4-FFF2-40B4-BE49-F238E27FC236}">
                <a16:creationId xmlns:a16="http://schemas.microsoft.com/office/drawing/2014/main" id="{5C12A702-FF67-2E2E-6261-4BCE4CCDA260}"/>
              </a:ext>
            </a:extLst>
          </p:cNvPr>
          <p:cNvSpPr>
            <a:spLocks noGrp="1"/>
          </p:cNvSpPr>
          <p:nvPr>
            <p:ph type="dt" sz="half" idx="10"/>
          </p:nvPr>
        </p:nvSpPr>
        <p:spPr/>
        <p:txBody>
          <a:bodyPr/>
          <a:lstStyle/>
          <a:p>
            <a:fld id="{2ED012CA-E4EA-0542-A4D8-AD5F777CE3EE}" type="datetimeFigureOut">
              <a:rPr lang="es-CL" smtClean="0"/>
              <a:t>08-03-23</a:t>
            </a:fld>
            <a:endParaRPr lang="es-CL"/>
          </a:p>
        </p:txBody>
      </p:sp>
      <p:sp>
        <p:nvSpPr>
          <p:cNvPr id="8" name="Marcador de pie de página 7">
            <a:extLst>
              <a:ext uri="{FF2B5EF4-FFF2-40B4-BE49-F238E27FC236}">
                <a16:creationId xmlns:a16="http://schemas.microsoft.com/office/drawing/2014/main" id="{A860FC2E-F892-475B-FA46-A1B699CFCED5}"/>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A3FB9AFD-F655-B12F-0AB2-C5B0ECD23516}"/>
              </a:ext>
            </a:extLst>
          </p:cNvPr>
          <p:cNvSpPr>
            <a:spLocks noGrp="1"/>
          </p:cNvSpPr>
          <p:nvPr>
            <p:ph type="sldNum" sz="quarter" idx="12"/>
          </p:nvPr>
        </p:nvSpPr>
        <p:spPr/>
        <p:txBody>
          <a:bodyPr/>
          <a:lstStyle/>
          <a:p>
            <a:fld id="{B00843DA-B96A-CB41-A36A-77AE9C969343}" type="slidenum">
              <a:rPr lang="es-CL" smtClean="0"/>
              <a:t>‹Nº›</a:t>
            </a:fld>
            <a:endParaRPr lang="es-CL"/>
          </a:p>
        </p:txBody>
      </p:sp>
    </p:spTree>
    <p:extLst>
      <p:ext uri="{BB962C8B-B14F-4D97-AF65-F5344CB8AC3E}">
        <p14:creationId xmlns:p14="http://schemas.microsoft.com/office/powerpoint/2010/main" val="2582604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7A62B3-B00A-79B5-AAB8-62A1A5EE1C3A}"/>
              </a:ext>
            </a:extLst>
          </p:cNvPr>
          <p:cNvSpPr>
            <a:spLocks noGrp="1"/>
          </p:cNvSpPr>
          <p:nvPr>
            <p:ph type="title"/>
          </p:nvPr>
        </p:nvSpPr>
        <p:spPr/>
        <p:txBody>
          <a:bodyPr/>
          <a:lstStyle/>
          <a:p>
            <a:r>
              <a:rPr lang="es-MX"/>
              <a:t>Haz clic para modificar el estilo de título del patrón</a:t>
            </a:r>
            <a:endParaRPr lang="es-CL"/>
          </a:p>
        </p:txBody>
      </p:sp>
      <p:sp>
        <p:nvSpPr>
          <p:cNvPr id="3" name="Marcador de fecha 2">
            <a:extLst>
              <a:ext uri="{FF2B5EF4-FFF2-40B4-BE49-F238E27FC236}">
                <a16:creationId xmlns:a16="http://schemas.microsoft.com/office/drawing/2014/main" id="{80BED784-BB03-A3FF-3C02-620E5811C07B}"/>
              </a:ext>
            </a:extLst>
          </p:cNvPr>
          <p:cNvSpPr>
            <a:spLocks noGrp="1"/>
          </p:cNvSpPr>
          <p:nvPr>
            <p:ph type="dt" sz="half" idx="10"/>
          </p:nvPr>
        </p:nvSpPr>
        <p:spPr/>
        <p:txBody>
          <a:bodyPr/>
          <a:lstStyle/>
          <a:p>
            <a:fld id="{2ED012CA-E4EA-0542-A4D8-AD5F777CE3EE}" type="datetimeFigureOut">
              <a:rPr lang="es-CL" smtClean="0"/>
              <a:t>08-03-23</a:t>
            </a:fld>
            <a:endParaRPr lang="es-CL"/>
          </a:p>
        </p:txBody>
      </p:sp>
      <p:sp>
        <p:nvSpPr>
          <p:cNvPr id="4" name="Marcador de pie de página 3">
            <a:extLst>
              <a:ext uri="{FF2B5EF4-FFF2-40B4-BE49-F238E27FC236}">
                <a16:creationId xmlns:a16="http://schemas.microsoft.com/office/drawing/2014/main" id="{7C100532-FE3F-ED15-3DC3-A683882B41CF}"/>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67588CD9-DCD2-A4CF-1F63-61A4567AC645}"/>
              </a:ext>
            </a:extLst>
          </p:cNvPr>
          <p:cNvSpPr>
            <a:spLocks noGrp="1"/>
          </p:cNvSpPr>
          <p:nvPr>
            <p:ph type="sldNum" sz="quarter" idx="12"/>
          </p:nvPr>
        </p:nvSpPr>
        <p:spPr/>
        <p:txBody>
          <a:bodyPr/>
          <a:lstStyle/>
          <a:p>
            <a:fld id="{B00843DA-B96A-CB41-A36A-77AE9C969343}" type="slidenum">
              <a:rPr lang="es-CL" smtClean="0"/>
              <a:t>‹Nº›</a:t>
            </a:fld>
            <a:endParaRPr lang="es-CL"/>
          </a:p>
        </p:txBody>
      </p:sp>
    </p:spTree>
    <p:extLst>
      <p:ext uri="{BB962C8B-B14F-4D97-AF65-F5344CB8AC3E}">
        <p14:creationId xmlns:p14="http://schemas.microsoft.com/office/powerpoint/2010/main" val="4130829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BCEAE96-962D-80F6-82F7-807923F442ED}"/>
              </a:ext>
            </a:extLst>
          </p:cNvPr>
          <p:cNvSpPr>
            <a:spLocks noGrp="1"/>
          </p:cNvSpPr>
          <p:nvPr>
            <p:ph type="dt" sz="half" idx="10"/>
          </p:nvPr>
        </p:nvSpPr>
        <p:spPr/>
        <p:txBody>
          <a:bodyPr/>
          <a:lstStyle/>
          <a:p>
            <a:fld id="{2ED012CA-E4EA-0542-A4D8-AD5F777CE3EE}" type="datetimeFigureOut">
              <a:rPr lang="es-CL" smtClean="0"/>
              <a:t>08-03-23</a:t>
            </a:fld>
            <a:endParaRPr lang="es-CL"/>
          </a:p>
        </p:txBody>
      </p:sp>
      <p:sp>
        <p:nvSpPr>
          <p:cNvPr id="3" name="Marcador de pie de página 2">
            <a:extLst>
              <a:ext uri="{FF2B5EF4-FFF2-40B4-BE49-F238E27FC236}">
                <a16:creationId xmlns:a16="http://schemas.microsoft.com/office/drawing/2014/main" id="{F5DDA8D4-C67D-B10E-5610-33A4F9745F6E}"/>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37A9922B-3FF8-92A2-5DCD-D9C6EB4BE3B9}"/>
              </a:ext>
            </a:extLst>
          </p:cNvPr>
          <p:cNvSpPr>
            <a:spLocks noGrp="1"/>
          </p:cNvSpPr>
          <p:nvPr>
            <p:ph type="sldNum" sz="quarter" idx="12"/>
          </p:nvPr>
        </p:nvSpPr>
        <p:spPr/>
        <p:txBody>
          <a:bodyPr/>
          <a:lstStyle/>
          <a:p>
            <a:fld id="{B00843DA-B96A-CB41-A36A-77AE9C969343}" type="slidenum">
              <a:rPr lang="es-CL" smtClean="0"/>
              <a:t>‹Nº›</a:t>
            </a:fld>
            <a:endParaRPr lang="es-CL"/>
          </a:p>
        </p:txBody>
      </p:sp>
    </p:spTree>
    <p:extLst>
      <p:ext uri="{BB962C8B-B14F-4D97-AF65-F5344CB8AC3E}">
        <p14:creationId xmlns:p14="http://schemas.microsoft.com/office/powerpoint/2010/main" val="206418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2FC9FD-527C-C07A-4B68-7F330E4B1B2E}"/>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CL"/>
          </a:p>
        </p:txBody>
      </p:sp>
      <p:sp>
        <p:nvSpPr>
          <p:cNvPr id="3" name="Marcador de contenido 2">
            <a:extLst>
              <a:ext uri="{FF2B5EF4-FFF2-40B4-BE49-F238E27FC236}">
                <a16:creationId xmlns:a16="http://schemas.microsoft.com/office/drawing/2014/main" id="{8B634986-AFD6-5FC1-AA15-8DC1874C59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texto 3">
            <a:extLst>
              <a:ext uri="{FF2B5EF4-FFF2-40B4-BE49-F238E27FC236}">
                <a16:creationId xmlns:a16="http://schemas.microsoft.com/office/drawing/2014/main" id="{BFD47E3B-8910-FA78-1763-0A156FF3DC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6C23B09D-9E7D-F85A-4513-6E1D21B9919D}"/>
              </a:ext>
            </a:extLst>
          </p:cNvPr>
          <p:cNvSpPr>
            <a:spLocks noGrp="1"/>
          </p:cNvSpPr>
          <p:nvPr>
            <p:ph type="dt" sz="half" idx="10"/>
          </p:nvPr>
        </p:nvSpPr>
        <p:spPr/>
        <p:txBody>
          <a:bodyPr/>
          <a:lstStyle/>
          <a:p>
            <a:fld id="{2ED012CA-E4EA-0542-A4D8-AD5F777CE3EE}" type="datetimeFigureOut">
              <a:rPr lang="es-CL" smtClean="0"/>
              <a:t>08-03-23</a:t>
            </a:fld>
            <a:endParaRPr lang="es-CL"/>
          </a:p>
        </p:txBody>
      </p:sp>
      <p:sp>
        <p:nvSpPr>
          <p:cNvPr id="6" name="Marcador de pie de página 5">
            <a:extLst>
              <a:ext uri="{FF2B5EF4-FFF2-40B4-BE49-F238E27FC236}">
                <a16:creationId xmlns:a16="http://schemas.microsoft.com/office/drawing/2014/main" id="{EC29F57C-8E82-80FF-8537-E2C2E30A102A}"/>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BA5D8295-0CDC-D124-3171-1CE8EA889C3A}"/>
              </a:ext>
            </a:extLst>
          </p:cNvPr>
          <p:cNvSpPr>
            <a:spLocks noGrp="1"/>
          </p:cNvSpPr>
          <p:nvPr>
            <p:ph type="sldNum" sz="quarter" idx="12"/>
          </p:nvPr>
        </p:nvSpPr>
        <p:spPr/>
        <p:txBody>
          <a:bodyPr/>
          <a:lstStyle/>
          <a:p>
            <a:fld id="{B00843DA-B96A-CB41-A36A-77AE9C969343}" type="slidenum">
              <a:rPr lang="es-CL" smtClean="0"/>
              <a:t>‹Nº›</a:t>
            </a:fld>
            <a:endParaRPr lang="es-CL"/>
          </a:p>
        </p:txBody>
      </p:sp>
    </p:spTree>
    <p:extLst>
      <p:ext uri="{BB962C8B-B14F-4D97-AF65-F5344CB8AC3E}">
        <p14:creationId xmlns:p14="http://schemas.microsoft.com/office/powerpoint/2010/main" val="4041315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BB7893-C745-2EDB-BE4F-54BE691C9CFE}"/>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CL"/>
          </a:p>
        </p:txBody>
      </p:sp>
      <p:sp>
        <p:nvSpPr>
          <p:cNvPr id="3" name="Marcador de posición de imagen 2">
            <a:extLst>
              <a:ext uri="{FF2B5EF4-FFF2-40B4-BE49-F238E27FC236}">
                <a16:creationId xmlns:a16="http://schemas.microsoft.com/office/drawing/2014/main" id="{5A0CB90F-D42E-3231-4B24-290E055A1A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33B04658-B384-528B-F5D5-E7E958C635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8190FD63-296B-C7D3-90DC-63DA01ADA422}"/>
              </a:ext>
            </a:extLst>
          </p:cNvPr>
          <p:cNvSpPr>
            <a:spLocks noGrp="1"/>
          </p:cNvSpPr>
          <p:nvPr>
            <p:ph type="dt" sz="half" idx="10"/>
          </p:nvPr>
        </p:nvSpPr>
        <p:spPr/>
        <p:txBody>
          <a:bodyPr/>
          <a:lstStyle/>
          <a:p>
            <a:fld id="{2ED012CA-E4EA-0542-A4D8-AD5F777CE3EE}" type="datetimeFigureOut">
              <a:rPr lang="es-CL" smtClean="0"/>
              <a:t>08-03-23</a:t>
            </a:fld>
            <a:endParaRPr lang="es-CL"/>
          </a:p>
        </p:txBody>
      </p:sp>
      <p:sp>
        <p:nvSpPr>
          <p:cNvPr id="6" name="Marcador de pie de página 5">
            <a:extLst>
              <a:ext uri="{FF2B5EF4-FFF2-40B4-BE49-F238E27FC236}">
                <a16:creationId xmlns:a16="http://schemas.microsoft.com/office/drawing/2014/main" id="{BF6EAA37-6389-EB2E-217B-EF97CF887839}"/>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24782DC2-1B4D-58B4-5540-70953840A28C}"/>
              </a:ext>
            </a:extLst>
          </p:cNvPr>
          <p:cNvSpPr>
            <a:spLocks noGrp="1"/>
          </p:cNvSpPr>
          <p:nvPr>
            <p:ph type="sldNum" sz="quarter" idx="12"/>
          </p:nvPr>
        </p:nvSpPr>
        <p:spPr/>
        <p:txBody>
          <a:bodyPr/>
          <a:lstStyle/>
          <a:p>
            <a:fld id="{B00843DA-B96A-CB41-A36A-77AE9C969343}" type="slidenum">
              <a:rPr lang="es-CL" smtClean="0"/>
              <a:t>‹Nº›</a:t>
            </a:fld>
            <a:endParaRPr lang="es-CL"/>
          </a:p>
        </p:txBody>
      </p:sp>
    </p:spTree>
    <p:extLst>
      <p:ext uri="{BB962C8B-B14F-4D97-AF65-F5344CB8AC3E}">
        <p14:creationId xmlns:p14="http://schemas.microsoft.com/office/powerpoint/2010/main" val="4149900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FB199C3-7A65-4684-87E6-C89B8A8159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CL"/>
          </a:p>
        </p:txBody>
      </p:sp>
      <p:sp>
        <p:nvSpPr>
          <p:cNvPr id="3" name="Marcador de texto 2">
            <a:extLst>
              <a:ext uri="{FF2B5EF4-FFF2-40B4-BE49-F238E27FC236}">
                <a16:creationId xmlns:a16="http://schemas.microsoft.com/office/drawing/2014/main" id="{AA8C85BB-98A0-8D95-6AC8-F4246464BE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fecha 3">
            <a:extLst>
              <a:ext uri="{FF2B5EF4-FFF2-40B4-BE49-F238E27FC236}">
                <a16:creationId xmlns:a16="http://schemas.microsoft.com/office/drawing/2014/main" id="{B95FC4DC-33F0-AF17-FD24-FD9B7C1C7F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D012CA-E4EA-0542-A4D8-AD5F777CE3EE}" type="datetimeFigureOut">
              <a:rPr lang="es-CL" smtClean="0"/>
              <a:t>08-03-23</a:t>
            </a:fld>
            <a:endParaRPr lang="es-CL"/>
          </a:p>
        </p:txBody>
      </p:sp>
      <p:sp>
        <p:nvSpPr>
          <p:cNvPr id="5" name="Marcador de pie de página 4">
            <a:extLst>
              <a:ext uri="{FF2B5EF4-FFF2-40B4-BE49-F238E27FC236}">
                <a16:creationId xmlns:a16="http://schemas.microsoft.com/office/drawing/2014/main" id="{1CA898EA-D79F-376A-F02B-50A072679B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44E5B6D7-0557-2316-4EDB-16FE57E441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0843DA-B96A-CB41-A36A-77AE9C969343}" type="slidenum">
              <a:rPr lang="es-CL" smtClean="0"/>
              <a:t>‹Nº›</a:t>
            </a:fld>
            <a:endParaRPr lang="es-CL"/>
          </a:p>
        </p:txBody>
      </p:sp>
    </p:spTree>
    <p:extLst>
      <p:ext uri="{BB962C8B-B14F-4D97-AF65-F5344CB8AC3E}">
        <p14:creationId xmlns:p14="http://schemas.microsoft.com/office/powerpoint/2010/main" val="771642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Elipse 50">
            <a:extLst>
              <a:ext uri="{FF2B5EF4-FFF2-40B4-BE49-F238E27FC236}">
                <a16:creationId xmlns:a16="http://schemas.microsoft.com/office/drawing/2014/main" id="{B226F6CB-9139-0E7A-53AA-1C86B9E4312C}"/>
              </a:ext>
            </a:extLst>
          </p:cNvPr>
          <p:cNvSpPr/>
          <p:nvPr/>
        </p:nvSpPr>
        <p:spPr>
          <a:xfrm>
            <a:off x="4138516" y="1116529"/>
            <a:ext cx="914400" cy="914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a:p>
        </p:txBody>
      </p:sp>
      <p:sp>
        <p:nvSpPr>
          <p:cNvPr id="52" name="CuadroTexto 51">
            <a:extLst>
              <a:ext uri="{FF2B5EF4-FFF2-40B4-BE49-F238E27FC236}">
                <a16:creationId xmlns:a16="http://schemas.microsoft.com/office/drawing/2014/main" id="{0649CE7E-23D9-859F-DEAB-3E4F96798B37}"/>
              </a:ext>
            </a:extLst>
          </p:cNvPr>
          <p:cNvSpPr txBox="1"/>
          <p:nvPr/>
        </p:nvSpPr>
        <p:spPr>
          <a:xfrm>
            <a:off x="4325706" y="1335202"/>
            <a:ext cx="540020" cy="477054"/>
          </a:xfrm>
          <a:prstGeom prst="rect">
            <a:avLst/>
          </a:prstGeom>
          <a:noFill/>
        </p:spPr>
        <p:txBody>
          <a:bodyPr wrap="none" rtlCol="0">
            <a:spAutoFit/>
          </a:bodyPr>
          <a:lstStyle/>
          <a:p>
            <a:pPr algn="ctr"/>
            <a:r>
              <a:rPr lang="es-CL" sz="1400" b="1" dirty="0">
                <a:latin typeface="Arial" panose="020B0604020202020204" pitchFamily="34" charset="0"/>
                <a:cs typeface="Arial" panose="020B0604020202020204" pitchFamily="34" charset="0"/>
              </a:rPr>
              <a:t>ATD</a:t>
            </a:r>
          </a:p>
          <a:p>
            <a:pPr algn="ctr"/>
            <a:r>
              <a:rPr lang="es-CL" sz="1100" b="1" dirty="0">
                <a:latin typeface="Arial" panose="020B0604020202020204" pitchFamily="34" charset="0"/>
                <a:cs typeface="Arial" panose="020B0604020202020204" pitchFamily="34" charset="0"/>
              </a:rPr>
              <a:t>T-1</a:t>
            </a:r>
          </a:p>
        </p:txBody>
      </p:sp>
      <p:sp>
        <p:nvSpPr>
          <p:cNvPr id="53" name="Elipse 52">
            <a:extLst>
              <a:ext uri="{FF2B5EF4-FFF2-40B4-BE49-F238E27FC236}">
                <a16:creationId xmlns:a16="http://schemas.microsoft.com/office/drawing/2014/main" id="{E434A601-811B-6982-FF0E-1214C12FF74A}"/>
              </a:ext>
            </a:extLst>
          </p:cNvPr>
          <p:cNvSpPr/>
          <p:nvPr/>
        </p:nvSpPr>
        <p:spPr>
          <a:xfrm>
            <a:off x="7120743" y="1116529"/>
            <a:ext cx="914400" cy="914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a:p>
        </p:txBody>
      </p:sp>
      <p:sp>
        <p:nvSpPr>
          <p:cNvPr id="54" name="CuadroTexto 53">
            <a:extLst>
              <a:ext uri="{FF2B5EF4-FFF2-40B4-BE49-F238E27FC236}">
                <a16:creationId xmlns:a16="http://schemas.microsoft.com/office/drawing/2014/main" id="{BD8C1EAD-9FF5-4BA9-FFE4-F1AEC58912F7}"/>
              </a:ext>
            </a:extLst>
          </p:cNvPr>
          <p:cNvSpPr txBox="1"/>
          <p:nvPr/>
        </p:nvSpPr>
        <p:spPr>
          <a:xfrm>
            <a:off x="7307933" y="1335202"/>
            <a:ext cx="540020" cy="477054"/>
          </a:xfrm>
          <a:prstGeom prst="rect">
            <a:avLst/>
          </a:prstGeom>
          <a:noFill/>
        </p:spPr>
        <p:txBody>
          <a:bodyPr wrap="none" rtlCol="0">
            <a:spAutoFit/>
          </a:bodyPr>
          <a:lstStyle/>
          <a:p>
            <a:pPr algn="ctr"/>
            <a:r>
              <a:rPr lang="es-CL" sz="1400" b="1" dirty="0">
                <a:latin typeface="Arial" panose="020B0604020202020204" pitchFamily="34" charset="0"/>
                <a:cs typeface="Arial" panose="020B0604020202020204" pitchFamily="34" charset="0"/>
              </a:rPr>
              <a:t>ATD</a:t>
            </a:r>
          </a:p>
          <a:p>
            <a:pPr algn="ctr"/>
            <a:r>
              <a:rPr lang="es-CL" sz="1100" b="1" dirty="0">
                <a:latin typeface="Arial" panose="020B0604020202020204" pitchFamily="34" charset="0"/>
                <a:cs typeface="Arial" panose="020B0604020202020204" pitchFamily="34" charset="0"/>
              </a:rPr>
              <a:t>T</a:t>
            </a:r>
          </a:p>
        </p:txBody>
      </p:sp>
      <p:sp>
        <p:nvSpPr>
          <p:cNvPr id="55" name="Elipse 54">
            <a:extLst>
              <a:ext uri="{FF2B5EF4-FFF2-40B4-BE49-F238E27FC236}">
                <a16:creationId xmlns:a16="http://schemas.microsoft.com/office/drawing/2014/main" id="{D68F5345-BA0C-5EB2-D514-AEFFFDA16A44}"/>
              </a:ext>
            </a:extLst>
          </p:cNvPr>
          <p:cNvSpPr/>
          <p:nvPr/>
        </p:nvSpPr>
        <p:spPr>
          <a:xfrm>
            <a:off x="10108034" y="1116529"/>
            <a:ext cx="914400" cy="914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a:p>
        </p:txBody>
      </p:sp>
      <p:sp>
        <p:nvSpPr>
          <p:cNvPr id="56" name="CuadroTexto 55">
            <a:extLst>
              <a:ext uri="{FF2B5EF4-FFF2-40B4-BE49-F238E27FC236}">
                <a16:creationId xmlns:a16="http://schemas.microsoft.com/office/drawing/2014/main" id="{DB188656-6B00-0B1E-0CDD-FBC95947E5EF}"/>
              </a:ext>
            </a:extLst>
          </p:cNvPr>
          <p:cNvSpPr txBox="1"/>
          <p:nvPr/>
        </p:nvSpPr>
        <p:spPr>
          <a:xfrm>
            <a:off x="10295224" y="1335202"/>
            <a:ext cx="540020" cy="477054"/>
          </a:xfrm>
          <a:prstGeom prst="rect">
            <a:avLst/>
          </a:prstGeom>
          <a:noFill/>
        </p:spPr>
        <p:txBody>
          <a:bodyPr wrap="none" rtlCol="0">
            <a:spAutoFit/>
          </a:bodyPr>
          <a:lstStyle/>
          <a:p>
            <a:pPr algn="ctr"/>
            <a:r>
              <a:rPr lang="es-CL" sz="1400" b="1" dirty="0">
                <a:latin typeface="Arial" panose="020B0604020202020204" pitchFamily="34" charset="0"/>
                <a:cs typeface="Arial" panose="020B0604020202020204" pitchFamily="34" charset="0"/>
              </a:rPr>
              <a:t>ATD</a:t>
            </a:r>
          </a:p>
          <a:p>
            <a:pPr algn="ctr"/>
            <a:r>
              <a:rPr lang="es-CL" sz="1100" b="1" dirty="0">
                <a:latin typeface="Arial" panose="020B0604020202020204" pitchFamily="34" charset="0"/>
                <a:cs typeface="Arial" panose="020B0604020202020204" pitchFamily="34" charset="0"/>
              </a:rPr>
              <a:t>T+1</a:t>
            </a:r>
          </a:p>
        </p:txBody>
      </p:sp>
      <p:sp>
        <p:nvSpPr>
          <p:cNvPr id="57" name="Elipse 56">
            <a:extLst>
              <a:ext uri="{FF2B5EF4-FFF2-40B4-BE49-F238E27FC236}">
                <a16:creationId xmlns:a16="http://schemas.microsoft.com/office/drawing/2014/main" id="{37F50F82-416B-BB24-09C4-0BC45CEB104C}"/>
              </a:ext>
            </a:extLst>
          </p:cNvPr>
          <p:cNvSpPr/>
          <p:nvPr/>
        </p:nvSpPr>
        <p:spPr>
          <a:xfrm>
            <a:off x="4138516" y="2849374"/>
            <a:ext cx="914400" cy="914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a:p>
        </p:txBody>
      </p:sp>
      <p:sp>
        <p:nvSpPr>
          <p:cNvPr id="58" name="CuadroTexto 57">
            <a:extLst>
              <a:ext uri="{FF2B5EF4-FFF2-40B4-BE49-F238E27FC236}">
                <a16:creationId xmlns:a16="http://schemas.microsoft.com/office/drawing/2014/main" id="{A0DFBACC-1075-67AD-AA59-FB88AFD63669}"/>
              </a:ext>
            </a:extLst>
          </p:cNvPr>
          <p:cNvSpPr txBox="1"/>
          <p:nvPr/>
        </p:nvSpPr>
        <p:spPr>
          <a:xfrm>
            <a:off x="4313428" y="3068047"/>
            <a:ext cx="564578" cy="477054"/>
          </a:xfrm>
          <a:prstGeom prst="rect">
            <a:avLst/>
          </a:prstGeom>
          <a:noFill/>
        </p:spPr>
        <p:txBody>
          <a:bodyPr wrap="none" rtlCol="0">
            <a:spAutoFit/>
          </a:bodyPr>
          <a:lstStyle/>
          <a:p>
            <a:pPr algn="ctr"/>
            <a:r>
              <a:rPr lang="es-CL" sz="1400" b="1" dirty="0">
                <a:latin typeface="Arial" panose="020B0604020202020204" pitchFamily="34" charset="0"/>
                <a:cs typeface="Arial" panose="020B0604020202020204" pitchFamily="34" charset="0"/>
              </a:rPr>
              <a:t>PCA</a:t>
            </a:r>
          </a:p>
          <a:p>
            <a:pPr algn="ctr"/>
            <a:r>
              <a:rPr lang="es-CL" sz="1100" b="1" dirty="0">
                <a:latin typeface="Arial" panose="020B0604020202020204" pitchFamily="34" charset="0"/>
                <a:cs typeface="Arial" panose="020B0604020202020204" pitchFamily="34" charset="0"/>
              </a:rPr>
              <a:t>T-1</a:t>
            </a:r>
          </a:p>
        </p:txBody>
      </p:sp>
      <p:sp>
        <p:nvSpPr>
          <p:cNvPr id="59" name="Elipse 58">
            <a:extLst>
              <a:ext uri="{FF2B5EF4-FFF2-40B4-BE49-F238E27FC236}">
                <a16:creationId xmlns:a16="http://schemas.microsoft.com/office/drawing/2014/main" id="{A82252EE-8D14-DD08-BC99-0391FEB28D93}"/>
              </a:ext>
            </a:extLst>
          </p:cNvPr>
          <p:cNvSpPr/>
          <p:nvPr/>
        </p:nvSpPr>
        <p:spPr>
          <a:xfrm>
            <a:off x="7120743" y="2849374"/>
            <a:ext cx="914400" cy="914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a:p>
        </p:txBody>
      </p:sp>
      <p:sp>
        <p:nvSpPr>
          <p:cNvPr id="60" name="CuadroTexto 59">
            <a:extLst>
              <a:ext uri="{FF2B5EF4-FFF2-40B4-BE49-F238E27FC236}">
                <a16:creationId xmlns:a16="http://schemas.microsoft.com/office/drawing/2014/main" id="{094F82F9-901B-F7EE-3B9D-283E0A8D061F}"/>
              </a:ext>
            </a:extLst>
          </p:cNvPr>
          <p:cNvSpPr txBox="1"/>
          <p:nvPr/>
        </p:nvSpPr>
        <p:spPr>
          <a:xfrm>
            <a:off x="7295653" y="3068047"/>
            <a:ext cx="564578" cy="477054"/>
          </a:xfrm>
          <a:prstGeom prst="rect">
            <a:avLst/>
          </a:prstGeom>
          <a:noFill/>
        </p:spPr>
        <p:txBody>
          <a:bodyPr wrap="none" rtlCol="0">
            <a:spAutoFit/>
          </a:bodyPr>
          <a:lstStyle/>
          <a:p>
            <a:pPr algn="ctr"/>
            <a:r>
              <a:rPr lang="es-CL" sz="1400" b="1" dirty="0">
                <a:latin typeface="Arial" panose="020B0604020202020204" pitchFamily="34" charset="0"/>
                <a:cs typeface="Arial" panose="020B0604020202020204" pitchFamily="34" charset="0"/>
              </a:rPr>
              <a:t>PCA</a:t>
            </a:r>
          </a:p>
          <a:p>
            <a:pPr algn="ctr"/>
            <a:r>
              <a:rPr lang="es-CL" sz="1100" b="1" dirty="0">
                <a:latin typeface="Arial" panose="020B0604020202020204" pitchFamily="34" charset="0"/>
                <a:cs typeface="Arial" panose="020B0604020202020204" pitchFamily="34" charset="0"/>
              </a:rPr>
              <a:t>T</a:t>
            </a:r>
          </a:p>
        </p:txBody>
      </p:sp>
      <p:sp>
        <p:nvSpPr>
          <p:cNvPr id="61" name="Elipse 60">
            <a:extLst>
              <a:ext uri="{FF2B5EF4-FFF2-40B4-BE49-F238E27FC236}">
                <a16:creationId xmlns:a16="http://schemas.microsoft.com/office/drawing/2014/main" id="{F8522C4B-9F74-AE49-51ED-4DCF56C051DA}"/>
              </a:ext>
            </a:extLst>
          </p:cNvPr>
          <p:cNvSpPr/>
          <p:nvPr/>
        </p:nvSpPr>
        <p:spPr>
          <a:xfrm>
            <a:off x="10108034" y="2849374"/>
            <a:ext cx="914400" cy="914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a:p>
        </p:txBody>
      </p:sp>
      <p:sp>
        <p:nvSpPr>
          <p:cNvPr id="62" name="CuadroTexto 61">
            <a:extLst>
              <a:ext uri="{FF2B5EF4-FFF2-40B4-BE49-F238E27FC236}">
                <a16:creationId xmlns:a16="http://schemas.microsoft.com/office/drawing/2014/main" id="{6612253E-3E9A-79F3-33A3-264A0D4BE9C9}"/>
              </a:ext>
            </a:extLst>
          </p:cNvPr>
          <p:cNvSpPr txBox="1"/>
          <p:nvPr/>
        </p:nvSpPr>
        <p:spPr>
          <a:xfrm>
            <a:off x="10282945" y="3068047"/>
            <a:ext cx="564578" cy="477054"/>
          </a:xfrm>
          <a:prstGeom prst="rect">
            <a:avLst/>
          </a:prstGeom>
          <a:noFill/>
        </p:spPr>
        <p:txBody>
          <a:bodyPr wrap="none" rtlCol="0">
            <a:spAutoFit/>
          </a:bodyPr>
          <a:lstStyle/>
          <a:p>
            <a:pPr algn="ctr"/>
            <a:r>
              <a:rPr lang="es-CL" sz="1400" b="1" dirty="0">
                <a:latin typeface="Arial" panose="020B0604020202020204" pitchFamily="34" charset="0"/>
                <a:cs typeface="Arial" panose="020B0604020202020204" pitchFamily="34" charset="0"/>
              </a:rPr>
              <a:t>PCA</a:t>
            </a:r>
          </a:p>
          <a:p>
            <a:pPr algn="ctr"/>
            <a:r>
              <a:rPr lang="es-CL" sz="1100" b="1" dirty="0">
                <a:latin typeface="Arial" panose="020B0604020202020204" pitchFamily="34" charset="0"/>
                <a:cs typeface="Arial" panose="020B0604020202020204" pitchFamily="34" charset="0"/>
              </a:rPr>
              <a:t>T+1</a:t>
            </a:r>
          </a:p>
        </p:txBody>
      </p:sp>
      <p:sp>
        <p:nvSpPr>
          <p:cNvPr id="63" name="Elipse 62">
            <a:extLst>
              <a:ext uri="{FF2B5EF4-FFF2-40B4-BE49-F238E27FC236}">
                <a16:creationId xmlns:a16="http://schemas.microsoft.com/office/drawing/2014/main" id="{191BE3BC-930D-65EA-73DC-D2FD687B7D12}"/>
              </a:ext>
            </a:extLst>
          </p:cNvPr>
          <p:cNvSpPr/>
          <p:nvPr/>
        </p:nvSpPr>
        <p:spPr>
          <a:xfrm>
            <a:off x="4138516" y="4582219"/>
            <a:ext cx="914400" cy="914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a:p>
        </p:txBody>
      </p:sp>
      <p:sp>
        <p:nvSpPr>
          <p:cNvPr id="64" name="CuadroTexto 63">
            <a:extLst>
              <a:ext uri="{FF2B5EF4-FFF2-40B4-BE49-F238E27FC236}">
                <a16:creationId xmlns:a16="http://schemas.microsoft.com/office/drawing/2014/main" id="{C6682292-3028-F9FD-A3EA-2AE61F8B87B3}"/>
              </a:ext>
            </a:extLst>
          </p:cNvPr>
          <p:cNvSpPr txBox="1"/>
          <p:nvPr/>
        </p:nvSpPr>
        <p:spPr>
          <a:xfrm>
            <a:off x="4295153" y="4800892"/>
            <a:ext cx="601127" cy="477054"/>
          </a:xfrm>
          <a:prstGeom prst="rect">
            <a:avLst/>
          </a:prstGeom>
          <a:noFill/>
        </p:spPr>
        <p:txBody>
          <a:bodyPr wrap="none" rtlCol="0">
            <a:spAutoFit/>
          </a:bodyPr>
          <a:lstStyle/>
          <a:p>
            <a:pPr algn="ctr"/>
            <a:r>
              <a:rPr lang="es-CL" sz="1400" b="1" dirty="0">
                <a:latin typeface="Arial" panose="020B0604020202020204" pitchFamily="34" charset="0"/>
                <a:cs typeface="Arial" panose="020B0604020202020204" pitchFamily="34" charset="0"/>
              </a:rPr>
              <a:t>RWA</a:t>
            </a:r>
          </a:p>
          <a:p>
            <a:pPr algn="ctr"/>
            <a:r>
              <a:rPr lang="es-CL" sz="1100" b="1" dirty="0">
                <a:latin typeface="Arial" panose="020B0604020202020204" pitchFamily="34" charset="0"/>
                <a:cs typeface="Arial" panose="020B0604020202020204" pitchFamily="34" charset="0"/>
              </a:rPr>
              <a:t>T-1</a:t>
            </a:r>
          </a:p>
        </p:txBody>
      </p:sp>
      <p:sp>
        <p:nvSpPr>
          <p:cNvPr id="65" name="Elipse 64">
            <a:extLst>
              <a:ext uri="{FF2B5EF4-FFF2-40B4-BE49-F238E27FC236}">
                <a16:creationId xmlns:a16="http://schemas.microsoft.com/office/drawing/2014/main" id="{B94E58A3-3BEE-9A59-F194-666334799E5B}"/>
              </a:ext>
            </a:extLst>
          </p:cNvPr>
          <p:cNvSpPr/>
          <p:nvPr/>
        </p:nvSpPr>
        <p:spPr>
          <a:xfrm>
            <a:off x="7120743" y="4582219"/>
            <a:ext cx="914400" cy="914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a:p>
        </p:txBody>
      </p:sp>
      <p:sp>
        <p:nvSpPr>
          <p:cNvPr id="66" name="CuadroTexto 65">
            <a:extLst>
              <a:ext uri="{FF2B5EF4-FFF2-40B4-BE49-F238E27FC236}">
                <a16:creationId xmlns:a16="http://schemas.microsoft.com/office/drawing/2014/main" id="{9E6D15FE-CF3D-E2DC-A78A-5687933DB5E3}"/>
              </a:ext>
            </a:extLst>
          </p:cNvPr>
          <p:cNvSpPr txBox="1"/>
          <p:nvPr/>
        </p:nvSpPr>
        <p:spPr>
          <a:xfrm>
            <a:off x="7277379" y="4800892"/>
            <a:ext cx="601127" cy="477054"/>
          </a:xfrm>
          <a:prstGeom prst="rect">
            <a:avLst/>
          </a:prstGeom>
          <a:noFill/>
        </p:spPr>
        <p:txBody>
          <a:bodyPr wrap="none" rtlCol="0">
            <a:spAutoFit/>
          </a:bodyPr>
          <a:lstStyle/>
          <a:p>
            <a:pPr algn="ctr"/>
            <a:r>
              <a:rPr lang="es-CL" sz="1400" b="1" dirty="0">
                <a:latin typeface="Arial" panose="020B0604020202020204" pitchFamily="34" charset="0"/>
                <a:cs typeface="Arial" panose="020B0604020202020204" pitchFamily="34" charset="0"/>
              </a:rPr>
              <a:t>RWA</a:t>
            </a:r>
          </a:p>
          <a:p>
            <a:pPr algn="ctr"/>
            <a:r>
              <a:rPr lang="es-CL" sz="1100" b="1" dirty="0">
                <a:latin typeface="Arial" panose="020B0604020202020204" pitchFamily="34" charset="0"/>
                <a:cs typeface="Arial" panose="020B0604020202020204" pitchFamily="34" charset="0"/>
              </a:rPr>
              <a:t>T</a:t>
            </a:r>
          </a:p>
        </p:txBody>
      </p:sp>
      <p:sp>
        <p:nvSpPr>
          <p:cNvPr id="67" name="Elipse 66">
            <a:extLst>
              <a:ext uri="{FF2B5EF4-FFF2-40B4-BE49-F238E27FC236}">
                <a16:creationId xmlns:a16="http://schemas.microsoft.com/office/drawing/2014/main" id="{CF4CB687-83C6-8E1C-820E-E4C2AA7D971D}"/>
              </a:ext>
            </a:extLst>
          </p:cNvPr>
          <p:cNvSpPr/>
          <p:nvPr/>
        </p:nvSpPr>
        <p:spPr>
          <a:xfrm>
            <a:off x="10108034" y="4582219"/>
            <a:ext cx="914400" cy="914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a:p>
        </p:txBody>
      </p:sp>
      <p:sp>
        <p:nvSpPr>
          <p:cNvPr id="68" name="CuadroTexto 67">
            <a:extLst>
              <a:ext uri="{FF2B5EF4-FFF2-40B4-BE49-F238E27FC236}">
                <a16:creationId xmlns:a16="http://schemas.microsoft.com/office/drawing/2014/main" id="{F2F65F2C-BDD4-CCB1-86FD-61444987ED69}"/>
              </a:ext>
            </a:extLst>
          </p:cNvPr>
          <p:cNvSpPr txBox="1"/>
          <p:nvPr/>
        </p:nvSpPr>
        <p:spPr>
          <a:xfrm>
            <a:off x="10264671" y="4800892"/>
            <a:ext cx="601127" cy="477054"/>
          </a:xfrm>
          <a:prstGeom prst="rect">
            <a:avLst/>
          </a:prstGeom>
          <a:noFill/>
        </p:spPr>
        <p:txBody>
          <a:bodyPr wrap="none" rtlCol="0">
            <a:spAutoFit/>
          </a:bodyPr>
          <a:lstStyle/>
          <a:p>
            <a:pPr algn="ctr"/>
            <a:r>
              <a:rPr lang="es-CL" sz="1400" b="1" dirty="0">
                <a:latin typeface="Arial" panose="020B0604020202020204" pitchFamily="34" charset="0"/>
                <a:cs typeface="Arial" panose="020B0604020202020204" pitchFamily="34" charset="0"/>
              </a:rPr>
              <a:t>RWA</a:t>
            </a:r>
          </a:p>
          <a:p>
            <a:pPr algn="ctr"/>
            <a:r>
              <a:rPr lang="es-CL" sz="1100" b="1" dirty="0">
                <a:latin typeface="Arial" panose="020B0604020202020204" pitchFamily="34" charset="0"/>
                <a:cs typeface="Arial" panose="020B0604020202020204" pitchFamily="34" charset="0"/>
              </a:rPr>
              <a:t>T+1</a:t>
            </a:r>
          </a:p>
        </p:txBody>
      </p:sp>
      <p:sp>
        <p:nvSpPr>
          <p:cNvPr id="69" name="TextBox 68">
            <a:extLst>
              <a:ext uri="{FF2B5EF4-FFF2-40B4-BE49-F238E27FC236}">
                <a16:creationId xmlns:a16="http://schemas.microsoft.com/office/drawing/2014/main" id="{EE60A01F-DE78-550B-4FD8-7148919FB159}"/>
              </a:ext>
            </a:extLst>
          </p:cNvPr>
          <p:cNvSpPr txBox="1"/>
          <p:nvPr/>
        </p:nvSpPr>
        <p:spPr>
          <a:xfrm>
            <a:off x="980501" y="5962674"/>
            <a:ext cx="10230998" cy="707886"/>
          </a:xfrm>
          <a:prstGeom prst="rect">
            <a:avLst/>
          </a:prstGeom>
          <a:noFill/>
        </p:spPr>
        <p:txBody>
          <a:bodyPr wrap="square" rtlCol="0">
            <a:spAutoFit/>
          </a:bodyPr>
          <a:lstStyle/>
          <a:p>
            <a:pPr algn="just"/>
            <a:r>
              <a:rPr lang="en-US" sz="1000" dirty="0">
                <a:latin typeface="Arial" panose="020B0604020202020204" pitchFamily="34" charset="0"/>
                <a:cs typeface="Arial" panose="020B0604020202020204" pitchFamily="34" charset="0"/>
              </a:rPr>
              <a:t>Note: Constrained random intercept cross-lagged panel model (RI-CLPM) of the relationships between Attitudes Toward Democracy (ATD), Participation in Collective Action (PCA) and Right-Wing Authoritarianism (RWA). The model comprises five waves; since it is constrained, three waves are illustrated to optimize space. Coefficients are unstandardized. Grey dotted lines reflect nonsignificant paths. To ease intelligibility, manifest indicators and contemporaneous residual covariances were excluded from the figure. * p &lt; .05; **p&lt;.01, ***p&lt;.001</a:t>
            </a:r>
          </a:p>
        </p:txBody>
      </p:sp>
      <p:sp>
        <p:nvSpPr>
          <p:cNvPr id="70" name="Rectángulo redondeado 69">
            <a:extLst>
              <a:ext uri="{FF2B5EF4-FFF2-40B4-BE49-F238E27FC236}">
                <a16:creationId xmlns:a16="http://schemas.microsoft.com/office/drawing/2014/main" id="{F1A12370-F4FD-48BF-C1C3-60FE20A247A8}"/>
              </a:ext>
            </a:extLst>
          </p:cNvPr>
          <p:cNvSpPr/>
          <p:nvPr/>
        </p:nvSpPr>
        <p:spPr>
          <a:xfrm>
            <a:off x="3967035" y="875960"/>
            <a:ext cx="7244465" cy="48655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71" name="CuadroTexto 70">
            <a:extLst>
              <a:ext uri="{FF2B5EF4-FFF2-40B4-BE49-F238E27FC236}">
                <a16:creationId xmlns:a16="http://schemas.microsoft.com/office/drawing/2014/main" id="{C72ECC54-187D-0A43-5065-99C9CC28378F}"/>
              </a:ext>
            </a:extLst>
          </p:cNvPr>
          <p:cNvSpPr txBox="1"/>
          <p:nvPr/>
        </p:nvSpPr>
        <p:spPr>
          <a:xfrm>
            <a:off x="7141640" y="567068"/>
            <a:ext cx="1385316" cy="307777"/>
          </a:xfrm>
          <a:prstGeom prst="rect">
            <a:avLst/>
          </a:prstGeom>
          <a:noFill/>
        </p:spPr>
        <p:txBody>
          <a:bodyPr wrap="none" rtlCol="0">
            <a:spAutoFit/>
          </a:bodyPr>
          <a:lstStyle/>
          <a:p>
            <a:r>
              <a:rPr lang="es-CL" sz="1400" b="1" dirty="0" err="1">
                <a:latin typeface="Arial" panose="020B0604020202020204" pitchFamily="34" charset="0"/>
                <a:cs typeface="Arial" panose="020B0604020202020204" pitchFamily="34" charset="0"/>
              </a:rPr>
              <a:t>Within-person</a:t>
            </a:r>
            <a:endParaRPr lang="es-CL" sz="1400" b="1" dirty="0">
              <a:latin typeface="Arial" panose="020B0604020202020204" pitchFamily="34" charset="0"/>
              <a:cs typeface="Arial" panose="020B0604020202020204" pitchFamily="34" charset="0"/>
            </a:endParaRPr>
          </a:p>
        </p:txBody>
      </p:sp>
      <p:sp>
        <p:nvSpPr>
          <p:cNvPr id="72" name="Elipse 71">
            <a:extLst>
              <a:ext uri="{FF2B5EF4-FFF2-40B4-BE49-F238E27FC236}">
                <a16:creationId xmlns:a16="http://schemas.microsoft.com/office/drawing/2014/main" id="{42225EBA-D06E-FF0E-DE5A-4EA444AC9EE6}"/>
              </a:ext>
            </a:extLst>
          </p:cNvPr>
          <p:cNvSpPr/>
          <p:nvPr/>
        </p:nvSpPr>
        <p:spPr>
          <a:xfrm>
            <a:off x="1940933" y="1171905"/>
            <a:ext cx="914400" cy="914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a:p>
        </p:txBody>
      </p:sp>
      <p:sp>
        <p:nvSpPr>
          <p:cNvPr id="73" name="CuadroTexto 72">
            <a:extLst>
              <a:ext uri="{FF2B5EF4-FFF2-40B4-BE49-F238E27FC236}">
                <a16:creationId xmlns:a16="http://schemas.microsoft.com/office/drawing/2014/main" id="{E85548BC-9BB3-101E-D75C-706C9CF8ECDE}"/>
              </a:ext>
            </a:extLst>
          </p:cNvPr>
          <p:cNvSpPr txBox="1"/>
          <p:nvPr/>
        </p:nvSpPr>
        <p:spPr>
          <a:xfrm>
            <a:off x="2082277" y="1396364"/>
            <a:ext cx="631711" cy="369332"/>
          </a:xfrm>
          <a:prstGeom prst="rect">
            <a:avLst/>
          </a:prstGeom>
          <a:noFill/>
        </p:spPr>
        <p:txBody>
          <a:bodyPr wrap="none" rtlCol="0">
            <a:spAutoFit/>
          </a:bodyPr>
          <a:lstStyle/>
          <a:p>
            <a:pPr algn="ctr"/>
            <a:r>
              <a:rPr lang="el-GR" b="1" dirty="0">
                <a:latin typeface="Arial" panose="020B0604020202020204" pitchFamily="34" charset="0"/>
                <a:cs typeface="Arial" panose="020B0604020202020204" pitchFamily="34" charset="0"/>
              </a:rPr>
              <a:t>α</a:t>
            </a:r>
            <a:r>
              <a:rPr lang="es-ES" b="1" baseline="-25000" dirty="0">
                <a:latin typeface="Arial" panose="020B0604020202020204" pitchFamily="34" charset="0"/>
                <a:cs typeface="Arial" panose="020B0604020202020204" pitchFamily="34" charset="0"/>
              </a:rPr>
              <a:t>ATD</a:t>
            </a:r>
            <a:endParaRPr lang="es-CL" b="1" dirty="0">
              <a:latin typeface="Arial" panose="020B0604020202020204" pitchFamily="34" charset="0"/>
              <a:cs typeface="Arial" panose="020B0604020202020204" pitchFamily="34" charset="0"/>
            </a:endParaRPr>
          </a:p>
        </p:txBody>
      </p:sp>
      <p:sp>
        <p:nvSpPr>
          <p:cNvPr id="74" name="Elipse 73">
            <a:extLst>
              <a:ext uri="{FF2B5EF4-FFF2-40B4-BE49-F238E27FC236}">
                <a16:creationId xmlns:a16="http://schemas.microsoft.com/office/drawing/2014/main" id="{91C9464E-0BD3-0E2A-9AE6-BD3DF562D218}"/>
              </a:ext>
            </a:extLst>
          </p:cNvPr>
          <p:cNvSpPr/>
          <p:nvPr/>
        </p:nvSpPr>
        <p:spPr>
          <a:xfrm>
            <a:off x="1940933" y="2904750"/>
            <a:ext cx="914400" cy="914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a:p>
        </p:txBody>
      </p:sp>
      <p:sp>
        <p:nvSpPr>
          <p:cNvPr id="76" name="Elipse 75">
            <a:extLst>
              <a:ext uri="{FF2B5EF4-FFF2-40B4-BE49-F238E27FC236}">
                <a16:creationId xmlns:a16="http://schemas.microsoft.com/office/drawing/2014/main" id="{FDEED837-D47D-D946-0AA9-E599D189D265}"/>
              </a:ext>
            </a:extLst>
          </p:cNvPr>
          <p:cNvSpPr/>
          <p:nvPr/>
        </p:nvSpPr>
        <p:spPr>
          <a:xfrm>
            <a:off x="1940933" y="4637595"/>
            <a:ext cx="914400" cy="914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a:p>
        </p:txBody>
      </p:sp>
      <p:sp>
        <p:nvSpPr>
          <p:cNvPr id="78" name="CuadroTexto 77">
            <a:extLst>
              <a:ext uri="{FF2B5EF4-FFF2-40B4-BE49-F238E27FC236}">
                <a16:creationId xmlns:a16="http://schemas.microsoft.com/office/drawing/2014/main" id="{09C5770E-B770-6571-A056-6838E93132FF}"/>
              </a:ext>
            </a:extLst>
          </p:cNvPr>
          <p:cNvSpPr txBox="1"/>
          <p:nvPr/>
        </p:nvSpPr>
        <p:spPr>
          <a:xfrm>
            <a:off x="2059485" y="3119419"/>
            <a:ext cx="651140" cy="369332"/>
          </a:xfrm>
          <a:prstGeom prst="rect">
            <a:avLst/>
          </a:prstGeom>
          <a:noFill/>
        </p:spPr>
        <p:txBody>
          <a:bodyPr wrap="none" rtlCol="0">
            <a:spAutoFit/>
          </a:bodyPr>
          <a:lstStyle/>
          <a:p>
            <a:pPr algn="ctr"/>
            <a:r>
              <a:rPr lang="el-GR" b="1" dirty="0">
                <a:latin typeface="Arial" panose="020B0604020202020204" pitchFamily="34" charset="0"/>
                <a:cs typeface="Arial" panose="020B0604020202020204" pitchFamily="34" charset="0"/>
              </a:rPr>
              <a:t>α</a:t>
            </a:r>
            <a:r>
              <a:rPr lang="es-ES" b="1" baseline="-25000" dirty="0">
                <a:latin typeface="Arial" panose="020B0604020202020204" pitchFamily="34" charset="0"/>
                <a:cs typeface="Arial" panose="020B0604020202020204" pitchFamily="34" charset="0"/>
              </a:rPr>
              <a:t>PCA</a:t>
            </a:r>
            <a:endParaRPr lang="es-CL" b="1" dirty="0">
              <a:latin typeface="Arial" panose="020B0604020202020204" pitchFamily="34" charset="0"/>
              <a:cs typeface="Arial" panose="020B0604020202020204" pitchFamily="34" charset="0"/>
            </a:endParaRPr>
          </a:p>
        </p:txBody>
      </p:sp>
      <p:sp>
        <p:nvSpPr>
          <p:cNvPr id="79" name="CuadroTexto 78">
            <a:extLst>
              <a:ext uri="{FF2B5EF4-FFF2-40B4-BE49-F238E27FC236}">
                <a16:creationId xmlns:a16="http://schemas.microsoft.com/office/drawing/2014/main" id="{9AE6A019-3E3B-AC5D-EAA1-C37C19FCD0BE}"/>
              </a:ext>
            </a:extLst>
          </p:cNvPr>
          <p:cNvSpPr txBox="1"/>
          <p:nvPr/>
        </p:nvSpPr>
        <p:spPr>
          <a:xfrm>
            <a:off x="2043455" y="4862054"/>
            <a:ext cx="683200" cy="369332"/>
          </a:xfrm>
          <a:prstGeom prst="rect">
            <a:avLst/>
          </a:prstGeom>
          <a:noFill/>
        </p:spPr>
        <p:txBody>
          <a:bodyPr wrap="none" rtlCol="0">
            <a:spAutoFit/>
          </a:bodyPr>
          <a:lstStyle/>
          <a:p>
            <a:pPr algn="ctr"/>
            <a:r>
              <a:rPr lang="el-GR" b="1" dirty="0">
                <a:latin typeface="Arial" panose="020B0604020202020204" pitchFamily="34" charset="0"/>
                <a:cs typeface="Arial" panose="020B0604020202020204" pitchFamily="34" charset="0"/>
              </a:rPr>
              <a:t>α</a:t>
            </a:r>
            <a:r>
              <a:rPr lang="es-ES" b="1" baseline="-25000" dirty="0">
                <a:latin typeface="Arial" panose="020B0604020202020204" pitchFamily="34" charset="0"/>
                <a:cs typeface="Arial" panose="020B0604020202020204" pitchFamily="34" charset="0"/>
              </a:rPr>
              <a:t>RWA</a:t>
            </a:r>
            <a:endParaRPr lang="es-CL" b="1" dirty="0">
              <a:latin typeface="Arial" panose="020B0604020202020204" pitchFamily="34" charset="0"/>
              <a:cs typeface="Arial" panose="020B0604020202020204" pitchFamily="34" charset="0"/>
            </a:endParaRPr>
          </a:p>
        </p:txBody>
      </p:sp>
      <p:sp>
        <p:nvSpPr>
          <p:cNvPr id="80" name="Rectángulo redondeado 79">
            <a:extLst>
              <a:ext uri="{FF2B5EF4-FFF2-40B4-BE49-F238E27FC236}">
                <a16:creationId xmlns:a16="http://schemas.microsoft.com/office/drawing/2014/main" id="{8A29E48D-7BE6-C338-67F7-5DEB4459445F}"/>
              </a:ext>
            </a:extLst>
          </p:cNvPr>
          <p:cNvSpPr/>
          <p:nvPr/>
        </p:nvSpPr>
        <p:spPr>
          <a:xfrm>
            <a:off x="1029985" y="897467"/>
            <a:ext cx="2795706" cy="48655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81" name="CuadroTexto 80">
            <a:extLst>
              <a:ext uri="{FF2B5EF4-FFF2-40B4-BE49-F238E27FC236}">
                <a16:creationId xmlns:a16="http://schemas.microsoft.com/office/drawing/2014/main" id="{2CDCA99D-CA87-8D22-2351-2166A756C40D}"/>
              </a:ext>
            </a:extLst>
          </p:cNvPr>
          <p:cNvSpPr txBox="1"/>
          <p:nvPr/>
        </p:nvSpPr>
        <p:spPr>
          <a:xfrm>
            <a:off x="1876415" y="567068"/>
            <a:ext cx="1576072" cy="307777"/>
          </a:xfrm>
          <a:prstGeom prst="rect">
            <a:avLst/>
          </a:prstGeom>
          <a:noFill/>
        </p:spPr>
        <p:txBody>
          <a:bodyPr wrap="none" rtlCol="0">
            <a:spAutoFit/>
          </a:bodyPr>
          <a:lstStyle/>
          <a:p>
            <a:r>
              <a:rPr lang="es-CL" sz="1400" b="1" dirty="0">
                <a:latin typeface="Arial" panose="020B0604020202020204" pitchFamily="34" charset="0"/>
                <a:cs typeface="Arial" panose="020B0604020202020204" pitchFamily="34" charset="0"/>
              </a:rPr>
              <a:t>Between-</a:t>
            </a:r>
            <a:r>
              <a:rPr lang="es-CL" sz="1400" b="1" dirty="0" err="1">
                <a:latin typeface="Arial" panose="020B0604020202020204" pitchFamily="34" charset="0"/>
                <a:cs typeface="Arial" panose="020B0604020202020204" pitchFamily="34" charset="0"/>
              </a:rPr>
              <a:t>person</a:t>
            </a:r>
            <a:endParaRPr lang="es-CL" sz="1400" b="1" dirty="0">
              <a:latin typeface="Arial" panose="020B0604020202020204" pitchFamily="34" charset="0"/>
              <a:cs typeface="Arial" panose="020B0604020202020204" pitchFamily="34" charset="0"/>
            </a:endParaRPr>
          </a:p>
        </p:txBody>
      </p:sp>
      <p:cxnSp>
        <p:nvCxnSpPr>
          <p:cNvPr id="83" name="Conector curvado 82">
            <a:extLst>
              <a:ext uri="{FF2B5EF4-FFF2-40B4-BE49-F238E27FC236}">
                <a16:creationId xmlns:a16="http://schemas.microsoft.com/office/drawing/2014/main" id="{4973A28D-B68F-0E1D-DB03-8B5BF5807A20}"/>
              </a:ext>
            </a:extLst>
          </p:cNvPr>
          <p:cNvCxnSpPr>
            <a:stCxn id="72" idx="2"/>
            <a:endCxn id="76" idx="2"/>
          </p:cNvCxnSpPr>
          <p:nvPr/>
        </p:nvCxnSpPr>
        <p:spPr>
          <a:xfrm rot="10800000" flipV="1">
            <a:off x="1940933" y="1629105"/>
            <a:ext cx="12700" cy="3465690"/>
          </a:xfrm>
          <a:prstGeom prst="curvedConnector3">
            <a:avLst>
              <a:gd name="adj1" fmla="val 5088890"/>
            </a:avLst>
          </a:prstGeom>
          <a:ln w="19050">
            <a:solidFill>
              <a:schemeClr val="accent5">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6" name="Conector curvado 85">
            <a:extLst>
              <a:ext uri="{FF2B5EF4-FFF2-40B4-BE49-F238E27FC236}">
                <a16:creationId xmlns:a16="http://schemas.microsoft.com/office/drawing/2014/main" id="{127F2C13-B54F-C060-1623-B1E46756D658}"/>
              </a:ext>
            </a:extLst>
          </p:cNvPr>
          <p:cNvCxnSpPr>
            <a:cxnSpLocks/>
            <a:stCxn id="74" idx="6"/>
            <a:endCxn id="76" idx="6"/>
          </p:cNvCxnSpPr>
          <p:nvPr/>
        </p:nvCxnSpPr>
        <p:spPr>
          <a:xfrm>
            <a:off x="2855333" y="3361950"/>
            <a:ext cx="12700" cy="1732845"/>
          </a:xfrm>
          <a:prstGeom prst="curvedConnector3">
            <a:avLst>
              <a:gd name="adj1" fmla="val 4377780"/>
            </a:avLst>
          </a:prstGeom>
          <a:ln w="19050">
            <a:solidFill>
              <a:schemeClr val="accent5">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Conector curvado 89">
            <a:extLst>
              <a:ext uri="{FF2B5EF4-FFF2-40B4-BE49-F238E27FC236}">
                <a16:creationId xmlns:a16="http://schemas.microsoft.com/office/drawing/2014/main" id="{C31FF744-B092-75A9-2C9B-B5430ACFAE28}"/>
              </a:ext>
            </a:extLst>
          </p:cNvPr>
          <p:cNvCxnSpPr>
            <a:cxnSpLocks/>
            <a:stCxn id="72" idx="6"/>
            <a:endCxn id="74" idx="6"/>
          </p:cNvCxnSpPr>
          <p:nvPr/>
        </p:nvCxnSpPr>
        <p:spPr>
          <a:xfrm>
            <a:off x="2855333" y="1629105"/>
            <a:ext cx="12700" cy="1732845"/>
          </a:xfrm>
          <a:prstGeom prst="curvedConnector3">
            <a:avLst>
              <a:gd name="adj1" fmla="val 3844449"/>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9" name="Conector recto de flecha 98">
            <a:extLst>
              <a:ext uri="{FF2B5EF4-FFF2-40B4-BE49-F238E27FC236}">
                <a16:creationId xmlns:a16="http://schemas.microsoft.com/office/drawing/2014/main" id="{EFE554A9-B35B-D009-8A24-58118D0B749A}"/>
              </a:ext>
            </a:extLst>
          </p:cNvPr>
          <p:cNvCxnSpPr>
            <a:stCxn id="51" idx="6"/>
            <a:endCxn id="53" idx="2"/>
          </p:cNvCxnSpPr>
          <p:nvPr/>
        </p:nvCxnSpPr>
        <p:spPr>
          <a:xfrm>
            <a:off x="5052916" y="1573729"/>
            <a:ext cx="206782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ector recto de flecha 99">
            <a:extLst>
              <a:ext uri="{FF2B5EF4-FFF2-40B4-BE49-F238E27FC236}">
                <a16:creationId xmlns:a16="http://schemas.microsoft.com/office/drawing/2014/main" id="{3308364A-568E-FA03-FC2A-DEDD25F3FC8A}"/>
              </a:ext>
            </a:extLst>
          </p:cNvPr>
          <p:cNvCxnSpPr>
            <a:cxnSpLocks/>
            <a:stCxn id="53" idx="6"/>
            <a:endCxn id="55" idx="2"/>
          </p:cNvCxnSpPr>
          <p:nvPr/>
        </p:nvCxnSpPr>
        <p:spPr>
          <a:xfrm>
            <a:off x="8035143" y="1573729"/>
            <a:ext cx="2072891"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Conector recto de flecha 102">
            <a:extLst>
              <a:ext uri="{FF2B5EF4-FFF2-40B4-BE49-F238E27FC236}">
                <a16:creationId xmlns:a16="http://schemas.microsoft.com/office/drawing/2014/main" id="{D162220B-904B-C3A2-2156-AD5E1CA2776F}"/>
              </a:ext>
            </a:extLst>
          </p:cNvPr>
          <p:cNvCxnSpPr>
            <a:cxnSpLocks/>
            <a:stCxn id="57" idx="6"/>
            <a:endCxn id="59" idx="2"/>
          </p:cNvCxnSpPr>
          <p:nvPr/>
        </p:nvCxnSpPr>
        <p:spPr>
          <a:xfrm>
            <a:off x="5052916" y="3306574"/>
            <a:ext cx="206782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ector recto de flecha 105">
            <a:extLst>
              <a:ext uri="{FF2B5EF4-FFF2-40B4-BE49-F238E27FC236}">
                <a16:creationId xmlns:a16="http://schemas.microsoft.com/office/drawing/2014/main" id="{FBDEE12B-F17A-32CD-BA92-DD267940F76F}"/>
              </a:ext>
            </a:extLst>
          </p:cNvPr>
          <p:cNvCxnSpPr>
            <a:cxnSpLocks/>
            <a:stCxn id="59" idx="6"/>
            <a:endCxn id="61" idx="2"/>
          </p:cNvCxnSpPr>
          <p:nvPr/>
        </p:nvCxnSpPr>
        <p:spPr>
          <a:xfrm>
            <a:off x="8035143" y="3306574"/>
            <a:ext cx="2072891"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Conector recto de flecha 108">
            <a:extLst>
              <a:ext uri="{FF2B5EF4-FFF2-40B4-BE49-F238E27FC236}">
                <a16:creationId xmlns:a16="http://schemas.microsoft.com/office/drawing/2014/main" id="{096E1214-B969-BC61-5B1E-DBD98CA172A1}"/>
              </a:ext>
            </a:extLst>
          </p:cNvPr>
          <p:cNvCxnSpPr>
            <a:cxnSpLocks/>
            <a:stCxn id="63" idx="6"/>
            <a:endCxn id="65" idx="2"/>
          </p:cNvCxnSpPr>
          <p:nvPr/>
        </p:nvCxnSpPr>
        <p:spPr>
          <a:xfrm>
            <a:off x="5052916" y="5039419"/>
            <a:ext cx="206782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Conector recto de flecha 111">
            <a:extLst>
              <a:ext uri="{FF2B5EF4-FFF2-40B4-BE49-F238E27FC236}">
                <a16:creationId xmlns:a16="http://schemas.microsoft.com/office/drawing/2014/main" id="{9A453C24-8C81-EABC-93D0-ABECCE65CE4F}"/>
              </a:ext>
            </a:extLst>
          </p:cNvPr>
          <p:cNvCxnSpPr>
            <a:cxnSpLocks/>
            <a:stCxn id="65" idx="6"/>
            <a:endCxn id="67" idx="2"/>
          </p:cNvCxnSpPr>
          <p:nvPr/>
        </p:nvCxnSpPr>
        <p:spPr>
          <a:xfrm>
            <a:off x="8035143" y="5039419"/>
            <a:ext cx="2072891"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Conector recto de flecha 114">
            <a:extLst>
              <a:ext uri="{FF2B5EF4-FFF2-40B4-BE49-F238E27FC236}">
                <a16:creationId xmlns:a16="http://schemas.microsoft.com/office/drawing/2014/main" id="{571F7229-33C8-6C5C-C897-75AA2C4C0275}"/>
              </a:ext>
            </a:extLst>
          </p:cNvPr>
          <p:cNvCxnSpPr>
            <a:cxnSpLocks/>
            <a:stCxn id="51" idx="6"/>
            <a:endCxn id="59" idx="2"/>
          </p:cNvCxnSpPr>
          <p:nvPr/>
        </p:nvCxnSpPr>
        <p:spPr>
          <a:xfrm>
            <a:off x="5052916" y="1573729"/>
            <a:ext cx="2067827" cy="173284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ector recto de flecha 117">
            <a:extLst>
              <a:ext uri="{FF2B5EF4-FFF2-40B4-BE49-F238E27FC236}">
                <a16:creationId xmlns:a16="http://schemas.microsoft.com/office/drawing/2014/main" id="{09FB6A62-D609-B9A5-8412-45BED2C6E7E6}"/>
              </a:ext>
            </a:extLst>
          </p:cNvPr>
          <p:cNvCxnSpPr>
            <a:cxnSpLocks/>
            <a:stCxn id="57" idx="6"/>
            <a:endCxn id="65" idx="2"/>
          </p:cNvCxnSpPr>
          <p:nvPr/>
        </p:nvCxnSpPr>
        <p:spPr>
          <a:xfrm>
            <a:off x="5052916" y="3306574"/>
            <a:ext cx="2067827" cy="1732845"/>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Conector recto de flecha 120">
            <a:extLst>
              <a:ext uri="{FF2B5EF4-FFF2-40B4-BE49-F238E27FC236}">
                <a16:creationId xmlns:a16="http://schemas.microsoft.com/office/drawing/2014/main" id="{016CA5E1-3A2F-55BA-85AB-C15E9F19135D}"/>
              </a:ext>
            </a:extLst>
          </p:cNvPr>
          <p:cNvCxnSpPr>
            <a:cxnSpLocks/>
            <a:stCxn id="53" idx="6"/>
            <a:endCxn id="61" idx="2"/>
          </p:cNvCxnSpPr>
          <p:nvPr/>
        </p:nvCxnSpPr>
        <p:spPr>
          <a:xfrm>
            <a:off x="8035143" y="1573729"/>
            <a:ext cx="2072891" cy="173284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Conector recto de flecha 123">
            <a:extLst>
              <a:ext uri="{FF2B5EF4-FFF2-40B4-BE49-F238E27FC236}">
                <a16:creationId xmlns:a16="http://schemas.microsoft.com/office/drawing/2014/main" id="{FB59456A-B768-4D61-0ADE-4687672C6DDE}"/>
              </a:ext>
            </a:extLst>
          </p:cNvPr>
          <p:cNvCxnSpPr>
            <a:cxnSpLocks/>
            <a:stCxn id="59" idx="6"/>
            <a:endCxn id="67" idx="2"/>
          </p:cNvCxnSpPr>
          <p:nvPr/>
        </p:nvCxnSpPr>
        <p:spPr>
          <a:xfrm>
            <a:off x="8035143" y="3306574"/>
            <a:ext cx="2072891" cy="1732845"/>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Conector recto de flecha 126">
            <a:extLst>
              <a:ext uri="{FF2B5EF4-FFF2-40B4-BE49-F238E27FC236}">
                <a16:creationId xmlns:a16="http://schemas.microsoft.com/office/drawing/2014/main" id="{70E6090A-17B1-431D-154D-3ED84815051C}"/>
              </a:ext>
            </a:extLst>
          </p:cNvPr>
          <p:cNvCxnSpPr>
            <a:cxnSpLocks/>
            <a:stCxn id="51" idx="6"/>
            <a:endCxn id="65" idx="2"/>
          </p:cNvCxnSpPr>
          <p:nvPr/>
        </p:nvCxnSpPr>
        <p:spPr>
          <a:xfrm>
            <a:off x="5052916" y="1573729"/>
            <a:ext cx="2067827" cy="3465690"/>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Conector recto de flecha 129">
            <a:extLst>
              <a:ext uri="{FF2B5EF4-FFF2-40B4-BE49-F238E27FC236}">
                <a16:creationId xmlns:a16="http://schemas.microsoft.com/office/drawing/2014/main" id="{68503EC8-689B-B0B4-925E-6387C08195E5}"/>
              </a:ext>
            </a:extLst>
          </p:cNvPr>
          <p:cNvCxnSpPr>
            <a:cxnSpLocks/>
            <a:stCxn id="53" idx="6"/>
            <a:endCxn id="67" idx="2"/>
          </p:cNvCxnSpPr>
          <p:nvPr/>
        </p:nvCxnSpPr>
        <p:spPr>
          <a:xfrm>
            <a:off x="8035143" y="1573729"/>
            <a:ext cx="2072891" cy="3465690"/>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Conector recto de flecha 132">
            <a:extLst>
              <a:ext uri="{FF2B5EF4-FFF2-40B4-BE49-F238E27FC236}">
                <a16:creationId xmlns:a16="http://schemas.microsoft.com/office/drawing/2014/main" id="{00F7163C-7C52-928F-BCD3-6FF441F86061}"/>
              </a:ext>
            </a:extLst>
          </p:cNvPr>
          <p:cNvCxnSpPr>
            <a:cxnSpLocks/>
            <a:stCxn id="57" idx="6"/>
            <a:endCxn id="53" idx="2"/>
          </p:cNvCxnSpPr>
          <p:nvPr/>
        </p:nvCxnSpPr>
        <p:spPr>
          <a:xfrm flipV="1">
            <a:off x="5052916" y="1573729"/>
            <a:ext cx="2067827" cy="1732845"/>
          </a:xfrm>
          <a:prstGeom prst="straightConnector1">
            <a:avLst/>
          </a:prstGeom>
          <a:ln w="19050">
            <a:solidFill>
              <a:schemeClr val="bg2">
                <a:lumMod val="9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6" name="Conector recto de flecha 135">
            <a:extLst>
              <a:ext uri="{FF2B5EF4-FFF2-40B4-BE49-F238E27FC236}">
                <a16:creationId xmlns:a16="http://schemas.microsoft.com/office/drawing/2014/main" id="{8A158F30-D642-384C-9472-B346215B6FC4}"/>
              </a:ext>
            </a:extLst>
          </p:cNvPr>
          <p:cNvCxnSpPr>
            <a:cxnSpLocks/>
            <a:stCxn id="63" idx="6"/>
            <a:endCxn id="59" idx="2"/>
          </p:cNvCxnSpPr>
          <p:nvPr/>
        </p:nvCxnSpPr>
        <p:spPr>
          <a:xfrm flipV="1">
            <a:off x="5052916" y="3306574"/>
            <a:ext cx="2067827" cy="1732845"/>
          </a:xfrm>
          <a:prstGeom prst="straightConnector1">
            <a:avLst/>
          </a:prstGeom>
          <a:ln w="19050">
            <a:solidFill>
              <a:schemeClr val="bg2">
                <a:lumMod val="9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9" name="Conector recto de flecha 138">
            <a:extLst>
              <a:ext uri="{FF2B5EF4-FFF2-40B4-BE49-F238E27FC236}">
                <a16:creationId xmlns:a16="http://schemas.microsoft.com/office/drawing/2014/main" id="{9F2F89DA-0AD5-AB44-5BC0-7B165B4AD3F5}"/>
              </a:ext>
            </a:extLst>
          </p:cNvPr>
          <p:cNvCxnSpPr>
            <a:cxnSpLocks/>
            <a:stCxn id="59" idx="6"/>
            <a:endCxn id="55" idx="2"/>
          </p:cNvCxnSpPr>
          <p:nvPr/>
        </p:nvCxnSpPr>
        <p:spPr>
          <a:xfrm flipV="1">
            <a:off x="8035143" y="1573729"/>
            <a:ext cx="2072891" cy="1732845"/>
          </a:xfrm>
          <a:prstGeom prst="straightConnector1">
            <a:avLst/>
          </a:prstGeom>
          <a:ln w="19050">
            <a:solidFill>
              <a:schemeClr val="bg2">
                <a:lumMod val="9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2" name="Conector recto de flecha 141">
            <a:extLst>
              <a:ext uri="{FF2B5EF4-FFF2-40B4-BE49-F238E27FC236}">
                <a16:creationId xmlns:a16="http://schemas.microsoft.com/office/drawing/2014/main" id="{BBD4401D-069A-D96A-D1E0-551C8AEB59F8}"/>
              </a:ext>
            </a:extLst>
          </p:cNvPr>
          <p:cNvCxnSpPr>
            <a:cxnSpLocks/>
            <a:stCxn id="65" idx="6"/>
            <a:endCxn id="61" idx="2"/>
          </p:cNvCxnSpPr>
          <p:nvPr/>
        </p:nvCxnSpPr>
        <p:spPr>
          <a:xfrm flipV="1">
            <a:off x="8035143" y="3306574"/>
            <a:ext cx="2072891" cy="1732845"/>
          </a:xfrm>
          <a:prstGeom prst="straightConnector1">
            <a:avLst/>
          </a:prstGeom>
          <a:ln w="19050">
            <a:solidFill>
              <a:schemeClr val="bg2">
                <a:lumMod val="9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5" name="Conector recto de flecha 144">
            <a:extLst>
              <a:ext uri="{FF2B5EF4-FFF2-40B4-BE49-F238E27FC236}">
                <a16:creationId xmlns:a16="http://schemas.microsoft.com/office/drawing/2014/main" id="{49A10E5D-0C9A-DE9B-B9C9-88BC50D71AFD}"/>
              </a:ext>
            </a:extLst>
          </p:cNvPr>
          <p:cNvCxnSpPr>
            <a:cxnSpLocks/>
            <a:stCxn id="63" idx="6"/>
            <a:endCxn id="53" idx="2"/>
          </p:cNvCxnSpPr>
          <p:nvPr/>
        </p:nvCxnSpPr>
        <p:spPr>
          <a:xfrm flipV="1">
            <a:off x="5052916" y="1573729"/>
            <a:ext cx="2067827" cy="3465690"/>
          </a:xfrm>
          <a:prstGeom prst="straightConnector1">
            <a:avLst/>
          </a:prstGeom>
          <a:ln w="19050">
            <a:solidFill>
              <a:schemeClr val="bg2">
                <a:lumMod val="9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8" name="Conector recto de flecha 147">
            <a:extLst>
              <a:ext uri="{FF2B5EF4-FFF2-40B4-BE49-F238E27FC236}">
                <a16:creationId xmlns:a16="http://schemas.microsoft.com/office/drawing/2014/main" id="{02BBC951-C80F-D8AD-70CA-BE710A6D8493}"/>
              </a:ext>
            </a:extLst>
          </p:cNvPr>
          <p:cNvCxnSpPr>
            <a:cxnSpLocks/>
            <a:stCxn id="65" idx="6"/>
            <a:endCxn id="55" idx="2"/>
          </p:cNvCxnSpPr>
          <p:nvPr/>
        </p:nvCxnSpPr>
        <p:spPr>
          <a:xfrm flipV="1">
            <a:off x="8035143" y="1573729"/>
            <a:ext cx="2072891" cy="3465690"/>
          </a:xfrm>
          <a:prstGeom prst="straightConnector1">
            <a:avLst/>
          </a:prstGeom>
          <a:ln w="19050">
            <a:solidFill>
              <a:schemeClr val="bg2">
                <a:lumMod val="9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35" name="CuadroTexto 234">
            <a:extLst>
              <a:ext uri="{FF2B5EF4-FFF2-40B4-BE49-F238E27FC236}">
                <a16:creationId xmlns:a16="http://schemas.microsoft.com/office/drawing/2014/main" id="{B0C05C64-C9A7-E21B-89F3-A08B1013ABF2}"/>
              </a:ext>
            </a:extLst>
          </p:cNvPr>
          <p:cNvSpPr txBox="1"/>
          <p:nvPr/>
        </p:nvSpPr>
        <p:spPr>
          <a:xfrm>
            <a:off x="5692865" y="1434672"/>
            <a:ext cx="806269" cy="276999"/>
          </a:xfrm>
          <a:prstGeom prst="rect">
            <a:avLst/>
          </a:prstGeom>
          <a:solidFill>
            <a:schemeClr val="bg1"/>
          </a:solidFill>
        </p:spPr>
        <p:txBody>
          <a:bodyPr wrap="square" rtlCol="0">
            <a:spAutoFit/>
          </a:bodyPr>
          <a:lstStyle/>
          <a:p>
            <a:pPr algn="ctr"/>
            <a:r>
              <a:rPr lang="es-CL" sz="1200" dirty="0">
                <a:latin typeface="Arial" panose="020B0604020202020204" pitchFamily="34" charset="0"/>
                <a:cs typeface="Arial" panose="020B0604020202020204" pitchFamily="34" charset="0"/>
              </a:rPr>
              <a:t>0.139***</a:t>
            </a:r>
          </a:p>
        </p:txBody>
      </p:sp>
      <p:sp>
        <p:nvSpPr>
          <p:cNvPr id="6" name="CuadroTexto 5">
            <a:extLst>
              <a:ext uri="{FF2B5EF4-FFF2-40B4-BE49-F238E27FC236}">
                <a16:creationId xmlns:a16="http://schemas.microsoft.com/office/drawing/2014/main" id="{CD2889BA-F1F5-5102-C4E9-F31DA719F925}"/>
              </a:ext>
            </a:extLst>
          </p:cNvPr>
          <p:cNvSpPr txBox="1"/>
          <p:nvPr/>
        </p:nvSpPr>
        <p:spPr>
          <a:xfrm>
            <a:off x="8668454" y="1442530"/>
            <a:ext cx="806269" cy="276999"/>
          </a:xfrm>
          <a:prstGeom prst="rect">
            <a:avLst/>
          </a:prstGeom>
          <a:solidFill>
            <a:schemeClr val="bg1"/>
          </a:solidFill>
        </p:spPr>
        <p:txBody>
          <a:bodyPr wrap="square" rtlCol="0">
            <a:spAutoFit/>
          </a:bodyPr>
          <a:lstStyle/>
          <a:p>
            <a:pPr algn="ctr"/>
            <a:r>
              <a:rPr lang="es-CL" sz="1200" dirty="0">
                <a:latin typeface="Arial" panose="020B0604020202020204" pitchFamily="34" charset="0"/>
                <a:cs typeface="Arial" panose="020B0604020202020204" pitchFamily="34" charset="0"/>
              </a:rPr>
              <a:t>0.139***</a:t>
            </a:r>
          </a:p>
        </p:txBody>
      </p:sp>
      <p:sp>
        <p:nvSpPr>
          <p:cNvPr id="7" name="CuadroTexto 6">
            <a:extLst>
              <a:ext uri="{FF2B5EF4-FFF2-40B4-BE49-F238E27FC236}">
                <a16:creationId xmlns:a16="http://schemas.microsoft.com/office/drawing/2014/main" id="{D2D93BC0-B62E-78BF-7790-7937062FDB21}"/>
              </a:ext>
            </a:extLst>
          </p:cNvPr>
          <p:cNvSpPr txBox="1"/>
          <p:nvPr/>
        </p:nvSpPr>
        <p:spPr>
          <a:xfrm rot="2347904">
            <a:off x="5237089" y="1799053"/>
            <a:ext cx="806269" cy="276999"/>
          </a:xfrm>
          <a:prstGeom prst="rect">
            <a:avLst/>
          </a:prstGeom>
          <a:noFill/>
        </p:spPr>
        <p:txBody>
          <a:bodyPr wrap="square" rtlCol="0">
            <a:spAutoFit/>
          </a:bodyPr>
          <a:lstStyle/>
          <a:p>
            <a:pPr algn="ctr"/>
            <a:r>
              <a:rPr lang="es-CL" sz="1200" dirty="0">
                <a:latin typeface="Arial" panose="020B0604020202020204" pitchFamily="34" charset="0"/>
                <a:cs typeface="Arial" panose="020B0604020202020204" pitchFamily="34" charset="0"/>
              </a:rPr>
              <a:t>0.067*</a:t>
            </a:r>
          </a:p>
        </p:txBody>
      </p:sp>
      <p:sp>
        <p:nvSpPr>
          <p:cNvPr id="9" name="CuadroTexto 8">
            <a:extLst>
              <a:ext uri="{FF2B5EF4-FFF2-40B4-BE49-F238E27FC236}">
                <a16:creationId xmlns:a16="http://schemas.microsoft.com/office/drawing/2014/main" id="{71FD01ED-B972-90D2-2027-68589BACAA9D}"/>
              </a:ext>
            </a:extLst>
          </p:cNvPr>
          <p:cNvSpPr txBox="1"/>
          <p:nvPr/>
        </p:nvSpPr>
        <p:spPr>
          <a:xfrm>
            <a:off x="5240106" y="3171549"/>
            <a:ext cx="749781" cy="276999"/>
          </a:xfrm>
          <a:prstGeom prst="rect">
            <a:avLst/>
          </a:prstGeom>
          <a:solidFill>
            <a:schemeClr val="bg1"/>
          </a:solidFill>
        </p:spPr>
        <p:txBody>
          <a:bodyPr wrap="square" rtlCol="0">
            <a:spAutoFit/>
          </a:bodyPr>
          <a:lstStyle/>
          <a:p>
            <a:pPr algn="ctr"/>
            <a:r>
              <a:rPr lang="es-CL" sz="1200" dirty="0">
                <a:latin typeface="Arial" panose="020B0604020202020204" pitchFamily="34" charset="0"/>
                <a:cs typeface="Arial" panose="020B0604020202020204" pitchFamily="34" charset="0"/>
              </a:rPr>
              <a:t>0.311***</a:t>
            </a:r>
          </a:p>
        </p:txBody>
      </p:sp>
      <p:sp>
        <p:nvSpPr>
          <p:cNvPr id="85" name="CuadroTexto 84">
            <a:extLst>
              <a:ext uri="{FF2B5EF4-FFF2-40B4-BE49-F238E27FC236}">
                <a16:creationId xmlns:a16="http://schemas.microsoft.com/office/drawing/2014/main" id="{FB88E0D3-30A8-8C56-D0A8-FE19D944D058}"/>
              </a:ext>
            </a:extLst>
          </p:cNvPr>
          <p:cNvSpPr txBox="1"/>
          <p:nvPr/>
        </p:nvSpPr>
        <p:spPr>
          <a:xfrm rot="2347904">
            <a:off x="8253618" y="1826375"/>
            <a:ext cx="806269" cy="276999"/>
          </a:xfrm>
          <a:prstGeom prst="rect">
            <a:avLst/>
          </a:prstGeom>
          <a:noFill/>
        </p:spPr>
        <p:txBody>
          <a:bodyPr wrap="square" rtlCol="0">
            <a:spAutoFit/>
          </a:bodyPr>
          <a:lstStyle/>
          <a:p>
            <a:pPr algn="ctr"/>
            <a:r>
              <a:rPr lang="es-CL" sz="1200" dirty="0">
                <a:latin typeface="Arial" panose="020B0604020202020204" pitchFamily="34" charset="0"/>
                <a:cs typeface="Arial" panose="020B0604020202020204" pitchFamily="34" charset="0"/>
              </a:rPr>
              <a:t>0.067*</a:t>
            </a:r>
          </a:p>
        </p:txBody>
      </p:sp>
      <p:sp>
        <p:nvSpPr>
          <p:cNvPr id="87" name="CuadroTexto 86">
            <a:extLst>
              <a:ext uri="{FF2B5EF4-FFF2-40B4-BE49-F238E27FC236}">
                <a16:creationId xmlns:a16="http://schemas.microsoft.com/office/drawing/2014/main" id="{689F0E2A-BCB3-45EA-3BEF-714498CA5E87}"/>
              </a:ext>
            </a:extLst>
          </p:cNvPr>
          <p:cNvSpPr txBox="1"/>
          <p:nvPr/>
        </p:nvSpPr>
        <p:spPr>
          <a:xfrm>
            <a:off x="8225687" y="3177735"/>
            <a:ext cx="749781" cy="276999"/>
          </a:xfrm>
          <a:prstGeom prst="rect">
            <a:avLst/>
          </a:prstGeom>
          <a:solidFill>
            <a:schemeClr val="bg1"/>
          </a:solidFill>
        </p:spPr>
        <p:txBody>
          <a:bodyPr wrap="square" rtlCol="0">
            <a:spAutoFit/>
          </a:bodyPr>
          <a:lstStyle/>
          <a:p>
            <a:pPr algn="ctr"/>
            <a:r>
              <a:rPr lang="es-CL" sz="1200" dirty="0">
                <a:latin typeface="Arial" panose="020B0604020202020204" pitchFamily="34" charset="0"/>
                <a:cs typeface="Arial" panose="020B0604020202020204" pitchFamily="34" charset="0"/>
              </a:rPr>
              <a:t>0.311***</a:t>
            </a:r>
          </a:p>
        </p:txBody>
      </p:sp>
      <p:sp>
        <p:nvSpPr>
          <p:cNvPr id="88" name="CuadroTexto 87">
            <a:extLst>
              <a:ext uri="{FF2B5EF4-FFF2-40B4-BE49-F238E27FC236}">
                <a16:creationId xmlns:a16="http://schemas.microsoft.com/office/drawing/2014/main" id="{B35D5A20-5B40-11ED-7538-772DD5635ECC}"/>
              </a:ext>
            </a:extLst>
          </p:cNvPr>
          <p:cNvSpPr txBox="1"/>
          <p:nvPr/>
        </p:nvSpPr>
        <p:spPr>
          <a:xfrm rot="3580764">
            <a:off x="6376502" y="4175699"/>
            <a:ext cx="806269" cy="276999"/>
          </a:xfrm>
          <a:prstGeom prst="rect">
            <a:avLst/>
          </a:prstGeom>
          <a:noFill/>
        </p:spPr>
        <p:txBody>
          <a:bodyPr wrap="square" rtlCol="0">
            <a:spAutoFit/>
          </a:bodyPr>
          <a:lstStyle/>
          <a:p>
            <a:pPr algn="ctr"/>
            <a:r>
              <a:rPr lang="es-CL" sz="1200" dirty="0">
                <a:latin typeface="Arial" panose="020B0604020202020204" pitchFamily="34" charset="0"/>
                <a:cs typeface="Arial" panose="020B0604020202020204" pitchFamily="34" charset="0"/>
              </a:rPr>
              <a:t>-0.101**</a:t>
            </a:r>
          </a:p>
        </p:txBody>
      </p:sp>
      <p:sp>
        <p:nvSpPr>
          <p:cNvPr id="89" name="CuadroTexto 88">
            <a:extLst>
              <a:ext uri="{FF2B5EF4-FFF2-40B4-BE49-F238E27FC236}">
                <a16:creationId xmlns:a16="http://schemas.microsoft.com/office/drawing/2014/main" id="{03A4A394-7185-CD8A-973C-40B8ABCB6A34}"/>
              </a:ext>
            </a:extLst>
          </p:cNvPr>
          <p:cNvSpPr txBox="1"/>
          <p:nvPr/>
        </p:nvSpPr>
        <p:spPr>
          <a:xfrm rot="3580764">
            <a:off x="9376763" y="4175698"/>
            <a:ext cx="806269" cy="276999"/>
          </a:xfrm>
          <a:prstGeom prst="rect">
            <a:avLst/>
          </a:prstGeom>
          <a:noFill/>
        </p:spPr>
        <p:txBody>
          <a:bodyPr wrap="square" rtlCol="0">
            <a:spAutoFit/>
          </a:bodyPr>
          <a:lstStyle/>
          <a:p>
            <a:pPr algn="ctr"/>
            <a:r>
              <a:rPr lang="es-CL" sz="1200" dirty="0">
                <a:latin typeface="Arial" panose="020B0604020202020204" pitchFamily="34" charset="0"/>
                <a:cs typeface="Arial" panose="020B0604020202020204" pitchFamily="34" charset="0"/>
              </a:rPr>
              <a:t>-0.101**</a:t>
            </a:r>
          </a:p>
        </p:txBody>
      </p:sp>
      <p:sp>
        <p:nvSpPr>
          <p:cNvPr id="91" name="CuadroTexto 90">
            <a:extLst>
              <a:ext uri="{FF2B5EF4-FFF2-40B4-BE49-F238E27FC236}">
                <a16:creationId xmlns:a16="http://schemas.microsoft.com/office/drawing/2014/main" id="{BDAAF20A-A348-DC9E-C70D-97B738477C53}"/>
              </a:ext>
            </a:extLst>
          </p:cNvPr>
          <p:cNvSpPr txBox="1"/>
          <p:nvPr/>
        </p:nvSpPr>
        <p:spPr>
          <a:xfrm rot="2297956">
            <a:off x="5106982" y="3436876"/>
            <a:ext cx="806269" cy="276999"/>
          </a:xfrm>
          <a:prstGeom prst="rect">
            <a:avLst/>
          </a:prstGeom>
          <a:noFill/>
        </p:spPr>
        <p:txBody>
          <a:bodyPr wrap="square" rtlCol="0">
            <a:spAutoFit/>
          </a:bodyPr>
          <a:lstStyle/>
          <a:p>
            <a:pPr algn="ctr"/>
            <a:r>
              <a:rPr lang="es-CL" sz="1200" dirty="0">
                <a:latin typeface="Arial" panose="020B0604020202020204" pitchFamily="34" charset="0"/>
                <a:cs typeface="Arial" panose="020B0604020202020204" pitchFamily="34" charset="0"/>
              </a:rPr>
              <a:t>-0.06**</a:t>
            </a:r>
          </a:p>
        </p:txBody>
      </p:sp>
      <p:sp>
        <p:nvSpPr>
          <p:cNvPr id="92" name="CuadroTexto 91">
            <a:extLst>
              <a:ext uri="{FF2B5EF4-FFF2-40B4-BE49-F238E27FC236}">
                <a16:creationId xmlns:a16="http://schemas.microsoft.com/office/drawing/2014/main" id="{960044D5-95A2-7CB7-A229-B0E652ABA6EF}"/>
              </a:ext>
            </a:extLst>
          </p:cNvPr>
          <p:cNvSpPr txBox="1"/>
          <p:nvPr/>
        </p:nvSpPr>
        <p:spPr>
          <a:xfrm rot="2297956">
            <a:off x="8103222" y="3436876"/>
            <a:ext cx="806269" cy="276999"/>
          </a:xfrm>
          <a:prstGeom prst="rect">
            <a:avLst/>
          </a:prstGeom>
          <a:noFill/>
        </p:spPr>
        <p:txBody>
          <a:bodyPr wrap="square" rtlCol="0">
            <a:spAutoFit/>
          </a:bodyPr>
          <a:lstStyle/>
          <a:p>
            <a:pPr algn="ctr"/>
            <a:r>
              <a:rPr lang="es-CL" sz="1200" dirty="0">
                <a:latin typeface="Arial" panose="020B0604020202020204" pitchFamily="34" charset="0"/>
                <a:cs typeface="Arial" panose="020B0604020202020204" pitchFamily="34" charset="0"/>
              </a:rPr>
              <a:t>-0.06**</a:t>
            </a:r>
          </a:p>
        </p:txBody>
      </p:sp>
      <p:sp>
        <p:nvSpPr>
          <p:cNvPr id="93" name="CuadroTexto 92">
            <a:extLst>
              <a:ext uri="{FF2B5EF4-FFF2-40B4-BE49-F238E27FC236}">
                <a16:creationId xmlns:a16="http://schemas.microsoft.com/office/drawing/2014/main" id="{055ECF23-4843-7E73-89FD-769E5DCDB599}"/>
              </a:ext>
            </a:extLst>
          </p:cNvPr>
          <p:cNvSpPr txBox="1"/>
          <p:nvPr/>
        </p:nvSpPr>
        <p:spPr>
          <a:xfrm>
            <a:off x="5709407" y="4914243"/>
            <a:ext cx="749781" cy="276999"/>
          </a:xfrm>
          <a:prstGeom prst="rect">
            <a:avLst/>
          </a:prstGeom>
          <a:solidFill>
            <a:schemeClr val="bg1"/>
          </a:solidFill>
        </p:spPr>
        <p:txBody>
          <a:bodyPr wrap="square" rtlCol="0">
            <a:spAutoFit/>
          </a:bodyPr>
          <a:lstStyle/>
          <a:p>
            <a:pPr algn="ctr"/>
            <a:r>
              <a:rPr lang="es-CL" sz="1200" dirty="0">
                <a:latin typeface="Arial" panose="020B0604020202020204" pitchFamily="34" charset="0"/>
                <a:cs typeface="Arial" panose="020B0604020202020204" pitchFamily="34" charset="0"/>
              </a:rPr>
              <a:t>0.143***</a:t>
            </a:r>
          </a:p>
        </p:txBody>
      </p:sp>
      <p:sp>
        <p:nvSpPr>
          <p:cNvPr id="94" name="CuadroTexto 93">
            <a:extLst>
              <a:ext uri="{FF2B5EF4-FFF2-40B4-BE49-F238E27FC236}">
                <a16:creationId xmlns:a16="http://schemas.microsoft.com/office/drawing/2014/main" id="{43484EBC-18C6-CED3-0311-9804B7C22831}"/>
              </a:ext>
            </a:extLst>
          </p:cNvPr>
          <p:cNvSpPr txBox="1"/>
          <p:nvPr/>
        </p:nvSpPr>
        <p:spPr>
          <a:xfrm>
            <a:off x="8696697" y="4908220"/>
            <a:ext cx="749781" cy="276999"/>
          </a:xfrm>
          <a:prstGeom prst="rect">
            <a:avLst/>
          </a:prstGeom>
          <a:solidFill>
            <a:schemeClr val="bg1"/>
          </a:solidFill>
        </p:spPr>
        <p:txBody>
          <a:bodyPr wrap="square" rtlCol="0">
            <a:spAutoFit/>
          </a:bodyPr>
          <a:lstStyle/>
          <a:p>
            <a:pPr algn="ctr"/>
            <a:r>
              <a:rPr lang="es-CL" sz="1200" dirty="0">
                <a:latin typeface="Arial" panose="020B0604020202020204" pitchFamily="34" charset="0"/>
                <a:cs typeface="Arial" panose="020B0604020202020204" pitchFamily="34" charset="0"/>
              </a:rPr>
              <a:t>0.143***</a:t>
            </a:r>
          </a:p>
        </p:txBody>
      </p:sp>
      <p:sp>
        <p:nvSpPr>
          <p:cNvPr id="95" name="CuadroTexto 94">
            <a:extLst>
              <a:ext uri="{FF2B5EF4-FFF2-40B4-BE49-F238E27FC236}">
                <a16:creationId xmlns:a16="http://schemas.microsoft.com/office/drawing/2014/main" id="{D2D58D7D-6E2F-666B-45E2-A1E158C1D126}"/>
              </a:ext>
            </a:extLst>
          </p:cNvPr>
          <p:cNvSpPr txBox="1"/>
          <p:nvPr/>
        </p:nvSpPr>
        <p:spPr>
          <a:xfrm>
            <a:off x="2971971" y="2357027"/>
            <a:ext cx="749781" cy="276999"/>
          </a:xfrm>
          <a:prstGeom prst="rect">
            <a:avLst/>
          </a:prstGeom>
          <a:solidFill>
            <a:schemeClr val="bg1"/>
          </a:solidFill>
        </p:spPr>
        <p:txBody>
          <a:bodyPr wrap="square" rtlCol="0">
            <a:spAutoFit/>
          </a:bodyPr>
          <a:lstStyle/>
          <a:p>
            <a:pPr algn="ctr"/>
            <a:r>
              <a:rPr lang="es-CL" sz="1200" dirty="0">
                <a:latin typeface="Arial" panose="020B0604020202020204" pitchFamily="34" charset="0"/>
                <a:cs typeface="Arial" panose="020B0604020202020204" pitchFamily="34" charset="0"/>
              </a:rPr>
              <a:t>0.106***</a:t>
            </a:r>
          </a:p>
        </p:txBody>
      </p:sp>
      <p:sp>
        <p:nvSpPr>
          <p:cNvPr id="96" name="CuadroTexto 95">
            <a:extLst>
              <a:ext uri="{FF2B5EF4-FFF2-40B4-BE49-F238E27FC236}">
                <a16:creationId xmlns:a16="http://schemas.microsoft.com/office/drawing/2014/main" id="{EF8126BC-6E74-2C8D-3080-18F83D995809}"/>
              </a:ext>
            </a:extLst>
          </p:cNvPr>
          <p:cNvSpPr txBox="1"/>
          <p:nvPr/>
        </p:nvSpPr>
        <p:spPr>
          <a:xfrm>
            <a:off x="1044847" y="3177734"/>
            <a:ext cx="804186" cy="276999"/>
          </a:xfrm>
          <a:prstGeom prst="rect">
            <a:avLst/>
          </a:prstGeom>
          <a:solidFill>
            <a:schemeClr val="bg1"/>
          </a:solidFill>
        </p:spPr>
        <p:txBody>
          <a:bodyPr wrap="square" rtlCol="0">
            <a:spAutoFit/>
          </a:bodyPr>
          <a:lstStyle/>
          <a:p>
            <a:pPr algn="ctr"/>
            <a:r>
              <a:rPr lang="es-CL" sz="1200" dirty="0">
                <a:latin typeface="Arial" panose="020B0604020202020204" pitchFamily="34" charset="0"/>
                <a:cs typeface="Arial" panose="020B0604020202020204" pitchFamily="34" charset="0"/>
              </a:rPr>
              <a:t>-0.233***</a:t>
            </a:r>
          </a:p>
        </p:txBody>
      </p:sp>
      <p:sp>
        <p:nvSpPr>
          <p:cNvPr id="97" name="CuadroTexto 96">
            <a:extLst>
              <a:ext uri="{FF2B5EF4-FFF2-40B4-BE49-F238E27FC236}">
                <a16:creationId xmlns:a16="http://schemas.microsoft.com/office/drawing/2014/main" id="{DA613165-2977-E213-7878-F54660B95915}"/>
              </a:ext>
            </a:extLst>
          </p:cNvPr>
          <p:cNvSpPr txBox="1"/>
          <p:nvPr/>
        </p:nvSpPr>
        <p:spPr>
          <a:xfrm>
            <a:off x="2855993" y="4089873"/>
            <a:ext cx="865759" cy="276999"/>
          </a:xfrm>
          <a:prstGeom prst="rect">
            <a:avLst/>
          </a:prstGeom>
          <a:solidFill>
            <a:schemeClr val="bg1"/>
          </a:solidFill>
        </p:spPr>
        <p:txBody>
          <a:bodyPr wrap="square" rtlCol="0">
            <a:spAutoFit/>
          </a:bodyPr>
          <a:lstStyle/>
          <a:p>
            <a:pPr algn="ctr"/>
            <a:r>
              <a:rPr lang="es-CL" sz="1200" dirty="0">
                <a:latin typeface="Arial" panose="020B0604020202020204" pitchFamily="34" charset="0"/>
                <a:cs typeface="Arial" panose="020B0604020202020204" pitchFamily="34" charset="0"/>
              </a:rPr>
              <a:t>-0.259***</a:t>
            </a:r>
          </a:p>
        </p:txBody>
      </p:sp>
      <p:sp>
        <p:nvSpPr>
          <p:cNvPr id="101" name="Título 100">
            <a:extLst>
              <a:ext uri="{FF2B5EF4-FFF2-40B4-BE49-F238E27FC236}">
                <a16:creationId xmlns:a16="http://schemas.microsoft.com/office/drawing/2014/main" id="{2C3D7774-2624-BD3E-AEC0-BA14A6184925}"/>
              </a:ext>
            </a:extLst>
          </p:cNvPr>
          <p:cNvSpPr>
            <a:spLocks noGrp="1"/>
          </p:cNvSpPr>
          <p:nvPr>
            <p:ph type="title"/>
          </p:nvPr>
        </p:nvSpPr>
        <p:spPr>
          <a:xfrm>
            <a:off x="838200" y="133396"/>
            <a:ext cx="10515600" cy="401364"/>
          </a:xfrm>
        </p:spPr>
        <p:txBody>
          <a:bodyPr>
            <a:noAutofit/>
          </a:bodyPr>
          <a:lstStyle/>
          <a:p>
            <a:r>
              <a:rPr lang="es-CL" sz="3200" dirty="0" err="1">
                <a:latin typeface="Arial" panose="020B0604020202020204" pitchFamily="34" charset="0"/>
                <a:cs typeface="Arial" panose="020B0604020202020204" pitchFamily="34" charset="0"/>
              </a:rPr>
              <a:t>Three</a:t>
            </a:r>
            <a:r>
              <a:rPr lang="es-CL" sz="3200" dirty="0">
                <a:latin typeface="Arial" panose="020B0604020202020204" pitchFamily="34" charset="0"/>
                <a:cs typeface="Arial" panose="020B0604020202020204" pitchFamily="34" charset="0"/>
              </a:rPr>
              <a:t> </a:t>
            </a:r>
            <a:r>
              <a:rPr lang="es-CL" sz="3200" dirty="0" err="1">
                <a:latin typeface="Arial" panose="020B0604020202020204" pitchFamily="34" charset="0"/>
                <a:cs typeface="Arial" panose="020B0604020202020204" pitchFamily="34" charset="0"/>
              </a:rPr>
              <a:t>items</a:t>
            </a:r>
            <a:r>
              <a:rPr lang="es-CL" sz="3200" dirty="0">
                <a:latin typeface="Arial" panose="020B0604020202020204" pitchFamily="34" charset="0"/>
                <a:cs typeface="Arial" panose="020B0604020202020204" pitchFamily="34" charset="0"/>
              </a:rPr>
              <a:t> ATD</a:t>
            </a:r>
          </a:p>
        </p:txBody>
      </p:sp>
    </p:spTree>
    <p:extLst>
      <p:ext uri="{BB962C8B-B14F-4D97-AF65-F5344CB8AC3E}">
        <p14:creationId xmlns:p14="http://schemas.microsoft.com/office/powerpoint/2010/main" val="2982308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Elipse 50">
            <a:extLst>
              <a:ext uri="{FF2B5EF4-FFF2-40B4-BE49-F238E27FC236}">
                <a16:creationId xmlns:a16="http://schemas.microsoft.com/office/drawing/2014/main" id="{B226F6CB-9139-0E7A-53AA-1C86B9E4312C}"/>
              </a:ext>
            </a:extLst>
          </p:cNvPr>
          <p:cNvSpPr/>
          <p:nvPr/>
        </p:nvSpPr>
        <p:spPr>
          <a:xfrm>
            <a:off x="4138516" y="1116529"/>
            <a:ext cx="914400" cy="914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a:p>
        </p:txBody>
      </p:sp>
      <p:sp>
        <p:nvSpPr>
          <p:cNvPr id="52" name="CuadroTexto 51">
            <a:extLst>
              <a:ext uri="{FF2B5EF4-FFF2-40B4-BE49-F238E27FC236}">
                <a16:creationId xmlns:a16="http://schemas.microsoft.com/office/drawing/2014/main" id="{0649CE7E-23D9-859F-DEAB-3E4F96798B37}"/>
              </a:ext>
            </a:extLst>
          </p:cNvPr>
          <p:cNvSpPr txBox="1"/>
          <p:nvPr/>
        </p:nvSpPr>
        <p:spPr>
          <a:xfrm>
            <a:off x="4325706" y="1335202"/>
            <a:ext cx="540020" cy="477054"/>
          </a:xfrm>
          <a:prstGeom prst="rect">
            <a:avLst/>
          </a:prstGeom>
          <a:noFill/>
        </p:spPr>
        <p:txBody>
          <a:bodyPr wrap="none" rtlCol="0">
            <a:spAutoFit/>
          </a:bodyPr>
          <a:lstStyle/>
          <a:p>
            <a:pPr algn="ctr"/>
            <a:r>
              <a:rPr lang="es-CL" sz="1400" b="1" dirty="0">
                <a:latin typeface="Arial" panose="020B0604020202020204" pitchFamily="34" charset="0"/>
                <a:cs typeface="Arial" panose="020B0604020202020204" pitchFamily="34" charset="0"/>
              </a:rPr>
              <a:t>ATD</a:t>
            </a:r>
          </a:p>
          <a:p>
            <a:pPr algn="ctr"/>
            <a:r>
              <a:rPr lang="es-CL" sz="1100" b="1" dirty="0">
                <a:latin typeface="Arial" panose="020B0604020202020204" pitchFamily="34" charset="0"/>
                <a:cs typeface="Arial" panose="020B0604020202020204" pitchFamily="34" charset="0"/>
              </a:rPr>
              <a:t>T-1</a:t>
            </a:r>
          </a:p>
        </p:txBody>
      </p:sp>
      <p:sp>
        <p:nvSpPr>
          <p:cNvPr id="53" name="Elipse 52">
            <a:extLst>
              <a:ext uri="{FF2B5EF4-FFF2-40B4-BE49-F238E27FC236}">
                <a16:creationId xmlns:a16="http://schemas.microsoft.com/office/drawing/2014/main" id="{E434A601-811B-6982-FF0E-1214C12FF74A}"/>
              </a:ext>
            </a:extLst>
          </p:cNvPr>
          <p:cNvSpPr/>
          <p:nvPr/>
        </p:nvSpPr>
        <p:spPr>
          <a:xfrm>
            <a:off x="7120743" y="1116529"/>
            <a:ext cx="914400" cy="914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a:p>
        </p:txBody>
      </p:sp>
      <p:sp>
        <p:nvSpPr>
          <p:cNvPr id="54" name="CuadroTexto 53">
            <a:extLst>
              <a:ext uri="{FF2B5EF4-FFF2-40B4-BE49-F238E27FC236}">
                <a16:creationId xmlns:a16="http://schemas.microsoft.com/office/drawing/2014/main" id="{BD8C1EAD-9FF5-4BA9-FFE4-F1AEC58912F7}"/>
              </a:ext>
            </a:extLst>
          </p:cNvPr>
          <p:cNvSpPr txBox="1"/>
          <p:nvPr/>
        </p:nvSpPr>
        <p:spPr>
          <a:xfrm>
            <a:off x="7307933" y="1335202"/>
            <a:ext cx="540020" cy="477054"/>
          </a:xfrm>
          <a:prstGeom prst="rect">
            <a:avLst/>
          </a:prstGeom>
          <a:noFill/>
        </p:spPr>
        <p:txBody>
          <a:bodyPr wrap="none" rtlCol="0">
            <a:spAutoFit/>
          </a:bodyPr>
          <a:lstStyle/>
          <a:p>
            <a:pPr algn="ctr"/>
            <a:r>
              <a:rPr lang="es-CL" sz="1400" b="1" dirty="0">
                <a:latin typeface="Arial" panose="020B0604020202020204" pitchFamily="34" charset="0"/>
                <a:cs typeface="Arial" panose="020B0604020202020204" pitchFamily="34" charset="0"/>
              </a:rPr>
              <a:t>ATD</a:t>
            </a:r>
          </a:p>
          <a:p>
            <a:pPr algn="ctr"/>
            <a:r>
              <a:rPr lang="es-CL" sz="1100" b="1" dirty="0">
                <a:latin typeface="Arial" panose="020B0604020202020204" pitchFamily="34" charset="0"/>
                <a:cs typeface="Arial" panose="020B0604020202020204" pitchFamily="34" charset="0"/>
              </a:rPr>
              <a:t>T</a:t>
            </a:r>
          </a:p>
        </p:txBody>
      </p:sp>
      <p:sp>
        <p:nvSpPr>
          <p:cNvPr id="55" name="Elipse 54">
            <a:extLst>
              <a:ext uri="{FF2B5EF4-FFF2-40B4-BE49-F238E27FC236}">
                <a16:creationId xmlns:a16="http://schemas.microsoft.com/office/drawing/2014/main" id="{D68F5345-BA0C-5EB2-D514-AEFFFDA16A44}"/>
              </a:ext>
            </a:extLst>
          </p:cNvPr>
          <p:cNvSpPr/>
          <p:nvPr/>
        </p:nvSpPr>
        <p:spPr>
          <a:xfrm>
            <a:off x="10108034" y="1116529"/>
            <a:ext cx="914400" cy="914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a:p>
        </p:txBody>
      </p:sp>
      <p:sp>
        <p:nvSpPr>
          <p:cNvPr id="56" name="CuadroTexto 55">
            <a:extLst>
              <a:ext uri="{FF2B5EF4-FFF2-40B4-BE49-F238E27FC236}">
                <a16:creationId xmlns:a16="http://schemas.microsoft.com/office/drawing/2014/main" id="{DB188656-6B00-0B1E-0CDD-FBC95947E5EF}"/>
              </a:ext>
            </a:extLst>
          </p:cNvPr>
          <p:cNvSpPr txBox="1"/>
          <p:nvPr/>
        </p:nvSpPr>
        <p:spPr>
          <a:xfrm>
            <a:off x="10295224" y="1335202"/>
            <a:ext cx="540020" cy="477054"/>
          </a:xfrm>
          <a:prstGeom prst="rect">
            <a:avLst/>
          </a:prstGeom>
          <a:noFill/>
        </p:spPr>
        <p:txBody>
          <a:bodyPr wrap="none" rtlCol="0">
            <a:spAutoFit/>
          </a:bodyPr>
          <a:lstStyle/>
          <a:p>
            <a:pPr algn="ctr"/>
            <a:r>
              <a:rPr lang="es-CL" sz="1400" b="1" dirty="0">
                <a:latin typeface="Arial" panose="020B0604020202020204" pitchFamily="34" charset="0"/>
                <a:cs typeface="Arial" panose="020B0604020202020204" pitchFamily="34" charset="0"/>
              </a:rPr>
              <a:t>ATD</a:t>
            </a:r>
          </a:p>
          <a:p>
            <a:pPr algn="ctr"/>
            <a:r>
              <a:rPr lang="es-CL" sz="1100" b="1" dirty="0">
                <a:latin typeface="Arial" panose="020B0604020202020204" pitchFamily="34" charset="0"/>
                <a:cs typeface="Arial" panose="020B0604020202020204" pitchFamily="34" charset="0"/>
              </a:rPr>
              <a:t>T+1</a:t>
            </a:r>
          </a:p>
        </p:txBody>
      </p:sp>
      <p:sp>
        <p:nvSpPr>
          <p:cNvPr id="57" name="Elipse 56">
            <a:extLst>
              <a:ext uri="{FF2B5EF4-FFF2-40B4-BE49-F238E27FC236}">
                <a16:creationId xmlns:a16="http://schemas.microsoft.com/office/drawing/2014/main" id="{37F50F82-416B-BB24-09C4-0BC45CEB104C}"/>
              </a:ext>
            </a:extLst>
          </p:cNvPr>
          <p:cNvSpPr/>
          <p:nvPr/>
        </p:nvSpPr>
        <p:spPr>
          <a:xfrm>
            <a:off x="4138516" y="2849374"/>
            <a:ext cx="914400" cy="914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a:p>
        </p:txBody>
      </p:sp>
      <p:sp>
        <p:nvSpPr>
          <p:cNvPr id="58" name="CuadroTexto 57">
            <a:extLst>
              <a:ext uri="{FF2B5EF4-FFF2-40B4-BE49-F238E27FC236}">
                <a16:creationId xmlns:a16="http://schemas.microsoft.com/office/drawing/2014/main" id="{A0DFBACC-1075-67AD-AA59-FB88AFD63669}"/>
              </a:ext>
            </a:extLst>
          </p:cNvPr>
          <p:cNvSpPr txBox="1"/>
          <p:nvPr/>
        </p:nvSpPr>
        <p:spPr>
          <a:xfrm>
            <a:off x="4313428" y="3068047"/>
            <a:ext cx="564578" cy="477054"/>
          </a:xfrm>
          <a:prstGeom prst="rect">
            <a:avLst/>
          </a:prstGeom>
          <a:noFill/>
        </p:spPr>
        <p:txBody>
          <a:bodyPr wrap="none" rtlCol="0">
            <a:spAutoFit/>
          </a:bodyPr>
          <a:lstStyle/>
          <a:p>
            <a:pPr algn="ctr"/>
            <a:r>
              <a:rPr lang="es-CL" sz="1400" b="1" dirty="0">
                <a:latin typeface="Arial" panose="020B0604020202020204" pitchFamily="34" charset="0"/>
                <a:cs typeface="Arial" panose="020B0604020202020204" pitchFamily="34" charset="0"/>
              </a:rPr>
              <a:t>PCA</a:t>
            </a:r>
          </a:p>
          <a:p>
            <a:pPr algn="ctr"/>
            <a:r>
              <a:rPr lang="es-CL" sz="1100" b="1" dirty="0">
                <a:latin typeface="Arial" panose="020B0604020202020204" pitchFamily="34" charset="0"/>
                <a:cs typeface="Arial" panose="020B0604020202020204" pitchFamily="34" charset="0"/>
              </a:rPr>
              <a:t>T-1</a:t>
            </a:r>
          </a:p>
        </p:txBody>
      </p:sp>
      <p:sp>
        <p:nvSpPr>
          <p:cNvPr id="59" name="Elipse 58">
            <a:extLst>
              <a:ext uri="{FF2B5EF4-FFF2-40B4-BE49-F238E27FC236}">
                <a16:creationId xmlns:a16="http://schemas.microsoft.com/office/drawing/2014/main" id="{A82252EE-8D14-DD08-BC99-0391FEB28D93}"/>
              </a:ext>
            </a:extLst>
          </p:cNvPr>
          <p:cNvSpPr/>
          <p:nvPr/>
        </p:nvSpPr>
        <p:spPr>
          <a:xfrm>
            <a:off x="7120743" y="2849374"/>
            <a:ext cx="914400" cy="914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a:p>
        </p:txBody>
      </p:sp>
      <p:sp>
        <p:nvSpPr>
          <p:cNvPr id="60" name="CuadroTexto 59">
            <a:extLst>
              <a:ext uri="{FF2B5EF4-FFF2-40B4-BE49-F238E27FC236}">
                <a16:creationId xmlns:a16="http://schemas.microsoft.com/office/drawing/2014/main" id="{094F82F9-901B-F7EE-3B9D-283E0A8D061F}"/>
              </a:ext>
            </a:extLst>
          </p:cNvPr>
          <p:cNvSpPr txBox="1"/>
          <p:nvPr/>
        </p:nvSpPr>
        <p:spPr>
          <a:xfrm>
            <a:off x="7295653" y="3068047"/>
            <a:ext cx="564578" cy="477054"/>
          </a:xfrm>
          <a:prstGeom prst="rect">
            <a:avLst/>
          </a:prstGeom>
          <a:noFill/>
        </p:spPr>
        <p:txBody>
          <a:bodyPr wrap="none" rtlCol="0">
            <a:spAutoFit/>
          </a:bodyPr>
          <a:lstStyle/>
          <a:p>
            <a:pPr algn="ctr"/>
            <a:r>
              <a:rPr lang="es-CL" sz="1400" b="1" dirty="0">
                <a:latin typeface="Arial" panose="020B0604020202020204" pitchFamily="34" charset="0"/>
                <a:cs typeface="Arial" panose="020B0604020202020204" pitchFamily="34" charset="0"/>
              </a:rPr>
              <a:t>PCA</a:t>
            </a:r>
          </a:p>
          <a:p>
            <a:pPr algn="ctr"/>
            <a:r>
              <a:rPr lang="es-CL" sz="1100" b="1" dirty="0">
                <a:latin typeface="Arial" panose="020B0604020202020204" pitchFamily="34" charset="0"/>
                <a:cs typeface="Arial" panose="020B0604020202020204" pitchFamily="34" charset="0"/>
              </a:rPr>
              <a:t>T</a:t>
            </a:r>
          </a:p>
        </p:txBody>
      </p:sp>
      <p:sp>
        <p:nvSpPr>
          <p:cNvPr id="61" name="Elipse 60">
            <a:extLst>
              <a:ext uri="{FF2B5EF4-FFF2-40B4-BE49-F238E27FC236}">
                <a16:creationId xmlns:a16="http://schemas.microsoft.com/office/drawing/2014/main" id="{F8522C4B-9F74-AE49-51ED-4DCF56C051DA}"/>
              </a:ext>
            </a:extLst>
          </p:cNvPr>
          <p:cNvSpPr/>
          <p:nvPr/>
        </p:nvSpPr>
        <p:spPr>
          <a:xfrm>
            <a:off x="10108034" y="2849374"/>
            <a:ext cx="914400" cy="914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a:p>
        </p:txBody>
      </p:sp>
      <p:sp>
        <p:nvSpPr>
          <p:cNvPr id="62" name="CuadroTexto 61">
            <a:extLst>
              <a:ext uri="{FF2B5EF4-FFF2-40B4-BE49-F238E27FC236}">
                <a16:creationId xmlns:a16="http://schemas.microsoft.com/office/drawing/2014/main" id="{6612253E-3E9A-79F3-33A3-264A0D4BE9C9}"/>
              </a:ext>
            </a:extLst>
          </p:cNvPr>
          <p:cNvSpPr txBox="1"/>
          <p:nvPr/>
        </p:nvSpPr>
        <p:spPr>
          <a:xfrm>
            <a:off x="10282945" y="3068047"/>
            <a:ext cx="564578" cy="477054"/>
          </a:xfrm>
          <a:prstGeom prst="rect">
            <a:avLst/>
          </a:prstGeom>
          <a:noFill/>
        </p:spPr>
        <p:txBody>
          <a:bodyPr wrap="none" rtlCol="0">
            <a:spAutoFit/>
          </a:bodyPr>
          <a:lstStyle/>
          <a:p>
            <a:pPr algn="ctr"/>
            <a:r>
              <a:rPr lang="es-CL" sz="1400" b="1" dirty="0">
                <a:latin typeface="Arial" panose="020B0604020202020204" pitchFamily="34" charset="0"/>
                <a:cs typeface="Arial" panose="020B0604020202020204" pitchFamily="34" charset="0"/>
              </a:rPr>
              <a:t>PCA</a:t>
            </a:r>
          </a:p>
          <a:p>
            <a:pPr algn="ctr"/>
            <a:r>
              <a:rPr lang="es-CL" sz="1100" b="1" dirty="0">
                <a:latin typeface="Arial" panose="020B0604020202020204" pitchFamily="34" charset="0"/>
                <a:cs typeface="Arial" panose="020B0604020202020204" pitchFamily="34" charset="0"/>
              </a:rPr>
              <a:t>T+1</a:t>
            </a:r>
          </a:p>
        </p:txBody>
      </p:sp>
      <p:sp>
        <p:nvSpPr>
          <p:cNvPr id="63" name="Elipse 62">
            <a:extLst>
              <a:ext uri="{FF2B5EF4-FFF2-40B4-BE49-F238E27FC236}">
                <a16:creationId xmlns:a16="http://schemas.microsoft.com/office/drawing/2014/main" id="{191BE3BC-930D-65EA-73DC-D2FD687B7D12}"/>
              </a:ext>
            </a:extLst>
          </p:cNvPr>
          <p:cNvSpPr/>
          <p:nvPr/>
        </p:nvSpPr>
        <p:spPr>
          <a:xfrm>
            <a:off x="4138516" y="4582219"/>
            <a:ext cx="914400" cy="914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a:p>
        </p:txBody>
      </p:sp>
      <p:sp>
        <p:nvSpPr>
          <p:cNvPr id="64" name="CuadroTexto 63">
            <a:extLst>
              <a:ext uri="{FF2B5EF4-FFF2-40B4-BE49-F238E27FC236}">
                <a16:creationId xmlns:a16="http://schemas.microsoft.com/office/drawing/2014/main" id="{C6682292-3028-F9FD-A3EA-2AE61F8B87B3}"/>
              </a:ext>
            </a:extLst>
          </p:cNvPr>
          <p:cNvSpPr txBox="1"/>
          <p:nvPr/>
        </p:nvSpPr>
        <p:spPr>
          <a:xfrm>
            <a:off x="4295153" y="4800892"/>
            <a:ext cx="601127" cy="477054"/>
          </a:xfrm>
          <a:prstGeom prst="rect">
            <a:avLst/>
          </a:prstGeom>
          <a:noFill/>
        </p:spPr>
        <p:txBody>
          <a:bodyPr wrap="none" rtlCol="0">
            <a:spAutoFit/>
          </a:bodyPr>
          <a:lstStyle/>
          <a:p>
            <a:pPr algn="ctr"/>
            <a:r>
              <a:rPr lang="es-CL" sz="1400" b="1" dirty="0">
                <a:latin typeface="Arial" panose="020B0604020202020204" pitchFamily="34" charset="0"/>
                <a:cs typeface="Arial" panose="020B0604020202020204" pitchFamily="34" charset="0"/>
              </a:rPr>
              <a:t>RWA</a:t>
            </a:r>
          </a:p>
          <a:p>
            <a:pPr algn="ctr"/>
            <a:r>
              <a:rPr lang="es-CL" sz="1100" b="1" dirty="0">
                <a:latin typeface="Arial" panose="020B0604020202020204" pitchFamily="34" charset="0"/>
                <a:cs typeface="Arial" panose="020B0604020202020204" pitchFamily="34" charset="0"/>
              </a:rPr>
              <a:t>T-1</a:t>
            </a:r>
          </a:p>
        </p:txBody>
      </p:sp>
      <p:sp>
        <p:nvSpPr>
          <p:cNvPr id="65" name="Elipse 64">
            <a:extLst>
              <a:ext uri="{FF2B5EF4-FFF2-40B4-BE49-F238E27FC236}">
                <a16:creationId xmlns:a16="http://schemas.microsoft.com/office/drawing/2014/main" id="{B94E58A3-3BEE-9A59-F194-666334799E5B}"/>
              </a:ext>
            </a:extLst>
          </p:cNvPr>
          <p:cNvSpPr/>
          <p:nvPr/>
        </p:nvSpPr>
        <p:spPr>
          <a:xfrm>
            <a:off x="7120743" y="4582219"/>
            <a:ext cx="914400" cy="914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a:p>
        </p:txBody>
      </p:sp>
      <p:sp>
        <p:nvSpPr>
          <p:cNvPr id="66" name="CuadroTexto 65">
            <a:extLst>
              <a:ext uri="{FF2B5EF4-FFF2-40B4-BE49-F238E27FC236}">
                <a16:creationId xmlns:a16="http://schemas.microsoft.com/office/drawing/2014/main" id="{9E6D15FE-CF3D-E2DC-A78A-5687933DB5E3}"/>
              </a:ext>
            </a:extLst>
          </p:cNvPr>
          <p:cNvSpPr txBox="1"/>
          <p:nvPr/>
        </p:nvSpPr>
        <p:spPr>
          <a:xfrm>
            <a:off x="7277379" y="4800892"/>
            <a:ext cx="601127" cy="477054"/>
          </a:xfrm>
          <a:prstGeom prst="rect">
            <a:avLst/>
          </a:prstGeom>
          <a:noFill/>
        </p:spPr>
        <p:txBody>
          <a:bodyPr wrap="none" rtlCol="0">
            <a:spAutoFit/>
          </a:bodyPr>
          <a:lstStyle/>
          <a:p>
            <a:pPr algn="ctr"/>
            <a:r>
              <a:rPr lang="es-CL" sz="1400" b="1" dirty="0">
                <a:latin typeface="Arial" panose="020B0604020202020204" pitchFamily="34" charset="0"/>
                <a:cs typeface="Arial" panose="020B0604020202020204" pitchFamily="34" charset="0"/>
              </a:rPr>
              <a:t>RWA</a:t>
            </a:r>
          </a:p>
          <a:p>
            <a:pPr algn="ctr"/>
            <a:r>
              <a:rPr lang="es-CL" sz="1100" b="1" dirty="0">
                <a:latin typeface="Arial" panose="020B0604020202020204" pitchFamily="34" charset="0"/>
                <a:cs typeface="Arial" panose="020B0604020202020204" pitchFamily="34" charset="0"/>
              </a:rPr>
              <a:t>T</a:t>
            </a:r>
          </a:p>
        </p:txBody>
      </p:sp>
      <p:sp>
        <p:nvSpPr>
          <p:cNvPr id="67" name="Elipse 66">
            <a:extLst>
              <a:ext uri="{FF2B5EF4-FFF2-40B4-BE49-F238E27FC236}">
                <a16:creationId xmlns:a16="http://schemas.microsoft.com/office/drawing/2014/main" id="{CF4CB687-83C6-8E1C-820E-E4C2AA7D971D}"/>
              </a:ext>
            </a:extLst>
          </p:cNvPr>
          <p:cNvSpPr/>
          <p:nvPr/>
        </p:nvSpPr>
        <p:spPr>
          <a:xfrm>
            <a:off x="10108034" y="4582219"/>
            <a:ext cx="914400" cy="914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a:p>
        </p:txBody>
      </p:sp>
      <p:sp>
        <p:nvSpPr>
          <p:cNvPr id="68" name="CuadroTexto 67">
            <a:extLst>
              <a:ext uri="{FF2B5EF4-FFF2-40B4-BE49-F238E27FC236}">
                <a16:creationId xmlns:a16="http://schemas.microsoft.com/office/drawing/2014/main" id="{F2F65F2C-BDD4-CCB1-86FD-61444987ED69}"/>
              </a:ext>
            </a:extLst>
          </p:cNvPr>
          <p:cNvSpPr txBox="1"/>
          <p:nvPr/>
        </p:nvSpPr>
        <p:spPr>
          <a:xfrm>
            <a:off x="10264671" y="4800892"/>
            <a:ext cx="601127" cy="477054"/>
          </a:xfrm>
          <a:prstGeom prst="rect">
            <a:avLst/>
          </a:prstGeom>
          <a:noFill/>
        </p:spPr>
        <p:txBody>
          <a:bodyPr wrap="none" rtlCol="0">
            <a:spAutoFit/>
          </a:bodyPr>
          <a:lstStyle/>
          <a:p>
            <a:pPr algn="ctr"/>
            <a:r>
              <a:rPr lang="es-CL" sz="1400" b="1" dirty="0">
                <a:latin typeface="Arial" panose="020B0604020202020204" pitchFamily="34" charset="0"/>
                <a:cs typeface="Arial" panose="020B0604020202020204" pitchFamily="34" charset="0"/>
              </a:rPr>
              <a:t>RWA</a:t>
            </a:r>
          </a:p>
          <a:p>
            <a:pPr algn="ctr"/>
            <a:r>
              <a:rPr lang="es-CL" sz="1100" b="1" dirty="0">
                <a:latin typeface="Arial" panose="020B0604020202020204" pitchFamily="34" charset="0"/>
                <a:cs typeface="Arial" panose="020B0604020202020204" pitchFamily="34" charset="0"/>
              </a:rPr>
              <a:t>T+1</a:t>
            </a:r>
          </a:p>
        </p:txBody>
      </p:sp>
      <p:sp>
        <p:nvSpPr>
          <p:cNvPr id="69" name="TextBox 68">
            <a:extLst>
              <a:ext uri="{FF2B5EF4-FFF2-40B4-BE49-F238E27FC236}">
                <a16:creationId xmlns:a16="http://schemas.microsoft.com/office/drawing/2014/main" id="{EE60A01F-DE78-550B-4FD8-7148919FB159}"/>
              </a:ext>
            </a:extLst>
          </p:cNvPr>
          <p:cNvSpPr txBox="1"/>
          <p:nvPr/>
        </p:nvSpPr>
        <p:spPr>
          <a:xfrm>
            <a:off x="980501" y="5962674"/>
            <a:ext cx="10230998" cy="707886"/>
          </a:xfrm>
          <a:prstGeom prst="rect">
            <a:avLst/>
          </a:prstGeom>
          <a:noFill/>
        </p:spPr>
        <p:txBody>
          <a:bodyPr wrap="square" rtlCol="0">
            <a:spAutoFit/>
          </a:bodyPr>
          <a:lstStyle/>
          <a:p>
            <a:pPr algn="just"/>
            <a:r>
              <a:rPr lang="en-US" sz="1000" dirty="0">
                <a:latin typeface="Arial" panose="020B0604020202020204" pitchFamily="34" charset="0"/>
                <a:cs typeface="Arial" panose="020B0604020202020204" pitchFamily="34" charset="0"/>
              </a:rPr>
              <a:t>Note: Constrained random intercept cross-lagged panel model (RI-CLPM) of the relationships between Attitudes Toward Democracy (ATD), Participation in Collective Action (PCA) and Right-Wing Authoritarianism (RWA). The model comprises five waves; since it is constrained, three waves are illustrated to optimize space. Coefficients are unstandardized. Grey dotted lines reflect nonsignificant paths. To ease intelligibility, manifest indicators and contemporaneous residual covariances were excluded from the figure. * p &lt; .05; **p&lt;.01, ***p&lt;.001</a:t>
            </a:r>
          </a:p>
        </p:txBody>
      </p:sp>
      <p:sp>
        <p:nvSpPr>
          <p:cNvPr id="70" name="Rectángulo redondeado 69">
            <a:extLst>
              <a:ext uri="{FF2B5EF4-FFF2-40B4-BE49-F238E27FC236}">
                <a16:creationId xmlns:a16="http://schemas.microsoft.com/office/drawing/2014/main" id="{F1A12370-F4FD-48BF-C1C3-60FE20A247A8}"/>
              </a:ext>
            </a:extLst>
          </p:cNvPr>
          <p:cNvSpPr/>
          <p:nvPr/>
        </p:nvSpPr>
        <p:spPr>
          <a:xfrm>
            <a:off x="3967035" y="875960"/>
            <a:ext cx="7244465" cy="48655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71" name="CuadroTexto 70">
            <a:extLst>
              <a:ext uri="{FF2B5EF4-FFF2-40B4-BE49-F238E27FC236}">
                <a16:creationId xmlns:a16="http://schemas.microsoft.com/office/drawing/2014/main" id="{C72ECC54-187D-0A43-5065-99C9CC28378F}"/>
              </a:ext>
            </a:extLst>
          </p:cNvPr>
          <p:cNvSpPr txBox="1"/>
          <p:nvPr/>
        </p:nvSpPr>
        <p:spPr>
          <a:xfrm>
            <a:off x="7141640" y="567068"/>
            <a:ext cx="1385316" cy="307777"/>
          </a:xfrm>
          <a:prstGeom prst="rect">
            <a:avLst/>
          </a:prstGeom>
          <a:noFill/>
        </p:spPr>
        <p:txBody>
          <a:bodyPr wrap="none" rtlCol="0">
            <a:spAutoFit/>
          </a:bodyPr>
          <a:lstStyle/>
          <a:p>
            <a:r>
              <a:rPr lang="es-CL" sz="1400" b="1" dirty="0" err="1">
                <a:latin typeface="Arial" panose="020B0604020202020204" pitchFamily="34" charset="0"/>
                <a:cs typeface="Arial" panose="020B0604020202020204" pitchFamily="34" charset="0"/>
              </a:rPr>
              <a:t>Within-person</a:t>
            </a:r>
            <a:endParaRPr lang="es-CL" sz="1400" b="1" dirty="0">
              <a:latin typeface="Arial" panose="020B0604020202020204" pitchFamily="34" charset="0"/>
              <a:cs typeface="Arial" panose="020B0604020202020204" pitchFamily="34" charset="0"/>
            </a:endParaRPr>
          </a:p>
        </p:txBody>
      </p:sp>
      <p:sp>
        <p:nvSpPr>
          <p:cNvPr id="72" name="Elipse 71">
            <a:extLst>
              <a:ext uri="{FF2B5EF4-FFF2-40B4-BE49-F238E27FC236}">
                <a16:creationId xmlns:a16="http://schemas.microsoft.com/office/drawing/2014/main" id="{42225EBA-D06E-FF0E-DE5A-4EA444AC9EE6}"/>
              </a:ext>
            </a:extLst>
          </p:cNvPr>
          <p:cNvSpPr/>
          <p:nvPr/>
        </p:nvSpPr>
        <p:spPr>
          <a:xfrm>
            <a:off x="1940933" y="1171905"/>
            <a:ext cx="914400" cy="914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a:p>
        </p:txBody>
      </p:sp>
      <p:sp>
        <p:nvSpPr>
          <p:cNvPr id="73" name="CuadroTexto 72">
            <a:extLst>
              <a:ext uri="{FF2B5EF4-FFF2-40B4-BE49-F238E27FC236}">
                <a16:creationId xmlns:a16="http://schemas.microsoft.com/office/drawing/2014/main" id="{E85548BC-9BB3-101E-D75C-706C9CF8ECDE}"/>
              </a:ext>
            </a:extLst>
          </p:cNvPr>
          <p:cNvSpPr txBox="1"/>
          <p:nvPr/>
        </p:nvSpPr>
        <p:spPr>
          <a:xfrm>
            <a:off x="2082277" y="1396364"/>
            <a:ext cx="631711" cy="369332"/>
          </a:xfrm>
          <a:prstGeom prst="rect">
            <a:avLst/>
          </a:prstGeom>
          <a:noFill/>
        </p:spPr>
        <p:txBody>
          <a:bodyPr wrap="none" rtlCol="0">
            <a:spAutoFit/>
          </a:bodyPr>
          <a:lstStyle/>
          <a:p>
            <a:pPr algn="ctr"/>
            <a:r>
              <a:rPr lang="el-GR" b="1" dirty="0">
                <a:latin typeface="Arial" panose="020B0604020202020204" pitchFamily="34" charset="0"/>
                <a:cs typeface="Arial" panose="020B0604020202020204" pitchFamily="34" charset="0"/>
              </a:rPr>
              <a:t>α</a:t>
            </a:r>
            <a:r>
              <a:rPr lang="es-ES" b="1" baseline="-25000" dirty="0">
                <a:latin typeface="Arial" panose="020B0604020202020204" pitchFamily="34" charset="0"/>
                <a:cs typeface="Arial" panose="020B0604020202020204" pitchFamily="34" charset="0"/>
              </a:rPr>
              <a:t>ATD</a:t>
            </a:r>
            <a:endParaRPr lang="es-CL" b="1" dirty="0">
              <a:latin typeface="Arial" panose="020B0604020202020204" pitchFamily="34" charset="0"/>
              <a:cs typeface="Arial" panose="020B0604020202020204" pitchFamily="34" charset="0"/>
            </a:endParaRPr>
          </a:p>
        </p:txBody>
      </p:sp>
      <p:sp>
        <p:nvSpPr>
          <p:cNvPr id="74" name="Elipse 73">
            <a:extLst>
              <a:ext uri="{FF2B5EF4-FFF2-40B4-BE49-F238E27FC236}">
                <a16:creationId xmlns:a16="http://schemas.microsoft.com/office/drawing/2014/main" id="{91C9464E-0BD3-0E2A-9AE6-BD3DF562D218}"/>
              </a:ext>
            </a:extLst>
          </p:cNvPr>
          <p:cNvSpPr/>
          <p:nvPr/>
        </p:nvSpPr>
        <p:spPr>
          <a:xfrm>
            <a:off x="1940933" y="2904750"/>
            <a:ext cx="914400" cy="914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a:p>
        </p:txBody>
      </p:sp>
      <p:sp>
        <p:nvSpPr>
          <p:cNvPr id="76" name="Elipse 75">
            <a:extLst>
              <a:ext uri="{FF2B5EF4-FFF2-40B4-BE49-F238E27FC236}">
                <a16:creationId xmlns:a16="http://schemas.microsoft.com/office/drawing/2014/main" id="{FDEED837-D47D-D946-0AA9-E599D189D265}"/>
              </a:ext>
            </a:extLst>
          </p:cNvPr>
          <p:cNvSpPr/>
          <p:nvPr/>
        </p:nvSpPr>
        <p:spPr>
          <a:xfrm>
            <a:off x="1940933" y="4637595"/>
            <a:ext cx="914400" cy="914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a:p>
        </p:txBody>
      </p:sp>
      <p:sp>
        <p:nvSpPr>
          <p:cNvPr id="78" name="CuadroTexto 77">
            <a:extLst>
              <a:ext uri="{FF2B5EF4-FFF2-40B4-BE49-F238E27FC236}">
                <a16:creationId xmlns:a16="http://schemas.microsoft.com/office/drawing/2014/main" id="{09C5770E-B770-6571-A056-6838E93132FF}"/>
              </a:ext>
            </a:extLst>
          </p:cNvPr>
          <p:cNvSpPr txBox="1"/>
          <p:nvPr/>
        </p:nvSpPr>
        <p:spPr>
          <a:xfrm>
            <a:off x="2059485" y="3119419"/>
            <a:ext cx="651140" cy="369332"/>
          </a:xfrm>
          <a:prstGeom prst="rect">
            <a:avLst/>
          </a:prstGeom>
          <a:noFill/>
        </p:spPr>
        <p:txBody>
          <a:bodyPr wrap="none" rtlCol="0">
            <a:spAutoFit/>
          </a:bodyPr>
          <a:lstStyle/>
          <a:p>
            <a:pPr algn="ctr"/>
            <a:r>
              <a:rPr lang="el-GR" b="1" dirty="0">
                <a:latin typeface="Arial" panose="020B0604020202020204" pitchFamily="34" charset="0"/>
                <a:cs typeface="Arial" panose="020B0604020202020204" pitchFamily="34" charset="0"/>
              </a:rPr>
              <a:t>α</a:t>
            </a:r>
            <a:r>
              <a:rPr lang="es-ES" b="1" baseline="-25000" dirty="0">
                <a:latin typeface="Arial" panose="020B0604020202020204" pitchFamily="34" charset="0"/>
                <a:cs typeface="Arial" panose="020B0604020202020204" pitchFamily="34" charset="0"/>
              </a:rPr>
              <a:t>PCA</a:t>
            </a:r>
            <a:endParaRPr lang="es-CL" b="1" dirty="0">
              <a:latin typeface="Arial" panose="020B0604020202020204" pitchFamily="34" charset="0"/>
              <a:cs typeface="Arial" panose="020B0604020202020204" pitchFamily="34" charset="0"/>
            </a:endParaRPr>
          </a:p>
        </p:txBody>
      </p:sp>
      <p:sp>
        <p:nvSpPr>
          <p:cNvPr id="79" name="CuadroTexto 78">
            <a:extLst>
              <a:ext uri="{FF2B5EF4-FFF2-40B4-BE49-F238E27FC236}">
                <a16:creationId xmlns:a16="http://schemas.microsoft.com/office/drawing/2014/main" id="{9AE6A019-3E3B-AC5D-EAA1-C37C19FCD0BE}"/>
              </a:ext>
            </a:extLst>
          </p:cNvPr>
          <p:cNvSpPr txBox="1"/>
          <p:nvPr/>
        </p:nvSpPr>
        <p:spPr>
          <a:xfrm>
            <a:off x="2043455" y="4862054"/>
            <a:ext cx="683200" cy="369332"/>
          </a:xfrm>
          <a:prstGeom prst="rect">
            <a:avLst/>
          </a:prstGeom>
          <a:noFill/>
        </p:spPr>
        <p:txBody>
          <a:bodyPr wrap="none" rtlCol="0">
            <a:spAutoFit/>
          </a:bodyPr>
          <a:lstStyle/>
          <a:p>
            <a:pPr algn="ctr"/>
            <a:r>
              <a:rPr lang="el-GR" b="1" dirty="0">
                <a:latin typeface="Arial" panose="020B0604020202020204" pitchFamily="34" charset="0"/>
                <a:cs typeface="Arial" panose="020B0604020202020204" pitchFamily="34" charset="0"/>
              </a:rPr>
              <a:t>α</a:t>
            </a:r>
            <a:r>
              <a:rPr lang="es-ES" b="1" baseline="-25000" dirty="0">
                <a:latin typeface="Arial" panose="020B0604020202020204" pitchFamily="34" charset="0"/>
                <a:cs typeface="Arial" panose="020B0604020202020204" pitchFamily="34" charset="0"/>
              </a:rPr>
              <a:t>RWA</a:t>
            </a:r>
            <a:endParaRPr lang="es-CL" b="1" dirty="0">
              <a:latin typeface="Arial" panose="020B0604020202020204" pitchFamily="34" charset="0"/>
              <a:cs typeface="Arial" panose="020B0604020202020204" pitchFamily="34" charset="0"/>
            </a:endParaRPr>
          </a:p>
        </p:txBody>
      </p:sp>
      <p:sp>
        <p:nvSpPr>
          <p:cNvPr id="80" name="Rectángulo redondeado 79">
            <a:extLst>
              <a:ext uri="{FF2B5EF4-FFF2-40B4-BE49-F238E27FC236}">
                <a16:creationId xmlns:a16="http://schemas.microsoft.com/office/drawing/2014/main" id="{8A29E48D-7BE6-C338-67F7-5DEB4459445F}"/>
              </a:ext>
            </a:extLst>
          </p:cNvPr>
          <p:cNvSpPr/>
          <p:nvPr/>
        </p:nvSpPr>
        <p:spPr>
          <a:xfrm>
            <a:off x="1029985" y="897467"/>
            <a:ext cx="2795706" cy="48655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81" name="CuadroTexto 80">
            <a:extLst>
              <a:ext uri="{FF2B5EF4-FFF2-40B4-BE49-F238E27FC236}">
                <a16:creationId xmlns:a16="http://schemas.microsoft.com/office/drawing/2014/main" id="{2CDCA99D-CA87-8D22-2351-2166A756C40D}"/>
              </a:ext>
            </a:extLst>
          </p:cNvPr>
          <p:cNvSpPr txBox="1"/>
          <p:nvPr/>
        </p:nvSpPr>
        <p:spPr>
          <a:xfrm>
            <a:off x="1876415" y="567068"/>
            <a:ext cx="1576072" cy="307777"/>
          </a:xfrm>
          <a:prstGeom prst="rect">
            <a:avLst/>
          </a:prstGeom>
          <a:noFill/>
        </p:spPr>
        <p:txBody>
          <a:bodyPr wrap="none" rtlCol="0">
            <a:spAutoFit/>
          </a:bodyPr>
          <a:lstStyle/>
          <a:p>
            <a:r>
              <a:rPr lang="es-CL" sz="1400" b="1" dirty="0">
                <a:latin typeface="Arial" panose="020B0604020202020204" pitchFamily="34" charset="0"/>
                <a:cs typeface="Arial" panose="020B0604020202020204" pitchFamily="34" charset="0"/>
              </a:rPr>
              <a:t>Between-</a:t>
            </a:r>
            <a:r>
              <a:rPr lang="es-CL" sz="1400" b="1" dirty="0" err="1">
                <a:latin typeface="Arial" panose="020B0604020202020204" pitchFamily="34" charset="0"/>
                <a:cs typeface="Arial" panose="020B0604020202020204" pitchFamily="34" charset="0"/>
              </a:rPr>
              <a:t>person</a:t>
            </a:r>
            <a:endParaRPr lang="es-CL" sz="1400" b="1" dirty="0">
              <a:latin typeface="Arial" panose="020B0604020202020204" pitchFamily="34" charset="0"/>
              <a:cs typeface="Arial" panose="020B0604020202020204" pitchFamily="34" charset="0"/>
            </a:endParaRPr>
          </a:p>
        </p:txBody>
      </p:sp>
      <p:cxnSp>
        <p:nvCxnSpPr>
          <p:cNvPr id="83" name="Conector curvado 82">
            <a:extLst>
              <a:ext uri="{FF2B5EF4-FFF2-40B4-BE49-F238E27FC236}">
                <a16:creationId xmlns:a16="http://schemas.microsoft.com/office/drawing/2014/main" id="{4973A28D-B68F-0E1D-DB03-8B5BF5807A20}"/>
              </a:ext>
            </a:extLst>
          </p:cNvPr>
          <p:cNvCxnSpPr>
            <a:stCxn id="72" idx="2"/>
            <a:endCxn id="76" idx="2"/>
          </p:cNvCxnSpPr>
          <p:nvPr/>
        </p:nvCxnSpPr>
        <p:spPr>
          <a:xfrm rot="10800000" flipV="1">
            <a:off x="1940933" y="1629105"/>
            <a:ext cx="12700" cy="3465690"/>
          </a:xfrm>
          <a:prstGeom prst="curvedConnector3">
            <a:avLst>
              <a:gd name="adj1" fmla="val 5088890"/>
            </a:avLst>
          </a:prstGeom>
          <a:ln w="19050">
            <a:solidFill>
              <a:schemeClr val="accent5">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6" name="Conector curvado 85">
            <a:extLst>
              <a:ext uri="{FF2B5EF4-FFF2-40B4-BE49-F238E27FC236}">
                <a16:creationId xmlns:a16="http://schemas.microsoft.com/office/drawing/2014/main" id="{127F2C13-B54F-C060-1623-B1E46756D658}"/>
              </a:ext>
            </a:extLst>
          </p:cNvPr>
          <p:cNvCxnSpPr>
            <a:cxnSpLocks/>
            <a:stCxn id="74" idx="6"/>
            <a:endCxn id="76" idx="6"/>
          </p:cNvCxnSpPr>
          <p:nvPr/>
        </p:nvCxnSpPr>
        <p:spPr>
          <a:xfrm>
            <a:off x="2855333" y="3361950"/>
            <a:ext cx="12700" cy="1732845"/>
          </a:xfrm>
          <a:prstGeom prst="curvedConnector3">
            <a:avLst>
              <a:gd name="adj1" fmla="val 4377780"/>
            </a:avLst>
          </a:prstGeom>
          <a:ln w="19050">
            <a:solidFill>
              <a:schemeClr val="accent5">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Conector curvado 89">
            <a:extLst>
              <a:ext uri="{FF2B5EF4-FFF2-40B4-BE49-F238E27FC236}">
                <a16:creationId xmlns:a16="http://schemas.microsoft.com/office/drawing/2014/main" id="{C31FF744-B092-75A9-2C9B-B5430ACFAE28}"/>
              </a:ext>
            </a:extLst>
          </p:cNvPr>
          <p:cNvCxnSpPr>
            <a:cxnSpLocks/>
            <a:stCxn id="72" idx="6"/>
            <a:endCxn id="74" idx="6"/>
          </p:cNvCxnSpPr>
          <p:nvPr/>
        </p:nvCxnSpPr>
        <p:spPr>
          <a:xfrm>
            <a:off x="2855333" y="1629105"/>
            <a:ext cx="12700" cy="1732845"/>
          </a:xfrm>
          <a:prstGeom prst="curvedConnector3">
            <a:avLst>
              <a:gd name="adj1" fmla="val 3844449"/>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9" name="Conector recto de flecha 98">
            <a:extLst>
              <a:ext uri="{FF2B5EF4-FFF2-40B4-BE49-F238E27FC236}">
                <a16:creationId xmlns:a16="http://schemas.microsoft.com/office/drawing/2014/main" id="{EFE554A9-B35B-D009-8A24-58118D0B749A}"/>
              </a:ext>
            </a:extLst>
          </p:cNvPr>
          <p:cNvCxnSpPr>
            <a:stCxn id="51" idx="6"/>
            <a:endCxn id="53" idx="2"/>
          </p:cNvCxnSpPr>
          <p:nvPr/>
        </p:nvCxnSpPr>
        <p:spPr>
          <a:xfrm>
            <a:off x="5052916" y="1573729"/>
            <a:ext cx="206782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ector recto de flecha 99">
            <a:extLst>
              <a:ext uri="{FF2B5EF4-FFF2-40B4-BE49-F238E27FC236}">
                <a16:creationId xmlns:a16="http://schemas.microsoft.com/office/drawing/2014/main" id="{3308364A-568E-FA03-FC2A-DEDD25F3FC8A}"/>
              </a:ext>
            </a:extLst>
          </p:cNvPr>
          <p:cNvCxnSpPr>
            <a:cxnSpLocks/>
            <a:stCxn id="53" idx="6"/>
            <a:endCxn id="55" idx="2"/>
          </p:cNvCxnSpPr>
          <p:nvPr/>
        </p:nvCxnSpPr>
        <p:spPr>
          <a:xfrm>
            <a:off x="8035143" y="1573729"/>
            <a:ext cx="2072891"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Conector recto de flecha 102">
            <a:extLst>
              <a:ext uri="{FF2B5EF4-FFF2-40B4-BE49-F238E27FC236}">
                <a16:creationId xmlns:a16="http://schemas.microsoft.com/office/drawing/2014/main" id="{D162220B-904B-C3A2-2156-AD5E1CA2776F}"/>
              </a:ext>
            </a:extLst>
          </p:cNvPr>
          <p:cNvCxnSpPr>
            <a:cxnSpLocks/>
            <a:stCxn id="57" idx="6"/>
            <a:endCxn id="59" idx="2"/>
          </p:cNvCxnSpPr>
          <p:nvPr/>
        </p:nvCxnSpPr>
        <p:spPr>
          <a:xfrm>
            <a:off x="5052916" y="3306574"/>
            <a:ext cx="206782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ector recto de flecha 105">
            <a:extLst>
              <a:ext uri="{FF2B5EF4-FFF2-40B4-BE49-F238E27FC236}">
                <a16:creationId xmlns:a16="http://schemas.microsoft.com/office/drawing/2014/main" id="{FBDEE12B-F17A-32CD-BA92-DD267940F76F}"/>
              </a:ext>
            </a:extLst>
          </p:cNvPr>
          <p:cNvCxnSpPr>
            <a:cxnSpLocks/>
            <a:stCxn id="59" idx="6"/>
            <a:endCxn id="61" idx="2"/>
          </p:cNvCxnSpPr>
          <p:nvPr/>
        </p:nvCxnSpPr>
        <p:spPr>
          <a:xfrm>
            <a:off x="8035143" y="3306574"/>
            <a:ext cx="2072891"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Conector recto de flecha 108">
            <a:extLst>
              <a:ext uri="{FF2B5EF4-FFF2-40B4-BE49-F238E27FC236}">
                <a16:creationId xmlns:a16="http://schemas.microsoft.com/office/drawing/2014/main" id="{096E1214-B969-BC61-5B1E-DBD98CA172A1}"/>
              </a:ext>
            </a:extLst>
          </p:cNvPr>
          <p:cNvCxnSpPr>
            <a:cxnSpLocks/>
            <a:stCxn id="63" idx="6"/>
            <a:endCxn id="65" idx="2"/>
          </p:cNvCxnSpPr>
          <p:nvPr/>
        </p:nvCxnSpPr>
        <p:spPr>
          <a:xfrm>
            <a:off x="5052916" y="5039419"/>
            <a:ext cx="206782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Conector recto de flecha 111">
            <a:extLst>
              <a:ext uri="{FF2B5EF4-FFF2-40B4-BE49-F238E27FC236}">
                <a16:creationId xmlns:a16="http://schemas.microsoft.com/office/drawing/2014/main" id="{9A453C24-8C81-EABC-93D0-ABECCE65CE4F}"/>
              </a:ext>
            </a:extLst>
          </p:cNvPr>
          <p:cNvCxnSpPr>
            <a:cxnSpLocks/>
            <a:stCxn id="65" idx="6"/>
            <a:endCxn id="67" idx="2"/>
          </p:cNvCxnSpPr>
          <p:nvPr/>
        </p:nvCxnSpPr>
        <p:spPr>
          <a:xfrm>
            <a:off x="8035143" y="5039419"/>
            <a:ext cx="2072891"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Conector recto de flecha 114">
            <a:extLst>
              <a:ext uri="{FF2B5EF4-FFF2-40B4-BE49-F238E27FC236}">
                <a16:creationId xmlns:a16="http://schemas.microsoft.com/office/drawing/2014/main" id="{571F7229-33C8-6C5C-C897-75AA2C4C0275}"/>
              </a:ext>
            </a:extLst>
          </p:cNvPr>
          <p:cNvCxnSpPr>
            <a:cxnSpLocks/>
            <a:stCxn id="51" idx="6"/>
            <a:endCxn id="59" idx="2"/>
          </p:cNvCxnSpPr>
          <p:nvPr/>
        </p:nvCxnSpPr>
        <p:spPr>
          <a:xfrm>
            <a:off x="5052916" y="1573729"/>
            <a:ext cx="2067827" cy="173284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ector recto de flecha 117">
            <a:extLst>
              <a:ext uri="{FF2B5EF4-FFF2-40B4-BE49-F238E27FC236}">
                <a16:creationId xmlns:a16="http://schemas.microsoft.com/office/drawing/2014/main" id="{09FB6A62-D609-B9A5-8412-45BED2C6E7E6}"/>
              </a:ext>
            </a:extLst>
          </p:cNvPr>
          <p:cNvCxnSpPr>
            <a:cxnSpLocks/>
            <a:stCxn id="57" idx="6"/>
            <a:endCxn id="65" idx="2"/>
          </p:cNvCxnSpPr>
          <p:nvPr/>
        </p:nvCxnSpPr>
        <p:spPr>
          <a:xfrm>
            <a:off x="5052916" y="3306574"/>
            <a:ext cx="2067827" cy="1732845"/>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Conector recto de flecha 120">
            <a:extLst>
              <a:ext uri="{FF2B5EF4-FFF2-40B4-BE49-F238E27FC236}">
                <a16:creationId xmlns:a16="http://schemas.microsoft.com/office/drawing/2014/main" id="{016CA5E1-3A2F-55BA-85AB-C15E9F19135D}"/>
              </a:ext>
            </a:extLst>
          </p:cNvPr>
          <p:cNvCxnSpPr>
            <a:cxnSpLocks/>
            <a:stCxn id="53" idx="6"/>
            <a:endCxn id="61" idx="2"/>
          </p:cNvCxnSpPr>
          <p:nvPr/>
        </p:nvCxnSpPr>
        <p:spPr>
          <a:xfrm>
            <a:off x="8035143" y="1573729"/>
            <a:ext cx="2072891" cy="173284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Conector recto de flecha 123">
            <a:extLst>
              <a:ext uri="{FF2B5EF4-FFF2-40B4-BE49-F238E27FC236}">
                <a16:creationId xmlns:a16="http://schemas.microsoft.com/office/drawing/2014/main" id="{FB59456A-B768-4D61-0ADE-4687672C6DDE}"/>
              </a:ext>
            </a:extLst>
          </p:cNvPr>
          <p:cNvCxnSpPr>
            <a:cxnSpLocks/>
            <a:stCxn id="59" idx="6"/>
            <a:endCxn id="67" idx="2"/>
          </p:cNvCxnSpPr>
          <p:nvPr/>
        </p:nvCxnSpPr>
        <p:spPr>
          <a:xfrm>
            <a:off x="8035143" y="3306574"/>
            <a:ext cx="2072891" cy="1732845"/>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Conector recto de flecha 126">
            <a:extLst>
              <a:ext uri="{FF2B5EF4-FFF2-40B4-BE49-F238E27FC236}">
                <a16:creationId xmlns:a16="http://schemas.microsoft.com/office/drawing/2014/main" id="{70E6090A-17B1-431D-154D-3ED84815051C}"/>
              </a:ext>
            </a:extLst>
          </p:cNvPr>
          <p:cNvCxnSpPr>
            <a:cxnSpLocks/>
            <a:stCxn id="51" idx="6"/>
            <a:endCxn id="65" idx="2"/>
          </p:cNvCxnSpPr>
          <p:nvPr/>
        </p:nvCxnSpPr>
        <p:spPr>
          <a:xfrm>
            <a:off x="5052916" y="1573729"/>
            <a:ext cx="2067827" cy="3465690"/>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Conector recto de flecha 129">
            <a:extLst>
              <a:ext uri="{FF2B5EF4-FFF2-40B4-BE49-F238E27FC236}">
                <a16:creationId xmlns:a16="http://schemas.microsoft.com/office/drawing/2014/main" id="{68503EC8-689B-B0B4-925E-6387C08195E5}"/>
              </a:ext>
            </a:extLst>
          </p:cNvPr>
          <p:cNvCxnSpPr>
            <a:cxnSpLocks/>
            <a:stCxn id="53" idx="6"/>
            <a:endCxn id="67" idx="2"/>
          </p:cNvCxnSpPr>
          <p:nvPr/>
        </p:nvCxnSpPr>
        <p:spPr>
          <a:xfrm>
            <a:off x="8035143" y="1573729"/>
            <a:ext cx="2072891" cy="3465690"/>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Conector recto de flecha 132">
            <a:extLst>
              <a:ext uri="{FF2B5EF4-FFF2-40B4-BE49-F238E27FC236}">
                <a16:creationId xmlns:a16="http://schemas.microsoft.com/office/drawing/2014/main" id="{00F7163C-7C52-928F-BCD3-6FF441F86061}"/>
              </a:ext>
            </a:extLst>
          </p:cNvPr>
          <p:cNvCxnSpPr>
            <a:cxnSpLocks/>
            <a:stCxn id="57" idx="6"/>
            <a:endCxn id="53" idx="2"/>
          </p:cNvCxnSpPr>
          <p:nvPr/>
        </p:nvCxnSpPr>
        <p:spPr>
          <a:xfrm flipV="1">
            <a:off x="5052916" y="1573729"/>
            <a:ext cx="2067827" cy="1732845"/>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6" name="Conector recto de flecha 135">
            <a:extLst>
              <a:ext uri="{FF2B5EF4-FFF2-40B4-BE49-F238E27FC236}">
                <a16:creationId xmlns:a16="http://schemas.microsoft.com/office/drawing/2014/main" id="{8A158F30-D642-384C-9472-B346215B6FC4}"/>
              </a:ext>
            </a:extLst>
          </p:cNvPr>
          <p:cNvCxnSpPr>
            <a:cxnSpLocks/>
            <a:stCxn id="63" idx="6"/>
            <a:endCxn id="59" idx="2"/>
          </p:cNvCxnSpPr>
          <p:nvPr/>
        </p:nvCxnSpPr>
        <p:spPr>
          <a:xfrm flipV="1">
            <a:off x="5052916" y="3306574"/>
            <a:ext cx="2067827" cy="1732845"/>
          </a:xfrm>
          <a:prstGeom prst="straightConnector1">
            <a:avLst/>
          </a:prstGeom>
          <a:ln w="19050">
            <a:solidFill>
              <a:schemeClr val="bg2">
                <a:lumMod val="9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9" name="Conector recto de flecha 138">
            <a:extLst>
              <a:ext uri="{FF2B5EF4-FFF2-40B4-BE49-F238E27FC236}">
                <a16:creationId xmlns:a16="http://schemas.microsoft.com/office/drawing/2014/main" id="{9F2F89DA-0AD5-AB44-5BC0-7B165B4AD3F5}"/>
              </a:ext>
            </a:extLst>
          </p:cNvPr>
          <p:cNvCxnSpPr>
            <a:cxnSpLocks/>
            <a:stCxn id="59" idx="6"/>
            <a:endCxn id="55" idx="2"/>
          </p:cNvCxnSpPr>
          <p:nvPr/>
        </p:nvCxnSpPr>
        <p:spPr>
          <a:xfrm flipV="1">
            <a:off x="8035143" y="1573729"/>
            <a:ext cx="2072891" cy="1732845"/>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42" name="Conector recto de flecha 141">
            <a:extLst>
              <a:ext uri="{FF2B5EF4-FFF2-40B4-BE49-F238E27FC236}">
                <a16:creationId xmlns:a16="http://schemas.microsoft.com/office/drawing/2014/main" id="{BBD4401D-069A-D96A-D1E0-551C8AEB59F8}"/>
              </a:ext>
            </a:extLst>
          </p:cNvPr>
          <p:cNvCxnSpPr>
            <a:cxnSpLocks/>
            <a:stCxn id="65" idx="6"/>
            <a:endCxn id="61" idx="2"/>
          </p:cNvCxnSpPr>
          <p:nvPr/>
        </p:nvCxnSpPr>
        <p:spPr>
          <a:xfrm flipV="1">
            <a:off x="8035143" y="3306574"/>
            <a:ext cx="2072891" cy="1732845"/>
          </a:xfrm>
          <a:prstGeom prst="straightConnector1">
            <a:avLst/>
          </a:prstGeom>
          <a:ln w="19050">
            <a:solidFill>
              <a:schemeClr val="bg2">
                <a:lumMod val="9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5" name="Conector recto de flecha 144">
            <a:extLst>
              <a:ext uri="{FF2B5EF4-FFF2-40B4-BE49-F238E27FC236}">
                <a16:creationId xmlns:a16="http://schemas.microsoft.com/office/drawing/2014/main" id="{49A10E5D-0C9A-DE9B-B9C9-88BC50D71AFD}"/>
              </a:ext>
            </a:extLst>
          </p:cNvPr>
          <p:cNvCxnSpPr>
            <a:cxnSpLocks/>
            <a:stCxn id="63" idx="6"/>
            <a:endCxn id="53" idx="2"/>
          </p:cNvCxnSpPr>
          <p:nvPr/>
        </p:nvCxnSpPr>
        <p:spPr>
          <a:xfrm flipV="1">
            <a:off x="5052916" y="1573729"/>
            <a:ext cx="2067827" cy="3465690"/>
          </a:xfrm>
          <a:prstGeom prst="straightConnector1">
            <a:avLst/>
          </a:prstGeom>
          <a:ln w="19050">
            <a:solidFill>
              <a:schemeClr val="bg2">
                <a:lumMod val="9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8" name="Conector recto de flecha 147">
            <a:extLst>
              <a:ext uri="{FF2B5EF4-FFF2-40B4-BE49-F238E27FC236}">
                <a16:creationId xmlns:a16="http://schemas.microsoft.com/office/drawing/2014/main" id="{02BBC951-C80F-D8AD-70CA-BE710A6D8493}"/>
              </a:ext>
            </a:extLst>
          </p:cNvPr>
          <p:cNvCxnSpPr>
            <a:cxnSpLocks/>
            <a:stCxn id="65" idx="6"/>
            <a:endCxn id="55" idx="2"/>
          </p:cNvCxnSpPr>
          <p:nvPr/>
        </p:nvCxnSpPr>
        <p:spPr>
          <a:xfrm flipV="1">
            <a:off x="8035143" y="1573729"/>
            <a:ext cx="2072891" cy="3465690"/>
          </a:xfrm>
          <a:prstGeom prst="straightConnector1">
            <a:avLst/>
          </a:prstGeom>
          <a:ln w="19050">
            <a:solidFill>
              <a:schemeClr val="bg2">
                <a:lumMod val="9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35" name="CuadroTexto 234">
            <a:extLst>
              <a:ext uri="{FF2B5EF4-FFF2-40B4-BE49-F238E27FC236}">
                <a16:creationId xmlns:a16="http://schemas.microsoft.com/office/drawing/2014/main" id="{B0C05C64-C9A7-E21B-89F3-A08B1013ABF2}"/>
              </a:ext>
            </a:extLst>
          </p:cNvPr>
          <p:cNvSpPr txBox="1"/>
          <p:nvPr/>
        </p:nvSpPr>
        <p:spPr>
          <a:xfrm>
            <a:off x="5692865" y="1434672"/>
            <a:ext cx="806269" cy="276999"/>
          </a:xfrm>
          <a:prstGeom prst="rect">
            <a:avLst/>
          </a:prstGeom>
          <a:solidFill>
            <a:schemeClr val="bg1"/>
          </a:solidFill>
        </p:spPr>
        <p:txBody>
          <a:bodyPr wrap="square" rtlCol="0">
            <a:spAutoFit/>
          </a:bodyPr>
          <a:lstStyle/>
          <a:p>
            <a:pPr algn="ctr"/>
            <a:r>
              <a:rPr lang="es-CL" sz="1200" dirty="0">
                <a:latin typeface="Arial" panose="020B0604020202020204" pitchFamily="34" charset="0"/>
                <a:cs typeface="Arial" panose="020B0604020202020204" pitchFamily="34" charset="0"/>
              </a:rPr>
              <a:t>0.089*</a:t>
            </a:r>
          </a:p>
        </p:txBody>
      </p:sp>
      <p:sp>
        <p:nvSpPr>
          <p:cNvPr id="6" name="CuadroTexto 5">
            <a:extLst>
              <a:ext uri="{FF2B5EF4-FFF2-40B4-BE49-F238E27FC236}">
                <a16:creationId xmlns:a16="http://schemas.microsoft.com/office/drawing/2014/main" id="{CD2889BA-F1F5-5102-C4E9-F31DA719F925}"/>
              </a:ext>
            </a:extLst>
          </p:cNvPr>
          <p:cNvSpPr txBox="1"/>
          <p:nvPr/>
        </p:nvSpPr>
        <p:spPr>
          <a:xfrm>
            <a:off x="8668454" y="1442530"/>
            <a:ext cx="806269" cy="276999"/>
          </a:xfrm>
          <a:prstGeom prst="rect">
            <a:avLst/>
          </a:prstGeom>
          <a:solidFill>
            <a:schemeClr val="bg1"/>
          </a:solidFill>
        </p:spPr>
        <p:txBody>
          <a:bodyPr wrap="square" rtlCol="0">
            <a:spAutoFit/>
          </a:bodyPr>
          <a:lstStyle/>
          <a:p>
            <a:pPr algn="ctr"/>
            <a:r>
              <a:rPr lang="es-CL" sz="1200" dirty="0">
                <a:latin typeface="Arial" panose="020B0604020202020204" pitchFamily="34" charset="0"/>
                <a:cs typeface="Arial" panose="020B0604020202020204" pitchFamily="34" charset="0"/>
              </a:rPr>
              <a:t>0.089*</a:t>
            </a:r>
          </a:p>
        </p:txBody>
      </p:sp>
      <p:sp>
        <p:nvSpPr>
          <p:cNvPr id="9" name="CuadroTexto 8">
            <a:extLst>
              <a:ext uri="{FF2B5EF4-FFF2-40B4-BE49-F238E27FC236}">
                <a16:creationId xmlns:a16="http://schemas.microsoft.com/office/drawing/2014/main" id="{71FD01ED-B972-90D2-2027-68589BACAA9D}"/>
              </a:ext>
            </a:extLst>
          </p:cNvPr>
          <p:cNvSpPr txBox="1"/>
          <p:nvPr/>
        </p:nvSpPr>
        <p:spPr>
          <a:xfrm>
            <a:off x="5240106" y="3171549"/>
            <a:ext cx="749781" cy="276999"/>
          </a:xfrm>
          <a:prstGeom prst="rect">
            <a:avLst/>
          </a:prstGeom>
          <a:solidFill>
            <a:schemeClr val="bg1"/>
          </a:solidFill>
        </p:spPr>
        <p:txBody>
          <a:bodyPr wrap="square" rtlCol="0">
            <a:spAutoFit/>
          </a:bodyPr>
          <a:lstStyle/>
          <a:p>
            <a:pPr algn="ctr"/>
            <a:r>
              <a:rPr lang="es-CL" sz="1200" dirty="0">
                <a:latin typeface="Arial" panose="020B0604020202020204" pitchFamily="34" charset="0"/>
                <a:cs typeface="Arial" panose="020B0604020202020204" pitchFamily="34" charset="0"/>
              </a:rPr>
              <a:t>0.312***</a:t>
            </a:r>
          </a:p>
        </p:txBody>
      </p:sp>
      <p:sp>
        <p:nvSpPr>
          <p:cNvPr id="87" name="CuadroTexto 86">
            <a:extLst>
              <a:ext uri="{FF2B5EF4-FFF2-40B4-BE49-F238E27FC236}">
                <a16:creationId xmlns:a16="http://schemas.microsoft.com/office/drawing/2014/main" id="{689F0E2A-BCB3-45EA-3BEF-714498CA5E87}"/>
              </a:ext>
            </a:extLst>
          </p:cNvPr>
          <p:cNvSpPr txBox="1"/>
          <p:nvPr/>
        </p:nvSpPr>
        <p:spPr>
          <a:xfrm>
            <a:off x="8225687" y="3177735"/>
            <a:ext cx="749781" cy="276999"/>
          </a:xfrm>
          <a:prstGeom prst="rect">
            <a:avLst/>
          </a:prstGeom>
          <a:solidFill>
            <a:schemeClr val="bg1"/>
          </a:solidFill>
        </p:spPr>
        <p:txBody>
          <a:bodyPr wrap="square" rtlCol="0">
            <a:spAutoFit/>
          </a:bodyPr>
          <a:lstStyle/>
          <a:p>
            <a:pPr algn="ctr"/>
            <a:r>
              <a:rPr lang="es-CL" sz="1200" dirty="0">
                <a:latin typeface="Arial" panose="020B0604020202020204" pitchFamily="34" charset="0"/>
                <a:cs typeface="Arial" panose="020B0604020202020204" pitchFamily="34" charset="0"/>
              </a:rPr>
              <a:t>0.312***</a:t>
            </a:r>
          </a:p>
        </p:txBody>
      </p:sp>
      <p:sp>
        <p:nvSpPr>
          <p:cNvPr id="93" name="CuadroTexto 92">
            <a:extLst>
              <a:ext uri="{FF2B5EF4-FFF2-40B4-BE49-F238E27FC236}">
                <a16:creationId xmlns:a16="http://schemas.microsoft.com/office/drawing/2014/main" id="{055ECF23-4843-7E73-89FD-769E5DCDB599}"/>
              </a:ext>
            </a:extLst>
          </p:cNvPr>
          <p:cNvSpPr txBox="1"/>
          <p:nvPr/>
        </p:nvSpPr>
        <p:spPr>
          <a:xfrm>
            <a:off x="5709407" y="4914243"/>
            <a:ext cx="749781" cy="276999"/>
          </a:xfrm>
          <a:prstGeom prst="rect">
            <a:avLst/>
          </a:prstGeom>
          <a:solidFill>
            <a:schemeClr val="bg1"/>
          </a:solidFill>
        </p:spPr>
        <p:txBody>
          <a:bodyPr wrap="square" rtlCol="0">
            <a:spAutoFit/>
          </a:bodyPr>
          <a:lstStyle/>
          <a:p>
            <a:pPr algn="ctr"/>
            <a:r>
              <a:rPr lang="es-CL" sz="1200" dirty="0">
                <a:latin typeface="Arial" panose="020B0604020202020204" pitchFamily="34" charset="0"/>
                <a:cs typeface="Arial" panose="020B0604020202020204" pitchFamily="34" charset="0"/>
              </a:rPr>
              <a:t>0.139***</a:t>
            </a:r>
          </a:p>
        </p:txBody>
      </p:sp>
      <p:sp>
        <p:nvSpPr>
          <p:cNvPr id="94" name="CuadroTexto 93">
            <a:extLst>
              <a:ext uri="{FF2B5EF4-FFF2-40B4-BE49-F238E27FC236}">
                <a16:creationId xmlns:a16="http://schemas.microsoft.com/office/drawing/2014/main" id="{43484EBC-18C6-CED3-0311-9804B7C22831}"/>
              </a:ext>
            </a:extLst>
          </p:cNvPr>
          <p:cNvSpPr txBox="1"/>
          <p:nvPr/>
        </p:nvSpPr>
        <p:spPr>
          <a:xfrm>
            <a:off x="8696697" y="4908220"/>
            <a:ext cx="749781" cy="276999"/>
          </a:xfrm>
          <a:prstGeom prst="rect">
            <a:avLst/>
          </a:prstGeom>
          <a:solidFill>
            <a:schemeClr val="bg1"/>
          </a:solidFill>
        </p:spPr>
        <p:txBody>
          <a:bodyPr wrap="square" rtlCol="0">
            <a:spAutoFit/>
          </a:bodyPr>
          <a:lstStyle/>
          <a:p>
            <a:pPr algn="ctr"/>
            <a:r>
              <a:rPr lang="es-CL" sz="1200" dirty="0">
                <a:latin typeface="Arial" panose="020B0604020202020204" pitchFamily="34" charset="0"/>
                <a:cs typeface="Arial" panose="020B0604020202020204" pitchFamily="34" charset="0"/>
              </a:rPr>
              <a:t>0.139***</a:t>
            </a:r>
          </a:p>
        </p:txBody>
      </p:sp>
      <p:sp>
        <p:nvSpPr>
          <p:cNvPr id="95" name="CuadroTexto 94">
            <a:extLst>
              <a:ext uri="{FF2B5EF4-FFF2-40B4-BE49-F238E27FC236}">
                <a16:creationId xmlns:a16="http://schemas.microsoft.com/office/drawing/2014/main" id="{D2D58D7D-6E2F-666B-45E2-A1E158C1D126}"/>
              </a:ext>
            </a:extLst>
          </p:cNvPr>
          <p:cNvSpPr txBox="1"/>
          <p:nvPr/>
        </p:nvSpPr>
        <p:spPr>
          <a:xfrm>
            <a:off x="2971971" y="2357027"/>
            <a:ext cx="749781" cy="276999"/>
          </a:xfrm>
          <a:prstGeom prst="rect">
            <a:avLst/>
          </a:prstGeom>
          <a:solidFill>
            <a:schemeClr val="bg1"/>
          </a:solidFill>
        </p:spPr>
        <p:txBody>
          <a:bodyPr wrap="square" rtlCol="0">
            <a:spAutoFit/>
          </a:bodyPr>
          <a:lstStyle/>
          <a:p>
            <a:pPr algn="ctr"/>
            <a:r>
              <a:rPr lang="es-CL" sz="1200" dirty="0">
                <a:latin typeface="Arial" panose="020B0604020202020204" pitchFamily="34" charset="0"/>
                <a:cs typeface="Arial" panose="020B0604020202020204" pitchFamily="34" charset="0"/>
              </a:rPr>
              <a:t>0.15***</a:t>
            </a:r>
          </a:p>
        </p:txBody>
      </p:sp>
      <p:sp>
        <p:nvSpPr>
          <p:cNvPr id="96" name="CuadroTexto 95">
            <a:extLst>
              <a:ext uri="{FF2B5EF4-FFF2-40B4-BE49-F238E27FC236}">
                <a16:creationId xmlns:a16="http://schemas.microsoft.com/office/drawing/2014/main" id="{EF8126BC-6E74-2C8D-3080-18F83D995809}"/>
              </a:ext>
            </a:extLst>
          </p:cNvPr>
          <p:cNvSpPr txBox="1"/>
          <p:nvPr/>
        </p:nvSpPr>
        <p:spPr>
          <a:xfrm>
            <a:off x="1044847" y="3177734"/>
            <a:ext cx="804186" cy="276999"/>
          </a:xfrm>
          <a:prstGeom prst="rect">
            <a:avLst/>
          </a:prstGeom>
          <a:solidFill>
            <a:schemeClr val="bg1"/>
          </a:solidFill>
        </p:spPr>
        <p:txBody>
          <a:bodyPr wrap="square" rtlCol="0">
            <a:spAutoFit/>
          </a:bodyPr>
          <a:lstStyle/>
          <a:p>
            <a:pPr algn="ctr"/>
            <a:r>
              <a:rPr lang="es-CL" sz="1200" dirty="0">
                <a:latin typeface="Arial" panose="020B0604020202020204" pitchFamily="34" charset="0"/>
                <a:cs typeface="Arial" panose="020B0604020202020204" pitchFamily="34" charset="0"/>
              </a:rPr>
              <a:t>-0.326***</a:t>
            </a:r>
          </a:p>
        </p:txBody>
      </p:sp>
      <p:sp>
        <p:nvSpPr>
          <p:cNvPr id="97" name="CuadroTexto 96">
            <a:extLst>
              <a:ext uri="{FF2B5EF4-FFF2-40B4-BE49-F238E27FC236}">
                <a16:creationId xmlns:a16="http://schemas.microsoft.com/office/drawing/2014/main" id="{DA613165-2977-E213-7878-F54660B95915}"/>
              </a:ext>
            </a:extLst>
          </p:cNvPr>
          <p:cNvSpPr txBox="1"/>
          <p:nvPr/>
        </p:nvSpPr>
        <p:spPr>
          <a:xfrm>
            <a:off x="2855993" y="4089873"/>
            <a:ext cx="865759" cy="276999"/>
          </a:xfrm>
          <a:prstGeom prst="rect">
            <a:avLst/>
          </a:prstGeom>
          <a:solidFill>
            <a:schemeClr val="bg1"/>
          </a:solidFill>
        </p:spPr>
        <p:txBody>
          <a:bodyPr wrap="square" rtlCol="0">
            <a:spAutoFit/>
          </a:bodyPr>
          <a:lstStyle/>
          <a:p>
            <a:pPr algn="ctr"/>
            <a:r>
              <a:rPr lang="es-CL" sz="1200" dirty="0">
                <a:latin typeface="Arial" panose="020B0604020202020204" pitchFamily="34" charset="0"/>
                <a:cs typeface="Arial" panose="020B0604020202020204" pitchFamily="34" charset="0"/>
              </a:rPr>
              <a:t>-0.258***</a:t>
            </a:r>
          </a:p>
        </p:txBody>
      </p:sp>
      <p:sp>
        <p:nvSpPr>
          <p:cNvPr id="101" name="Título 100">
            <a:extLst>
              <a:ext uri="{FF2B5EF4-FFF2-40B4-BE49-F238E27FC236}">
                <a16:creationId xmlns:a16="http://schemas.microsoft.com/office/drawing/2014/main" id="{2C3D7774-2624-BD3E-AEC0-BA14A6184925}"/>
              </a:ext>
            </a:extLst>
          </p:cNvPr>
          <p:cNvSpPr>
            <a:spLocks noGrp="1"/>
          </p:cNvSpPr>
          <p:nvPr>
            <p:ph type="title"/>
          </p:nvPr>
        </p:nvSpPr>
        <p:spPr>
          <a:xfrm>
            <a:off x="838200" y="133396"/>
            <a:ext cx="10515600" cy="401364"/>
          </a:xfrm>
        </p:spPr>
        <p:txBody>
          <a:bodyPr>
            <a:noAutofit/>
          </a:bodyPr>
          <a:lstStyle/>
          <a:p>
            <a:r>
              <a:rPr lang="es-CL" sz="3200" dirty="0" err="1">
                <a:latin typeface="Arial" panose="020B0604020202020204" pitchFamily="34" charset="0"/>
                <a:cs typeface="Arial" panose="020B0604020202020204" pitchFamily="34" charset="0"/>
              </a:rPr>
              <a:t>Two</a:t>
            </a:r>
            <a:r>
              <a:rPr lang="es-CL" sz="3200" dirty="0">
                <a:latin typeface="Arial" panose="020B0604020202020204" pitchFamily="34" charset="0"/>
                <a:cs typeface="Arial" panose="020B0604020202020204" pitchFamily="34" charset="0"/>
              </a:rPr>
              <a:t> </a:t>
            </a:r>
            <a:r>
              <a:rPr lang="es-CL" sz="3200" dirty="0" err="1">
                <a:latin typeface="Arial" panose="020B0604020202020204" pitchFamily="34" charset="0"/>
                <a:cs typeface="Arial" panose="020B0604020202020204" pitchFamily="34" charset="0"/>
              </a:rPr>
              <a:t>items</a:t>
            </a:r>
            <a:r>
              <a:rPr lang="es-CL" sz="3200" dirty="0">
                <a:latin typeface="Arial" panose="020B0604020202020204" pitchFamily="34" charset="0"/>
                <a:cs typeface="Arial" panose="020B0604020202020204" pitchFamily="34" charset="0"/>
              </a:rPr>
              <a:t> ATD</a:t>
            </a:r>
          </a:p>
        </p:txBody>
      </p:sp>
      <p:sp>
        <p:nvSpPr>
          <p:cNvPr id="2" name="CuadroTexto 1">
            <a:extLst>
              <a:ext uri="{FF2B5EF4-FFF2-40B4-BE49-F238E27FC236}">
                <a16:creationId xmlns:a16="http://schemas.microsoft.com/office/drawing/2014/main" id="{F55B0A5D-41B6-F24A-EB63-AC4DD5FF20D3}"/>
              </a:ext>
            </a:extLst>
          </p:cNvPr>
          <p:cNvSpPr txBox="1"/>
          <p:nvPr/>
        </p:nvSpPr>
        <p:spPr>
          <a:xfrm rot="19144151">
            <a:off x="6065029" y="1853823"/>
            <a:ext cx="806269" cy="276999"/>
          </a:xfrm>
          <a:prstGeom prst="rect">
            <a:avLst/>
          </a:prstGeom>
          <a:noFill/>
        </p:spPr>
        <p:txBody>
          <a:bodyPr wrap="square" rtlCol="0">
            <a:spAutoFit/>
          </a:bodyPr>
          <a:lstStyle/>
          <a:p>
            <a:pPr algn="ctr"/>
            <a:r>
              <a:rPr lang="es-CL" sz="1200" dirty="0">
                <a:latin typeface="Arial" panose="020B0604020202020204" pitchFamily="34" charset="0"/>
                <a:cs typeface="Arial" panose="020B0604020202020204" pitchFamily="34" charset="0"/>
              </a:rPr>
              <a:t>0.083**</a:t>
            </a:r>
          </a:p>
        </p:txBody>
      </p:sp>
      <p:sp>
        <p:nvSpPr>
          <p:cNvPr id="3" name="CuadroTexto 2">
            <a:extLst>
              <a:ext uri="{FF2B5EF4-FFF2-40B4-BE49-F238E27FC236}">
                <a16:creationId xmlns:a16="http://schemas.microsoft.com/office/drawing/2014/main" id="{A06E67B8-486F-CF30-F77E-F69B13E7E7D8}"/>
              </a:ext>
            </a:extLst>
          </p:cNvPr>
          <p:cNvSpPr txBox="1"/>
          <p:nvPr/>
        </p:nvSpPr>
        <p:spPr>
          <a:xfrm rot="19144151">
            <a:off x="9043344" y="1853822"/>
            <a:ext cx="806269" cy="276999"/>
          </a:xfrm>
          <a:prstGeom prst="rect">
            <a:avLst/>
          </a:prstGeom>
          <a:noFill/>
        </p:spPr>
        <p:txBody>
          <a:bodyPr wrap="square" rtlCol="0">
            <a:spAutoFit/>
          </a:bodyPr>
          <a:lstStyle/>
          <a:p>
            <a:pPr algn="ctr"/>
            <a:r>
              <a:rPr lang="es-CL" sz="1200" dirty="0">
                <a:latin typeface="Arial" panose="020B0604020202020204" pitchFamily="34" charset="0"/>
                <a:cs typeface="Arial" panose="020B0604020202020204" pitchFamily="34" charset="0"/>
              </a:rPr>
              <a:t>0.083**</a:t>
            </a:r>
          </a:p>
        </p:txBody>
      </p:sp>
      <p:sp>
        <p:nvSpPr>
          <p:cNvPr id="4" name="CuadroTexto 3">
            <a:extLst>
              <a:ext uri="{FF2B5EF4-FFF2-40B4-BE49-F238E27FC236}">
                <a16:creationId xmlns:a16="http://schemas.microsoft.com/office/drawing/2014/main" id="{3416A3B0-F603-09B2-6F37-6404F3BC0DD5}"/>
              </a:ext>
            </a:extLst>
          </p:cNvPr>
          <p:cNvSpPr txBox="1"/>
          <p:nvPr/>
        </p:nvSpPr>
        <p:spPr>
          <a:xfrm rot="2347904">
            <a:off x="5237089" y="1799053"/>
            <a:ext cx="806269" cy="276999"/>
          </a:xfrm>
          <a:prstGeom prst="rect">
            <a:avLst/>
          </a:prstGeom>
          <a:noFill/>
        </p:spPr>
        <p:txBody>
          <a:bodyPr wrap="square" rtlCol="0">
            <a:spAutoFit/>
          </a:bodyPr>
          <a:lstStyle/>
          <a:p>
            <a:pPr algn="ctr"/>
            <a:r>
              <a:rPr lang="es-CL" sz="1200" dirty="0">
                <a:latin typeface="Arial" panose="020B0604020202020204" pitchFamily="34" charset="0"/>
                <a:cs typeface="Arial" panose="020B0604020202020204" pitchFamily="34" charset="0"/>
              </a:rPr>
              <a:t>0.053*</a:t>
            </a:r>
          </a:p>
        </p:txBody>
      </p:sp>
      <p:sp>
        <p:nvSpPr>
          <p:cNvPr id="5" name="CuadroTexto 4">
            <a:extLst>
              <a:ext uri="{FF2B5EF4-FFF2-40B4-BE49-F238E27FC236}">
                <a16:creationId xmlns:a16="http://schemas.microsoft.com/office/drawing/2014/main" id="{A2EF69A3-CC2F-2194-E69D-12FF2ACEE21E}"/>
              </a:ext>
            </a:extLst>
          </p:cNvPr>
          <p:cNvSpPr txBox="1"/>
          <p:nvPr/>
        </p:nvSpPr>
        <p:spPr>
          <a:xfrm rot="2347904">
            <a:off x="8217674" y="1780725"/>
            <a:ext cx="806269" cy="276999"/>
          </a:xfrm>
          <a:prstGeom prst="rect">
            <a:avLst/>
          </a:prstGeom>
          <a:noFill/>
        </p:spPr>
        <p:txBody>
          <a:bodyPr wrap="square" rtlCol="0">
            <a:spAutoFit/>
          </a:bodyPr>
          <a:lstStyle/>
          <a:p>
            <a:pPr algn="ctr"/>
            <a:r>
              <a:rPr lang="es-CL" sz="1200" dirty="0">
                <a:latin typeface="Arial" panose="020B0604020202020204" pitchFamily="34" charset="0"/>
                <a:cs typeface="Arial" panose="020B0604020202020204" pitchFamily="34" charset="0"/>
              </a:rPr>
              <a:t>0.053*</a:t>
            </a:r>
          </a:p>
        </p:txBody>
      </p:sp>
      <p:sp>
        <p:nvSpPr>
          <p:cNvPr id="8" name="CuadroTexto 7">
            <a:extLst>
              <a:ext uri="{FF2B5EF4-FFF2-40B4-BE49-F238E27FC236}">
                <a16:creationId xmlns:a16="http://schemas.microsoft.com/office/drawing/2014/main" id="{58C704C9-094B-5F4F-6081-19716E8E6417}"/>
              </a:ext>
            </a:extLst>
          </p:cNvPr>
          <p:cNvSpPr txBox="1"/>
          <p:nvPr/>
        </p:nvSpPr>
        <p:spPr>
          <a:xfrm rot="3580764">
            <a:off x="6376502" y="4175699"/>
            <a:ext cx="806269" cy="276999"/>
          </a:xfrm>
          <a:prstGeom prst="rect">
            <a:avLst/>
          </a:prstGeom>
          <a:noFill/>
        </p:spPr>
        <p:txBody>
          <a:bodyPr wrap="square" rtlCol="0">
            <a:spAutoFit/>
          </a:bodyPr>
          <a:lstStyle/>
          <a:p>
            <a:pPr algn="ctr"/>
            <a:r>
              <a:rPr lang="es-CL" sz="1200" dirty="0">
                <a:latin typeface="Arial" panose="020B0604020202020204" pitchFamily="34" charset="0"/>
                <a:cs typeface="Arial" panose="020B0604020202020204" pitchFamily="34" charset="0"/>
              </a:rPr>
              <a:t>-0.081**</a:t>
            </a:r>
          </a:p>
        </p:txBody>
      </p:sp>
      <p:sp>
        <p:nvSpPr>
          <p:cNvPr id="10" name="CuadroTexto 9">
            <a:extLst>
              <a:ext uri="{FF2B5EF4-FFF2-40B4-BE49-F238E27FC236}">
                <a16:creationId xmlns:a16="http://schemas.microsoft.com/office/drawing/2014/main" id="{2F72863C-3B99-4BAB-A066-D19C7F35E697}"/>
              </a:ext>
            </a:extLst>
          </p:cNvPr>
          <p:cNvSpPr txBox="1"/>
          <p:nvPr/>
        </p:nvSpPr>
        <p:spPr>
          <a:xfrm rot="3580764">
            <a:off x="9394660" y="4225168"/>
            <a:ext cx="806269" cy="276999"/>
          </a:xfrm>
          <a:prstGeom prst="rect">
            <a:avLst/>
          </a:prstGeom>
          <a:noFill/>
        </p:spPr>
        <p:txBody>
          <a:bodyPr wrap="square" rtlCol="0">
            <a:spAutoFit/>
          </a:bodyPr>
          <a:lstStyle/>
          <a:p>
            <a:pPr algn="ctr"/>
            <a:r>
              <a:rPr lang="es-CL" sz="1200" dirty="0">
                <a:latin typeface="Arial" panose="020B0604020202020204" pitchFamily="34" charset="0"/>
                <a:cs typeface="Arial" panose="020B0604020202020204" pitchFamily="34" charset="0"/>
              </a:rPr>
              <a:t>-0.081**</a:t>
            </a:r>
          </a:p>
        </p:txBody>
      </p:sp>
      <p:sp>
        <p:nvSpPr>
          <p:cNvPr id="11" name="CuadroTexto 10">
            <a:extLst>
              <a:ext uri="{FF2B5EF4-FFF2-40B4-BE49-F238E27FC236}">
                <a16:creationId xmlns:a16="http://schemas.microsoft.com/office/drawing/2014/main" id="{76D4B2D6-51A6-0D2C-CCBC-156E47A29F8F}"/>
              </a:ext>
            </a:extLst>
          </p:cNvPr>
          <p:cNvSpPr txBox="1"/>
          <p:nvPr/>
        </p:nvSpPr>
        <p:spPr>
          <a:xfrm rot="2297956">
            <a:off x="5106982" y="3436876"/>
            <a:ext cx="806269" cy="276999"/>
          </a:xfrm>
          <a:prstGeom prst="rect">
            <a:avLst/>
          </a:prstGeom>
          <a:noFill/>
        </p:spPr>
        <p:txBody>
          <a:bodyPr wrap="square" rtlCol="0">
            <a:spAutoFit/>
          </a:bodyPr>
          <a:lstStyle/>
          <a:p>
            <a:pPr algn="ctr"/>
            <a:r>
              <a:rPr lang="es-CL" sz="1200" dirty="0">
                <a:latin typeface="Arial" panose="020B0604020202020204" pitchFamily="34" charset="0"/>
                <a:cs typeface="Arial" panose="020B0604020202020204" pitchFamily="34" charset="0"/>
              </a:rPr>
              <a:t>-0.06**</a:t>
            </a:r>
          </a:p>
        </p:txBody>
      </p:sp>
      <p:sp>
        <p:nvSpPr>
          <p:cNvPr id="12" name="CuadroTexto 11">
            <a:extLst>
              <a:ext uri="{FF2B5EF4-FFF2-40B4-BE49-F238E27FC236}">
                <a16:creationId xmlns:a16="http://schemas.microsoft.com/office/drawing/2014/main" id="{DFCA5C3E-9667-033B-686C-5BB75A7DBC41}"/>
              </a:ext>
            </a:extLst>
          </p:cNvPr>
          <p:cNvSpPr txBox="1"/>
          <p:nvPr/>
        </p:nvSpPr>
        <p:spPr>
          <a:xfrm rot="2297956">
            <a:off x="8118713" y="3438878"/>
            <a:ext cx="806269" cy="276999"/>
          </a:xfrm>
          <a:prstGeom prst="rect">
            <a:avLst/>
          </a:prstGeom>
          <a:noFill/>
        </p:spPr>
        <p:txBody>
          <a:bodyPr wrap="square" rtlCol="0">
            <a:spAutoFit/>
          </a:bodyPr>
          <a:lstStyle/>
          <a:p>
            <a:pPr algn="ctr"/>
            <a:r>
              <a:rPr lang="es-CL" sz="1200" dirty="0">
                <a:latin typeface="Arial" panose="020B0604020202020204" pitchFamily="34" charset="0"/>
                <a:cs typeface="Arial" panose="020B0604020202020204" pitchFamily="34" charset="0"/>
              </a:rPr>
              <a:t>-0.06**</a:t>
            </a:r>
          </a:p>
        </p:txBody>
      </p:sp>
    </p:spTree>
    <p:extLst>
      <p:ext uri="{BB962C8B-B14F-4D97-AF65-F5344CB8AC3E}">
        <p14:creationId xmlns:p14="http://schemas.microsoft.com/office/powerpoint/2010/main" val="24899569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4401</TotalTime>
  <Words>336</Words>
  <Application>Microsoft Macintosh PowerPoint</Application>
  <PresentationFormat>Panorámica</PresentationFormat>
  <Paragraphs>82</Paragraphs>
  <Slides>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vt:i4>
      </vt:variant>
    </vt:vector>
  </HeadingPairs>
  <TitlesOfParts>
    <vt:vector size="6" baseType="lpstr">
      <vt:lpstr>Arial</vt:lpstr>
      <vt:lpstr>Calibri</vt:lpstr>
      <vt:lpstr>Calibri Light</vt:lpstr>
      <vt:lpstr>Tema de Office</vt:lpstr>
      <vt:lpstr>Three items ATD</vt:lpstr>
      <vt:lpstr>Two items ATD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Rocio Salas Lewin</dc:creator>
  <cp:lastModifiedBy>Rocio Salas Lewin</cp:lastModifiedBy>
  <cp:revision>7</cp:revision>
  <dcterms:created xsi:type="dcterms:W3CDTF">2023-03-06T13:17:19Z</dcterms:created>
  <dcterms:modified xsi:type="dcterms:W3CDTF">2023-03-09T18:05:30Z</dcterms:modified>
</cp:coreProperties>
</file>