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Cabin"/>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Cabin-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Cabin-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Cabin-italic.fntdata"/><Relationship Id="rId6" Type="http://schemas.openxmlformats.org/officeDocument/2006/relationships/slide" Target="slides/slide2.xml"/><Relationship Id="rId18" Type="http://schemas.openxmlformats.org/officeDocument/2006/relationships/font" Target="fonts/Cabin-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 name="Shape 5"/>
          <p:cNvSpPr/>
          <p:nvPr>
            <p:ph idx="3"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9" name="Shape 10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10" name="Shape 11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8" name="Shape 18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Calibri"/>
                <a:ea typeface="Calibri"/>
                <a:cs typeface="Calibri"/>
                <a:sym typeface="Calibri"/>
              </a:rPr>
              <a:t>Sketchy and Scumbler (and others) are both tools that can be used to search the internet for mentions of names companies or whatever else you set it up for.</a:t>
            </a:r>
          </a:p>
          <a:p>
            <a:pPr indent="0" lvl="0" marL="0" marR="0" rtl="0" algn="l">
              <a:spcBef>
                <a:spcPts val="0"/>
              </a:spcBef>
              <a:buSzPct val="25000"/>
              <a:buNone/>
            </a:pPr>
            <a:r>
              <a:t/>
            </a:r>
            <a:endParaRPr sz="1200">
              <a:solidFill>
                <a:schemeClr val="dk1"/>
              </a:solidFill>
              <a:latin typeface="Calibri"/>
              <a:ea typeface="Calibri"/>
              <a:cs typeface="Calibri"/>
              <a:sym typeface="Calibri"/>
            </a:endParaRPr>
          </a:p>
          <a:p>
            <a:pPr indent="0" lvl="0" marL="0" marR="0" rtl="0" algn="l">
              <a:spcBef>
                <a:spcPts val="0"/>
              </a:spcBef>
              <a:buSzPct val="25000"/>
              <a:buNone/>
            </a:pPr>
            <a:r>
              <a:rPr lang="en-US" sz="1200">
                <a:solidFill>
                  <a:schemeClr val="dk1"/>
                </a:solidFill>
                <a:latin typeface="Calibri"/>
                <a:ea typeface="Calibri"/>
                <a:cs typeface="Calibri"/>
                <a:sym typeface="Calibri"/>
              </a:rPr>
              <a:t>There really isn’t anything much you can do to protect yourself, the information is already out there and people will be able to find it. It is still good to know what is out there and lockdown profiles but for the most part there isn’t anything you can really do about it.</a:t>
            </a:r>
          </a:p>
        </p:txBody>
      </p:sp>
      <p:sp>
        <p:nvSpPr>
          <p:cNvPr id="189" name="Shape 18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400550"/>
            <a:ext cx="5486399" cy="3600599"/>
          </a:xfrm>
          <a:prstGeom prst="rect">
            <a:avLst/>
          </a:prstGeom>
        </p:spPr>
        <p:txBody>
          <a:bodyPr anchorCtr="0" anchor="t" bIns="91425" lIns="91425" rIns="91425" tIns="91425">
            <a:noAutofit/>
          </a:bodyPr>
          <a:lstStyle/>
          <a:p>
            <a:pPr lvl="0">
              <a:spcBef>
                <a:spcPts val="0"/>
              </a:spcBef>
              <a:buNone/>
            </a:pPr>
            <a:r>
              <a:rPr lang="en-US"/>
              <a:t>The ssndob sites have a tendency of going down on occasion so a Google search will usually tell the ones that are up.</a:t>
            </a:r>
          </a:p>
        </p:txBody>
      </p:sp>
      <p:sp>
        <p:nvSpPr>
          <p:cNvPr id="197" name="Shape 197"/>
          <p:cNvSpPr txBox="1"/>
          <p:nvPr>
            <p:ph idx="12" type="sldNum"/>
          </p:nvPr>
        </p:nvSpPr>
        <p:spPr>
          <a:xfrm>
            <a:off x="3884612" y="8685213"/>
            <a:ext cx="2971799" cy="458699"/>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3" name="Shape 20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04" name="Shape 20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7" name="Shape 11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Doxing is mostly legal. Because you are gathering information available on the internet it is perfectly fine to compile and release. The exception to this is if you use social engineering or bypass any security mechanism to gather information. In that case not only is the act of gathering illegal but also release the data would be.</a:t>
            </a:r>
          </a:p>
        </p:txBody>
      </p:sp>
      <p:sp>
        <p:nvSpPr>
          <p:cNvPr id="118" name="Shape 11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5" name="Shape 12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Calibri"/>
                <a:ea typeface="Calibri"/>
                <a:cs typeface="Calibri"/>
                <a:sym typeface="Calibri"/>
              </a:rPr>
              <a:t>This information can help in spear phishing attacks.</a:t>
            </a:r>
          </a:p>
          <a:p>
            <a:pPr indent="0" lvl="0" marL="0" marR="0" rtl="0" algn="l">
              <a:spcBef>
                <a:spcPts val="0"/>
              </a:spcBef>
              <a:buSzPct val="25000"/>
              <a:buNone/>
            </a:pPr>
            <a:r>
              <a:t/>
            </a:r>
            <a:endParaRPr sz="1200">
              <a:solidFill>
                <a:schemeClr val="dk1"/>
              </a:solidFill>
              <a:latin typeface="Calibri"/>
              <a:ea typeface="Calibri"/>
              <a:cs typeface="Calibri"/>
              <a:sym typeface="Calibri"/>
            </a:endParaRP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If you have any kind of password reset that uses employees personal information then Doxing could be used to exploit your network. </a:t>
            </a:r>
            <a:r>
              <a:rPr lang="en-US" sz="1200">
                <a:solidFill>
                  <a:schemeClr val="dk1"/>
                </a:solidFill>
                <a:latin typeface="Calibri"/>
                <a:ea typeface="Calibri"/>
                <a:cs typeface="Calibri"/>
                <a:sym typeface="Calibri"/>
              </a:rPr>
              <a:t>E</a:t>
            </a:r>
            <a:r>
              <a:rPr b="0" i="0" lang="en-US" sz="1200" u="none" cap="none" strike="noStrike">
                <a:solidFill>
                  <a:schemeClr val="dk1"/>
                </a:solidFill>
                <a:latin typeface="Calibri"/>
                <a:ea typeface="Calibri"/>
                <a:cs typeface="Calibri"/>
                <a:sym typeface="Calibri"/>
              </a:rPr>
              <a:t>specially because with many sites you can go through the process of resetting a password but stop before the last step and the end user </a:t>
            </a:r>
            <a:r>
              <a:rPr lang="en-US" sz="1200">
                <a:solidFill>
                  <a:schemeClr val="dk1"/>
                </a:solidFill>
                <a:latin typeface="Calibri"/>
                <a:ea typeface="Calibri"/>
                <a:cs typeface="Calibri"/>
                <a:sym typeface="Calibri"/>
              </a:rPr>
              <a:t>never receives an email, this means you can get the questions that are asked and then go and research them at your own leisure.</a:t>
            </a:r>
          </a:p>
        </p:txBody>
      </p:sp>
      <p:sp>
        <p:nvSpPr>
          <p:cNvPr id="126" name="Shape 12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3" name="Shape 14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A person can use multiple username and even different names online, you are trying to discover all of these.</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A person can have multiple email addresses.</a:t>
            </a:r>
            <a:br>
              <a:rPr b="0" i="0" lang="en-US" sz="1200" u="none" cap="none" strike="noStrike">
                <a:solidFill>
                  <a:schemeClr val="dk1"/>
                </a:solidFill>
                <a:latin typeface="Calibri"/>
                <a:ea typeface="Calibri"/>
                <a:cs typeface="Calibri"/>
                <a:sym typeface="Calibri"/>
              </a:rPr>
            </a:b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Learning a persons computer OS or mobile OS can help further down the road if the person is going to do a longer engagement.</a:t>
            </a:r>
          </a:p>
        </p:txBody>
      </p:sp>
      <p:sp>
        <p:nvSpPr>
          <p:cNvPr id="144" name="Shape 14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0" name="Shape 15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51" name="Shape 15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8" name="Shape 15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59" name="Shape 15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5" name="Shape 16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Federal agencies are actually pros at doing this.</a:t>
            </a:r>
          </a:p>
        </p:txBody>
      </p:sp>
      <p:sp>
        <p:nvSpPr>
          <p:cNvPr id="166" name="Shape 16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3" name="Shape 17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Calibri"/>
                <a:ea typeface="Calibri"/>
                <a:cs typeface="Calibri"/>
                <a:sym typeface="Calibri"/>
              </a:rPr>
              <a:t>Other search engines besides Google will give different information (Bing for example).</a:t>
            </a:r>
          </a:p>
          <a:p>
            <a:pPr indent="0" lvl="0" marL="0" marR="0" rtl="0" algn="l">
              <a:spcBef>
                <a:spcPts val="0"/>
              </a:spcBef>
              <a:buSzPct val="25000"/>
              <a:buNone/>
            </a:pPr>
            <a:r>
              <a:t/>
            </a:r>
            <a:endParaRPr sz="1200">
              <a:solidFill>
                <a:schemeClr val="dk1"/>
              </a:solidFill>
              <a:latin typeface="Calibri"/>
              <a:ea typeface="Calibri"/>
              <a:cs typeface="Calibri"/>
              <a:sym typeface="Calibri"/>
            </a:endParaRPr>
          </a:p>
          <a:p>
            <a:pPr indent="0" lvl="0" marL="0" marR="0" rtl="0" algn="l">
              <a:spcBef>
                <a:spcPts val="0"/>
              </a:spcBef>
              <a:buSzPct val="25000"/>
              <a:buNone/>
            </a:pPr>
            <a:r>
              <a:rPr lang="en-US" sz="1200">
                <a:solidFill>
                  <a:schemeClr val="dk1"/>
                </a:solidFill>
                <a:latin typeface="Calibri"/>
                <a:ea typeface="Calibri"/>
                <a:cs typeface="Calibri"/>
                <a:sym typeface="Calibri"/>
              </a:rPr>
              <a:t>If you don’t know how to Google hack then learn. There is no reason to not have at least a few Google hacking skills in your back pocket besides putting things in quotes. (Johnny Long, Google hacking DB)</a:t>
            </a:r>
          </a:p>
          <a:p>
            <a:pPr indent="0" lvl="0" marL="0" marR="0" rtl="0" algn="l">
              <a:spcBef>
                <a:spcPts val="0"/>
              </a:spcBef>
              <a:buSzPct val="25000"/>
              <a:buNone/>
            </a:pPr>
            <a:r>
              <a:t/>
            </a:r>
            <a:endParaRPr sz="1200">
              <a:solidFill>
                <a:schemeClr val="dk1"/>
              </a:solidFill>
              <a:latin typeface="Calibri"/>
              <a:ea typeface="Calibri"/>
              <a:cs typeface="Calibri"/>
              <a:sym typeface="Calibri"/>
            </a:endParaRPr>
          </a:p>
          <a:p>
            <a:pPr indent="0" lvl="0" marL="0" marR="0" rtl="0" algn="l">
              <a:spcBef>
                <a:spcPts val="0"/>
              </a:spcBef>
              <a:buSzPct val="25000"/>
              <a:buNone/>
            </a:pPr>
            <a:r>
              <a:rPr lang="en-US" sz="1200">
                <a:solidFill>
                  <a:schemeClr val="dk1"/>
                </a:solidFill>
                <a:latin typeface="Calibri"/>
                <a:ea typeface="Calibri"/>
                <a:cs typeface="Calibri"/>
                <a:sym typeface="Calibri"/>
              </a:rPr>
              <a:t>What’s their IP is a site used to trick people into giving you their IP, from there you can track down their location.</a:t>
            </a:r>
          </a:p>
        </p:txBody>
      </p:sp>
      <p:sp>
        <p:nvSpPr>
          <p:cNvPr id="174" name="Shape 17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1" name="Shape 18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rgbClr val="3D3D3D"/>
                </a:solidFill>
                <a:latin typeface="Cabin"/>
                <a:ea typeface="Cabin"/>
                <a:cs typeface="Cabin"/>
                <a:sym typeface="Cabin"/>
              </a:rPr>
              <a:t>O</a:t>
            </a:r>
            <a:r>
              <a:rPr b="0" i="0" lang="en-US" sz="1200" u="none" cap="none" strike="noStrike">
                <a:solidFill>
                  <a:srgbClr val="3D3D3D"/>
                </a:solidFill>
                <a:latin typeface="Cabin"/>
                <a:ea typeface="Cabin"/>
                <a:cs typeface="Cabin"/>
                <a:sym typeface="Cabin"/>
              </a:rPr>
              <a:t>nce into a bank or some other protected site it is possible to keep digging and get more personal information like SSN.  </a:t>
            </a:r>
          </a:p>
          <a:p>
            <a:pPr indent="0" lvl="0" marL="0" marR="0" rtl="0" algn="l">
              <a:spcBef>
                <a:spcPts val="0"/>
              </a:spcBef>
              <a:buSzPct val="25000"/>
              <a:buNone/>
            </a:pPr>
            <a:r>
              <a:t/>
            </a:r>
            <a:endParaRPr sz="1200">
              <a:solidFill>
                <a:srgbClr val="3D3D3D"/>
              </a:solidFill>
              <a:latin typeface="Cabin"/>
              <a:ea typeface="Cabin"/>
              <a:cs typeface="Cabin"/>
              <a:sym typeface="Cabin"/>
            </a:endParaRPr>
          </a:p>
          <a:p>
            <a:pPr indent="0" lvl="0" marL="0" marR="0" rtl="0" algn="l">
              <a:spcBef>
                <a:spcPts val="0"/>
              </a:spcBef>
              <a:buSzPct val="25000"/>
              <a:buNone/>
            </a:pPr>
            <a:r>
              <a:rPr lang="en-US" sz="1200">
                <a:solidFill>
                  <a:srgbClr val="3D3D3D"/>
                </a:solidFill>
                <a:latin typeface="Cabin"/>
                <a:ea typeface="Cabin"/>
                <a:cs typeface="Cabin"/>
                <a:sym typeface="Cabin"/>
              </a:rPr>
              <a:t>Roxer Doxer is a tool that can be used to automatically pull information from things like email.</a:t>
            </a:r>
          </a:p>
          <a:p>
            <a:pPr indent="0" lvl="0" marL="0" marR="0" rtl="0" algn="l">
              <a:spcBef>
                <a:spcPts val="0"/>
              </a:spcBef>
              <a:buSzPct val="25000"/>
              <a:buNone/>
            </a:pPr>
            <a:r>
              <a:t/>
            </a:r>
            <a:endParaRPr sz="1200">
              <a:solidFill>
                <a:srgbClr val="3D3D3D"/>
              </a:solidFill>
              <a:latin typeface="Cabin"/>
              <a:ea typeface="Cabin"/>
              <a:cs typeface="Cabin"/>
              <a:sym typeface="Cabin"/>
            </a:endParaRPr>
          </a:p>
          <a:p>
            <a:pPr indent="0" lvl="0" marL="0" marR="0" rtl="0" algn="l">
              <a:spcBef>
                <a:spcPts val="0"/>
              </a:spcBef>
              <a:buSzPct val="25000"/>
              <a:buNone/>
            </a:pPr>
            <a:r>
              <a:rPr lang="en-US" sz="1200">
                <a:solidFill>
                  <a:srgbClr val="3D3D3D"/>
                </a:solidFill>
                <a:latin typeface="Cabin"/>
                <a:ea typeface="Cabin"/>
                <a:cs typeface="Cabin"/>
                <a:sym typeface="Cabin"/>
              </a:rPr>
              <a:t>Meta data can be an important source of information. If you are able to find a persons Facebook or Flickr the meta data in the pictures can be used to track other places that they go. If you’re able to have them go to a site you own you can try to get the meta data that comes from their browsers.</a:t>
            </a:r>
          </a:p>
        </p:txBody>
      </p:sp>
      <p:sp>
        <p:nvSpPr>
          <p:cNvPr id="182" name="Shape 18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65" name="Shape 65"/>
        <p:cNvGrpSpPr/>
        <p:nvPr/>
      </p:nvGrpSpPr>
      <p:grpSpPr>
        <a:xfrm>
          <a:off x="0" y="0"/>
          <a:ext cx="0" cy="0"/>
          <a:chOff x="0" y="0"/>
          <a:chExt cx="0" cy="0"/>
        </a:xfrm>
      </p:grpSpPr>
      <p:grpSp>
        <p:nvGrpSpPr>
          <p:cNvPr id="66" name="Shape 66"/>
          <p:cNvGrpSpPr/>
          <p:nvPr/>
        </p:nvGrpSpPr>
        <p:grpSpPr>
          <a:xfrm>
            <a:off x="-14" y="1334226"/>
            <a:ext cx="9752183" cy="4116299"/>
            <a:chOff x="-11" y="1378676"/>
            <a:chExt cx="7314320" cy="4116299"/>
          </a:xfrm>
        </p:grpSpPr>
        <p:sp>
          <p:nvSpPr>
            <p:cNvPr id="67" name="Shape 67"/>
            <p:cNvSpPr/>
            <p:nvPr/>
          </p:nvSpPr>
          <p:spPr>
            <a:xfrm flipH="1">
              <a:off x="-11" y="1378676"/>
              <a:ext cx="187800" cy="4116299"/>
            </a:xfrm>
            <a:prstGeom prst="rect">
              <a:avLst/>
            </a:prstGeom>
            <a:solidFill>
              <a:schemeClr val="accent2"/>
            </a:solidFill>
            <a:ln>
              <a:noFill/>
            </a:ln>
          </p:spPr>
          <p:txBody>
            <a:bodyPr anchorCtr="0" anchor="ctr" bIns="45700" lIns="91425" rIns="91425" tIns="45700">
              <a:noAutofit/>
            </a:bodyPr>
            <a:lstStyle/>
            <a:p>
              <a:pPr lvl="0">
                <a:spcBef>
                  <a:spcPts val="0"/>
                </a:spcBef>
                <a:buNone/>
              </a:pPr>
              <a:r>
                <a:t/>
              </a:r>
              <a:endParaRPr/>
            </a:p>
          </p:txBody>
        </p:sp>
        <p:sp>
          <p:nvSpPr>
            <p:cNvPr id="68" name="Shape 68"/>
            <p:cNvSpPr/>
            <p:nvPr/>
          </p:nvSpPr>
          <p:spPr>
            <a:xfrm flipH="1">
              <a:off x="187809" y="1378676"/>
              <a:ext cx="7126499" cy="4116299"/>
            </a:xfrm>
            <a:prstGeom prst="rect">
              <a:avLst/>
            </a:prstGeom>
            <a:solidFill>
              <a:srgbClr val="0F243E"/>
            </a:solidFill>
            <a:ln>
              <a:noFill/>
            </a:ln>
          </p:spPr>
          <p:txBody>
            <a:bodyPr anchorCtr="0" anchor="ctr" bIns="45700" lIns="91425" rIns="91425" tIns="45700">
              <a:noAutofit/>
            </a:bodyPr>
            <a:lstStyle/>
            <a:p>
              <a:pPr lvl="0">
                <a:spcBef>
                  <a:spcPts val="0"/>
                </a:spcBef>
                <a:buNone/>
              </a:pPr>
              <a:r>
                <a:t/>
              </a:r>
              <a:endParaRPr/>
            </a:p>
          </p:txBody>
        </p:sp>
      </p:grpSp>
      <p:sp>
        <p:nvSpPr>
          <p:cNvPr id="69" name="Shape 69"/>
          <p:cNvSpPr txBox="1"/>
          <p:nvPr>
            <p:ph type="ctrTitle"/>
          </p:nvPr>
        </p:nvSpPr>
        <p:spPr>
          <a:xfrm>
            <a:off x="914400" y="2266575"/>
            <a:ext cx="8534399" cy="13337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70" name="Shape 70"/>
          <p:cNvSpPr txBox="1"/>
          <p:nvPr>
            <p:ph idx="1" type="subTitle"/>
          </p:nvPr>
        </p:nvSpPr>
        <p:spPr>
          <a:xfrm>
            <a:off x="914400" y="3600451"/>
            <a:ext cx="8534399" cy="900599"/>
          </a:xfrm>
          <a:prstGeom prst="rect">
            <a:avLst/>
          </a:prstGeom>
        </p:spPr>
        <p:txBody>
          <a:bodyPr anchorCtr="0" anchor="t" bIns="91425" lIns="91425" rIns="91425" tIns="91425"/>
          <a:lstStyle>
            <a:lvl1pPr lvl="0">
              <a:spcBef>
                <a:spcPts val="0"/>
              </a:spcBef>
              <a:buClr>
                <a:schemeClr val="lt1"/>
              </a:buClr>
              <a:buSzPct val="100000"/>
              <a:buNone/>
              <a:defRPr sz="2400">
                <a:solidFill>
                  <a:schemeClr val="lt1"/>
                </a:solidFill>
              </a:defRPr>
            </a:lvl1pPr>
            <a:lvl2pPr lvl="1">
              <a:spcBef>
                <a:spcPts val="0"/>
              </a:spcBef>
              <a:buClr>
                <a:schemeClr val="lt1"/>
              </a:buClr>
              <a:buSzPct val="100000"/>
              <a:buNone/>
              <a:defRPr sz="2400">
                <a:solidFill>
                  <a:schemeClr val="lt1"/>
                </a:solidFill>
              </a:defRPr>
            </a:lvl2pPr>
            <a:lvl3pPr lvl="2">
              <a:spcBef>
                <a:spcPts val="0"/>
              </a:spcBef>
              <a:buClr>
                <a:schemeClr val="lt1"/>
              </a:buClr>
              <a:buSzPct val="100000"/>
              <a:buNone/>
              <a:defRPr sz="2400">
                <a:solidFill>
                  <a:schemeClr val="lt1"/>
                </a:solidFill>
              </a:defRPr>
            </a:lvl3pPr>
            <a:lvl4pPr lvl="3">
              <a:spcBef>
                <a:spcPts val="0"/>
              </a:spcBef>
              <a:buClr>
                <a:schemeClr val="lt1"/>
              </a:buClr>
              <a:buSzPct val="100000"/>
              <a:buNone/>
              <a:defRPr sz="2400">
                <a:solidFill>
                  <a:schemeClr val="lt1"/>
                </a:solidFill>
              </a:defRPr>
            </a:lvl4pPr>
            <a:lvl5pPr lvl="4">
              <a:spcBef>
                <a:spcPts val="0"/>
              </a:spcBef>
              <a:buClr>
                <a:schemeClr val="lt1"/>
              </a:buClr>
              <a:buSzPct val="100000"/>
              <a:buNone/>
              <a:defRPr sz="2400">
                <a:solidFill>
                  <a:schemeClr val="lt1"/>
                </a:solidFill>
              </a:defRPr>
            </a:lvl5pPr>
            <a:lvl6pPr lvl="5">
              <a:spcBef>
                <a:spcPts val="0"/>
              </a:spcBef>
              <a:buClr>
                <a:schemeClr val="lt1"/>
              </a:buClr>
              <a:buSzPct val="100000"/>
              <a:buNone/>
              <a:defRPr sz="2400">
                <a:solidFill>
                  <a:schemeClr val="lt1"/>
                </a:solidFill>
              </a:defRPr>
            </a:lvl6pPr>
            <a:lvl7pPr lvl="6">
              <a:spcBef>
                <a:spcPts val="0"/>
              </a:spcBef>
              <a:buClr>
                <a:schemeClr val="lt1"/>
              </a:buClr>
              <a:buSzPct val="100000"/>
              <a:buNone/>
              <a:defRPr sz="2400">
                <a:solidFill>
                  <a:schemeClr val="lt1"/>
                </a:solidFill>
              </a:defRPr>
            </a:lvl7pPr>
            <a:lvl8pPr lvl="7">
              <a:spcBef>
                <a:spcPts val="0"/>
              </a:spcBef>
              <a:buClr>
                <a:schemeClr val="lt1"/>
              </a:buClr>
              <a:buSzPct val="100000"/>
              <a:buNone/>
              <a:defRPr sz="2400">
                <a:solidFill>
                  <a:schemeClr val="lt1"/>
                </a:solidFill>
              </a:defRPr>
            </a:lvl8pPr>
            <a:lvl9pPr lvl="8">
              <a:spcBef>
                <a:spcPts val="0"/>
              </a:spcBef>
              <a:buClr>
                <a:schemeClr val="lt1"/>
              </a:buClr>
              <a:buSzPct val="100000"/>
              <a:buNone/>
              <a:defRPr sz="2400">
                <a:solidFill>
                  <a:schemeClr val="lt1"/>
                </a:solidFill>
              </a:defRPr>
            </a:lvl9pPr>
          </a:lstStyle>
          <a:p/>
        </p:txBody>
      </p:sp>
      <p:sp>
        <p:nvSpPr>
          <p:cNvPr id="71" name="Shape 71"/>
          <p:cNvSpPr txBox="1"/>
          <p:nvPr>
            <p:ph idx="12" type="sldNum"/>
          </p:nvPr>
        </p:nvSpPr>
        <p:spPr>
          <a:xfrm>
            <a:off x="11234233" y="6162767"/>
            <a:ext cx="731700" cy="6951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72" name="Shape 72"/>
        <p:cNvGrpSpPr/>
        <p:nvPr/>
      </p:nvGrpSpPr>
      <p:grpSpPr>
        <a:xfrm>
          <a:off x="0" y="0"/>
          <a:ext cx="0" cy="0"/>
          <a:chOff x="0" y="0"/>
          <a:chExt cx="0" cy="0"/>
        </a:xfrm>
      </p:grpSpPr>
      <p:grpSp>
        <p:nvGrpSpPr>
          <p:cNvPr id="73" name="Shape 73"/>
          <p:cNvGrpSpPr/>
          <p:nvPr/>
        </p:nvGrpSpPr>
        <p:grpSpPr>
          <a:xfrm>
            <a:off x="-17" y="-12188"/>
            <a:ext cx="10674036" cy="1612601"/>
            <a:chOff x="-13" y="-12187"/>
            <a:chExt cx="8005727" cy="1161900"/>
          </a:xfrm>
        </p:grpSpPr>
        <p:sp>
          <p:nvSpPr>
            <p:cNvPr id="74" name="Shape 74"/>
            <p:cNvSpPr/>
            <p:nvPr/>
          </p:nvSpPr>
          <p:spPr>
            <a:xfrm flipH="1">
              <a:off x="-13" y="-12187"/>
              <a:ext cx="187800" cy="1161900"/>
            </a:xfrm>
            <a:prstGeom prst="rect">
              <a:avLst/>
            </a:prstGeom>
            <a:solidFill>
              <a:schemeClr val="accent2"/>
            </a:solidFill>
            <a:ln>
              <a:noFill/>
            </a:ln>
          </p:spPr>
          <p:txBody>
            <a:bodyPr anchorCtr="0" anchor="ctr" bIns="45700" lIns="91425" rIns="91425" tIns="45700">
              <a:noAutofit/>
            </a:bodyPr>
            <a:lstStyle/>
            <a:p>
              <a:pPr lvl="0">
                <a:spcBef>
                  <a:spcPts val="0"/>
                </a:spcBef>
                <a:buNone/>
              </a:pPr>
              <a:r>
                <a:t/>
              </a:r>
              <a:endParaRPr/>
            </a:p>
          </p:txBody>
        </p:sp>
        <p:sp>
          <p:nvSpPr>
            <p:cNvPr id="75" name="Shape 75"/>
            <p:cNvSpPr/>
            <p:nvPr/>
          </p:nvSpPr>
          <p:spPr>
            <a:xfrm flipH="1">
              <a:off x="187715" y="-12187"/>
              <a:ext cx="7817999" cy="1161900"/>
            </a:xfrm>
            <a:prstGeom prst="rect">
              <a:avLst/>
            </a:prstGeom>
            <a:solidFill>
              <a:srgbClr val="0F243E"/>
            </a:solidFill>
            <a:ln>
              <a:noFill/>
            </a:ln>
          </p:spPr>
          <p:txBody>
            <a:bodyPr anchorCtr="0" anchor="ctr" bIns="45700" lIns="91425" rIns="91425" tIns="45700">
              <a:noAutofit/>
            </a:bodyPr>
            <a:lstStyle/>
            <a:p>
              <a:pPr lvl="0">
                <a:spcBef>
                  <a:spcPts val="0"/>
                </a:spcBef>
                <a:buNone/>
              </a:pPr>
              <a:r>
                <a:t/>
              </a:r>
              <a:endParaRPr/>
            </a:p>
          </p:txBody>
        </p:sp>
      </p:grpSp>
      <p:sp>
        <p:nvSpPr>
          <p:cNvPr id="76" name="Shape 76"/>
          <p:cNvSpPr txBox="1"/>
          <p:nvPr>
            <p:ph type="title"/>
          </p:nvPr>
        </p:nvSpPr>
        <p:spPr>
          <a:xfrm>
            <a:off x="609600" y="134801"/>
            <a:ext cx="9753900" cy="13517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77" name="Shape 77"/>
          <p:cNvSpPr txBox="1"/>
          <p:nvPr>
            <p:ph idx="1" type="body"/>
          </p:nvPr>
        </p:nvSpPr>
        <p:spPr>
          <a:xfrm>
            <a:off x="609600" y="1704688"/>
            <a:ext cx="10972799" cy="48401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78" name="Shape 78"/>
          <p:cNvSpPr txBox="1"/>
          <p:nvPr>
            <p:ph idx="12" type="sldNum"/>
          </p:nvPr>
        </p:nvSpPr>
        <p:spPr>
          <a:xfrm>
            <a:off x="11234233" y="6162767"/>
            <a:ext cx="731700" cy="6951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79" name="Shape 79"/>
        <p:cNvGrpSpPr/>
        <p:nvPr/>
      </p:nvGrpSpPr>
      <p:grpSpPr>
        <a:xfrm>
          <a:off x="0" y="0"/>
          <a:ext cx="0" cy="0"/>
          <a:chOff x="0" y="0"/>
          <a:chExt cx="0" cy="0"/>
        </a:xfrm>
      </p:grpSpPr>
      <p:sp>
        <p:nvSpPr>
          <p:cNvPr id="80" name="Shape 80"/>
          <p:cNvSpPr txBox="1"/>
          <p:nvPr>
            <p:ph idx="1" type="body"/>
          </p:nvPr>
        </p:nvSpPr>
        <p:spPr>
          <a:xfrm>
            <a:off x="608326" y="1704684"/>
            <a:ext cx="5384699" cy="48401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81" name="Shape 81"/>
          <p:cNvSpPr txBox="1"/>
          <p:nvPr>
            <p:ph idx="2" type="body"/>
          </p:nvPr>
        </p:nvSpPr>
        <p:spPr>
          <a:xfrm>
            <a:off x="6197600" y="1704684"/>
            <a:ext cx="5384699" cy="48401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grpSp>
        <p:nvGrpSpPr>
          <p:cNvPr id="82" name="Shape 82"/>
          <p:cNvGrpSpPr/>
          <p:nvPr/>
        </p:nvGrpSpPr>
        <p:grpSpPr>
          <a:xfrm>
            <a:off x="-17" y="-12188"/>
            <a:ext cx="10674036" cy="1612601"/>
            <a:chOff x="-13" y="-12187"/>
            <a:chExt cx="8005727" cy="1161900"/>
          </a:xfrm>
        </p:grpSpPr>
        <p:sp>
          <p:nvSpPr>
            <p:cNvPr id="83" name="Shape 83"/>
            <p:cNvSpPr/>
            <p:nvPr/>
          </p:nvSpPr>
          <p:spPr>
            <a:xfrm flipH="1">
              <a:off x="-13" y="-12187"/>
              <a:ext cx="187800" cy="1161900"/>
            </a:xfrm>
            <a:prstGeom prst="rect">
              <a:avLst/>
            </a:prstGeom>
            <a:solidFill>
              <a:srgbClr val="AB0101"/>
            </a:solidFill>
            <a:ln>
              <a:noFill/>
            </a:ln>
          </p:spPr>
          <p:txBody>
            <a:bodyPr anchorCtr="0" anchor="ctr" bIns="45700" lIns="91425" rIns="91425" tIns="45700">
              <a:noAutofit/>
            </a:bodyPr>
            <a:lstStyle/>
            <a:p>
              <a:pPr lvl="0">
                <a:spcBef>
                  <a:spcPts val="0"/>
                </a:spcBef>
                <a:buNone/>
              </a:pPr>
              <a:r>
                <a:t/>
              </a:r>
              <a:endParaRPr/>
            </a:p>
          </p:txBody>
        </p:sp>
        <p:sp>
          <p:nvSpPr>
            <p:cNvPr id="84" name="Shape 84"/>
            <p:cNvSpPr/>
            <p:nvPr/>
          </p:nvSpPr>
          <p:spPr>
            <a:xfrm flipH="1">
              <a:off x="187715" y="-12187"/>
              <a:ext cx="7817999" cy="1161900"/>
            </a:xfrm>
            <a:prstGeom prst="rect">
              <a:avLst/>
            </a:prstGeom>
            <a:solidFill>
              <a:srgbClr val="0F243E"/>
            </a:solidFill>
            <a:ln>
              <a:noFill/>
            </a:ln>
          </p:spPr>
          <p:txBody>
            <a:bodyPr anchorCtr="0" anchor="ctr" bIns="45700" lIns="91425" rIns="91425" tIns="45700">
              <a:noAutofit/>
            </a:bodyPr>
            <a:lstStyle/>
            <a:p>
              <a:pPr lvl="0">
                <a:spcBef>
                  <a:spcPts val="0"/>
                </a:spcBef>
                <a:buNone/>
              </a:pPr>
              <a:r>
                <a:t/>
              </a:r>
              <a:endParaRPr/>
            </a:p>
          </p:txBody>
        </p:sp>
      </p:grpSp>
      <p:sp>
        <p:nvSpPr>
          <p:cNvPr id="85" name="Shape 85"/>
          <p:cNvSpPr txBox="1"/>
          <p:nvPr>
            <p:ph type="title"/>
          </p:nvPr>
        </p:nvSpPr>
        <p:spPr>
          <a:xfrm>
            <a:off x="609600" y="134801"/>
            <a:ext cx="9753900" cy="13517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86" name="Shape 86"/>
          <p:cNvSpPr txBox="1"/>
          <p:nvPr>
            <p:ph idx="12" type="sldNum"/>
          </p:nvPr>
        </p:nvSpPr>
        <p:spPr>
          <a:xfrm>
            <a:off x="11234233" y="6162767"/>
            <a:ext cx="731700" cy="6951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87" name="Shape 87"/>
        <p:cNvGrpSpPr/>
        <p:nvPr/>
      </p:nvGrpSpPr>
      <p:grpSpPr>
        <a:xfrm>
          <a:off x="0" y="0"/>
          <a:ext cx="0" cy="0"/>
          <a:chOff x="0" y="0"/>
          <a:chExt cx="0" cy="0"/>
        </a:xfrm>
      </p:grpSpPr>
      <p:grpSp>
        <p:nvGrpSpPr>
          <p:cNvPr id="88" name="Shape 88"/>
          <p:cNvGrpSpPr/>
          <p:nvPr/>
        </p:nvGrpSpPr>
        <p:grpSpPr>
          <a:xfrm>
            <a:off x="-17" y="-12188"/>
            <a:ext cx="10674036" cy="1612601"/>
            <a:chOff x="-13" y="-12187"/>
            <a:chExt cx="8005727" cy="1161900"/>
          </a:xfrm>
        </p:grpSpPr>
        <p:sp>
          <p:nvSpPr>
            <p:cNvPr id="89" name="Shape 89"/>
            <p:cNvSpPr/>
            <p:nvPr/>
          </p:nvSpPr>
          <p:spPr>
            <a:xfrm flipH="1">
              <a:off x="-13" y="-12187"/>
              <a:ext cx="187800" cy="1161900"/>
            </a:xfrm>
            <a:prstGeom prst="rect">
              <a:avLst/>
            </a:prstGeom>
            <a:solidFill>
              <a:srgbClr val="AB0101"/>
            </a:solidFill>
            <a:ln>
              <a:noFill/>
            </a:ln>
          </p:spPr>
          <p:txBody>
            <a:bodyPr anchorCtr="0" anchor="ctr" bIns="45700" lIns="91425" rIns="91425" tIns="45700">
              <a:noAutofit/>
            </a:bodyPr>
            <a:lstStyle/>
            <a:p>
              <a:pPr lvl="0">
                <a:spcBef>
                  <a:spcPts val="0"/>
                </a:spcBef>
                <a:buNone/>
              </a:pPr>
              <a:r>
                <a:t/>
              </a:r>
              <a:endParaRPr/>
            </a:p>
          </p:txBody>
        </p:sp>
        <p:sp>
          <p:nvSpPr>
            <p:cNvPr id="90" name="Shape 90"/>
            <p:cNvSpPr/>
            <p:nvPr/>
          </p:nvSpPr>
          <p:spPr>
            <a:xfrm flipH="1">
              <a:off x="187715" y="-12187"/>
              <a:ext cx="7817999" cy="1161900"/>
            </a:xfrm>
            <a:prstGeom prst="rect">
              <a:avLst/>
            </a:prstGeom>
            <a:solidFill>
              <a:srgbClr val="0F243E"/>
            </a:solidFill>
            <a:ln>
              <a:noFill/>
            </a:ln>
          </p:spPr>
          <p:txBody>
            <a:bodyPr anchorCtr="0" anchor="ctr" bIns="45700" lIns="91425" rIns="91425" tIns="45700">
              <a:noAutofit/>
            </a:bodyPr>
            <a:lstStyle/>
            <a:p>
              <a:pPr lvl="0">
                <a:spcBef>
                  <a:spcPts val="0"/>
                </a:spcBef>
                <a:buNone/>
              </a:pPr>
              <a:r>
                <a:t/>
              </a:r>
              <a:endParaRPr/>
            </a:p>
          </p:txBody>
        </p:sp>
      </p:grpSp>
      <p:sp>
        <p:nvSpPr>
          <p:cNvPr id="91" name="Shape 91"/>
          <p:cNvSpPr txBox="1"/>
          <p:nvPr>
            <p:ph type="title"/>
          </p:nvPr>
        </p:nvSpPr>
        <p:spPr>
          <a:xfrm>
            <a:off x="609600" y="134801"/>
            <a:ext cx="9753900" cy="13517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2" name="Shape 92"/>
          <p:cNvSpPr txBox="1"/>
          <p:nvPr>
            <p:ph idx="12" type="sldNum"/>
          </p:nvPr>
        </p:nvSpPr>
        <p:spPr>
          <a:xfrm>
            <a:off x="11234233" y="6162767"/>
            <a:ext cx="731700" cy="6951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93" name="Shape 93"/>
        <p:cNvGrpSpPr/>
        <p:nvPr/>
      </p:nvGrpSpPr>
      <p:grpSpPr>
        <a:xfrm>
          <a:off x="0" y="0"/>
          <a:ext cx="0" cy="0"/>
          <a:chOff x="0" y="0"/>
          <a:chExt cx="0" cy="0"/>
        </a:xfrm>
      </p:grpSpPr>
      <p:sp>
        <p:nvSpPr>
          <p:cNvPr id="94" name="Shape 94"/>
          <p:cNvSpPr/>
          <p:nvPr/>
        </p:nvSpPr>
        <p:spPr>
          <a:xfrm flipH="1">
            <a:off x="11952787" y="6165014"/>
            <a:ext cx="250499" cy="695100"/>
          </a:xfrm>
          <a:prstGeom prst="rect">
            <a:avLst/>
          </a:prstGeom>
          <a:solidFill>
            <a:srgbClr val="AB0101"/>
          </a:solidFill>
          <a:ln>
            <a:noFill/>
          </a:ln>
        </p:spPr>
        <p:txBody>
          <a:bodyPr anchorCtr="0" anchor="ctr" bIns="45700" lIns="91425" rIns="91425" tIns="45700">
            <a:noAutofit/>
          </a:bodyPr>
          <a:lstStyle/>
          <a:p>
            <a:pPr lvl="0">
              <a:spcBef>
                <a:spcPts val="0"/>
              </a:spcBef>
              <a:buNone/>
            </a:pPr>
            <a:r>
              <a:t/>
            </a:r>
            <a:endParaRPr/>
          </a:p>
        </p:txBody>
      </p:sp>
      <p:sp>
        <p:nvSpPr>
          <p:cNvPr id="95" name="Shape 95"/>
          <p:cNvSpPr/>
          <p:nvPr/>
        </p:nvSpPr>
        <p:spPr>
          <a:xfrm flipH="1">
            <a:off x="5155803" y="6165014"/>
            <a:ext cx="6797100" cy="695100"/>
          </a:xfrm>
          <a:prstGeom prst="rect">
            <a:avLst/>
          </a:prstGeom>
          <a:solidFill>
            <a:srgbClr val="0F243E"/>
          </a:solidFill>
          <a:ln>
            <a:noFill/>
          </a:ln>
        </p:spPr>
        <p:txBody>
          <a:bodyPr anchorCtr="0" anchor="ctr" bIns="45700" lIns="91425" rIns="91425" tIns="45700">
            <a:noAutofit/>
          </a:bodyPr>
          <a:lstStyle/>
          <a:p>
            <a:pPr lvl="0">
              <a:spcBef>
                <a:spcPts val="0"/>
              </a:spcBef>
              <a:buNone/>
            </a:pPr>
            <a:r>
              <a:t/>
            </a:r>
            <a:endParaRPr/>
          </a:p>
        </p:txBody>
      </p:sp>
      <p:sp>
        <p:nvSpPr>
          <p:cNvPr id="96" name="Shape 96"/>
          <p:cNvSpPr txBox="1"/>
          <p:nvPr>
            <p:ph idx="1" type="body"/>
          </p:nvPr>
        </p:nvSpPr>
        <p:spPr>
          <a:xfrm>
            <a:off x="5155750" y="6165014"/>
            <a:ext cx="6797100" cy="695100"/>
          </a:xfrm>
          <a:prstGeom prst="rect">
            <a:avLst/>
          </a:prstGeom>
        </p:spPr>
        <p:txBody>
          <a:bodyPr anchorCtr="0" anchor="t" bIns="91425" lIns="91425" rIns="91425" tIns="91425"/>
          <a:lstStyle>
            <a:lvl1pPr lvl="0">
              <a:spcBef>
                <a:spcPts val="0"/>
              </a:spcBef>
              <a:buClr>
                <a:schemeClr val="lt1"/>
              </a:buClr>
              <a:buSzPct val="100000"/>
              <a:buNone/>
              <a:defRPr sz="1400">
                <a:solidFill>
                  <a:schemeClr val="lt1"/>
                </a:solidFill>
              </a:defRPr>
            </a:lvl1pPr>
          </a:lstStyle>
          <a:p/>
        </p:txBody>
      </p:sp>
      <p:sp>
        <p:nvSpPr>
          <p:cNvPr id="97" name="Shape 97"/>
          <p:cNvSpPr txBox="1"/>
          <p:nvPr>
            <p:ph idx="12" type="sldNum"/>
          </p:nvPr>
        </p:nvSpPr>
        <p:spPr>
          <a:xfrm>
            <a:off x="11234233" y="6162767"/>
            <a:ext cx="731700" cy="6951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solidFill>
                  <a:schemeClr val="lt1"/>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8" name="Shape 98"/>
        <p:cNvGrpSpPr/>
        <p:nvPr/>
      </p:nvGrpSpPr>
      <p:grpSpPr>
        <a:xfrm>
          <a:off x="0" y="0"/>
          <a:ext cx="0" cy="0"/>
          <a:chOff x="0" y="0"/>
          <a:chExt cx="0" cy="0"/>
        </a:xfrm>
      </p:grpSpPr>
      <p:sp>
        <p:nvSpPr>
          <p:cNvPr id="99" name="Shape 99"/>
          <p:cNvSpPr txBox="1"/>
          <p:nvPr>
            <p:ph idx="12" type="sldNum"/>
          </p:nvPr>
        </p:nvSpPr>
        <p:spPr>
          <a:xfrm>
            <a:off x="11234233" y="6162767"/>
            <a:ext cx="731700" cy="6951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00" name="Shape 100"/>
        <p:cNvGrpSpPr/>
        <p:nvPr/>
      </p:nvGrpSpPr>
      <p:grpSpPr>
        <a:xfrm>
          <a:off x="0" y="0"/>
          <a:ext cx="0" cy="0"/>
          <a:chOff x="0" y="0"/>
          <a:chExt cx="0" cy="0"/>
        </a:xfrm>
      </p:grpSpPr>
      <p:sp>
        <p:nvSpPr>
          <p:cNvPr id="101" name="Shape 101"/>
          <p:cNvSpPr/>
          <p:nvPr/>
        </p:nvSpPr>
        <p:spPr>
          <a:xfrm>
            <a:off x="440285" y="614406"/>
            <a:ext cx="11309399" cy="1189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02" name="Shape 102"/>
          <p:cNvSpPr txBox="1"/>
          <p:nvPr>
            <p:ph type="title"/>
          </p:nvPr>
        </p:nvSpPr>
        <p:spPr>
          <a:xfrm>
            <a:off x="581191" y="702156"/>
            <a:ext cx="11029500" cy="1013700"/>
          </a:xfrm>
          <a:prstGeom prst="rect">
            <a:avLst/>
          </a:prstGeom>
          <a:noFill/>
          <a:ln>
            <a:noFill/>
          </a:ln>
        </p:spPr>
        <p:txBody>
          <a:bodyPr anchorCtr="0" anchor="b" bIns="91425" lIns="91425" rIns="91425" tIns="91425"/>
          <a:lstStyle>
            <a:lvl1pPr lvl="0" rtl="0" algn="l">
              <a:spcBef>
                <a:spcPts val="0"/>
              </a:spcBef>
              <a:buClr>
                <a:schemeClr val="lt1"/>
              </a:buClr>
              <a:buFont typeface="Cabin"/>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3" name="Shape 103"/>
          <p:cNvSpPr txBox="1"/>
          <p:nvPr>
            <p:ph idx="1" type="body"/>
          </p:nvPr>
        </p:nvSpPr>
        <p:spPr>
          <a:xfrm>
            <a:off x="581191" y="2180496"/>
            <a:ext cx="11029500" cy="3678299"/>
          </a:xfrm>
          <a:prstGeom prst="rect">
            <a:avLst/>
          </a:prstGeom>
          <a:noFill/>
          <a:ln>
            <a:noFill/>
          </a:ln>
        </p:spPr>
        <p:txBody>
          <a:bodyPr anchorCtr="0" anchor="ctr" bIns="91425" lIns="91425" rIns="91425" tIns="91425"/>
          <a:lstStyle>
            <a:lvl1pPr indent="-200844" lvl="0" marL="306000" rtl="0" algn="l">
              <a:spcBef>
                <a:spcPts val="360"/>
              </a:spcBef>
              <a:spcAft>
                <a:spcPts val="600"/>
              </a:spcAft>
              <a:buClr>
                <a:schemeClr val="accent2"/>
              </a:buClr>
              <a:buFont typeface="Noto Symbol"/>
              <a:buChar char="◼"/>
              <a:defRPr/>
            </a:lvl1pPr>
            <a:lvl2pPr indent="-219028" lvl="1" marL="630000" rtl="0" algn="l">
              <a:spcBef>
                <a:spcPts val="320"/>
              </a:spcBef>
              <a:spcAft>
                <a:spcPts val="600"/>
              </a:spcAft>
              <a:buClr>
                <a:schemeClr val="accent2"/>
              </a:buClr>
              <a:buFont typeface="Noto Symbol"/>
              <a:buChar char="◼"/>
              <a:defRPr/>
            </a:lvl2pPr>
            <a:lvl3pPr indent="-195911" lvl="2" marL="899999" rtl="0" algn="l">
              <a:spcBef>
                <a:spcPts val="280"/>
              </a:spcBef>
              <a:spcAft>
                <a:spcPts val="600"/>
              </a:spcAft>
              <a:buClr>
                <a:schemeClr val="accent2"/>
              </a:buClr>
              <a:buFont typeface="Noto Symbol"/>
              <a:buChar char="◼"/>
              <a:defRPr/>
            </a:lvl3pPr>
            <a:lvl4pPr indent="-168596" lvl="3" marL="1242000" rtl="0" algn="l">
              <a:spcBef>
                <a:spcPts val="240"/>
              </a:spcBef>
              <a:spcAft>
                <a:spcPts val="600"/>
              </a:spcAft>
              <a:buClr>
                <a:schemeClr val="accent2"/>
              </a:buClr>
              <a:buFont typeface="Noto Symbol"/>
              <a:buChar char="◼"/>
              <a:defRPr/>
            </a:lvl4pPr>
            <a:lvl5pPr indent="-172995" lvl="4" marL="1601999" rtl="0" algn="l">
              <a:spcBef>
                <a:spcPts val="240"/>
              </a:spcBef>
              <a:spcAft>
                <a:spcPts val="600"/>
              </a:spcAft>
              <a:buClr>
                <a:schemeClr val="accent2"/>
              </a:buClr>
              <a:buFont typeface="Noto Symbol"/>
              <a:buChar char="◼"/>
              <a:defRPr/>
            </a:lvl5pPr>
            <a:lvl6pPr indent="-166195" lvl="5" marL="1899999" rtl="0" algn="l">
              <a:spcBef>
                <a:spcPts val="240"/>
              </a:spcBef>
              <a:spcAft>
                <a:spcPts val="600"/>
              </a:spcAft>
              <a:buClr>
                <a:schemeClr val="accent2"/>
              </a:buClr>
              <a:buFont typeface="Noto Symbol"/>
              <a:buChar char="◼"/>
              <a:defRPr/>
            </a:lvl6pPr>
            <a:lvl7pPr indent="-161396" lvl="6" marL="2200000" rtl="0" algn="l">
              <a:spcBef>
                <a:spcPts val="240"/>
              </a:spcBef>
              <a:spcAft>
                <a:spcPts val="600"/>
              </a:spcAft>
              <a:buClr>
                <a:schemeClr val="accent2"/>
              </a:buClr>
              <a:buFont typeface="Noto Symbol"/>
              <a:buChar char="◼"/>
              <a:defRPr/>
            </a:lvl7pPr>
            <a:lvl8pPr indent="-169296" lvl="7" marL="2500000" rtl="0" algn="l">
              <a:spcBef>
                <a:spcPts val="240"/>
              </a:spcBef>
              <a:spcAft>
                <a:spcPts val="600"/>
              </a:spcAft>
              <a:buClr>
                <a:schemeClr val="accent2"/>
              </a:buClr>
              <a:buFont typeface="Noto Symbol"/>
              <a:buChar char="◼"/>
              <a:defRPr/>
            </a:lvl8pPr>
            <a:lvl9pPr indent="-164495" lvl="8" marL="2799999" rtl="0" algn="l">
              <a:spcBef>
                <a:spcPts val="240"/>
              </a:spcBef>
              <a:spcAft>
                <a:spcPts val="600"/>
              </a:spcAft>
              <a:buClr>
                <a:schemeClr val="accent2"/>
              </a:buClr>
              <a:buFont typeface="Noto Symbol"/>
              <a:buChar char="◼"/>
              <a:defRPr/>
            </a:lvl9pPr>
          </a:lstStyle>
          <a:p/>
        </p:txBody>
      </p:sp>
      <p:sp>
        <p:nvSpPr>
          <p:cNvPr id="104" name="Shape 104"/>
          <p:cNvSpPr txBox="1"/>
          <p:nvPr>
            <p:ph idx="10" type="dt"/>
          </p:nvPr>
        </p:nvSpPr>
        <p:spPr>
          <a:xfrm>
            <a:off x="7605950" y="5956137"/>
            <a:ext cx="2844900" cy="365099"/>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05" name="Shape 105"/>
          <p:cNvSpPr txBox="1"/>
          <p:nvPr>
            <p:ph idx="11" type="ftr"/>
          </p:nvPr>
        </p:nvSpPr>
        <p:spPr>
          <a:xfrm>
            <a:off x="581191" y="5951810"/>
            <a:ext cx="6917100" cy="365099"/>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06" name="Shape 106"/>
          <p:cNvSpPr txBox="1"/>
          <p:nvPr>
            <p:ph idx="12" type="sldNum"/>
          </p:nvPr>
        </p:nvSpPr>
        <p:spPr>
          <a:xfrm>
            <a:off x="10558300" y="5956137"/>
            <a:ext cx="10524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900" u="none" cap="none" strike="noStrike">
                <a:solidFill>
                  <a:schemeClr val="accent2"/>
                </a:solidFill>
                <a:latin typeface="Cabin"/>
                <a:ea typeface="Cabin"/>
                <a:cs typeface="Cabin"/>
                <a:sym typeface="Cabin"/>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grpSp>
        <p:nvGrpSpPr>
          <p:cNvPr id="10" name="Shape 10"/>
          <p:cNvGrpSpPr/>
          <p:nvPr/>
        </p:nvGrpSpPr>
        <p:grpSpPr>
          <a:xfrm>
            <a:off x="45157" y="-94"/>
            <a:ext cx="4546303" cy="2810236"/>
            <a:chOff x="0" y="1493"/>
            <a:chExt cx="3409812" cy="2810236"/>
          </a:xfrm>
        </p:grpSpPr>
        <p:cxnSp>
          <p:nvCxnSpPr>
            <p:cNvPr id="11" name="Shape 11"/>
            <p:cNvCxnSpPr/>
            <p:nvPr/>
          </p:nvCxnSpPr>
          <p:spPr>
            <a:xfrm>
              <a:off x="0" y="245542"/>
              <a:ext cx="32510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2" name="Shape 12"/>
            <p:cNvCxnSpPr/>
            <p:nvPr/>
          </p:nvCxnSpPr>
          <p:spPr>
            <a:xfrm rot="-5400000">
              <a:off x="-1212177" y="1407880"/>
              <a:ext cx="28062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3" name="Shape 13"/>
            <p:cNvCxnSpPr/>
            <p:nvPr/>
          </p:nvCxnSpPr>
          <p:spPr>
            <a:xfrm>
              <a:off x="0" y="474143"/>
              <a:ext cx="26669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4" name="Shape 14"/>
            <p:cNvCxnSpPr/>
            <p:nvPr/>
          </p:nvCxnSpPr>
          <p:spPr>
            <a:xfrm>
              <a:off x="0" y="702743"/>
              <a:ext cx="21675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5" name="Shape 15"/>
            <p:cNvCxnSpPr/>
            <p:nvPr/>
          </p:nvCxnSpPr>
          <p:spPr>
            <a:xfrm>
              <a:off x="0" y="931342"/>
              <a:ext cx="18626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6" name="Shape 16"/>
            <p:cNvCxnSpPr/>
            <p:nvPr/>
          </p:nvCxnSpPr>
          <p:spPr>
            <a:xfrm>
              <a:off x="0" y="1159942"/>
              <a:ext cx="14900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7" name="Shape 17"/>
            <p:cNvCxnSpPr/>
            <p:nvPr/>
          </p:nvCxnSpPr>
          <p:spPr>
            <a:xfrm>
              <a:off x="0" y="1388542"/>
              <a:ext cx="12191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8" name="Shape 18"/>
            <p:cNvCxnSpPr/>
            <p:nvPr/>
          </p:nvCxnSpPr>
          <p:spPr>
            <a:xfrm>
              <a:off x="0" y="1617142"/>
              <a:ext cx="9905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9" name="Shape 19"/>
            <p:cNvCxnSpPr/>
            <p:nvPr/>
          </p:nvCxnSpPr>
          <p:spPr>
            <a:xfrm>
              <a:off x="0" y="1845742"/>
              <a:ext cx="7452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0" name="Shape 20"/>
            <p:cNvCxnSpPr/>
            <p:nvPr/>
          </p:nvCxnSpPr>
          <p:spPr>
            <a:xfrm>
              <a:off x="0" y="2074342"/>
              <a:ext cx="5333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1" name="Shape 21"/>
            <p:cNvCxnSpPr/>
            <p:nvPr/>
          </p:nvCxnSpPr>
          <p:spPr>
            <a:xfrm>
              <a:off x="0" y="2302943"/>
              <a:ext cx="2624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2" name="Shape 22"/>
            <p:cNvCxnSpPr/>
            <p:nvPr/>
          </p:nvCxnSpPr>
          <p:spPr>
            <a:xfrm rot="-5400000">
              <a:off x="-814261" y="1238115"/>
              <a:ext cx="24683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3" name="Shape 23"/>
            <p:cNvCxnSpPr/>
            <p:nvPr/>
          </p:nvCxnSpPr>
          <p:spPr>
            <a:xfrm rot="-5400000">
              <a:off x="-357712" y="1014527"/>
              <a:ext cx="20180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4" name="Shape 24"/>
            <p:cNvCxnSpPr/>
            <p:nvPr/>
          </p:nvCxnSpPr>
          <p:spPr>
            <a:xfrm rot="-5400000">
              <a:off x="-853" y="887576"/>
              <a:ext cx="17639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5" name="Shape 25"/>
            <p:cNvCxnSpPr/>
            <p:nvPr/>
          </p:nvCxnSpPr>
          <p:spPr>
            <a:xfrm rot="-5400000">
              <a:off x="326307" y="790194"/>
              <a:ext cx="15693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6" name="Shape 26"/>
            <p:cNvCxnSpPr/>
            <p:nvPr/>
          </p:nvCxnSpPr>
          <p:spPr>
            <a:xfrm rot="-5400000">
              <a:off x="636516" y="709726"/>
              <a:ext cx="14085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7" name="Shape 27"/>
            <p:cNvCxnSpPr/>
            <p:nvPr/>
          </p:nvCxnSpPr>
          <p:spPr>
            <a:xfrm rot="-5400000">
              <a:off x="972228" y="603961"/>
              <a:ext cx="11967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8" name="Shape 28"/>
            <p:cNvCxnSpPr/>
            <p:nvPr/>
          </p:nvCxnSpPr>
          <p:spPr>
            <a:xfrm rot="-5400000">
              <a:off x="1278236" y="527761"/>
              <a:ext cx="10443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9" name="Shape 29"/>
            <p:cNvCxnSpPr/>
            <p:nvPr/>
          </p:nvCxnSpPr>
          <p:spPr>
            <a:xfrm rot="-5400000">
              <a:off x="1590398" y="440776"/>
              <a:ext cx="8795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30" name="Shape 30"/>
            <p:cNvCxnSpPr/>
            <p:nvPr/>
          </p:nvCxnSpPr>
          <p:spPr>
            <a:xfrm rot="-5400000">
              <a:off x="1883657" y="377227"/>
              <a:ext cx="7527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31" name="Shape 31"/>
            <p:cNvCxnSpPr/>
            <p:nvPr/>
          </p:nvCxnSpPr>
          <p:spPr>
            <a:xfrm rot="-5400000">
              <a:off x="2198066" y="292493"/>
              <a:ext cx="5834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32" name="Shape 32"/>
            <p:cNvCxnSpPr/>
            <p:nvPr/>
          </p:nvCxnSpPr>
          <p:spPr>
            <a:xfrm rot="-5400000">
              <a:off x="2521027" y="199376"/>
              <a:ext cx="3972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33" name="Shape 33"/>
            <p:cNvCxnSpPr/>
            <p:nvPr/>
          </p:nvCxnSpPr>
          <p:spPr>
            <a:xfrm rot="-5400000">
              <a:off x="2801688" y="148627"/>
              <a:ext cx="2954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34" name="Shape 34"/>
            <p:cNvCxnSpPr/>
            <p:nvPr/>
          </p:nvCxnSpPr>
          <p:spPr>
            <a:xfrm rot="-5400000">
              <a:off x="3079242" y="102444"/>
              <a:ext cx="2015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35" name="Shape 35"/>
            <p:cNvCxnSpPr/>
            <p:nvPr/>
          </p:nvCxnSpPr>
          <p:spPr>
            <a:xfrm rot="-5400000">
              <a:off x="3324762" y="85076"/>
              <a:ext cx="168600" cy="1500"/>
            </a:xfrm>
            <a:prstGeom prst="straightConnector1">
              <a:avLst/>
            </a:prstGeom>
            <a:noFill/>
            <a:ln cap="flat" cmpd="sng" w="12700">
              <a:solidFill>
                <a:srgbClr val="B7CCE4">
                  <a:alpha val="53725"/>
                </a:srgbClr>
              </a:solidFill>
              <a:prstDash val="solid"/>
              <a:round/>
              <a:headEnd len="med" w="med" type="none"/>
              <a:tailEnd len="med" w="med" type="none"/>
            </a:ln>
          </p:spPr>
        </p:cxnSp>
      </p:grpSp>
      <p:sp>
        <p:nvSpPr>
          <p:cNvPr id="36" name="Shape 36"/>
          <p:cNvSpPr txBox="1"/>
          <p:nvPr>
            <p:ph type="title"/>
          </p:nvPr>
        </p:nvSpPr>
        <p:spPr>
          <a:xfrm>
            <a:off x="609600" y="274637"/>
            <a:ext cx="10972799" cy="1143000"/>
          </a:xfrm>
          <a:prstGeom prst="rect">
            <a:avLst/>
          </a:prstGeom>
          <a:noFill/>
          <a:ln>
            <a:noFill/>
          </a:ln>
        </p:spPr>
        <p:txBody>
          <a:bodyPr anchorCtr="0" anchor="b" bIns="91425" lIns="91425" rIns="91425" tIns="91425"/>
          <a:lstStyle>
            <a:lvl1pPr lvl="0">
              <a:spcBef>
                <a:spcPts val="0"/>
              </a:spcBef>
              <a:buClr>
                <a:schemeClr val="lt1"/>
              </a:buClr>
              <a:buSzPct val="100000"/>
              <a:buNone/>
              <a:defRPr sz="4400">
                <a:solidFill>
                  <a:schemeClr val="lt1"/>
                </a:solidFill>
              </a:defRPr>
            </a:lvl1pPr>
            <a:lvl2pPr lvl="1">
              <a:spcBef>
                <a:spcPts val="0"/>
              </a:spcBef>
              <a:buClr>
                <a:schemeClr val="lt1"/>
              </a:buClr>
              <a:buSzPct val="100000"/>
              <a:buNone/>
              <a:defRPr sz="4400">
                <a:solidFill>
                  <a:schemeClr val="lt1"/>
                </a:solidFill>
              </a:defRPr>
            </a:lvl2pPr>
            <a:lvl3pPr lvl="2">
              <a:spcBef>
                <a:spcPts val="0"/>
              </a:spcBef>
              <a:buClr>
                <a:schemeClr val="lt1"/>
              </a:buClr>
              <a:buSzPct val="100000"/>
              <a:buNone/>
              <a:defRPr sz="4400">
                <a:solidFill>
                  <a:schemeClr val="lt1"/>
                </a:solidFill>
              </a:defRPr>
            </a:lvl3pPr>
            <a:lvl4pPr lvl="3">
              <a:spcBef>
                <a:spcPts val="0"/>
              </a:spcBef>
              <a:buClr>
                <a:schemeClr val="lt1"/>
              </a:buClr>
              <a:buSzPct val="100000"/>
              <a:buNone/>
              <a:defRPr sz="4400">
                <a:solidFill>
                  <a:schemeClr val="lt1"/>
                </a:solidFill>
              </a:defRPr>
            </a:lvl4pPr>
            <a:lvl5pPr lvl="4">
              <a:spcBef>
                <a:spcPts val="0"/>
              </a:spcBef>
              <a:buClr>
                <a:schemeClr val="lt1"/>
              </a:buClr>
              <a:buSzPct val="100000"/>
              <a:buNone/>
              <a:defRPr sz="4400">
                <a:solidFill>
                  <a:schemeClr val="lt1"/>
                </a:solidFill>
              </a:defRPr>
            </a:lvl5pPr>
            <a:lvl6pPr lvl="5">
              <a:spcBef>
                <a:spcPts val="0"/>
              </a:spcBef>
              <a:buClr>
                <a:schemeClr val="lt1"/>
              </a:buClr>
              <a:buSzPct val="100000"/>
              <a:buNone/>
              <a:defRPr sz="4400">
                <a:solidFill>
                  <a:schemeClr val="lt1"/>
                </a:solidFill>
              </a:defRPr>
            </a:lvl6pPr>
            <a:lvl7pPr lvl="6">
              <a:spcBef>
                <a:spcPts val="0"/>
              </a:spcBef>
              <a:buClr>
                <a:schemeClr val="lt1"/>
              </a:buClr>
              <a:buSzPct val="100000"/>
              <a:buNone/>
              <a:defRPr sz="4400">
                <a:solidFill>
                  <a:schemeClr val="lt1"/>
                </a:solidFill>
              </a:defRPr>
            </a:lvl7pPr>
            <a:lvl8pPr lvl="7">
              <a:spcBef>
                <a:spcPts val="0"/>
              </a:spcBef>
              <a:buClr>
                <a:schemeClr val="lt1"/>
              </a:buClr>
              <a:buSzPct val="100000"/>
              <a:buNone/>
              <a:defRPr sz="4400">
                <a:solidFill>
                  <a:schemeClr val="lt1"/>
                </a:solidFill>
              </a:defRPr>
            </a:lvl8pPr>
            <a:lvl9pPr lvl="8">
              <a:spcBef>
                <a:spcPts val="0"/>
              </a:spcBef>
              <a:buClr>
                <a:schemeClr val="lt1"/>
              </a:buClr>
              <a:buSzPct val="100000"/>
              <a:buNone/>
              <a:defRPr sz="4400">
                <a:solidFill>
                  <a:schemeClr val="lt1"/>
                </a:solidFill>
              </a:defRPr>
            </a:lvl9pPr>
          </a:lstStyle>
          <a:p/>
        </p:txBody>
      </p:sp>
      <p:sp>
        <p:nvSpPr>
          <p:cNvPr id="37" name="Shape 37"/>
          <p:cNvSpPr txBox="1"/>
          <p:nvPr>
            <p:ph idx="1" type="body"/>
          </p:nvPr>
        </p:nvSpPr>
        <p:spPr>
          <a:xfrm>
            <a:off x="609600" y="1600200"/>
            <a:ext cx="10972799" cy="4526100"/>
          </a:xfrm>
          <a:prstGeom prst="rect">
            <a:avLst/>
          </a:prstGeom>
          <a:noFill/>
          <a:ln>
            <a:noFill/>
          </a:ln>
        </p:spPr>
        <p:txBody>
          <a:bodyPr anchorCtr="0" anchor="t" bIns="91425" lIns="91425" rIns="91425" tIns="91425"/>
          <a:lstStyle>
            <a:lvl1pPr lvl="0">
              <a:spcBef>
                <a:spcPts val="0"/>
              </a:spcBef>
              <a:buClr>
                <a:schemeClr val="dk2"/>
              </a:buClr>
              <a:buSzPct val="100000"/>
              <a:defRPr sz="1800">
                <a:solidFill>
                  <a:schemeClr val="dk2"/>
                </a:solidFill>
              </a:defRPr>
            </a:lvl1pPr>
            <a:lvl2pPr lvl="1">
              <a:spcBef>
                <a:spcPts val="360"/>
              </a:spcBef>
              <a:buClr>
                <a:schemeClr val="dk2"/>
              </a:buClr>
              <a:buSzPct val="100000"/>
              <a:defRPr sz="1800">
                <a:solidFill>
                  <a:schemeClr val="dk2"/>
                </a:solidFill>
              </a:defRPr>
            </a:lvl2pPr>
            <a:lvl3pPr lvl="2">
              <a:spcBef>
                <a:spcPts val="360"/>
              </a:spcBef>
              <a:buClr>
                <a:schemeClr val="dk2"/>
              </a:buClr>
              <a:buSzPct val="100000"/>
              <a:defRPr sz="1800">
                <a:solidFill>
                  <a:schemeClr val="dk2"/>
                </a:solidFill>
              </a:defRPr>
            </a:lvl3pPr>
            <a:lvl4pPr lvl="3">
              <a:spcBef>
                <a:spcPts val="360"/>
              </a:spcBef>
              <a:buClr>
                <a:schemeClr val="dk2"/>
              </a:buClr>
              <a:buSzPct val="100000"/>
              <a:defRPr sz="1800">
                <a:solidFill>
                  <a:schemeClr val="dk2"/>
                </a:solidFill>
              </a:defRPr>
            </a:lvl4pPr>
            <a:lvl5pPr lvl="4">
              <a:spcBef>
                <a:spcPts val="360"/>
              </a:spcBef>
              <a:buClr>
                <a:schemeClr val="dk2"/>
              </a:buClr>
              <a:buSzPct val="100000"/>
              <a:defRPr sz="1800">
                <a:solidFill>
                  <a:schemeClr val="dk2"/>
                </a:solidFill>
              </a:defRPr>
            </a:lvl5pPr>
            <a:lvl6pPr lvl="5">
              <a:spcBef>
                <a:spcPts val="360"/>
              </a:spcBef>
              <a:buClr>
                <a:schemeClr val="dk2"/>
              </a:buClr>
              <a:buSzPct val="100000"/>
              <a:defRPr sz="1800">
                <a:solidFill>
                  <a:schemeClr val="dk2"/>
                </a:solidFill>
              </a:defRPr>
            </a:lvl6pPr>
            <a:lvl7pPr lvl="6">
              <a:spcBef>
                <a:spcPts val="360"/>
              </a:spcBef>
              <a:buClr>
                <a:schemeClr val="dk2"/>
              </a:buClr>
              <a:buSzPct val="100000"/>
              <a:defRPr sz="1800">
                <a:solidFill>
                  <a:schemeClr val="dk2"/>
                </a:solidFill>
              </a:defRPr>
            </a:lvl7pPr>
            <a:lvl8pPr lvl="7">
              <a:spcBef>
                <a:spcPts val="360"/>
              </a:spcBef>
              <a:buClr>
                <a:schemeClr val="dk2"/>
              </a:buClr>
              <a:buSzPct val="100000"/>
              <a:defRPr sz="1800">
                <a:solidFill>
                  <a:schemeClr val="dk2"/>
                </a:solidFill>
              </a:defRPr>
            </a:lvl8pPr>
            <a:lvl9pPr lvl="8">
              <a:spcBef>
                <a:spcPts val="360"/>
              </a:spcBef>
              <a:buClr>
                <a:schemeClr val="dk2"/>
              </a:buClr>
              <a:buSzPct val="100000"/>
              <a:defRPr sz="1800">
                <a:solidFill>
                  <a:schemeClr val="dk2"/>
                </a:solidFill>
              </a:defRPr>
            </a:lvl9pPr>
          </a:lstStyle>
          <a:p/>
        </p:txBody>
      </p:sp>
      <p:grpSp>
        <p:nvGrpSpPr>
          <p:cNvPr id="38" name="Shape 38"/>
          <p:cNvGrpSpPr/>
          <p:nvPr/>
        </p:nvGrpSpPr>
        <p:grpSpPr>
          <a:xfrm rot="10800000">
            <a:off x="7645696" y="4047858"/>
            <a:ext cx="4546303" cy="2810236"/>
            <a:chOff x="0" y="1493"/>
            <a:chExt cx="3409812" cy="2810236"/>
          </a:xfrm>
        </p:grpSpPr>
        <p:cxnSp>
          <p:nvCxnSpPr>
            <p:cNvPr id="39" name="Shape 39"/>
            <p:cNvCxnSpPr/>
            <p:nvPr/>
          </p:nvCxnSpPr>
          <p:spPr>
            <a:xfrm>
              <a:off x="0" y="245542"/>
              <a:ext cx="32510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0" name="Shape 40"/>
            <p:cNvCxnSpPr/>
            <p:nvPr/>
          </p:nvCxnSpPr>
          <p:spPr>
            <a:xfrm rot="-5400000">
              <a:off x="-1212177" y="1407880"/>
              <a:ext cx="28062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1" name="Shape 41"/>
            <p:cNvCxnSpPr/>
            <p:nvPr/>
          </p:nvCxnSpPr>
          <p:spPr>
            <a:xfrm>
              <a:off x="0" y="474143"/>
              <a:ext cx="26669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2" name="Shape 42"/>
            <p:cNvCxnSpPr/>
            <p:nvPr/>
          </p:nvCxnSpPr>
          <p:spPr>
            <a:xfrm>
              <a:off x="0" y="702743"/>
              <a:ext cx="21675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3" name="Shape 43"/>
            <p:cNvCxnSpPr/>
            <p:nvPr/>
          </p:nvCxnSpPr>
          <p:spPr>
            <a:xfrm>
              <a:off x="0" y="931342"/>
              <a:ext cx="18626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4" name="Shape 44"/>
            <p:cNvCxnSpPr/>
            <p:nvPr/>
          </p:nvCxnSpPr>
          <p:spPr>
            <a:xfrm>
              <a:off x="0" y="1159942"/>
              <a:ext cx="14900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5" name="Shape 45"/>
            <p:cNvCxnSpPr/>
            <p:nvPr/>
          </p:nvCxnSpPr>
          <p:spPr>
            <a:xfrm>
              <a:off x="0" y="1388542"/>
              <a:ext cx="12191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6" name="Shape 46"/>
            <p:cNvCxnSpPr/>
            <p:nvPr/>
          </p:nvCxnSpPr>
          <p:spPr>
            <a:xfrm>
              <a:off x="0" y="1617142"/>
              <a:ext cx="9905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7" name="Shape 47"/>
            <p:cNvCxnSpPr/>
            <p:nvPr/>
          </p:nvCxnSpPr>
          <p:spPr>
            <a:xfrm>
              <a:off x="0" y="1845742"/>
              <a:ext cx="7452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8" name="Shape 48"/>
            <p:cNvCxnSpPr/>
            <p:nvPr/>
          </p:nvCxnSpPr>
          <p:spPr>
            <a:xfrm>
              <a:off x="0" y="2074342"/>
              <a:ext cx="5333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9" name="Shape 49"/>
            <p:cNvCxnSpPr/>
            <p:nvPr/>
          </p:nvCxnSpPr>
          <p:spPr>
            <a:xfrm>
              <a:off x="0" y="2302943"/>
              <a:ext cx="2624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0" name="Shape 50"/>
            <p:cNvCxnSpPr/>
            <p:nvPr/>
          </p:nvCxnSpPr>
          <p:spPr>
            <a:xfrm rot="-5400000">
              <a:off x="-814261" y="1238115"/>
              <a:ext cx="24683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1" name="Shape 51"/>
            <p:cNvCxnSpPr/>
            <p:nvPr/>
          </p:nvCxnSpPr>
          <p:spPr>
            <a:xfrm rot="-5400000">
              <a:off x="-357712" y="1014527"/>
              <a:ext cx="20180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2" name="Shape 52"/>
            <p:cNvCxnSpPr/>
            <p:nvPr/>
          </p:nvCxnSpPr>
          <p:spPr>
            <a:xfrm rot="-5400000">
              <a:off x="-853" y="887576"/>
              <a:ext cx="17639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3" name="Shape 53"/>
            <p:cNvCxnSpPr/>
            <p:nvPr/>
          </p:nvCxnSpPr>
          <p:spPr>
            <a:xfrm rot="-5400000">
              <a:off x="326307" y="790194"/>
              <a:ext cx="15693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4" name="Shape 54"/>
            <p:cNvCxnSpPr/>
            <p:nvPr/>
          </p:nvCxnSpPr>
          <p:spPr>
            <a:xfrm rot="-5400000">
              <a:off x="636516" y="709726"/>
              <a:ext cx="14085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5" name="Shape 55"/>
            <p:cNvCxnSpPr/>
            <p:nvPr/>
          </p:nvCxnSpPr>
          <p:spPr>
            <a:xfrm rot="-5400000">
              <a:off x="972228" y="603961"/>
              <a:ext cx="11967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6" name="Shape 56"/>
            <p:cNvCxnSpPr/>
            <p:nvPr/>
          </p:nvCxnSpPr>
          <p:spPr>
            <a:xfrm rot="-5400000">
              <a:off x="1278236" y="527761"/>
              <a:ext cx="10443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7" name="Shape 57"/>
            <p:cNvCxnSpPr/>
            <p:nvPr/>
          </p:nvCxnSpPr>
          <p:spPr>
            <a:xfrm rot="-5400000">
              <a:off x="1590398" y="440776"/>
              <a:ext cx="8795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8" name="Shape 58"/>
            <p:cNvCxnSpPr/>
            <p:nvPr/>
          </p:nvCxnSpPr>
          <p:spPr>
            <a:xfrm rot="-5400000">
              <a:off x="1883657" y="377227"/>
              <a:ext cx="7527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9" name="Shape 59"/>
            <p:cNvCxnSpPr/>
            <p:nvPr/>
          </p:nvCxnSpPr>
          <p:spPr>
            <a:xfrm rot="-5400000">
              <a:off x="2198066" y="292493"/>
              <a:ext cx="5834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60" name="Shape 60"/>
            <p:cNvCxnSpPr/>
            <p:nvPr/>
          </p:nvCxnSpPr>
          <p:spPr>
            <a:xfrm rot="-5400000">
              <a:off x="2521027" y="199376"/>
              <a:ext cx="3972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61" name="Shape 61"/>
            <p:cNvCxnSpPr/>
            <p:nvPr/>
          </p:nvCxnSpPr>
          <p:spPr>
            <a:xfrm rot="-5400000">
              <a:off x="2801688" y="148627"/>
              <a:ext cx="2954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62" name="Shape 62"/>
            <p:cNvCxnSpPr/>
            <p:nvPr/>
          </p:nvCxnSpPr>
          <p:spPr>
            <a:xfrm rot="-5400000">
              <a:off x="3079242" y="102444"/>
              <a:ext cx="2015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63" name="Shape 63"/>
            <p:cNvCxnSpPr/>
            <p:nvPr/>
          </p:nvCxnSpPr>
          <p:spPr>
            <a:xfrm rot="-5400000">
              <a:off x="3324762" y="85076"/>
              <a:ext cx="168600" cy="1500"/>
            </a:xfrm>
            <a:prstGeom prst="straightConnector1">
              <a:avLst/>
            </a:prstGeom>
            <a:noFill/>
            <a:ln cap="flat" cmpd="sng" w="12700">
              <a:solidFill>
                <a:srgbClr val="B7CCE4">
                  <a:alpha val="53725"/>
                </a:srgbClr>
              </a:solidFill>
              <a:prstDash val="solid"/>
              <a:round/>
              <a:headEnd len="med" w="med" type="none"/>
              <a:tailEnd len="med" w="med" type="none"/>
            </a:ln>
          </p:spPr>
        </p:cxnSp>
      </p:grpSp>
      <p:sp>
        <p:nvSpPr>
          <p:cNvPr id="64" name="Shape 64"/>
          <p:cNvSpPr txBox="1"/>
          <p:nvPr>
            <p:ph idx="12" type="sldNum"/>
          </p:nvPr>
        </p:nvSpPr>
        <p:spPr>
          <a:xfrm>
            <a:off x="11234233" y="6162767"/>
            <a:ext cx="731700" cy="6951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US"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resources.infosecinstitute.com/doxing-the-dark-side-of-reconnaissance/" TargetMode="External"/><Relationship Id="rId4" Type="http://schemas.openxmlformats.org/officeDocument/2006/relationships/hyperlink" Target="http://www.exploit-db.com/google-dorks/" TargetMode="External"/><Relationship Id="rId5" Type="http://schemas.openxmlformats.org/officeDocument/2006/relationships/hyperlink" Target="http://school-of-privacy.com/selfdox" TargetMode="External"/><Relationship Id="rId6" Type="http://schemas.openxmlformats.org/officeDocument/2006/relationships/hyperlink" Target="http://www.hackershandbook.org/tutorials/dox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mailto:pjdamws@gmail.com" TargetMode="External"/><Relationship Id="rId4" Type="http://schemas.openxmlformats.org/officeDocument/2006/relationships/hyperlink" Target="mailto:pjdamws@gmail.com" TargetMode="External"/><Relationship Id="rId5" Type="http://schemas.openxmlformats.org/officeDocument/2006/relationships/hyperlink" Target="mailto:pjdamws@gmail.com" TargetMode="External"/><Relationship Id="rId6" Type="http://schemas.openxmlformats.org/officeDocument/2006/relationships/hyperlink" Target="http://www.confoundedsecurity.com" TargetMode="External"/><Relationship Id="rId7" Type="http://schemas.openxmlformats.org/officeDocument/2006/relationships/image" Target="../media/image0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www.wired.com/2014/03/doxing/" TargetMode="External"/><Relationship Id="rId4" Type="http://schemas.openxmlformats.org/officeDocument/2006/relationships/image" Target="../media/image0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www.theregister.co.uk/2014/12/09/sony_hackers_dox_celebs/" TargetMode="External"/><Relationship Id="rId4" Type="http://schemas.openxmlformats.org/officeDocument/2006/relationships/image" Target="../media/image0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ctrTitle"/>
          </p:nvPr>
        </p:nvSpPr>
        <p:spPr>
          <a:xfrm>
            <a:off x="914400" y="2266575"/>
            <a:ext cx="8534399" cy="1333799"/>
          </a:xfrm>
          <a:prstGeom prst="rect">
            <a:avLst/>
          </a:prstGeom>
          <a:noFill/>
          <a:ln>
            <a:noFill/>
          </a:ln>
        </p:spPr>
        <p:txBody>
          <a:bodyPr anchorCtr="0" anchor="b" bIns="45700" lIns="91425" rIns="91425" tIns="45700">
            <a:noAutofit/>
          </a:bodyPr>
          <a:lstStyle/>
          <a:p>
            <a:pPr indent="0" lvl="0" marL="0" marR="0" rtl="0" algn="l">
              <a:spcBef>
                <a:spcPts val="0"/>
              </a:spcBef>
              <a:buClr>
                <a:schemeClr val="accent1"/>
              </a:buClr>
              <a:buSzPct val="25000"/>
              <a:buFont typeface="Cabin"/>
              <a:buNone/>
            </a:pPr>
            <a:r>
              <a:rPr b="0" i="0" lang="en-US" sz="4400" u="none" cap="none" strike="noStrike">
                <a:solidFill>
                  <a:schemeClr val="accent1"/>
                </a:solidFill>
                <a:latin typeface="Cabin"/>
                <a:ea typeface="Cabin"/>
                <a:cs typeface="Cabin"/>
                <a:sym typeface="Cabin"/>
              </a:rPr>
              <a:t>DOXING</a:t>
            </a:r>
          </a:p>
        </p:txBody>
      </p:sp>
      <p:sp>
        <p:nvSpPr>
          <p:cNvPr id="113" name="Shape 113"/>
          <p:cNvSpPr txBox="1"/>
          <p:nvPr>
            <p:ph idx="1" type="subTitle"/>
          </p:nvPr>
        </p:nvSpPr>
        <p:spPr>
          <a:xfrm>
            <a:off x="914400" y="3600451"/>
            <a:ext cx="8534399" cy="900599"/>
          </a:xfrm>
          <a:prstGeom prst="rect">
            <a:avLst/>
          </a:prstGeom>
          <a:noFill/>
          <a:ln>
            <a:noFill/>
          </a:ln>
        </p:spPr>
        <p:txBody>
          <a:bodyPr anchorCtr="0" anchor="t" bIns="45700" lIns="91425" rIns="91425" tIns="45700">
            <a:noAutofit/>
          </a:bodyPr>
          <a:lstStyle/>
          <a:p>
            <a:pPr indent="0" lvl="0" marL="0" marR="0" rtl="0" algn="l">
              <a:spcBef>
                <a:spcPts val="0"/>
              </a:spcBef>
              <a:spcAft>
                <a:spcPts val="600"/>
              </a:spcAft>
              <a:buClr>
                <a:schemeClr val="accent2"/>
              </a:buClr>
              <a:buSzPct val="25000"/>
              <a:buFont typeface="Noto Symbol"/>
              <a:buNone/>
            </a:pPr>
            <a:r>
              <a:rPr b="0" i="0" lang="en-US" sz="2000" u="none" cap="none" strike="noStrike">
                <a:solidFill>
                  <a:schemeClr val="lt2"/>
                </a:solidFill>
                <a:latin typeface="Cabin"/>
                <a:ea typeface="Cabin"/>
                <a:cs typeface="Cabin"/>
                <a:sym typeface="Cabin"/>
              </a:rPr>
              <a:t>AN EXCUSE TO GOOGLE YOURSELF.</a:t>
            </a:r>
          </a:p>
        </p:txBody>
      </p:sp>
      <p:sp>
        <p:nvSpPr>
          <p:cNvPr id="114" name="Shape 114"/>
          <p:cNvSpPr txBox="1"/>
          <p:nvPr/>
        </p:nvSpPr>
        <p:spPr>
          <a:xfrm>
            <a:off x="9083718" y="5893603"/>
            <a:ext cx="2743199" cy="36933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i="0" lang="en-US" sz="1800" u="none" cap="none" strike="noStrike">
                <a:solidFill>
                  <a:srgbClr val="FFFFFF"/>
                </a:solidFill>
                <a:latin typeface="Cabin"/>
                <a:ea typeface="Cabin"/>
                <a:cs typeface="Cabin"/>
                <a:sym typeface="Cabin"/>
              </a:rPr>
              <a:t>By: Patrick Williamson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609600" y="134801"/>
            <a:ext cx="9753900" cy="1351799"/>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Cabin"/>
              <a:buNone/>
            </a:pPr>
            <a:r>
              <a:rPr b="0" i="0" lang="en-US" sz="2800" u="none" cap="none" strike="noStrike">
                <a:solidFill>
                  <a:schemeClr val="lt1"/>
                </a:solidFill>
                <a:latin typeface="Cabin"/>
                <a:ea typeface="Cabin"/>
                <a:cs typeface="Cabin"/>
                <a:sym typeface="Cabin"/>
              </a:rPr>
              <a:t>HOW TO PROTECT YOURSELF</a:t>
            </a:r>
          </a:p>
        </p:txBody>
      </p:sp>
      <p:sp>
        <p:nvSpPr>
          <p:cNvPr id="192" name="Shape 192"/>
          <p:cNvSpPr txBox="1"/>
          <p:nvPr>
            <p:ph idx="1" type="body"/>
          </p:nvPr>
        </p:nvSpPr>
        <p:spPr>
          <a:xfrm>
            <a:off x="5291050" y="1704700"/>
            <a:ext cx="6291300" cy="4840199"/>
          </a:xfrm>
          <a:prstGeom prst="rect">
            <a:avLst/>
          </a:prstGeom>
          <a:noFill/>
          <a:ln>
            <a:noFill/>
          </a:ln>
        </p:spPr>
        <p:txBody>
          <a:bodyPr anchorCtr="0" anchor="ctr" bIns="45700" lIns="91425" rIns="91425" tIns="45700">
            <a:noAutofit/>
          </a:bodyPr>
          <a:lstStyle/>
          <a:p>
            <a:pPr indent="-315144" lvl="0" marL="306000" marR="0" rtl="0" algn="l">
              <a:spcBef>
                <a:spcPts val="0"/>
              </a:spcBef>
              <a:spcAft>
                <a:spcPts val="600"/>
              </a:spcAft>
              <a:buClr>
                <a:srgbClr val="1F497D"/>
              </a:buClr>
              <a:buSzPct val="100000"/>
              <a:buFont typeface="Noto Symbol"/>
              <a:buChar char="●"/>
            </a:pPr>
            <a:r>
              <a:rPr lang="en-US" sz="1800">
                <a:solidFill>
                  <a:srgbClr val="333333"/>
                </a:solidFill>
                <a:latin typeface="Cabin"/>
                <a:ea typeface="Cabin"/>
                <a:cs typeface="Cabin"/>
                <a:sym typeface="Cabin"/>
              </a:rPr>
              <a:t>Lock down your social profiles (Facebook, Linkedin, Twitter, Google+).</a:t>
            </a:r>
          </a:p>
          <a:p>
            <a:pPr indent="-171450" lvl="1" marL="742950" marR="0" rtl="0" algn="l">
              <a:spcBef>
                <a:spcPts val="0"/>
              </a:spcBef>
              <a:spcAft>
                <a:spcPts val="600"/>
              </a:spcAft>
              <a:buClr>
                <a:srgbClr val="333333"/>
              </a:buClr>
              <a:buFont typeface="Noto Symbol"/>
              <a:buChar char="○"/>
            </a:pPr>
            <a:r>
              <a:rPr lang="en-US" sz="1800">
                <a:solidFill>
                  <a:srgbClr val="333333"/>
                </a:solidFill>
                <a:latin typeface="Cabin"/>
                <a:ea typeface="Cabin"/>
                <a:cs typeface="Cabin"/>
                <a:sym typeface="Cabin"/>
              </a:rPr>
              <a:t>Be careful about who you friend</a:t>
            </a:r>
          </a:p>
          <a:p>
            <a:pPr indent="-315144" lvl="0" marL="306000" marR="0" rtl="0" algn="l">
              <a:spcBef>
                <a:spcPts val="0"/>
              </a:spcBef>
              <a:spcAft>
                <a:spcPts val="600"/>
              </a:spcAft>
              <a:buClr>
                <a:srgbClr val="1F497D"/>
              </a:buClr>
              <a:buSzPct val="100000"/>
              <a:buFont typeface="Noto Symbol"/>
              <a:buChar char="●"/>
            </a:pPr>
            <a:r>
              <a:rPr lang="en-US" sz="1800">
                <a:solidFill>
                  <a:srgbClr val="333333"/>
                </a:solidFill>
                <a:latin typeface="Cabin"/>
                <a:ea typeface="Cabin"/>
                <a:cs typeface="Cabin"/>
                <a:sym typeface="Cabin"/>
              </a:rPr>
              <a:t>Try to compartmentalize your information</a:t>
            </a:r>
          </a:p>
          <a:p>
            <a:pPr indent="-171450" lvl="1" marL="742950" marR="0" rtl="0" algn="l">
              <a:spcBef>
                <a:spcPts val="0"/>
              </a:spcBef>
              <a:spcAft>
                <a:spcPts val="600"/>
              </a:spcAft>
              <a:buClr>
                <a:srgbClr val="333333"/>
              </a:buClr>
              <a:buFont typeface="Noto Symbol"/>
              <a:buChar char="○"/>
            </a:pPr>
            <a:r>
              <a:rPr lang="en-US" sz="1800">
                <a:solidFill>
                  <a:srgbClr val="333333"/>
                </a:solidFill>
                <a:latin typeface="Cabin"/>
                <a:ea typeface="Cabin"/>
                <a:cs typeface="Cabin"/>
                <a:sym typeface="Cabin"/>
              </a:rPr>
              <a:t>Different usernames on different sites</a:t>
            </a:r>
          </a:p>
          <a:p>
            <a:pPr indent="-315144" lvl="0" marL="306000" marR="0" rtl="0" algn="l">
              <a:spcBef>
                <a:spcPts val="0"/>
              </a:spcBef>
              <a:spcAft>
                <a:spcPts val="600"/>
              </a:spcAft>
              <a:buClr>
                <a:srgbClr val="1F497D"/>
              </a:buClr>
              <a:buSzPct val="100000"/>
              <a:buFont typeface="Noto Symbol"/>
              <a:buChar char="●"/>
            </a:pPr>
            <a:r>
              <a:rPr lang="en-US" sz="1800">
                <a:solidFill>
                  <a:srgbClr val="333333"/>
                </a:solidFill>
                <a:latin typeface="Cabin"/>
                <a:ea typeface="Cabin"/>
                <a:cs typeface="Cabin"/>
                <a:sym typeface="Cabin"/>
              </a:rPr>
              <a:t>Google yourself, know what’s out there.</a:t>
            </a:r>
          </a:p>
          <a:p>
            <a:pPr indent="-315144" lvl="0" marL="306000" marR="0" rtl="0" algn="l">
              <a:spcBef>
                <a:spcPts val="0"/>
              </a:spcBef>
              <a:spcAft>
                <a:spcPts val="600"/>
              </a:spcAft>
              <a:buClr>
                <a:srgbClr val="1F497D"/>
              </a:buClr>
              <a:buSzPct val="100000"/>
              <a:buFont typeface="Noto Symbol"/>
              <a:buChar char="●"/>
            </a:pPr>
            <a:r>
              <a:rPr lang="en-US" sz="1800">
                <a:solidFill>
                  <a:srgbClr val="333333"/>
                </a:solidFill>
                <a:latin typeface="Cabin"/>
                <a:ea typeface="Cabin"/>
                <a:cs typeface="Cabin"/>
                <a:sym typeface="Cabin"/>
              </a:rPr>
              <a:t>Sketchy and Scumbler</a:t>
            </a:r>
          </a:p>
          <a:p>
            <a:pPr lvl="0" marR="0" rtl="0" algn="l">
              <a:spcBef>
                <a:spcPts val="0"/>
              </a:spcBef>
              <a:spcAft>
                <a:spcPts val="600"/>
              </a:spcAft>
              <a:buNone/>
            </a:pPr>
            <a:r>
              <a:t/>
            </a:r>
            <a:endParaRPr>
              <a:solidFill>
                <a:srgbClr val="333333"/>
              </a:solidFill>
              <a:latin typeface="Cabin"/>
              <a:ea typeface="Cabin"/>
              <a:cs typeface="Cabin"/>
              <a:sym typeface="Cabin"/>
            </a:endParaRPr>
          </a:p>
          <a:p>
            <a:pPr lvl="0" marR="0" rtl="0" algn="l">
              <a:spcBef>
                <a:spcPts val="0"/>
              </a:spcBef>
              <a:spcAft>
                <a:spcPts val="600"/>
              </a:spcAft>
              <a:buNone/>
            </a:pPr>
            <a:r>
              <a:rPr lang="en-US">
                <a:solidFill>
                  <a:srgbClr val="333333"/>
                </a:solidFill>
                <a:latin typeface="Cabin"/>
                <a:ea typeface="Cabin"/>
                <a:cs typeface="Cabin"/>
                <a:sym typeface="Cabin"/>
              </a:rPr>
              <a:t>Alternate Tactic </a:t>
            </a:r>
          </a:p>
          <a:p>
            <a:pPr indent="-315144" lvl="0" marL="306000" marR="0" rtl="0" algn="l">
              <a:spcBef>
                <a:spcPts val="0"/>
              </a:spcBef>
              <a:spcAft>
                <a:spcPts val="600"/>
              </a:spcAft>
              <a:buClr>
                <a:srgbClr val="1F497D"/>
              </a:buClr>
              <a:buSzPct val="100000"/>
              <a:buFont typeface="Noto Symbol"/>
              <a:buChar char="●"/>
            </a:pPr>
            <a:r>
              <a:rPr lang="en-US" sz="1800">
                <a:solidFill>
                  <a:srgbClr val="333333"/>
                </a:solidFill>
                <a:latin typeface="Cabin"/>
                <a:ea typeface="Cabin"/>
                <a:cs typeface="Cabin"/>
                <a:sym typeface="Cabin"/>
              </a:rPr>
              <a:t>Accept it</a:t>
            </a:r>
          </a:p>
        </p:txBody>
      </p:sp>
      <p:pic>
        <p:nvPicPr>
          <p:cNvPr descr="1362691891_hide-yo-kids-hide-yo-wife.jpg" id="193" name="Shape 193"/>
          <p:cNvPicPr preferRelativeResize="0"/>
          <p:nvPr/>
        </p:nvPicPr>
        <p:blipFill rotWithShape="1">
          <a:blip r:embed="rId3">
            <a:alphaModFix/>
          </a:blip>
          <a:srcRect b="0" l="0" r="0" t="0"/>
          <a:stretch/>
        </p:blipFill>
        <p:spPr>
          <a:xfrm>
            <a:off x="428739" y="2169923"/>
            <a:ext cx="4559916" cy="432193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609600" y="134801"/>
            <a:ext cx="9753900" cy="1351799"/>
          </a:xfrm>
          <a:prstGeom prst="rect">
            <a:avLst/>
          </a:prstGeom>
        </p:spPr>
        <p:txBody>
          <a:bodyPr anchorCtr="0" anchor="b" bIns="91425" lIns="91425" rIns="91425" tIns="91425">
            <a:noAutofit/>
          </a:bodyPr>
          <a:lstStyle/>
          <a:p>
            <a:pPr lvl="0">
              <a:spcBef>
                <a:spcPts val="0"/>
              </a:spcBef>
              <a:buNone/>
            </a:pPr>
            <a:r>
              <a:rPr lang="en-US" sz="2800">
                <a:solidFill>
                  <a:schemeClr val="lt1"/>
                </a:solidFill>
                <a:latin typeface="Cabin"/>
                <a:ea typeface="Cabin"/>
                <a:cs typeface="Cabin"/>
                <a:sym typeface="Cabin"/>
              </a:rPr>
              <a:t>ADDITIONAL RESOURCES</a:t>
            </a:r>
          </a:p>
        </p:txBody>
      </p:sp>
      <p:sp>
        <p:nvSpPr>
          <p:cNvPr id="200" name="Shape 200"/>
          <p:cNvSpPr txBox="1"/>
          <p:nvPr>
            <p:ph idx="1" type="body"/>
          </p:nvPr>
        </p:nvSpPr>
        <p:spPr>
          <a:xfrm>
            <a:off x="609600" y="1704700"/>
            <a:ext cx="11091600" cy="4840199"/>
          </a:xfrm>
          <a:prstGeom prst="rect">
            <a:avLst/>
          </a:prstGeom>
        </p:spPr>
        <p:txBody>
          <a:bodyPr anchorCtr="0" anchor="t" bIns="91425" lIns="91425" rIns="91425" tIns="91425">
            <a:noAutofit/>
          </a:bodyPr>
          <a:lstStyle/>
          <a:p>
            <a:pPr lvl="0" rtl="0">
              <a:spcBef>
                <a:spcPts val="0"/>
              </a:spcBef>
              <a:buNone/>
            </a:pPr>
            <a:r>
              <a:rPr lang="en-US" sz="2400">
                <a:solidFill>
                  <a:srgbClr val="333333"/>
                </a:solidFill>
              </a:rPr>
              <a:t>Helpful sites</a:t>
            </a:r>
          </a:p>
          <a:p>
            <a:pPr indent="-381000" lvl="0" marL="457200" rtl="0">
              <a:spcBef>
                <a:spcPts val="0"/>
              </a:spcBef>
              <a:buClr>
                <a:srgbClr val="333333"/>
              </a:buClr>
              <a:buSzPct val="100000"/>
            </a:pPr>
            <a:r>
              <a:rPr lang="en-US" sz="2400" u="sng">
                <a:solidFill>
                  <a:srgbClr val="333333"/>
                </a:solidFill>
                <a:hlinkClick r:id="rId3"/>
              </a:rPr>
              <a:t>http://resources.infosecinstitute.com/doxing-the-dark-side-of-reconnaissance/</a:t>
            </a:r>
          </a:p>
          <a:p>
            <a:pPr indent="-381000" lvl="0" marL="457200" rtl="0">
              <a:spcBef>
                <a:spcPts val="0"/>
              </a:spcBef>
              <a:buClr>
                <a:srgbClr val="333333"/>
              </a:buClr>
              <a:buSzPct val="100000"/>
            </a:pPr>
            <a:r>
              <a:rPr lang="en-US" sz="2400" u="sng">
                <a:solidFill>
                  <a:srgbClr val="333333"/>
                </a:solidFill>
                <a:hlinkClick r:id="rId4"/>
              </a:rPr>
              <a:t>http://www.exploit-db.com/google-dorks/</a:t>
            </a:r>
          </a:p>
          <a:p>
            <a:pPr indent="-381000" lvl="0" marL="457200" rtl="0">
              <a:spcBef>
                <a:spcPts val="0"/>
              </a:spcBef>
              <a:buClr>
                <a:srgbClr val="333333"/>
              </a:buClr>
              <a:buSzPct val="100000"/>
            </a:pPr>
            <a:r>
              <a:rPr lang="en-US" sz="2400" u="sng">
                <a:solidFill>
                  <a:srgbClr val="333333"/>
                </a:solidFill>
                <a:hlinkClick r:id="rId5"/>
              </a:rPr>
              <a:t>http://school-of-privacy.com/selfdox</a:t>
            </a:r>
          </a:p>
          <a:p>
            <a:pPr indent="-381000" lvl="0" marL="457200" rtl="0">
              <a:spcBef>
                <a:spcPts val="0"/>
              </a:spcBef>
              <a:buClr>
                <a:srgbClr val="333333"/>
              </a:buClr>
              <a:buSzPct val="100000"/>
            </a:pPr>
            <a:r>
              <a:rPr lang="en-US" sz="2400" u="sng">
                <a:solidFill>
                  <a:srgbClr val="333333"/>
                </a:solidFill>
                <a:hlinkClick r:id="rId6"/>
              </a:rPr>
              <a:t>http://www.hackershandbook.org/tutorials/doxing</a:t>
            </a:r>
          </a:p>
          <a:p>
            <a:pPr lvl="0" rtl="0">
              <a:spcBef>
                <a:spcPts val="0"/>
              </a:spcBef>
              <a:buNone/>
            </a:pPr>
            <a:r>
              <a:t/>
            </a:r>
            <a:endParaRPr sz="2400">
              <a:solidFill>
                <a:srgbClr val="333333"/>
              </a:solidFill>
            </a:endParaRPr>
          </a:p>
          <a:p>
            <a:pPr lvl="0" rtl="0">
              <a:spcBef>
                <a:spcPts val="0"/>
              </a:spcBef>
              <a:buNone/>
            </a:pPr>
            <a:r>
              <a:rPr lang="en-US" sz="2400">
                <a:solidFill>
                  <a:srgbClr val="333333"/>
                </a:solidFill>
              </a:rPr>
              <a:t>Other </a:t>
            </a:r>
          </a:p>
          <a:p>
            <a:pPr indent="-381000" lvl="0" marL="457200" rtl="0">
              <a:spcBef>
                <a:spcPts val="0"/>
              </a:spcBef>
              <a:buClr>
                <a:srgbClr val="333333"/>
              </a:buClr>
              <a:buSzPct val="100000"/>
            </a:pPr>
            <a:r>
              <a:rPr lang="en-US" sz="2400">
                <a:solidFill>
                  <a:srgbClr val="333333"/>
                </a:solidFill>
              </a:rPr>
              <a:t>Search SSNDOB on Google to get a list of sites to get SSN</a:t>
            </a:r>
          </a:p>
          <a:p>
            <a:pPr lvl="0" rtl="0">
              <a:spcBef>
                <a:spcPts val="0"/>
              </a:spcBef>
              <a:buNone/>
            </a:pPr>
            <a:r>
              <a:t/>
            </a:r>
            <a:endParaRPr sz="2400">
              <a:solidFill>
                <a:srgbClr val="333333"/>
              </a:solidFill>
            </a:endParaRPr>
          </a:p>
          <a:p>
            <a:pPr lvl="0" rtl="0">
              <a:spcBef>
                <a:spcPts val="0"/>
              </a:spcBef>
              <a:buNone/>
            </a:pPr>
            <a:r>
              <a:t/>
            </a:r>
            <a:endParaRPr sz="2400">
              <a:solidFill>
                <a:srgbClr val="33333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609600" y="134801"/>
            <a:ext cx="9753900" cy="1351799"/>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Cabin"/>
              <a:buNone/>
            </a:pPr>
            <a:r>
              <a:rPr b="0" i="0" lang="en-US" sz="2800" u="none" cap="none" strike="noStrike">
                <a:solidFill>
                  <a:schemeClr val="lt1"/>
                </a:solidFill>
                <a:latin typeface="Cabin"/>
                <a:ea typeface="Cabin"/>
                <a:cs typeface="Cabin"/>
                <a:sym typeface="Cabin"/>
              </a:rPr>
              <a:t>ABOUT ME</a:t>
            </a:r>
          </a:p>
        </p:txBody>
      </p:sp>
      <p:sp>
        <p:nvSpPr>
          <p:cNvPr id="207" name="Shape 207"/>
          <p:cNvSpPr txBox="1"/>
          <p:nvPr>
            <p:ph idx="1" type="body"/>
          </p:nvPr>
        </p:nvSpPr>
        <p:spPr>
          <a:xfrm>
            <a:off x="609600" y="1704688"/>
            <a:ext cx="10972799" cy="4840199"/>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Clr>
                <a:schemeClr val="accent2"/>
              </a:buClr>
              <a:buSzPct val="25000"/>
              <a:buFont typeface="Noto Symbol"/>
              <a:buNone/>
            </a:pPr>
            <a:r>
              <a:rPr b="0" i="0" lang="en-US" sz="2400" u="none" cap="none" strike="noStrike">
                <a:solidFill>
                  <a:srgbClr val="3D3D3D"/>
                </a:solidFill>
                <a:latin typeface="Cabin"/>
                <a:ea typeface="Cabin"/>
                <a:cs typeface="Cabin"/>
                <a:sym typeface="Cabin"/>
              </a:rPr>
              <a:t>Patrick Williamson, CISSP, Security+</a:t>
            </a:r>
          </a:p>
          <a:p>
            <a:pPr indent="0" lvl="0" marL="0" marR="0" rtl="0" algn="l">
              <a:spcBef>
                <a:spcPts val="1000"/>
              </a:spcBef>
              <a:spcAft>
                <a:spcPts val="0"/>
              </a:spcAft>
              <a:buClr>
                <a:schemeClr val="accent2"/>
              </a:buClr>
              <a:buSzPct val="25000"/>
              <a:buFont typeface="Noto Symbol"/>
              <a:buNone/>
            </a:pPr>
            <a:r>
              <a:rPr b="0" i="0" lang="en-US" sz="2000" u="none" cap="none" strike="noStrike">
                <a:solidFill>
                  <a:srgbClr val="3D3D3D"/>
                </a:solidFill>
                <a:latin typeface="Cabin"/>
                <a:ea typeface="Cabin"/>
                <a:cs typeface="Cabin"/>
                <a:sym typeface="Cabin"/>
              </a:rPr>
              <a:t>(520) 487-4071</a:t>
            </a:r>
          </a:p>
          <a:p>
            <a:pPr indent="0" lvl="0" marL="0" marR="0" rtl="0" algn="l">
              <a:spcBef>
                <a:spcPts val="1000"/>
              </a:spcBef>
              <a:spcAft>
                <a:spcPts val="0"/>
              </a:spcAft>
              <a:buClr>
                <a:schemeClr val="accent2"/>
              </a:buClr>
              <a:buSzPct val="25000"/>
              <a:buFont typeface="Noto Symbol"/>
              <a:buNone/>
            </a:pPr>
            <a:r>
              <a:rPr b="0" i="0" lang="en-US" sz="2000" u="sng" cap="none" strike="noStrike">
                <a:solidFill>
                  <a:schemeClr val="hlink"/>
                </a:solidFill>
                <a:latin typeface="Cabin"/>
                <a:ea typeface="Cabin"/>
                <a:cs typeface="Cabin"/>
                <a:sym typeface="Cabin"/>
                <a:hlinkClick r:id="rId3"/>
              </a:rPr>
              <a:t>pjdamws</a:t>
            </a:r>
            <a:r>
              <a:rPr lang="en-US" sz="2000" u="sng">
                <a:solidFill>
                  <a:schemeClr val="hlink"/>
                </a:solidFill>
                <a:latin typeface="Cabin"/>
                <a:ea typeface="Cabin"/>
                <a:cs typeface="Cabin"/>
                <a:sym typeface="Cabin"/>
                <a:hlinkClick r:id="rId4"/>
              </a:rPr>
              <a:t>@</a:t>
            </a:r>
            <a:r>
              <a:rPr b="0" i="0" lang="en-US" sz="2000" u="sng" cap="none" strike="noStrike">
                <a:solidFill>
                  <a:schemeClr val="hlink"/>
                </a:solidFill>
                <a:latin typeface="Cabin"/>
                <a:ea typeface="Cabin"/>
                <a:cs typeface="Cabin"/>
                <a:sym typeface="Cabin"/>
                <a:hlinkClick r:id="rId5"/>
              </a:rPr>
              <a:t>gmail.com</a:t>
            </a:r>
          </a:p>
          <a:p>
            <a:pPr indent="0" lvl="0" marL="0" marR="0" rtl="0" algn="l">
              <a:spcBef>
                <a:spcPts val="1000"/>
              </a:spcBef>
              <a:spcAft>
                <a:spcPts val="0"/>
              </a:spcAft>
              <a:buClr>
                <a:schemeClr val="accent2"/>
              </a:buClr>
              <a:buSzPct val="25000"/>
              <a:buFont typeface="Noto Symbol"/>
              <a:buNone/>
            </a:pPr>
            <a:r>
              <a:rPr b="0" i="0" lang="en-US" sz="2000" u="sng" cap="none" strike="noStrike">
                <a:solidFill>
                  <a:schemeClr val="hlink"/>
                </a:solidFill>
                <a:latin typeface="Cabin"/>
                <a:ea typeface="Cabin"/>
                <a:cs typeface="Cabin"/>
                <a:sym typeface="Cabin"/>
                <a:hlinkClick r:id="rId6"/>
              </a:rPr>
              <a:t>www.confoundedsecurity.com</a:t>
            </a:r>
          </a:p>
        </p:txBody>
      </p:sp>
      <p:pic>
        <p:nvPicPr>
          <p:cNvPr descr="1381913_10201616669452096_1358174780_n.jpg" id="208" name="Shape 208"/>
          <p:cNvPicPr preferRelativeResize="0"/>
          <p:nvPr/>
        </p:nvPicPr>
        <p:blipFill rotWithShape="1">
          <a:blip r:embed="rId7">
            <a:alphaModFix/>
          </a:blip>
          <a:srcRect b="18890" l="0" r="0" t="0"/>
          <a:stretch/>
        </p:blipFill>
        <p:spPr>
          <a:xfrm>
            <a:off x="7384625" y="2273674"/>
            <a:ext cx="3430675" cy="4167276"/>
          </a:xfrm>
          <a:prstGeom prst="rect">
            <a:avLst/>
          </a:prstGeom>
          <a:noFill/>
          <a:ln>
            <a:noFill/>
          </a:ln>
        </p:spPr>
      </p:pic>
      <p:sp>
        <p:nvSpPr>
          <p:cNvPr id="209" name="Shape 209"/>
          <p:cNvSpPr txBox="1"/>
          <p:nvPr/>
        </p:nvSpPr>
        <p:spPr>
          <a:xfrm>
            <a:off x="3020725" y="2126600"/>
            <a:ext cx="2482800" cy="832500"/>
          </a:xfrm>
          <a:prstGeom prst="rect">
            <a:avLst/>
          </a:prstGeom>
          <a:noFill/>
          <a:ln>
            <a:noFill/>
          </a:ln>
        </p:spPr>
        <p:txBody>
          <a:bodyPr anchorCtr="0" anchor="t" bIns="91425" lIns="91425" rIns="91425" tIns="91425">
            <a:noAutofit/>
          </a:bodyPr>
          <a:lstStyle/>
          <a:p>
            <a:pPr lvl="0">
              <a:spcBef>
                <a:spcPts val="0"/>
              </a:spcBef>
              <a:buNone/>
            </a:pPr>
            <a:r>
              <a:rPr lang="en-US" sz="3600">
                <a:solidFill>
                  <a:schemeClr val="dk2"/>
                </a:solidFill>
                <a:latin typeface="Cabin"/>
                <a:ea typeface="Cabin"/>
                <a:cs typeface="Cabin"/>
                <a:sym typeface="Cabin"/>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609600" y="134801"/>
            <a:ext cx="9753900" cy="1351799"/>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Cabin"/>
              <a:buNone/>
            </a:pPr>
            <a:r>
              <a:rPr b="0" i="0" lang="en-US" sz="2800" u="none" cap="none" strike="noStrike">
                <a:solidFill>
                  <a:schemeClr val="lt1"/>
                </a:solidFill>
                <a:latin typeface="Cabin"/>
                <a:ea typeface="Cabin"/>
                <a:cs typeface="Cabin"/>
                <a:sym typeface="Cabin"/>
              </a:rPr>
              <a:t>WHAT IS DOXING?</a:t>
            </a:r>
          </a:p>
        </p:txBody>
      </p:sp>
      <p:sp>
        <p:nvSpPr>
          <p:cNvPr id="121" name="Shape 121"/>
          <p:cNvSpPr txBox="1"/>
          <p:nvPr>
            <p:ph idx="1" type="body"/>
          </p:nvPr>
        </p:nvSpPr>
        <p:spPr>
          <a:xfrm>
            <a:off x="609600" y="1704700"/>
            <a:ext cx="6034800" cy="4840199"/>
          </a:xfrm>
          <a:prstGeom prst="rect">
            <a:avLst/>
          </a:prstGeom>
          <a:noFill/>
          <a:ln>
            <a:noFill/>
          </a:ln>
        </p:spPr>
        <p:txBody>
          <a:bodyPr anchorCtr="0" anchor="ctr" bIns="45700" lIns="91425" rIns="91425" tIns="45700">
            <a:noAutofit/>
          </a:bodyPr>
          <a:lstStyle/>
          <a:p>
            <a:pPr indent="-306000" lvl="0" marL="306000" marR="0" rtl="0" algn="l">
              <a:spcBef>
                <a:spcPts val="0"/>
              </a:spcBef>
              <a:spcAft>
                <a:spcPts val="0"/>
              </a:spcAft>
              <a:buClr>
                <a:srgbClr val="1F497D"/>
              </a:buClr>
              <a:buSzPct val="91999"/>
              <a:buFont typeface="Noto Symbol"/>
              <a:buChar char="●"/>
            </a:pPr>
            <a:r>
              <a:rPr b="0" i="0" lang="en-US" sz="1800" u="none" cap="none" strike="noStrike">
                <a:solidFill>
                  <a:srgbClr val="333333"/>
                </a:solidFill>
                <a:latin typeface="Cabin"/>
                <a:ea typeface="Cabin"/>
                <a:cs typeface="Cabin"/>
                <a:sym typeface="Cabin"/>
              </a:rPr>
              <a:t>Doxing is gathering information available on the internet, usually to release it publicly.</a:t>
            </a:r>
          </a:p>
          <a:p>
            <a:pPr indent="-312500" lvl="1" marL="630000" marR="0" rtl="0" algn="l">
              <a:spcBef>
                <a:spcPts val="920"/>
              </a:spcBef>
              <a:spcAft>
                <a:spcPts val="0"/>
              </a:spcAft>
              <a:buClr>
                <a:srgbClr val="1F497D"/>
              </a:buClr>
              <a:buSzPct val="92000"/>
              <a:buFont typeface="Noto Symbol"/>
              <a:buChar char="○"/>
            </a:pPr>
            <a:r>
              <a:rPr b="0" i="0" lang="en-US" sz="1600" u="none" cap="none" strike="noStrike">
                <a:solidFill>
                  <a:srgbClr val="333333"/>
                </a:solidFill>
                <a:latin typeface="Cabin"/>
                <a:ea typeface="Cabin"/>
                <a:cs typeface="Cabin"/>
                <a:sym typeface="Cabin"/>
              </a:rPr>
              <a:t>To compile and release a dossier of personal information on someone (</a:t>
            </a:r>
            <a:r>
              <a:rPr b="0" i="0" lang="en-US" sz="1600" u="sng" cap="none" strike="noStrike">
                <a:solidFill>
                  <a:schemeClr val="hlink"/>
                </a:solidFill>
                <a:latin typeface="Cabin"/>
                <a:ea typeface="Cabin"/>
                <a:cs typeface="Cabin"/>
                <a:sym typeface="Cabin"/>
                <a:hlinkClick r:id="rId3"/>
              </a:rPr>
              <a:t>http://www.wired.com/2014/03/doxing/</a:t>
            </a:r>
            <a:r>
              <a:rPr b="0" i="0" lang="en-US" sz="1600" u="none" cap="none" strike="noStrike">
                <a:solidFill>
                  <a:srgbClr val="333333"/>
                </a:solidFill>
                <a:latin typeface="Cabin"/>
                <a:ea typeface="Cabin"/>
                <a:cs typeface="Cabin"/>
                <a:sym typeface="Cabin"/>
              </a:rPr>
              <a:t>).</a:t>
            </a:r>
          </a:p>
          <a:p>
            <a:pPr indent="-312500" lvl="1" marL="630000" marR="0" rtl="0" algn="l">
              <a:spcBef>
                <a:spcPts val="920"/>
              </a:spcBef>
              <a:spcAft>
                <a:spcPts val="0"/>
              </a:spcAft>
              <a:buClr>
                <a:srgbClr val="1F497D"/>
              </a:buClr>
              <a:buSzPct val="92000"/>
              <a:buFont typeface="Noto Symbol"/>
              <a:buChar char="○"/>
            </a:pPr>
            <a:r>
              <a:rPr b="0" i="0" lang="en-US" sz="1600" u="none" cap="none" strike="noStrike">
                <a:solidFill>
                  <a:srgbClr val="333333"/>
                </a:solidFill>
                <a:latin typeface="Cabin"/>
                <a:ea typeface="Cabin"/>
                <a:cs typeface="Cabin"/>
                <a:sym typeface="Cabin"/>
              </a:rPr>
              <a:t>The tactics are the same as the ones you would use to gather information to launch an attack on someone.</a:t>
            </a:r>
          </a:p>
          <a:p>
            <a:pPr indent="-306000" lvl="0" marL="306000" marR="0" rtl="0" algn="l">
              <a:spcBef>
                <a:spcPts val="960"/>
              </a:spcBef>
              <a:spcAft>
                <a:spcPts val="0"/>
              </a:spcAft>
              <a:buClr>
                <a:srgbClr val="1F497D"/>
              </a:buClr>
              <a:buSzPct val="91999"/>
              <a:buFont typeface="Noto Symbol"/>
              <a:buChar char="●"/>
            </a:pPr>
            <a:r>
              <a:rPr lang="en-US">
                <a:solidFill>
                  <a:srgbClr val="333333"/>
                </a:solidFill>
                <a:latin typeface="Cabin"/>
                <a:ea typeface="Cabin"/>
                <a:cs typeface="Cabin"/>
                <a:sym typeface="Cabin"/>
              </a:rPr>
              <a:t>Popular</a:t>
            </a:r>
            <a:r>
              <a:rPr b="0" i="0" lang="en-US" sz="1800" u="none" cap="none" strike="noStrike">
                <a:solidFill>
                  <a:srgbClr val="333333"/>
                </a:solidFill>
                <a:latin typeface="Cabin"/>
                <a:ea typeface="Cabin"/>
                <a:cs typeface="Cabin"/>
                <a:sym typeface="Cabin"/>
              </a:rPr>
              <a:t> in the </a:t>
            </a:r>
            <a:r>
              <a:rPr lang="en-US">
                <a:solidFill>
                  <a:srgbClr val="333333"/>
                </a:solidFill>
                <a:latin typeface="Cabin"/>
                <a:ea typeface="Cabin"/>
                <a:cs typeface="Cabin"/>
                <a:sym typeface="Cabin"/>
              </a:rPr>
              <a:t>cr</a:t>
            </a:r>
            <a:r>
              <a:rPr b="0" i="0" lang="en-US" sz="1800" u="none" cap="none" strike="noStrike">
                <a:solidFill>
                  <a:srgbClr val="333333"/>
                </a:solidFill>
                <a:latin typeface="Cabin"/>
                <a:ea typeface="Cabin"/>
                <a:cs typeface="Cabin"/>
                <a:sym typeface="Cabin"/>
              </a:rPr>
              <a:t>acker and gaming communities. </a:t>
            </a:r>
          </a:p>
          <a:p>
            <a:pPr indent="-306000" lvl="0" marL="306000" marR="0" rtl="0" algn="l">
              <a:spcBef>
                <a:spcPts val="960"/>
              </a:spcBef>
              <a:spcAft>
                <a:spcPts val="0"/>
              </a:spcAft>
              <a:buClr>
                <a:srgbClr val="1F497D"/>
              </a:buClr>
              <a:buSzPct val="91999"/>
              <a:buFont typeface="Noto Symbol"/>
              <a:buChar char="●"/>
            </a:pPr>
            <a:r>
              <a:rPr b="0" i="0" lang="en-US" sz="1800" u="none" cap="none" strike="noStrike">
                <a:solidFill>
                  <a:srgbClr val="333333"/>
                </a:solidFill>
                <a:latin typeface="Cabin"/>
                <a:ea typeface="Cabin"/>
                <a:cs typeface="Cabin"/>
                <a:sym typeface="Cabin"/>
              </a:rPr>
              <a:t>Useful to take revenge on anyone who values their anonymity online.</a:t>
            </a:r>
          </a:p>
          <a:p>
            <a:pPr indent="-312500" lvl="1" marL="630000" marR="0" rtl="0" algn="l">
              <a:spcBef>
                <a:spcPts val="920"/>
              </a:spcBef>
              <a:spcAft>
                <a:spcPts val="0"/>
              </a:spcAft>
              <a:buClr>
                <a:srgbClr val="1F497D"/>
              </a:buClr>
              <a:buSzPct val="92000"/>
              <a:buFont typeface="Noto Symbol"/>
              <a:buChar char="○"/>
            </a:pPr>
            <a:r>
              <a:rPr b="0" i="0" lang="en-US" sz="1600" u="none" cap="none" strike="noStrike">
                <a:solidFill>
                  <a:srgbClr val="333333"/>
                </a:solidFill>
                <a:latin typeface="Cabin"/>
                <a:ea typeface="Cabin"/>
                <a:cs typeface="Cabin"/>
                <a:sym typeface="Cabin"/>
              </a:rPr>
              <a:t>Has been used a lot recently to get information about people in the news.</a:t>
            </a:r>
          </a:p>
          <a:p>
            <a:pPr indent="-306000" lvl="0" marL="306000" marR="0" rtl="0" algn="l">
              <a:spcBef>
                <a:spcPts val="960"/>
              </a:spcBef>
              <a:spcAft>
                <a:spcPts val="600"/>
              </a:spcAft>
              <a:buClr>
                <a:srgbClr val="1F497D"/>
              </a:buClr>
              <a:buSzPct val="91999"/>
              <a:buFont typeface="Noto Symbol"/>
              <a:buChar char="●"/>
            </a:pPr>
            <a:r>
              <a:rPr b="0" i="0" lang="en-US" sz="1800" u="none" cap="none" strike="noStrike">
                <a:solidFill>
                  <a:srgbClr val="333333"/>
                </a:solidFill>
                <a:latin typeface="Cabin"/>
                <a:ea typeface="Cabin"/>
                <a:cs typeface="Cabin"/>
                <a:sym typeface="Cabin"/>
              </a:rPr>
              <a:t>It is legal...mostly</a:t>
            </a:r>
          </a:p>
        </p:txBody>
      </p:sp>
      <p:pic>
        <p:nvPicPr>
          <p:cNvPr descr="all your base are belong to us.jpg" id="122" name="Shape 122"/>
          <p:cNvPicPr preferRelativeResize="0"/>
          <p:nvPr/>
        </p:nvPicPr>
        <p:blipFill rotWithShape="1">
          <a:blip r:embed="rId4">
            <a:alphaModFix/>
          </a:blip>
          <a:srcRect b="0" l="18560" r="16660" t="-246"/>
          <a:stretch/>
        </p:blipFill>
        <p:spPr>
          <a:xfrm>
            <a:off x="6860092" y="2051977"/>
            <a:ext cx="4876799" cy="4240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609600" y="134801"/>
            <a:ext cx="9753900" cy="1351799"/>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Cabin"/>
              <a:buNone/>
            </a:pPr>
            <a:r>
              <a:rPr b="0" i="0" lang="en-US" sz="2800" u="none" cap="none" strike="noStrike">
                <a:solidFill>
                  <a:schemeClr val="lt1"/>
                </a:solidFill>
                <a:latin typeface="Cabin"/>
                <a:ea typeface="Cabin"/>
                <a:cs typeface="Cabin"/>
                <a:sym typeface="Cabin"/>
              </a:rPr>
              <a:t>WHAT IS DOXING?</a:t>
            </a:r>
          </a:p>
        </p:txBody>
      </p:sp>
      <p:grpSp>
        <p:nvGrpSpPr>
          <p:cNvPr id="129" name="Shape 129"/>
          <p:cNvGrpSpPr/>
          <p:nvPr/>
        </p:nvGrpSpPr>
        <p:grpSpPr>
          <a:xfrm>
            <a:off x="430117" y="2240100"/>
            <a:ext cx="11290717" cy="1075312"/>
            <a:chOff x="1377" y="150543"/>
            <a:chExt cx="11290717" cy="1075312"/>
          </a:xfrm>
        </p:grpSpPr>
        <p:sp>
          <p:nvSpPr>
            <p:cNvPr id="130" name="Shape 130"/>
            <p:cNvSpPr/>
            <p:nvPr/>
          </p:nvSpPr>
          <p:spPr>
            <a:xfrm>
              <a:off x="1377" y="150550"/>
              <a:ext cx="2688265" cy="1075305"/>
            </a:xfrm>
            <a:prstGeom prst="homePlate">
              <a:avLst>
                <a:gd fmla="val 50000" name="adj"/>
              </a:avLst>
            </a:prstGeom>
            <a:solidFill>
              <a:srgbClr val="AB0101"/>
            </a:solidFill>
            <a:ln cap="rnd" cmpd="sng" w="25400">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1" name="Shape 131"/>
            <p:cNvSpPr txBox="1"/>
            <p:nvPr/>
          </p:nvSpPr>
          <p:spPr>
            <a:xfrm>
              <a:off x="1377" y="150550"/>
              <a:ext cx="2419439" cy="1075305"/>
            </a:xfrm>
            <a:prstGeom prst="rect">
              <a:avLst/>
            </a:prstGeom>
            <a:solidFill>
              <a:srgbClr val="AB0101"/>
            </a:solidFill>
            <a:ln>
              <a:noFill/>
            </a:ln>
          </p:spPr>
          <p:txBody>
            <a:bodyPr anchorCtr="0" anchor="ctr" bIns="66675" lIns="133350" rIns="33325" tIns="66675">
              <a:noAutofit/>
            </a:bodyPr>
            <a:lstStyle/>
            <a:p>
              <a:pPr indent="0" lvl="0" marL="0" marR="0" rtl="0" algn="ctr">
                <a:lnSpc>
                  <a:spcPct val="90000"/>
                </a:lnSpc>
                <a:spcBef>
                  <a:spcPts val="0"/>
                </a:spcBef>
                <a:spcAft>
                  <a:spcPts val="875"/>
                </a:spcAft>
                <a:buSzPct val="25000"/>
                <a:buNone/>
              </a:pPr>
              <a:r>
                <a:rPr b="0" i="0" lang="en-US" sz="2500" u="none" cap="none" strike="noStrike">
                  <a:solidFill>
                    <a:schemeClr val="lt1"/>
                  </a:solidFill>
                  <a:latin typeface="Cabin"/>
                  <a:ea typeface="Cabin"/>
                  <a:cs typeface="Cabin"/>
                  <a:sym typeface="Cabin"/>
                </a:rPr>
                <a:t>Reconnaissance</a:t>
              </a:r>
            </a:p>
          </p:txBody>
        </p:sp>
        <p:sp>
          <p:nvSpPr>
            <p:cNvPr id="132" name="Shape 132"/>
            <p:cNvSpPr/>
            <p:nvPr/>
          </p:nvSpPr>
          <p:spPr>
            <a:xfrm>
              <a:off x="2151991" y="150550"/>
              <a:ext cx="2688265" cy="1075305"/>
            </a:xfrm>
            <a:prstGeom prst="chevron">
              <a:avLst>
                <a:gd fmla="val 50000" name="adj"/>
              </a:avLst>
            </a:prstGeom>
            <a:solidFill>
              <a:srgbClr val="173160"/>
            </a:solidFill>
            <a:ln cap="rnd" cmpd="sng" w="25400">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3" name="Shape 133"/>
            <p:cNvSpPr txBox="1"/>
            <p:nvPr/>
          </p:nvSpPr>
          <p:spPr>
            <a:xfrm>
              <a:off x="2689643" y="150550"/>
              <a:ext cx="1612959" cy="1075305"/>
            </a:xfrm>
            <a:prstGeom prst="rect">
              <a:avLst/>
            </a:prstGeom>
            <a:noFill/>
            <a:ln>
              <a:noFill/>
            </a:ln>
          </p:spPr>
          <p:txBody>
            <a:bodyPr anchorCtr="0" anchor="ctr" bIns="66675" lIns="100000" rIns="33325" tIns="66675">
              <a:noAutofit/>
            </a:bodyPr>
            <a:lstStyle/>
            <a:p>
              <a:pPr indent="0" lvl="0" marL="0" marR="0" rtl="0" algn="ctr">
                <a:lnSpc>
                  <a:spcPct val="90000"/>
                </a:lnSpc>
                <a:spcBef>
                  <a:spcPts val="0"/>
                </a:spcBef>
                <a:spcAft>
                  <a:spcPts val="875"/>
                </a:spcAft>
                <a:buSzPct val="25000"/>
                <a:buNone/>
              </a:pPr>
              <a:r>
                <a:rPr b="0" i="0" lang="en-US" sz="2500" u="none" cap="none" strike="noStrike">
                  <a:solidFill>
                    <a:schemeClr val="lt1"/>
                  </a:solidFill>
                  <a:latin typeface="Cabin"/>
                  <a:ea typeface="Cabin"/>
                  <a:cs typeface="Cabin"/>
                  <a:sym typeface="Cabin"/>
                </a:rPr>
                <a:t>Scanning</a:t>
              </a:r>
            </a:p>
          </p:txBody>
        </p:sp>
        <p:sp>
          <p:nvSpPr>
            <p:cNvPr id="134" name="Shape 134"/>
            <p:cNvSpPr/>
            <p:nvPr/>
          </p:nvSpPr>
          <p:spPr>
            <a:xfrm>
              <a:off x="4302603" y="150550"/>
              <a:ext cx="2688265" cy="1075305"/>
            </a:xfrm>
            <a:prstGeom prst="chevron">
              <a:avLst>
                <a:gd fmla="val 50000" name="adj"/>
              </a:avLst>
            </a:prstGeom>
            <a:solidFill>
              <a:srgbClr val="173160"/>
            </a:solidFill>
            <a:ln cap="rnd" cmpd="sng" w="25400">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5" name="Shape 135"/>
            <p:cNvSpPr txBox="1"/>
            <p:nvPr/>
          </p:nvSpPr>
          <p:spPr>
            <a:xfrm>
              <a:off x="4840257" y="150550"/>
              <a:ext cx="1612959" cy="1075305"/>
            </a:xfrm>
            <a:prstGeom prst="rect">
              <a:avLst/>
            </a:prstGeom>
            <a:noFill/>
            <a:ln>
              <a:noFill/>
            </a:ln>
          </p:spPr>
          <p:txBody>
            <a:bodyPr anchorCtr="0" anchor="ctr" bIns="66675" lIns="100000" rIns="33325" tIns="66675">
              <a:noAutofit/>
            </a:bodyPr>
            <a:lstStyle/>
            <a:p>
              <a:pPr indent="0" lvl="0" marL="0" marR="0" rtl="0" algn="ctr">
                <a:lnSpc>
                  <a:spcPct val="90000"/>
                </a:lnSpc>
                <a:spcBef>
                  <a:spcPts val="0"/>
                </a:spcBef>
                <a:spcAft>
                  <a:spcPts val="875"/>
                </a:spcAft>
                <a:buSzPct val="25000"/>
                <a:buNone/>
              </a:pPr>
              <a:r>
                <a:rPr b="0" i="0" lang="en-US" sz="2500" u="none" cap="none" strike="noStrike">
                  <a:solidFill>
                    <a:schemeClr val="lt1"/>
                  </a:solidFill>
                  <a:latin typeface="Cabin"/>
                  <a:ea typeface="Cabin"/>
                  <a:cs typeface="Cabin"/>
                  <a:sym typeface="Cabin"/>
                </a:rPr>
                <a:t>Gaining Access</a:t>
              </a:r>
            </a:p>
          </p:txBody>
        </p:sp>
        <p:sp>
          <p:nvSpPr>
            <p:cNvPr id="136" name="Shape 136"/>
            <p:cNvSpPr/>
            <p:nvPr/>
          </p:nvSpPr>
          <p:spPr>
            <a:xfrm>
              <a:off x="6453217" y="150550"/>
              <a:ext cx="2688265" cy="1075305"/>
            </a:xfrm>
            <a:prstGeom prst="chevron">
              <a:avLst>
                <a:gd fmla="val 50000" name="adj"/>
              </a:avLst>
            </a:prstGeom>
            <a:solidFill>
              <a:srgbClr val="173160"/>
            </a:solidFill>
            <a:ln cap="rnd" cmpd="sng" w="25400">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7" name="Shape 137"/>
            <p:cNvSpPr txBox="1"/>
            <p:nvPr/>
          </p:nvSpPr>
          <p:spPr>
            <a:xfrm>
              <a:off x="6990860" y="150543"/>
              <a:ext cx="1710300" cy="1075199"/>
            </a:xfrm>
            <a:prstGeom prst="rect">
              <a:avLst/>
            </a:prstGeom>
            <a:noFill/>
            <a:ln>
              <a:noFill/>
            </a:ln>
          </p:spPr>
          <p:txBody>
            <a:bodyPr anchorCtr="0" anchor="ctr" bIns="66675" lIns="100000" rIns="33325" tIns="66675">
              <a:noAutofit/>
            </a:bodyPr>
            <a:lstStyle/>
            <a:p>
              <a:pPr indent="0" lvl="0" marL="0" marR="0" rtl="0" algn="ctr">
                <a:lnSpc>
                  <a:spcPct val="90000"/>
                </a:lnSpc>
                <a:spcBef>
                  <a:spcPts val="0"/>
                </a:spcBef>
                <a:spcAft>
                  <a:spcPts val="875"/>
                </a:spcAft>
                <a:buSzPct val="25000"/>
                <a:buNone/>
              </a:pPr>
              <a:r>
                <a:rPr b="0" i="0" lang="en-US" sz="2500" u="none" cap="none" strike="noStrike">
                  <a:solidFill>
                    <a:schemeClr val="lt1"/>
                  </a:solidFill>
                  <a:latin typeface="Cabin"/>
                  <a:ea typeface="Cabin"/>
                  <a:cs typeface="Cabin"/>
                  <a:sym typeface="Cabin"/>
                </a:rPr>
                <a:t>Maintaining Access</a:t>
              </a:r>
            </a:p>
          </p:txBody>
        </p:sp>
        <p:sp>
          <p:nvSpPr>
            <p:cNvPr id="138" name="Shape 138"/>
            <p:cNvSpPr/>
            <p:nvPr/>
          </p:nvSpPr>
          <p:spPr>
            <a:xfrm>
              <a:off x="8603829" y="150550"/>
              <a:ext cx="2688265" cy="1075305"/>
            </a:xfrm>
            <a:prstGeom prst="chevron">
              <a:avLst>
                <a:gd fmla="val 50000" name="adj"/>
              </a:avLst>
            </a:prstGeom>
            <a:solidFill>
              <a:srgbClr val="173160"/>
            </a:solidFill>
            <a:ln cap="rnd" cmpd="sng" w="25400">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9" name="Shape 139"/>
            <p:cNvSpPr txBox="1"/>
            <p:nvPr/>
          </p:nvSpPr>
          <p:spPr>
            <a:xfrm>
              <a:off x="9141482" y="150550"/>
              <a:ext cx="1612959" cy="1075305"/>
            </a:xfrm>
            <a:prstGeom prst="rect">
              <a:avLst/>
            </a:prstGeom>
            <a:noFill/>
            <a:ln>
              <a:noFill/>
            </a:ln>
          </p:spPr>
          <p:txBody>
            <a:bodyPr anchorCtr="0" anchor="ctr" bIns="66675" lIns="100000" rIns="33325" tIns="66675">
              <a:noAutofit/>
            </a:bodyPr>
            <a:lstStyle/>
            <a:p>
              <a:pPr indent="0" lvl="0" marL="0" marR="0" rtl="0" algn="ctr">
                <a:lnSpc>
                  <a:spcPct val="90000"/>
                </a:lnSpc>
                <a:spcBef>
                  <a:spcPts val="0"/>
                </a:spcBef>
                <a:spcAft>
                  <a:spcPts val="875"/>
                </a:spcAft>
                <a:buSzPct val="25000"/>
                <a:buNone/>
              </a:pPr>
              <a:r>
                <a:rPr b="0" i="0" lang="en-US" sz="2500" u="none" cap="none" strike="noStrike">
                  <a:solidFill>
                    <a:schemeClr val="lt1"/>
                  </a:solidFill>
                  <a:latin typeface="Cabin"/>
                  <a:ea typeface="Cabin"/>
                  <a:cs typeface="Cabin"/>
                  <a:sym typeface="Cabin"/>
                </a:rPr>
                <a:t>Clearing Tracks</a:t>
              </a:r>
            </a:p>
          </p:txBody>
        </p:sp>
      </p:grpSp>
      <p:sp>
        <p:nvSpPr>
          <p:cNvPr id="140" name="Shape 140"/>
          <p:cNvSpPr txBox="1"/>
          <p:nvPr/>
        </p:nvSpPr>
        <p:spPr>
          <a:xfrm>
            <a:off x="411162" y="3479800"/>
            <a:ext cx="11173996" cy="2979738"/>
          </a:xfrm>
          <a:prstGeom prst="rect">
            <a:avLst/>
          </a:prstGeom>
          <a:noFill/>
          <a:ln>
            <a:noFill/>
          </a:ln>
        </p:spPr>
        <p:txBody>
          <a:bodyPr anchorCtr="0" anchor="ctr" bIns="45700" lIns="91425" rIns="91425" tIns="45700">
            <a:noAutofit/>
          </a:bodyPr>
          <a:lstStyle/>
          <a:p>
            <a:pPr indent="-306000" lvl="0" marL="306000" marR="0" rtl="0" algn="l">
              <a:spcBef>
                <a:spcPts val="0"/>
              </a:spcBef>
              <a:spcAft>
                <a:spcPts val="0"/>
              </a:spcAft>
              <a:buClr>
                <a:srgbClr val="1F497D"/>
              </a:buClr>
              <a:buSzPct val="92000"/>
              <a:buFont typeface="Noto Symbol"/>
              <a:buChar char="●"/>
            </a:pPr>
            <a:r>
              <a:rPr b="0" i="0" lang="en-US" sz="2400" u="none" cap="none" strike="noStrike">
                <a:solidFill>
                  <a:srgbClr val="333333"/>
                </a:solidFill>
                <a:latin typeface="Cabin"/>
                <a:ea typeface="Cabin"/>
                <a:cs typeface="Cabin"/>
                <a:sym typeface="Cabin"/>
              </a:rPr>
              <a:t>Doxing is a process that is in the reconnaissance stage of an attack.</a:t>
            </a:r>
          </a:p>
          <a:p>
            <a:pPr indent="-306000" lvl="0" marL="306000" marR="0" rtl="0" algn="l">
              <a:spcBef>
                <a:spcPts val="1080"/>
              </a:spcBef>
              <a:spcAft>
                <a:spcPts val="0"/>
              </a:spcAft>
              <a:buClr>
                <a:srgbClr val="1F497D"/>
              </a:buClr>
              <a:buSzPct val="92000"/>
              <a:buFont typeface="Noto Symbol"/>
              <a:buChar char="●"/>
            </a:pPr>
            <a:r>
              <a:rPr b="0" i="0" lang="en-US" sz="2400" u="none" cap="none" strike="noStrike">
                <a:solidFill>
                  <a:srgbClr val="333333"/>
                </a:solidFill>
                <a:latin typeface="Cabin"/>
                <a:ea typeface="Cabin"/>
                <a:cs typeface="Cabin"/>
                <a:sym typeface="Cabin"/>
              </a:rPr>
              <a:t>The information gathered in this stage can help in the Scanning and Gaining Access phases.</a:t>
            </a:r>
          </a:p>
          <a:p>
            <a:pPr indent="-306000" lvl="0" marL="306000" marR="0" rtl="0" algn="l">
              <a:spcBef>
                <a:spcPts val="1080"/>
              </a:spcBef>
              <a:spcAft>
                <a:spcPts val="600"/>
              </a:spcAft>
              <a:buClr>
                <a:srgbClr val="1F497D"/>
              </a:buClr>
              <a:buSzPct val="92000"/>
              <a:buFont typeface="Noto Symbol"/>
              <a:buChar char="●"/>
            </a:pPr>
            <a:r>
              <a:rPr b="0" i="0" lang="en-US" sz="2400" u="none" cap="none" strike="noStrike">
                <a:solidFill>
                  <a:srgbClr val="333333"/>
                </a:solidFill>
                <a:latin typeface="Cabin"/>
                <a:ea typeface="Cabin"/>
                <a:cs typeface="Cabin"/>
                <a:sym typeface="Cabin"/>
              </a:rPr>
              <a:t>The information gathered from an individual could be used to attack their current or previous employers.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609600" y="134801"/>
            <a:ext cx="9753900" cy="1351799"/>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Cabin"/>
              <a:buNone/>
            </a:pPr>
            <a:r>
              <a:rPr b="0" i="0" lang="en-US" sz="2800" u="none" cap="none" strike="noStrike">
                <a:solidFill>
                  <a:schemeClr val="lt1"/>
                </a:solidFill>
                <a:latin typeface="Cabin"/>
                <a:ea typeface="Cabin"/>
                <a:cs typeface="Cabin"/>
                <a:sym typeface="Cabin"/>
              </a:rPr>
              <a:t>GOALS</a:t>
            </a:r>
          </a:p>
        </p:txBody>
      </p:sp>
      <p:sp>
        <p:nvSpPr>
          <p:cNvPr id="147" name="Shape 147"/>
          <p:cNvSpPr txBox="1"/>
          <p:nvPr>
            <p:ph idx="1" type="body"/>
          </p:nvPr>
        </p:nvSpPr>
        <p:spPr>
          <a:xfrm>
            <a:off x="609600" y="1704688"/>
            <a:ext cx="10972799" cy="4840199"/>
          </a:xfrm>
          <a:prstGeom prst="rect">
            <a:avLst/>
          </a:prstGeom>
          <a:noFill/>
          <a:ln>
            <a:noFill/>
          </a:ln>
        </p:spPr>
        <p:txBody>
          <a:bodyPr anchorCtr="0" anchor="ctr" bIns="45700" lIns="91425" rIns="91425" tIns="45700">
            <a:noAutofit/>
          </a:bodyPr>
          <a:lstStyle/>
          <a:p>
            <a:pPr indent="-306000" lvl="0" marL="306000" marR="0" rtl="0" algn="l">
              <a:spcBef>
                <a:spcPts val="0"/>
              </a:spcBef>
              <a:spcAft>
                <a:spcPts val="0"/>
              </a:spcAft>
              <a:buClr>
                <a:srgbClr val="1F497D"/>
              </a:buClr>
              <a:buSzPct val="91999"/>
              <a:buFont typeface="Noto Symbol"/>
              <a:buChar char="●"/>
            </a:pPr>
            <a:r>
              <a:rPr b="0" i="0" lang="en-US" sz="2000" u="none" cap="none" strike="noStrike">
                <a:solidFill>
                  <a:srgbClr val="3D3D3D"/>
                </a:solidFill>
                <a:latin typeface="Cabin"/>
                <a:ea typeface="Cabin"/>
                <a:cs typeface="Cabin"/>
                <a:sym typeface="Cabin"/>
              </a:rPr>
              <a:t>The goals of doxing someone is to get personal information about someone, this can include:</a:t>
            </a:r>
          </a:p>
          <a:p>
            <a:pPr indent="-312500" lvl="1" marL="630000" marR="0" rtl="0" algn="l">
              <a:spcBef>
                <a:spcPts val="960"/>
              </a:spcBef>
              <a:spcAft>
                <a:spcPts val="0"/>
              </a:spcAft>
              <a:buClr>
                <a:srgbClr val="1F497D"/>
              </a:buClr>
              <a:buSzPct val="91999"/>
              <a:buFont typeface="Noto Symbol"/>
              <a:buChar char="○"/>
            </a:pPr>
            <a:r>
              <a:rPr b="0" i="0" lang="en-US" sz="1800" u="none" cap="none" strike="noStrike">
                <a:solidFill>
                  <a:srgbClr val="3D3D3D"/>
                </a:solidFill>
                <a:latin typeface="Cabin"/>
                <a:ea typeface="Cabin"/>
                <a:cs typeface="Cabin"/>
                <a:sym typeface="Cabin"/>
              </a:rPr>
              <a:t>Name (if you have their username)</a:t>
            </a:r>
          </a:p>
          <a:p>
            <a:pPr indent="-312500" lvl="1" marL="630000" marR="0" rtl="0" algn="l">
              <a:spcBef>
                <a:spcPts val="960"/>
              </a:spcBef>
              <a:spcAft>
                <a:spcPts val="0"/>
              </a:spcAft>
              <a:buClr>
                <a:srgbClr val="1F497D"/>
              </a:buClr>
              <a:buSzPct val="91999"/>
              <a:buFont typeface="Noto Symbol"/>
              <a:buChar char="○"/>
            </a:pPr>
            <a:r>
              <a:rPr b="0" i="0" lang="en-US" sz="1800" u="none" cap="none" strike="noStrike">
                <a:solidFill>
                  <a:srgbClr val="3D3D3D"/>
                </a:solidFill>
                <a:latin typeface="Cabin"/>
                <a:ea typeface="Cabin"/>
                <a:cs typeface="Cabin"/>
                <a:sym typeface="Cabin"/>
              </a:rPr>
              <a:t>Usernames (if you have their name)</a:t>
            </a:r>
          </a:p>
          <a:p>
            <a:pPr indent="-312500" lvl="1" marL="630000" marR="0" rtl="0" algn="l">
              <a:spcBef>
                <a:spcPts val="960"/>
              </a:spcBef>
              <a:spcAft>
                <a:spcPts val="0"/>
              </a:spcAft>
              <a:buClr>
                <a:srgbClr val="1F497D"/>
              </a:buClr>
              <a:buSzPct val="91999"/>
              <a:buFont typeface="Noto Symbol"/>
              <a:buChar char="○"/>
            </a:pPr>
            <a:r>
              <a:rPr b="0" i="0" lang="en-US" sz="1800" u="none" cap="none" strike="noStrike">
                <a:solidFill>
                  <a:srgbClr val="3D3D3D"/>
                </a:solidFill>
                <a:latin typeface="Cabin"/>
                <a:ea typeface="Cabin"/>
                <a:cs typeface="Cabin"/>
                <a:sym typeface="Cabin"/>
              </a:rPr>
              <a:t>Address</a:t>
            </a:r>
          </a:p>
          <a:p>
            <a:pPr indent="-312500" lvl="1" marL="630000" marR="0" rtl="0" algn="l">
              <a:spcBef>
                <a:spcPts val="960"/>
              </a:spcBef>
              <a:spcAft>
                <a:spcPts val="0"/>
              </a:spcAft>
              <a:buClr>
                <a:srgbClr val="1F497D"/>
              </a:buClr>
              <a:buSzPct val="91999"/>
              <a:buFont typeface="Noto Symbol"/>
              <a:buChar char="○"/>
            </a:pPr>
            <a:r>
              <a:rPr b="0" i="0" lang="en-US" sz="1800" u="none" cap="none" strike="noStrike">
                <a:solidFill>
                  <a:srgbClr val="3D3D3D"/>
                </a:solidFill>
                <a:latin typeface="Cabin"/>
                <a:ea typeface="Cabin"/>
                <a:cs typeface="Cabin"/>
                <a:sym typeface="Cabin"/>
              </a:rPr>
              <a:t>SSN</a:t>
            </a:r>
          </a:p>
          <a:p>
            <a:pPr indent="-312500" lvl="1" marL="630000" marR="0" rtl="0" algn="l">
              <a:spcBef>
                <a:spcPts val="960"/>
              </a:spcBef>
              <a:spcAft>
                <a:spcPts val="0"/>
              </a:spcAft>
              <a:buClr>
                <a:srgbClr val="1F497D"/>
              </a:buClr>
              <a:buSzPct val="91999"/>
              <a:buFont typeface="Noto Symbol"/>
              <a:buChar char="○"/>
            </a:pPr>
            <a:r>
              <a:rPr b="0" i="0" lang="en-US" sz="1800" u="none" cap="none" strike="noStrike">
                <a:solidFill>
                  <a:srgbClr val="3D3D3D"/>
                </a:solidFill>
                <a:latin typeface="Cabin"/>
                <a:ea typeface="Cabin"/>
                <a:cs typeface="Cabin"/>
                <a:sym typeface="Cabin"/>
              </a:rPr>
              <a:t>Email Addresses</a:t>
            </a:r>
          </a:p>
          <a:p>
            <a:pPr indent="-312500" lvl="1" marL="630000" marR="0" rtl="0" algn="l">
              <a:spcBef>
                <a:spcPts val="960"/>
              </a:spcBef>
              <a:spcAft>
                <a:spcPts val="0"/>
              </a:spcAft>
              <a:buClr>
                <a:srgbClr val="1F497D"/>
              </a:buClr>
              <a:buSzPct val="91999"/>
              <a:buFont typeface="Noto Symbol"/>
              <a:buChar char="○"/>
            </a:pPr>
            <a:r>
              <a:rPr b="0" i="0" lang="en-US" sz="1800" u="none" cap="none" strike="noStrike">
                <a:solidFill>
                  <a:srgbClr val="3D3D3D"/>
                </a:solidFill>
                <a:latin typeface="Cabin"/>
                <a:ea typeface="Cabin"/>
                <a:cs typeface="Cabin"/>
                <a:sym typeface="Cabin"/>
              </a:rPr>
              <a:t>Phone Number</a:t>
            </a:r>
          </a:p>
          <a:p>
            <a:pPr indent="-312500" lvl="1" marL="630000" marR="0" rtl="0" algn="l">
              <a:spcBef>
                <a:spcPts val="960"/>
              </a:spcBef>
              <a:spcAft>
                <a:spcPts val="0"/>
              </a:spcAft>
              <a:buClr>
                <a:srgbClr val="1F497D"/>
              </a:buClr>
              <a:buSzPct val="91999"/>
              <a:buFont typeface="Noto Symbol"/>
              <a:buChar char="○"/>
            </a:pPr>
            <a:r>
              <a:rPr b="0" i="0" lang="en-US" sz="1800" u="none" cap="none" strike="noStrike">
                <a:solidFill>
                  <a:srgbClr val="3D3D3D"/>
                </a:solidFill>
                <a:latin typeface="Cabin"/>
                <a:ea typeface="Cabin"/>
                <a:cs typeface="Cabin"/>
                <a:sym typeface="Cabin"/>
              </a:rPr>
              <a:t>Computer Operating Systems</a:t>
            </a:r>
          </a:p>
          <a:p>
            <a:pPr indent="-312500" lvl="1" marL="630000" marR="0" rtl="0" algn="l">
              <a:spcBef>
                <a:spcPts val="960"/>
              </a:spcBef>
              <a:spcAft>
                <a:spcPts val="0"/>
              </a:spcAft>
              <a:buClr>
                <a:srgbClr val="1F497D"/>
              </a:buClr>
              <a:buSzPct val="91999"/>
              <a:buFont typeface="Noto Symbol"/>
              <a:buChar char="○"/>
            </a:pPr>
            <a:r>
              <a:rPr b="0" i="0" lang="en-US" sz="1800" u="none" cap="none" strike="noStrike">
                <a:solidFill>
                  <a:srgbClr val="3D3D3D"/>
                </a:solidFill>
                <a:latin typeface="Cabin"/>
                <a:ea typeface="Cabin"/>
                <a:cs typeface="Cabin"/>
                <a:sym typeface="Cabin"/>
              </a:rPr>
              <a:t>Sexual Orientation</a:t>
            </a:r>
          </a:p>
          <a:p>
            <a:pPr indent="-306000" lvl="0" marL="306000" marR="0" rtl="0" algn="l">
              <a:spcBef>
                <a:spcPts val="1000"/>
              </a:spcBef>
              <a:spcAft>
                <a:spcPts val="600"/>
              </a:spcAft>
              <a:buClr>
                <a:srgbClr val="1F497D"/>
              </a:buClr>
              <a:buSzPct val="91999"/>
              <a:buFont typeface="Noto Symbol"/>
              <a:buChar char="●"/>
            </a:pPr>
            <a:r>
              <a:rPr b="0" i="0" lang="en-US" sz="2000" u="none" cap="none" strike="noStrike">
                <a:solidFill>
                  <a:srgbClr val="3D3D3D"/>
                </a:solidFill>
                <a:latin typeface="Cabin"/>
                <a:ea typeface="Cabin"/>
                <a:cs typeface="Cabin"/>
                <a:sym typeface="Cabin"/>
              </a:rPr>
              <a:t>This information could be used for worse things like SWATing.</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609600" y="134801"/>
            <a:ext cx="9753900" cy="1351799"/>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Cabin"/>
              <a:buNone/>
            </a:pPr>
            <a:r>
              <a:rPr b="0" i="0" lang="en-US" sz="2800" u="none" cap="none" strike="noStrike">
                <a:solidFill>
                  <a:schemeClr val="lt1"/>
                </a:solidFill>
                <a:latin typeface="Cabin"/>
                <a:ea typeface="Cabin"/>
                <a:cs typeface="Cabin"/>
                <a:sym typeface="Cabin"/>
              </a:rPr>
              <a:t>BLACK HAT</a:t>
            </a:r>
          </a:p>
        </p:txBody>
      </p:sp>
      <p:sp>
        <p:nvSpPr>
          <p:cNvPr id="154" name="Shape 154"/>
          <p:cNvSpPr txBox="1"/>
          <p:nvPr>
            <p:ph idx="1" type="body"/>
          </p:nvPr>
        </p:nvSpPr>
        <p:spPr>
          <a:xfrm>
            <a:off x="609600" y="1704700"/>
            <a:ext cx="8375099" cy="4840199"/>
          </a:xfrm>
          <a:prstGeom prst="rect">
            <a:avLst/>
          </a:prstGeom>
          <a:noFill/>
          <a:ln>
            <a:noFill/>
          </a:ln>
        </p:spPr>
        <p:txBody>
          <a:bodyPr anchorCtr="0" anchor="ctr" bIns="45700" lIns="91425" rIns="91425" tIns="45700">
            <a:noAutofit/>
          </a:bodyPr>
          <a:lstStyle/>
          <a:p>
            <a:pPr indent="-306000" lvl="0" marL="306000" marR="0" rtl="0" algn="l">
              <a:spcBef>
                <a:spcPts val="0"/>
              </a:spcBef>
              <a:spcAft>
                <a:spcPts val="0"/>
              </a:spcAft>
              <a:buClr>
                <a:srgbClr val="1F497D"/>
              </a:buClr>
              <a:buSzPct val="92000"/>
              <a:buFont typeface="Noto Symbol"/>
              <a:buChar char="●"/>
            </a:pPr>
            <a:r>
              <a:rPr b="0" i="0" lang="en-US" sz="2400" u="none" cap="none" strike="noStrike">
                <a:solidFill>
                  <a:srgbClr val="3D3D3D"/>
                </a:solidFill>
                <a:latin typeface="Cabin"/>
                <a:ea typeface="Cabin"/>
                <a:cs typeface="Cabin"/>
                <a:sym typeface="Cabin"/>
              </a:rPr>
              <a:t>Used by black hats for several things </a:t>
            </a:r>
          </a:p>
          <a:p>
            <a:pPr indent="-312500" lvl="1" marL="630000" marR="0" rtl="0" algn="l">
              <a:spcBef>
                <a:spcPts val="1000"/>
              </a:spcBef>
              <a:spcAft>
                <a:spcPts val="0"/>
              </a:spcAft>
              <a:buClr>
                <a:srgbClr val="1F497D"/>
              </a:buClr>
              <a:buSzPct val="91999"/>
              <a:buFont typeface="Noto Symbol"/>
              <a:buChar char="○"/>
            </a:pPr>
            <a:r>
              <a:rPr b="0" i="0" lang="en-US" sz="2000" u="none" cap="none" strike="noStrike">
                <a:solidFill>
                  <a:srgbClr val="3D3D3D"/>
                </a:solidFill>
                <a:latin typeface="Cabin"/>
                <a:ea typeface="Cabin"/>
                <a:cs typeface="Cabin"/>
                <a:sym typeface="Cabin"/>
              </a:rPr>
              <a:t>Making a point </a:t>
            </a:r>
          </a:p>
          <a:p>
            <a:pPr indent="-312500" lvl="1" marL="630000" marR="0" rtl="0" algn="l">
              <a:spcBef>
                <a:spcPts val="1000"/>
              </a:spcBef>
              <a:spcAft>
                <a:spcPts val="0"/>
              </a:spcAft>
              <a:buClr>
                <a:srgbClr val="1F497D"/>
              </a:buClr>
              <a:buSzPct val="91999"/>
              <a:buFont typeface="Noto Symbol"/>
              <a:buChar char="○"/>
            </a:pPr>
            <a:r>
              <a:rPr lang="en-US" sz="2000">
                <a:solidFill>
                  <a:srgbClr val="3D3D3D"/>
                </a:solidFill>
                <a:latin typeface="Cabin"/>
                <a:ea typeface="Cabin"/>
                <a:cs typeface="Cabin"/>
                <a:sym typeface="Cabin"/>
              </a:rPr>
              <a:t>T</a:t>
            </a:r>
            <a:r>
              <a:rPr b="0" i="0" lang="en-US" sz="2000" u="none" cap="none" strike="noStrike">
                <a:solidFill>
                  <a:srgbClr val="3D3D3D"/>
                </a:solidFill>
                <a:latin typeface="Cabin"/>
                <a:ea typeface="Cabin"/>
                <a:cs typeface="Cabin"/>
                <a:sym typeface="Cabin"/>
              </a:rPr>
              <a:t>aking revenge </a:t>
            </a:r>
          </a:p>
          <a:p>
            <a:pPr indent="-312500" lvl="1" marL="630000" marR="0" rtl="0" algn="l">
              <a:spcBef>
                <a:spcPts val="1000"/>
              </a:spcBef>
              <a:spcAft>
                <a:spcPts val="0"/>
              </a:spcAft>
              <a:buClr>
                <a:srgbClr val="1F497D"/>
              </a:buClr>
              <a:buSzPct val="91999"/>
              <a:buFont typeface="Noto Symbol"/>
              <a:buChar char="○"/>
            </a:pPr>
            <a:r>
              <a:rPr lang="en-US" sz="2000">
                <a:solidFill>
                  <a:srgbClr val="3D3D3D"/>
                </a:solidFill>
                <a:latin typeface="Cabin"/>
                <a:ea typeface="Cabin"/>
                <a:cs typeface="Cabin"/>
                <a:sym typeface="Cabin"/>
              </a:rPr>
              <a:t>G</a:t>
            </a:r>
            <a:r>
              <a:rPr b="0" i="0" lang="en-US" sz="2000" u="none" cap="none" strike="noStrike">
                <a:solidFill>
                  <a:srgbClr val="3D3D3D"/>
                </a:solidFill>
                <a:latin typeface="Cabin"/>
                <a:ea typeface="Cabin"/>
                <a:cs typeface="Cabin"/>
                <a:sym typeface="Cabin"/>
              </a:rPr>
              <a:t>etting attention</a:t>
            </a:r>
          </a:p>
          <a:p>
            <a:pPr indent="-306000" lvl="0" marL="306000" marR="0" rtl="0" algn="l">
              <a:spcBef>
                <a:spcPts val="1080"/>
              </a:spcBef>
              <a:spcAft>
                <a:spcPts val="0"/>
              </a:spcAft>
              <a:buClr>
                <a:srgbClr val="1F497D"/>
              </a:buClr>
              <a:buSzPct val="92000"/>
              <a:buFont typeface="Noto Symbol"/>
              <a:buChar char="●"/>
            </a:pPr>
            <a:r>
              <a:rPr b="0" i="0" lang="en-US" sz="2400" u="none" cap="none" strike="noStrike">
                <a:solidFill>
                  <a:srgbClr val="333333"/>
                </a:solidFill>
                <a:latin typeface="Cabin"/>
                <a:ea typeface="Cabin"/>
                <a:cs typeface="Cabin"/>
                <a:sym typeface="Cabin"/>
              </a:rPr>
              <a:t>Sony Leak (Several Celebrities had their information leaked after the Sony networks were compromised).</a:t>
            </a:r>
          </a:p>
          <a:p>
            <a:pPr indent="-312500" lvl="1" marL="630000" marR="0" rtl="0" algn="l">
              <a:spcBef>
                <a:spcPts val="1000"/>
              </a:spcBef>
              <a:spcAft>
                <a:spcPts val="0"/>
              </a:spcAft>
              <a:buClr>
                <a:srgbClr val="333333"/>
              </a:buClr>
              <a:buSzPct val="91999"/>
              <a:buFont typeface="Noto Symbol"/>
              <a:buChar char="○"/>
            </a:pPr>
            <a:r>
              <a:rPr b="0" i="0" lang="en-US" sz="2000" u="sng" cap="none" strike="noStrike">
                <a:solidFill>
                  <a:srgbClr val="333333"/>
                </a:solidFill>
                <a:latin typeface="Cabin"/>
                <a:ea typeface="Cabin"/>
                <a:cs typeface="Cabin"/>
                <a:sym typeface="Cabin"/>
                <a:hlinkClick r:id="rId3"/>
              </a:rPr>
              <a:t>http://www.theregister.co.uk/2014/12/09/sony_hackers_dox_celebs/</a:t>
            </a:r>
          </a:p>
          <a:p>
            <a:pPr indent="-312500" lvl="1" marL="630000" marR="0" rtl="0" algn="l">
              <a:spcBef>
                <a:spcPts val="1000"/>
              </a:spcBef>
              <a:spcAft>
                <a:spcPts val="600"/>
              </a:spcAft>
              <a:buClr>
                <a:schemeClr val="accent2"/>
              </a:buClr>
              <a:buSzPct val="91999"/>
              <a:buFont typeface="Noto Symbol"/>
              <a:buNone/>
            </a:pPr>
            <a:r>
              <a:t/>
            </a:r>
            <a:endParaRPr b="0" i="0" sz="2000" u="none" cap="none" strike="noStrike">
              <a:solidFill>
                <a:schemeClr val="dk2"/>
              </a:solidFill>
              <a:latin typeface="Cabin"/>
              <a:ea typeface="Cabin"/>
              <a:cs typeface="Cabin"/>
              <a:sym typeface="Cabin"/>
            </a:endParaRPr>
          </a:p>
        </p:txBody>
      </p:sp>
      <p:pic>
        <p:nvPicPr>
          <p:cNvPr descr="spy v spy.jpeg" id="155" name="Shape 155"/>
          <p:cNvPicPr preferRelativeResize="0"/>
          <p:nvPr/>
        </p:nvPicPr>
        <p:blipFill rotWithShape="1">
          <a:blip r:embed="rId4">
            <a:alphaModFix/>
          </a:blip>
          <a:srcRect b="0" l="53327" r="41" t="0"/>
          <a:stretch/>
        </p:blipFill>
        <p:spPr>
          <a:xfrm>
            <a:off x="9126746" y="2124557"/>
            <a:ext cx="2635800" cy="42389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609600" y="134801"/>
            <a:ext cx="9753900" cy="1351799"/>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Cabin"/>
              <a:buNone/>
            </a:pPr>
            <a:r>
              <a:rPr b="0" i="0" lang="en-US" sz="2800" u="none" cap="none" strike="noStrike">
                <a:solidFill>
                  <a:schemeClr val="lt1"/>
                </a:solidFill>
                <a:latin typeface="Cabin"/>
                <a:ea typeface="Cabin"/>
                <a:cs typeface="Cabin"/>
                <a:sym typeface="Cabin"/>
              </a:rPr>
              <a:t>GREY HAT</a:t>
            </a:r>
          </a:p>
        </p:txBody>
      </p:sp>
      <p:pic>
        <p:nvPicPr>
          <p:cNvPr descr="anon kkk.png" id="162" name="Shape 162"/>
          <p:cNvPicPr preferRelativeResize="0"/>
          <p:nvPr>
            <p:ph idx="1" type="body"/>
          </p:nvPr>
        </p:nvPicPr>
        <p:blipFill rotWithShape="1">
          <a:blip r:embed="rId3">
            <a:alphaModFix/>
          </a:blip>
          <a:srcRect b="25643" l="-2099" r="2099" t="923"/>
          <a:stretch/>
        </p:blipFill>
        <p:spPr>
          <a:xfrm>
            <a:off x="609600" y="1704688"/>
            <a:ext cx="10972799" cy="48401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609600" y="134801"/>
            <a:ext cx="9753900" cy="1351799"/>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Cabin"/>
              <a:buNone/>
            </a:pPr>
            <a:r>
              <a:rPr b="0" i="0" lang="en-US" sz="2800" u="none" cap="none" strike="noStrike">
                <a:solidFill>
                  <a:schemeClr val="lt1"/>
                </a:solidFill>
                <a:latin typeface="Cabin"/>
                <a:ea typeface="Cabin"/>
                <a:cs typeface="Cabin"/>
                <a:sym typeface="Cabin"/>
              </a:rPr>
              <a:t>WHITE HAT</a:t>
            </a:r>
          </a:p>
        </p:txBody>
      </p:sp>
      <p:sp>
        <p:nvSpPr>
          <p:cNvPr id="169" name="Shape 169"/>
          <p:cNvSpPr txBox="1"/>
          <p:nvPr>
            <p:ph idx="1" type="body"/>
          </p:nvPr>
        </p:nvSpPr>
        <p:spPr>
          <a:xfrm>
            <a:off x="3429000" y="1704700"/>
            <a:ext cx="8153399" cy="4840199"/>
          </a:xfrm>
          <a:prstGeom prst="rect">
            <a:avLst/>
          </a:prstGeom>
          <a:noFill/>
          <a:ln>
            <a:noFill/>
          </a:ln>
        </p:spPr>
        <p:txBody>
          <a:bodyPr anchorCtr="0" anchor="ctr" bIns="45700" lIns="91425" rIns="91425" tIns="45700">
            <a:noAutofit/>
          </a:bodyPr>
          <a:lstStyle/>
          <a:p>
            <a:pPr indent="-306000" lvl="0" marL="306000" marR="0" rtl="0" algn="l">
              <a:spcBef>
                <a:spcPts val="0"/>
              </a:spcBef>
              <a:spcAft>
                <a:spcPts val="0"/>
              </a:spcAft>
              <a:buClr>
                <a:srgbClr val="1F497D"/>
              </a:buClr>
              <a:buSzPct val="92000"/>
              <a:buFont typeface="Noto Symbol"/>
              <a:buChar char="●"/>
            </a:pPr>
            <a:r>
              <a:rPr b="0" i="0" lang="en-US" sz="2400" u="none" cap="none" strike="noStrike">
                <a:solidFill>
                  <a:srgbClr val="333333"/>
                </a:solidFill>
                <a:latin typeface="Cabin"/>
                <a:ea typeface="Cabin"/>
                <a:cs typeface="Cabin"/>
                <a:sym typeface="Cabin"/>
              </a:rPr>
              <a:t>Officers are using some of these techniques to track suspects.</a:t>
            </a:r>
          </a:p>
          <a:p>
            <a:pPr indent="-306000" lvl="0" marL="306000" marR="0" rtl="0" algn="l">
              <a:spcBef>
                <a:spcPts val="1120"/>
              </a:spcBef>
              <a:spcAft>
                <a:spcPts val="0"/>
              </a:spcAft>
              <a:buClr>
                <a:srgbClr val="1F497D"/>
              </a:buClr>
              <a:buSzPct val="99666"/>
              <a:buFont typeface="Noto Symbol"/>
              <a:buChar char="●"/>
            </a:pPr>
            <a:r>
              <a:rPr b="0" i="0" lang="en-US" sz="2400" u="none" cap="none" strike="noStrike">
                <a:solidFill>
                  <a:srgbClr val="333333"/>
                </a:solidFill>
                <a:latin typeface="Cabin"/>
                <a:ea typeface="Cabin"/>
                <a:cs typeface="Cabin"/>
                <a:sym typeface="Cabin"/>
              </a:rPr>
              <a:t>Federal agencies are getting into the action as well</a:t>
            </a:r>
            <a:r>
              <a:rPr b="0" i="0" lang="en-US" sz="2600" u="none" cap="none" strike="noStrike">
                <a:solidFill>
                  <a:srgbClr val="333333"/>
                </a:solidFill>
                <a:latin typeface="Cabin"/>
                <a:ea typeface="Cabin"/>
                <a:cs typeface="Cabin"/>
                <a:sym typeface="Cabin"/>
              </a:rPr>
              <a:t>.</a:t>
            </a:r>
          </a:p>
          <a:p>
            <a:pPr indent="-306000" lvl="0" marL="306000" marR="0" rtl="0" algn="l">
              <a:spcBef>
                <a:spcPts val="1080"/>
              </a:spcBef>
              <a:spcAft>
                <a:spcPts val="600"/>
              </a:spcAft>
              <a:buClr>
                <a:srgbClr val="1F497D"/>
              </a:buClr>
              <a:buSzPct val="92000"/>
              <a:buFont typeface="Noto Symbol"/>
              <a:buChar char="●"/>
            </a:pPr>
            <a:r>
              <a:rPr b="0" i="0" lang="en-US" sz="2400" u="none" cap="none" strike="noStrike">
                <a:solidFill>
                  <a:srgbClr val="333333"/>
                </a:solidFill>
                <a:latin typeface="Cabin"/>
                <a:ea typeface="Cabin"/>
                <a:cs typeface="Cabin"/>
                <a:sym typeface="Cabin"/>
              </a:rPr>
              <a:t>These are not active attacks so this could be a valid method for offensive security in many companies to aid in investigation.</a:t>
            </a:r>
          </a:p>
        </p:txBody>
      </p:sp>
      <p:pic>
        <p:nvPicPr>
          <p:cNvPr descr="spy v spy.jpeg" id="170" name="Shape 170"/>
          <p:cNvPicPr preferRelativeResize="0"/>
          <p:nvPr/>
        </p:nvPicPr>
        <p:blipFill rotWithShape="1">
          <a:blip r:embed="rId3">
            <a:alphaModFix/>
          </a:blip>
          <a:srcRect b="0" l="-41" r="46554" t="0"/>
          <a:stretch/>
        </p:blipFill>
        <p:spPr>
          <a:xfrm>
            <a:off x="288208" y="2272605"/>
            <a:ext cx="2736038" cy="3834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609600" y="134801"/>
            <a:ext cx="9753900" cy="1351799"/>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Cabin"/>
              <a:buNone/>
            </a:pPr>
            <a:r>
              <a:rPr b="0" i="0" lang="en-US" sz="2800" u="none" cap="none" strike="noStrike">
                <a:solidFill>
                  <a:schemeClr val="lt1"/>
                </a:solidFill>
                <a:latin typeface="Cabin"/>
                <a:ea typeface="Cabin"/>
                <a:cs typeface="Cabin"/>
                <a:sym typeface="Cabin"/>
              </a:rPr>
              <a:t>HOW TO DO IT</a:t>
            </a:r>
          </a:p>
        </p:txBody>
      </p:sp>
      <p:sp>
        <p:nvSpPr>
          <p:cNvPr id="177" name="Shape 177"/>
          <p:cNvSpPr txBox="1"/>
          <p:nvPr>
            <p:ph idx="1" type="body"/>
          </p:nvPr>
        </p:nvSpPr>
        <p:spPr>
          <a:xfrm>
            <a:off x="6358500" y="1840025"/>
            <a:ext cx="6482399" cy="4840199"/>
          </a:xfrm>
          <a:prstGeom prst="rect">
            <a:avLst/>
          </a:prstGeom>
          <a:noFill/>
          <a:ln>
            <a:noFill/>
          </a:ln>
        </p:spPr>
        <p:txBody>
          <a:bodyPr anchorCtr="0" anchor="ctr" bIns="45700" lIns="91425" rIns="91425" tIns="45700">
            <a:noAutofit/>
          </a:bodyPr>
          <a:lstStyle/>
          <a:p>
            <a:pPr indent="-340544" lvl="0" marL="306000" marR="0" rtl="0" algn="l">
              <a:spcBef>
                <a:spcPts val="0"/>
              </a:spcBef>
              <a:spcAft>
                <a:spcPts val="0"/>
              </a:spcAft>
              <a:buClr>
                <a:srgbClr val="1F497D"/>
              </a:buClr>
              <a:buSzPct val="100000"/>
              <a:buFont typeface="Noto Symbol"/>
              <a:buChar char="●"/>
            </a:pPr>
            <a:r>
              <a:rPr b="0" i="0" lang="en-US" sz="2200" u="none" cap="none" strike="noStrike">
                <a:solidFill>
                  <a:srgbClr val="333333"/>
                </a:solidFill>
                <a:latin typeface="Cabin"/>
                <a:ea typeface="Cabin"/>
                <a:cs typeface="Cabin"/>
                <a:sym typeface="Cabin"/>
              </a:rPr>
              <a:t>Start with a little and build to a lot</a:t>
            </a:r>
          </a:p>
          <a:p>
            <a:pPr indent="-340544" lvl="0" marL="306000" marR="0" rtl="0" algn="l">
              <a:spcBef>
                <a:spcPts val="960"/>
              </a:spcBef>
              <a:spcAft>
                <a:spcPts val="0"/>
              </a:spcAft>
              <a:buClr>
                <a:srgbClr val="1F497D"/>
              </a:buClr>
              <a:buSzPct val="100000"/>
              <a:buFont typeface="Noto Symbol"/>
              <a:buChar char="●"/>
            </a:pPr>
            <a:r>
              <a:rPr b="0" i="0" lang="en-US" sz="2200" u="none" cap="none" strike="noStrike">
                <a:solidFill>
                  <a:srgbClr val="333333"/>
                </a:solidFill>
                <a:latin typeface="Cabin"/>
                <a:ea typeface="Cabin"/>
                <a:cs typeface="Cabin"/>
                <a:sym typeface="Cabin"/>
              </a:rPr>
              <a:t>Tools of the trade</a:t>
            </a:r>
          </a:p>
          <a:p>
            <a:pPr indent="-333328" lvl="1" marL="630000" marR="0" rtl="0" algn="l">
              <a:spcBef>
                <a:spcPts val="920"/>
              </a:spcBef>
              <a:spcAft>
                <a:spcPts val="0"/>
              </a:spcAft>
              <a:buClr>
                <a:srgbClr val="1F497D"/>
              </a:buClr>
              <a:buSzPct val="100000"/>
              <a:buFont typeface="Noto Symbol"/>
              <a:buChar char="○"/>
            </a:pPr>
            <a:r>
              <a:rPr b="0" i="0" lang="en-US" u="none" cap="none" strike="noStrike">
                <a:solidFill>
                  <a:srgbClr val="333333"/>
                </a:solidFill>
                <a:latin typeface="Cabin"/>
                <a:ea typeface="Cabin"/>
                <a:cs typeface="Cabin"/>
                <a:sym typeface="Cabin"/>
              </a:rPr>
              <a:t>Public records</a:t>
            </a:r>
          </a:p>
          <a:p>
            <a:pPr indent="-333328" lvl="1" marL="630000" marR="0" rtl="0" algn="l">
              <a:spcBef>
                <a:spcPts val="920"/>
              </a:spcBef>
              <a:spcAft>
                <a:spcPts val="0"/>
              </a:spcAft>
              <a:buClr>
                <a:srgbClr val="1F497D"/>
              </a:buClr>
              <a:buSzPct val="100000"/>
              <a:buFont typeface="Noto Symbol"/>
              <a:buChar char="○"/>
            </a:pPr>
            <a:r>
              <a:rPr b="0" i="0" lang="en-US" u="none" cap="none" strike="noStrike">
                <a:solidFill>
                  <a:srgbClr val="333333"/>
                </a:solidFill>
                <a:latin typeface="Cabin"/>
                <a:ea typeface="Cabin"/>
                <a:cs typeface="Cabin"/>
                <a:sym typeface="Cabin"/>
              </a:rPr>
              <a:t>Whois lookup</a:t>
            </a:r>
          </a:p>
          <a:p>
            <a:pPr indent="-333328" lvl="1" marL="630000" marR="0" rtl="0" algn="l">
              <a:spcBef>
                <a:spcPts val="920"/>
              </a:spcBef>
              <a:spcAft>
                <a:spcPts val="0"/>
              </a:spcAft>
              <a:buClr>
                <a:srgbClr val="1F497D"/>
              </a:buClr>
              <a:buSzPct val="100000"/>
              <a:buFont typeface="Noto Symbol"/>
              <a:buChar char="○"/>
            </a:pPr>
            <a:r>
              <a:rPr b="0" i="0" lang="en-US" u="none" cap="none" strike="noStrike">
                <a:solidFill>
                  <a:srgbClr val="333333"/>
                </a:solidFill>
                <a:latin typeface="Cabin"/>
                <a:ea typeface="Cabin"/>
                <a:cs typeface="Cabin"/>
                <a:sym typeface="Cabin"/>
              </a:rPr>
              <a:t>Google</a:t>
            </a:r>
          </a:p>
          <a:p>
            <a:pPr indent="-333328" lvl="1" marL="630000" marR="0" rtl="0" algn="l">
              <a:spcBef>
                <a:spcPts val="920"/>
              </a:spcBef>
              <a:spcAft>
                <a:spcPts val="0"/>
              </a:spcAft>
              <a:buClr>
                <a:srgbClr val="1F497D"/>
              </a:buClr>
              <a:buSzPct val="100000"/>
              <a:buFont typeface="Noto Symbol"/>
              <a:buChar char="○"/>
            </a:pPr>
            <a:r>
              <a:rPr lang="en-US">
                <a:solidFill>
                  <a:srgbClr val="333333"/>
                </a:solidFill>
                <a:latin typeface="Cabin"/>
                <a:ea typeface="Cabin"/>
                <a:cs typeface="Cabin"/>
                <a:sym typeface="Cabin"/>
              </a:rPr>
              <a:t>W</a:t>
            </a:r>
            <a:r>
              <a:rPr b="0" i="0" lang="en-US" u="none" cap="none" strike="noStrike">
                <a:solidFill>
                  <a:srgbClr val="333333"/>
                </a:solidFill>
                <a:latin typeface="Cabin"/>
                <a:ea typeface="Cabin"/>
                <a:cs typeface="Cabin"/>
                <a:sym typeface="Cabin"/>
              </a:rPr>
              <a:t>hats</a:t>
            </a:r>
            <a:r>
              <a:rPr lang="en-US">
                <a:solidFill>
                  <a:srgbClr val="333333"/>
                </a:solidFill>
                <a:latin typeface="Cabin"/>
                <a:ea typeface="Cabin"/>
                <a:cs typeface="Cabin"/>
                <a:sym typeface="Cabin"/>
              </a:rPr>
              <a:t>T</a:t>
            </a:r>
            <a:r>
              <a:rPr b="0" i="0" lang="en-US" u="none" cap="none" strike="noStrike">
                <a:solidFill>
                  <a:srgbClr val="333333"/>
                </a:solidFill>
                <a:latin typeface="Cabin"/>
                <a:ea typeface="Cabin"/>
                <a:cs typeface="Cabin"/>
                <a:sym typeface="Cabin"/>
              </a:rPr>
              <a:t>heir</a:t>
            </a:r>
            <a:r>
              <a:rPr lang="en-US">
                <a:solidFill>
                  <a:srgbClr val="333333"/>
                </a:solidFill>
                <a:latin typeface="Cabin"/>
                <a:ea typeface="Cabin"/>
                <a:cs typeface="Cabin"/>
                <a:sym typeface="Cabin"/>
              </a:rPr>
              <a:t>IP.com</a:t>
            </a:r>
          </a:p>
          <a:p>
            <a:pPr indent="-333328" lvl="1" marL="630000" marR="0" rtl="0" algn="l">
              <a:spcBef>
                <a:spcPts val="920"/>
              </a:spcBef>
              <a:spcAft>
                <a:spcPts val="0"/>
              </a:spcAft>
              <a:buClr>
                <a:srgbClr val="1F497D"/>
              </a:buClr>
              <a:buSzPct val="100000"/>
              <a:buFont typeface="Noto Symbol"/>
              <a:buChar char="○"/>
            </a:pPr>
            <a:r>
              <a:rPr b="0" i="0" lang="en-US" u="none" cap="none" strike="noStrike">
                <a:solidFill>
                  <a:srgbClr val="333333"/>
                </a:solidFill>
                <a:latin typeface="Cabin"/>
                <a:ea typeface="Cabin"/>
                <a:cs typeface="Cabin"/>
                <a:sym typeface="Cabin"/>
              </a:rPr>
              <a:t>Phonebook</a:t>
            </a:r>
          </a:p>
          <a:p>
            <a:pPr indent="-333328" lvl="1" marL="630000" marR="0" rtl="0" algn="l">
              <a:spcBef>
                <a:spcPts val="920"/>
              </a:spcBef>
              <a:spcAft>
                <a:spcPts val="0"/>
              </a:spcAft>
              <a:buClr>
                <a:srgbClr val="1F497D"/>
              </a:buClr>
              <a:buSzPct val="100000"/>
              <a:buFont typeface="Noto Symbol"/>
              <a:buChar char="○"/>
            </a:pPr>
            <a:r>
              <a:rPr b="0" i="0" lang="en-US" u="none" cap="none" strike="noStrike">
                <a:solidFill>
                  <a:srgbClr val="333333"/>
                </a:solidFill>
                <a:latin typeface="Cabin"/>
                <a:ea typeface="Cabin"/>
                <a:cs typeface="Cabin"/>
                <a:sym typeface="Cabin"/>
              </a:rPr>
              <a:t>White pages (website)</a:t>
            </a:r>
          </a:p>
          <a:p>
            <a:pPr indent="-288878" lvl="1" marL="630000" marR="0" rtl="0" algn="l">
              <a:spcBef>
                <a:spcPts val="920"/>
              </a:spcBef>
              <a:spcAft>
                <a:spcPts val="0"/>
              </a:spcAft>
              <a:buClr>
                <a:srgbClr val="1F497D"/>
              </a:buClr>
              <a:buSzPct val="61111"/>
              <a:buFont typeface="Cabin"/>
              <a:buChar char="○"/>
            </a:pPr>
            <a:r>
              <a:rPr lang="en-US">
                <a:solidFill>
                  <a:srgbClr val="3D3D3D"/>
                </a:solidFill>
                <a:latin typeface="Cabin"/>
                <a:ea typeface="Cabin"/>
                <a:cs typeface="Cabin"/>
                <a:sym typeface="Cabin"/>
              </a:rPr>
              <a:t>FreeCreditReport.com</a:t>
            </a:r>
          </a:p>
        </p:txBody>
      </p:sp>
      <p:pic>
        <p:nvPicPr>
          <p:cNvPr descr="Fry phonebook.jpg" id="178" name="Shape 178"/>
          <p:cNvPicPr preferRelativeResize="0"/>
          <p:nvPr/>
        </p:nvPicPr>
        <p:blipFill rotWithShape="1">
          <a:blip r:embed="rId3">
            <a:alphaModFix/>
          </a:blip>
          <a:srcRect b="0" l="0" r="0" t="0"/>
          <a:stretch/>
        </p:blipFill>
        <p:spPr>
          <a:xfrm>
            <a:off x="257804" y="2094389"/>
            <a:ext cx="5418900" cy="4060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609600" y="134801"/>
            <a:ext cx="9753900" cy="1351799"/>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Cabin"/>
              <a:buNone/>
            </a:pPr>
            <a:r>
              <a:rPr b="0" i="0" lang="en-US" sz="2800" u="none" cap="none" strike="noStrike">
                <a:solidFill>
                  <a:schemeClr val="lt1"/>
                </a:solidFill>
                <a:latin typeface="Cabin"/>
                <a:ea typeface="Cabin"/>
                <a:cs typeface="Cabin"/>
                <a:sym typeface="Cabin"/>
              </a:rPr>
              <a:t>HOW TO DO IT</a:t>
            </a:r>
          </a:p>
        </p:txBody>
      </p:sp>
      <p:sp>
        <p:nvSpPr>
          <p:cNvPr id="185" name="Shape 185"/>
          <p:cNvSpPr txBox="1"/>
          <p:nvPr>
            <p:ph idx="1" type="body"/>
          </p:nvPr>
        </p:nvSpPr>
        <p:spPr>
          <a:xfrm>
            <a:off x="609600" y="1704688"/>
            <a:ext cx="10972799" cy="4840199"/>
          </a:xfrm>
          <a:prstGeom prst="rect">
            <a:avLst/>
          </a:prstGeom>
          <a:noFill/>
          <a:ln>
            <a:noFill/>
          </a:ln>
        </p:spPr>
        <p:txBody>
          <a:bodyPr anchorCtr="0" anchor="ctr" bIns="45700" lIns="91425" rIns="91425" tIns="45700">
            <a:noAutofit/>
          </a:bodyPr>
          <a:lstStyle/>
          <a:p>
            <a:pPr indent="-306000" lvl="0" marL="306000" marR="0" rtl="0" algn="l">
              <a:spcBef>
                <a:spcPts val="0"/>
              </a:spcBef>
              <a:spcAft>
                <a:spcPts val="0"/>
              </a:spcAft>
              <a:buClr>
                <a:srgbClr val="1F497D"/>
              </a:buClr>
              <a:buSzPct val="91999"/>
              <a:buFont typeface="Noto Symbol"/>
              <a:buChar char="●"/>
            </a:pPr>
            <a:r>
              <a:rPr b="0" i="0" lang="en-US" sz="2000" u="none" cap="none" strike="noStrike">
                <a:solidFill>
                  <a:srgbClr val="3D3D3D"/>
                </a:solidFill>
                <a:latin typeface="Cabin"/>
                <a:ea typeface="Cabin"/>
                <a:cs typeface="Cabin"/>
                <a:sym typeface="Cabin"/>
              </a:rPr>
              <a:t>More Tools</a:t>
            </a:r>
          </a:p>
          <a:p>
            <a:pPr indent="-312500" lvl="1" marL="630000" marR="0" rtl="0" algn="l">
              <a:spcBef>
                <a:spcPts val="960"/>
              </a:spcBef>
              <a:spcAft>
                <a:spcPts val="0"/>
              </a:spcAft>
              <a:buClr>
                <a:srgbClr val="1F497D"/>
              </a:buClr>
              <a:buSzPct val="91999"/>
              <a:buFont typeface="Noto Symbol"/>
              <a:buChar char="○"/>
            </a:pPr>
            <a:r>
              <a:rPr b="0" i="0" lang="en-US" sz="1800" u="none" cap="none" strike="noStrike">
                <a:solidFill>
                  <a:srgbClr val="3D3D3D"/>
                </a:solidFill>
                <a:latin typeface="Cabin"/>
                <a:ea typeface="Cabin"/>
                <a:cs typeface="Cabin"/>
                <a:sym typeface="Cabin"/>
              </a:rPr>
              <a:t>Social network (you can get a lot of information about like and dislikes, as well as, where people go)  </a:t>
            </a:r>
          </a:p>
          <a:p>
            <a:pPr indent="-277700" lvl="2" marL="900000" marR="0" rtl="0" algn="l">
              <a:spcBef>
                <a:spcPts val="920"/>
              </a:spcBef>
              <a:spcAft>
                <a:spcPts val="0"/>
              </a:spcAft>
              <a:buClr>
                <a:srgbClr val="1F497D"/>
              </a:buClr>
              <a:buSzPct val="92000"/>
              <a:buFont typeface="Noto Symbol"/>
              <a:buChar char="■"/>
            </a:pPr>
            <a:r>
              <a:rPr b="0" i="0" lang="en-US" sz="1600" u="none" cap="none" strike="noStrike">
                <a:solidFill>
                  <a:srgbClr val="3D3D3D"/>
                </a:solidFill>
                <a:latin typeface="Cabin"/>
                <a:ea typeface="Cabin"/>
                <a:cs typeface="Cabin"/>
                <a:sym typeface="Cabin"/>
              </a:rPr>
              <a:t>This can also be a good place to get information for security questions for banks and the like </a:t>
            </a:r>
          </a:p>
          <a:p>
            <a:pPr indent="-312500" lvl="1" marL="630000" marR="0" rtl="0" algn="l">
              <a:spcBef>
                <a:spcPts val="960"/>
              </a:spcBef>
              <a:spcAft>
                <a:spcPts val="0"/>
              </a:spcAft>
              <a:buClr>
                <a:srgbClr val="1F497D"/>
              </a:buClr>
              <a:buSzPct val="91999"/>
              <a:buFont typeface="Noto Symbol"/>
              <a:buChar char="○"/>
            </a:pPr>
            <a:r>
              <a:rPr b="0" i="0" lang="en-US" sz="1800" u="none" cap="none" strike="noStrike">
                <a:solidFill>
                  <a:srgbClr val="3D3D3D"/>
                </a:solidFill>
                <a:latin typeface="Cabin"/>
                <a:ea typeface="Cabin"/>
                <a:cs typeface="Cabin"/>
                <a:sym typeface="Cabin"/>
              </a:rPr>
              <a:t>Social engineering (once you know where people may go you might be able to get more information from those place [e.g. schools, hospitals]) </a:t>
            </a:r>
          </a:p>
          <a:p>
            <a:pPr indent="-312500" lvl="1" marL="630000" marR="0" rtl="0" algn="l">
              <a:spcBef>
                <a:spcPts val="960"/>
              </a:spcBef>
              <a:spcAft>
                <a:spcPts val="0"/>
              </a:spcAft>
              <a:buClr>
                <a:srgbClr val="1F497D"/>
              </a:buClr>
              <a:buSzPct val="91999"/>
              <a:buFont typeface="Noto Symbol"/>
              <a:buChar char="○"/>
            </a:pPr>
            <a:r>
              <a:rPr b="0" i="0" lang="en-US" sz="1800" u="none" cap="none" strike="noStrike">
                <a:solidFill>
                  <a:srgbClr val="3D3D3D"/>
                </a:solidFill>
                <a:latin typeface="Cabin"/>
                <a:ea typeface="Cabin"/>
                <a:cs typeface="Cabin"/>
                <a:sym typeface="Cabin"/>
              </a:rPr>
              <a:t>Tor </a:t>
            </a:r>
          </a:p>
          <a:p>
            <a:pPr indent="-277700" lvl="2" marL="900000" marR="0" rtl="0" algn="l">
              <a:spcBef>
                <a:spcPts val="920"/>
              </a:spcBef>
              <a:spcAft>
                <a:spcPts val="0"/>
              </a:spcAft>
              <a:buClr>
                <a:srgbClr val="1F497D"/>
              </a:buClr>
              <a:buSzPct val="92000"/>
              <a:buFont typeface="Noto Symbol"/>
              <a:buChar char="■"/>
            </a:pPr>
            <a:r>
              <a:rPr b="0" i="0" lang="en-US" sz="1600" u="none" cap="none" strike="noStrike">
                <a:solidFill>
                  <a:srgbClr val="3D3D3D"/>
                </a:solidFill>
                <a:latin typeface="Cabin"/>
                <a:ea typeface="Cabin"/>
                <a:cs typeface="Cabin"/>
                <a:sym typeface="Cabin"/>
              </a:rPr>
              <a:t>This can be used by Black hats to purchase services from people. </a:t>
            </a:r>
          </a:p>
          <a:p>
            <a:pPr indent="-277699" lvl="2" marL="899999" marR="0" rtl="0" algn="l">
              <a:spcBef>
                <a:spcPts val="920"/>
              </a:spcBef>
              <a:spcAft>
                <a:spcPts val="0"/>
              </a:spcAft>
              <a:buClr>
                <a:srgbClr val="1F497D"/>
              </a:buClr>
              <a:buSzPct val="92000"/>
              <a:buFont typeface="Noto Symbol"/>
              <a:buChar char="■"/>
            </a:pPr>
            <a:r>
              <a:rPr b="0" i="0" lang="en-US" sz="1600" u="none" cap="none" strike="noStrike">
                <a:solidFill>
                  <a:srgbClr val="3D3D3D"/>
                </a:solidFill>
                <a:latin typeface="Cabin"/>
                <a:ea typeface="Cabin"/>
                <a:cs typeface="Cabin"/>
                <a:sym typeface="Cabin"/>
              </a:rPr>
              <a:t>it can be used by white hats as a resource.</a:t>
            </a:r>
          </a:p>
          <a:p>
            <a:pPr indent="-270844" lvl="1" marL="630000" marR="0" rtl="0" algn="l">
              <a:spcBef>
                <a:spcPts val="920"/>
              </a:spcBef>
              <a:spcAft>
                <a:spcPts val="0"/>
              </a:spcAft>
              <a:buClr>
                <a:srgbClr val="1F497D"/>
              </a:buClr>
              <a:buSzPct val="62500"/>
              <a:buFont typeface="Cabin"/>
              <a:buChar char="○"/>
            </a:pPr>
            <a:r>
              <a:rPr lang="en-US" sz="1600">
                <a:solidFill>
                  <a:srgbClr val="3D3D3D"/>
                </a:solidFill>
                <a:latin typeface="Cabin"/>
                <a:ea typeface="Cabin"/>
                <a:cs typeface="Cabin"/>
                <a:sym typeface="Cabin"/>
              </a:rPr>
              <a:t>Roxer Doxer</a:t>
            </a:r>
          </a:p>
          <a:p>
            <a:pPr indent="-270844" lvl="1" marL="630000" marR="0" rtl="0" algn="l">
              <a:spcBef>
                <a:spcPts val="920"/>
              </a:spcBef>
              <a:spcAft>
                <a:spcPts val="0"/>
              </a:spcAft>
              <a:buClr>
                <a:srgbClr val="1F497D"/>
              </a:buClr>
              <a:buSzPct val="62500"/>
              <a:buFont typeface="Cabin"/>
              <a:buChar char="○"/>
            </a:pPr>
            <a:r>
              <a:rPr lang="en-US" sz="1600">
                <a:solidFill>
                  <a:srgbClr val="3D3D3D"/>
                </a:solidFill>
                <a:latin typeface="Cabin"/>
                <a:ea typeface="Cabin"/>
                <a:cs typeface="Cabin"/>
                <a:sym typeface="Cabin"/>
              </a:rPr>
              <a:t>Maltego</a:t>
            </a:r>
          </a:p>
          <a:p>
            <a:pPr indent="-270844" lvl="1" marL="630000" marR="0" rtl="0" algn="l">
              <a:spcBef>
                <a:spcPts val="920"/>
              </a:spcBef>
              <a:spcAft>
                <a:spcPts val="0"/>
              </a:spcAft>
              <a:buClr>
                <a:srgbClr val="1F497D"/>
              </a:buClr>
              <a:buSzPct val="62500"/>
              <a:buFont typeface="Cabin"/>
              <a:buChar char="○"/>
            </a:pPr>
            <a:r>
              <a:rPr lang="en-US" sz="1600">
                <a:solidFill>
                  <a:srgbClr val="3D3D3D"/>
                </a:solidFill>
                <a:latin typeface="Cabin"/>
                <a:ea typeface="Cabin"/>
                <a:cs typeface="Cabin"/>
                <a:sym typeface="Cabin"/>
              </a:rPr>
              <a:t>Don’t forget the Meta Data</a:t>
            </a:r>
          </a:p>
          <a:p>
            <a:pPr indent="-312500" lvl="1" marL="630000" marR="0" rtl="0" algn="l">
              <a:spcBef>
                <a:spcPts val="960"/>
              </a:spcBef>
              <a:spcAft>
                <a:spcPts val="600"/>
              </a:spcAft>
              <a:buClr>
                <a:schemeClr val="accent2"/>
              </a:buClr>
              <a:buSzPct val="91999"/>
              <a:buFont typeface="Noto Symbol"/>
              <a:buNone/>
            </a:pPr>
            <a:r>
              <a:t/>
            </a:r>
            <a:endParaRPr b="0" i="0" sz="1800" u="none" cap="none" strike="noStrike">
              <a:solidFill>
                <a:schemeClr val="dk2"/>
              </a:solidFill>
              <a:latin typeface="Cabin"/>
              <a:ea typeface="Cabin"/>
              <a:cs typeface="Cabin"/>
              <a:sym typeface="Cabin"/>
            </a:endParaRPr>
          </a:p>
        </p:txBody>
      </p:sp>
    </p:spTree>
  </p:cSld>
  <p:clrMapOvr>
    <a:masterClrMapping/>
  </p:clrMapOvr>
</p:sld>
</file>

<file path=ppt/theme/theme1.xml><?xml version="1.0" encoding="utf-8"?>
<a:theme xmlns:a="http://schemas.openxmlformats.org/drawingml/2006/main" xmlns:r="http://schemas.openxmlformats.org/officeDocument/2006/relationships" name="lesson-plan">
  <a:themeElements>
    <a:clrScheme name="Custom 501">
      <a:dk1>
        <a:srgbClr val="000000"/>
      </a:dk1>
      <a:lt1>
        <a:srgbClr val="EFEDE2"/>
      </a:lt1>
      <a:dk2>
        <a:srgbClr val="1F497D"/>
      </a:dk2>
      <a:lt2>
        <a:srgbClr val="FDFFFF"/>
      </a:lt2>
      <a:accent1>
        <a:srgbClr val="4F81BD"/>
      </a:accent1>
      <a:accent2>
        <a:srgbClr val="AB0101"/>
      </a:accent2>
      <a:accent3>
        <a:srgbClr val="86B060"/>
      </a:accent3>
      <a:accent4>
        <a:srgbClr val="7760A0"/>
      </a:accent4>
      <a:accent5>
        <a:srgbClr val="739395"/>
      </a:accent5>
      <a:accent6>
        <a:srgbClr val="968B52"/>
      </a:accent6>
      <a:hlink>
        <a:srgbClr val="336699"/>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