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72035" y="233279"/>
            <a:ext cx="8399999" cy="3330600"/>
          </a:xfrm>
          <a:prstGeom prst="roundRect">
            <a:avLst>
              <a:gd fmla="val 365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372035" y="3678300"/>
            <a:ext cx="8399999" cy="904800"/>
          </a:xfrm>
          <a:prstGeom prst="roundRect">
            <a:avLst>
              <a:gd fmla="val 1524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7200"/>
            </a:lvl1pPr>
            <a:lvl2pPr lvl="1">
              <a:spcBef>
                <a:spcPts val="0"/>
              </a:spcBef>
              <a:buSzPct val="100000"/>
              <a:defRPr sz="7200"/>
            </a:lvl2pPr>
            <a:lvl3pPr lvl="2">
              <a:spcBef>
                <a:spcPts val="0"/>
              </a:spcBef>
              <a:buSzPct val="100000"/>
              <a:defRPr sz="7200"/>
            </a:lvl3pPr>
            <a:lvl4pPr lvl="3">
              <a:spcBef>
                <a:spcPts val="0"/>
              </a:spcBef>
              <a:buSzPct val="100000"/>
              <a:defRPr sz="7200"/>
            </a:lvl4pPr>
            <a:lvl5pPr lvl="4">
              <a:spcBef>
                <a:spcPts val="0"/>
              </a:spcBef>
              <a:buSzPct val="100000"/>
              <a:defRPr sz="7200"/>
            </a:lvl5pPr>
            <a:lvl6pPr lvl="5">
              <a:spcBef>
                <a:spcPts val="0"/>
              </a:spcBef>
              <a:buSzPct val="100000"/>
              <a:defRPr sz="7200"/>
            </a:lvl6pPr>
            <a:lvl7pPr lvl="6">
              <a:spcBef>
                <a:spcPts val="0"/>
              </a:spcBef>
              <a:buSzPct val="100000"/>
              <a:defRPr sz="7200"/>
            </a:lvl7pPr>
            <a:lvl8pPr lvl="7">
              <a:spcBef>
                <a:spcPts val="0"/>
              </a:spcBef>
              <a:buSzPct val="100000"/>
              <a:defRPr sz="7200"/>
            </a:lvl8pPr>
            <a:lvl9pPr lvl="8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SzPct val="100000"/>
              <a:buNone/>
              <a:defRPr sz="3000"/>
            </a:lvl2pPr>
            <a:lvl3pPr lvl="2">
              <a:spcBef>
                <a:spcPts val="0"/>
              </a:spcBef>
              <a:buSzPct val="100000"/>
              <a:buNone/>
              <a:defRPr sz="3000"/>
            </a:lvl3pPr>
            <a:lvl4pPr lvl="3">
              <a:spcBef>
                <a:spcPts val="0"/>
              </a:spcBef>
              <a:buSzPct val="100000"/>
              <a:buNone/>
              <a:defRPr sz="3000"/>
            </a:lvl4pPr>
            <a:lvl5pPr lvl="4">
              <a:spcBef>
                <a:spcPts val="0"/>
              </a:spcBef>
              <a:buSzPct val="100000"/>
              <a:buNone/>
              <a:defRPr sz="3000"/>
            </a:lvl5pPr>
            <a:lvl6pPr lvl="5">
              <a:spcBef>
                <a:spcPts val="0"/>
              </a:spcBef>
              <a:buSzPct val="100000"/>
              <a:buNone/>
              <a:defRPr sz="3000"/>
            </a:lvl6pPr>
            <a:lvl7pPr lvl="6">
              <a:spcBef>
                <a:spcPts val="0"/>
              </a:spcBef>
              <a:buSzPct val="100000"/>
              <a:buNone/>
              <a:defRPr sz="3000"/>
            </a:lvl7pPr>
            <a:lvl8pPr lvl="7">
              <a:spcBef>
                <a:spcPts val="0"/>
              </a:spcBef>
              <a:buSzPct val="100000"/>
              <a:buNone/>
              <a:defRPr sz="3000"/>
            </a:lvl8pPr>
            <a:lvl9pPr lvl="8"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72035" y="1163170"/>
            <a:ext cx="4114800" cy="3877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0150"/>
            <a:ext cx="3925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/>
          <p:nvPr/>
        </p:nvSpPr>
        <p:spPr>
          <a:xfrm>
            <a:off x="4657164" y="1163170"/>
            <a:ext cx="4114800" cy="3877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761353" y="1200150"/>
            <a:ext cx="3925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372035" y="4276652"/>
            <a:ext cx="8399999" cy="649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6" name="Shape 36"/>
          <p:cNvSpPr/>
          <p:nvPr/>
        </p:nvSpPr>
        <p:spPr>
          <a:xfrm>
            <a:off x="372035" y="233279"/>
            <a:ext cx="8399999" cy="3868499"/>
          </a:xfrm>
          <a:prstGeom prst="roundRect">
            <a:avLst>
              <a:gd fmla="val 277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72035" y="235584"/>
            <a:ext cx="8399999" cy="4672199"/>
          </a:xfrm>
          <a:prstGeom prst="roundRect">
            <a:avLst>
              <a:gd fmla="val 225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lt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