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darknet.org.uk/2015/04/cewl-v5-1-password-cracking-custom-word-list-generato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automatic password list creators.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http://www.darknet.org.uk/2015/04/cewl-v5-1-password-cracking-custom-word-list-generator/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