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314" r:id="rId4"/>
    <p:sldId id="310" r:id="rId5"/>
    <p:sldId id="323" r:id="rId6"/>
    <p:sldId id="322" r:id="rId7"/>
    <p:sldId id="329" r:id="rId8"/>
    <p:sldId id="327" r:id="rId9"/>
    <p:sldId id="325" r:id="rId10"/>
    <p:sldId id="326" r:id="rId11"/>
    <p:sldId id="321" r:id="rId12"/>
    <p:sldId id="318" r:id="rId13"/>
  </p:sldIdLst>
  <p:sldSz cx="12188825" cy="6858000"/>
  <p:notesSz cx="7010400" cy="92964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8" d="100"/>
          <a:sy n="118" d="100"/>
        </p:scale>
        <p:origin x="-258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-3828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2/26/2015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2/26/2015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2/26/2015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2/26/2015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2/26/2015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Virtually There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Working with Virtual systems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a Virtual </a:t>
            </a:r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59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1449" y="685800"/>
            <a:ext cx="3560728" cy="5334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495800"/>
            <a:ext cx="3581399" cy="1752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Patrick J Williamson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AHS </a:t>
            </a:r>
            <a:r>
              <a:rPr lang="en-US" dirty="0"/>
              <a:t>Product Engineer 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Modular Mining Systems, Inc.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CL" dirty="0" err="1" smtClean="0"/>
              <a:t>Cell</a:t>
            </a:r>
            <a:r>
              <a:rPr lang="es-CL" dirty="0"/>
              <a:t>: +1 (</a:t>
            </a:r>
            <a:r>
              <a:rPr lang="en-US" dirty="0"/>
              <a:t>520) 912-6321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Office: +1 (520) </a:t>
            </a:r>
            <a:r>
              <a:rPr lang="en-US" dirty="0" smtClean="0"/>
              <a:t>806-3340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Williamson@mmsi.com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513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Virtual Computer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816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Virtual Computer – Definitions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Abstraction – The process of reducing, automating, or eliminating a concept or procedure in order to make it simpler.</a:t>
            </a:r>
          </a:p>
          <a:p>
            <a:r>
              <a:rPr lang="en-US" dirty="0" smtClean="0"/>
              <a:t>Cloud – Providing some sort of hardware or services through one or more layers of abstraction.</a:t>
            </a:r>
          </a:p>
          <a:p>
            <a:r>
              <a:rPr lang="en-US" dirty="0" smtClean="0"/>
              <a:t>Host – A system that generates virtual hardware that another operating system can run.</a:t>
            </a:r>
          </a:p>
          <a:p>
            <a:r>
              <a:rPr lang="en-US" dirty="0" smtClean="0"/>
              <a:t>Guest – An operating system that is installed on hardware that another host system generates for it.</a:t>
            </a:r>
          </a:p>
          <a:p>
            <a:r>
              <a:rPr lang="en-US" dirty="0" smtClean="0"/>
              <a:t>SAN – any type of storage (including Directly attached, NAS,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Bare-metal – An installation installed on physical hardware instead of virtual.</a:t>
            </a: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Virtual Computer - Concept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Hypervisor</a:t>
            </a:r>
            <a:endParaRPr lang="en-US" dirty="0"/>
          </a:p>
        </p:txBody>
      </p:sp>
      <p:pic>
        <p:nvPicPr>
          <p:cNvPr id="4" name="Picture 2" descr="http://www.commverge.com/LinkClick.aspx?link=images%2Fb.+data+center+-+virtualization+v3.jpg&amp;tabid=192&amp;mid=18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4412" y="2286000"/>
            <a:ext cx="722941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100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Virtual Computer - Types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Container (Full virtualizing) – All components of the guest system are virtual (VMWare, Microsoft Hyper-v, KVM).</a:t>
            </a:r>
          </a:p>
          <a:p>
            <a:r>
              <a:rPr lang="en-US" sz="3000" dirty="0" smtClean="0"/>
              <a:t>Partial </a:t>
            </a:r>
            <a:r>
              <a:rPr lang="en-US" sz="3000" dirty="0" smtClean="0"/>
              <a:t>Virtualization (Para-virtualization) </a:t>
            </a:r>
            <a:r>
              <a:rPr lang="en-US" sz="3000" dirty="0" smtClean="0"/>
              <a:t>– Some but not all components of the guest system are virtualized (</a:t>
            </a:r>
            <a:r>
              <a:rPr lang="en-US" sz="3000" dirty="0" err="1" smtClean="0"/>
              <a:t>Proxmox</a:t>
            </a:r>
            <a:r>
              <a:rPr lang="en-US" sz="3000" dirty="0" smtClean="0"/>
              <a:t>, </a:t>
            </a:r>
            <a:r>
              <a:rPr lang="en-US" sz="3000" dirty="0" err="1" smtClean="0"/>
              <a:t>OpenVZ</a:t>
            </a:r>
            <a:r>
              <a:rPr lang="en-US" sz="3000" dirty="0" smtClean="0"/>
              <a:t>, </a:t>
            </a:r>
            <a:r>
              <a:rPr lang="en-US" sz="3000" dirty="0" err="1" smtClean="0"/>
              <a:t>RedHat</a:t>
            </a:r>
            <a:r>
              <a:rPr lang="en-US" sz="3000" dirty="0" smtClean="0"/>
              <a:t> </a:t>
            </a:r>
            <a:r>
              <a:rPr lang="en-US" sz="3000" dirty="0" smtClean="0"/>
              <a:t>).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89315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Virtual Computer - Types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1 hypervisor is also called a bare-metal hypervisor, these are installed straight on top of the hardware.</a:t>
            </a:r>
          </a:p>
          <a:p>
            <a:pPr lvl="1"/>
            <a:r>
              <a:rPr lang="en-US" dirty="0" smtClean="0"/>
              <a:t>These have the added benefit of being very efficient with resources.</a:t>
            </a:r>
          </a:p>
          <a:p>
            <a:pPr lvl="1"/>
            <a:r>
              <a:rPr lang="en-US" dirty="0" smtClean="0"/>
              <a:t>However, these can be more complicated to manage then a Type 2 hypervisor.</a:t>
            </a:r>
          </a:p>
          <a:p>
            <a:r>
              <a:rPr lang="en-US" dirty="0" smtClean="0"/>
              <a:t>A Type 2 hypervisor is installed inside of another system just like another program would be.</a:t>
            </a:r>
          </a:p>
          <a:p>
            <a:pPr lvl="1"/>
            <a:r>
              <a:rPr lang="en-US" dirty="0" smtClean="0"/>
              <a:t>Because a Type 2 hypervisor is installed in an operating system and because the program doesn’t have control over the hardware resources it uses more resources to run.</a:t>
            </a:r>
          </a:p>
        </p:txBody>
      </p:sp>
    </p:spTree>
    <p:extLst>
      <p:ext uri="{BB962C8B-B14F-4D97-AF65-F5344CB8AC3E}">
        <p14:creationId xmlns:p14="http://schemas.microsoft.com/office/powerpoint/2010/main" xmlns="" val="280201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012" y="2057400"/>
            <a:ext cx="6858000" cy="434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Computer - Types</a:t>
            </a:r>
          </a:p>
        </p:txBody>
      </p:sp>
      <p:pic>
        <p:nvPicPr>
          <p:cNvPr id="1026" name="Picture 2" descr="http://upload.wikimedia.org/wikipedia/commons/e/e1/Hyperviseu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33600"/>
            <a:ext cx="671227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873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a Virtual </a:t>
            </a:r>
            <a:r>
              <a:rPr lang="en-US" dirty="0" smtClean="0"/>
              <a:t>Guest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08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Manage a Virtual Guest - Install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</a:p>
          <a:p>
            <a:r>
              <a:rPr lang="en-US" dirty="0" smtClean="0"/>
              <a:t>For the most part once you get a system up any management that is going to take place will happen inside the guest itself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VMware tools – Allows transparency into VMs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8721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TS102895261</Template>
  <TotalTime>0</TotalTime>
  <Words>372</Words>
  <Application>Microsoft Office PowerPoint</Application>
  <PresentationFormat>Custom</PresentationFormat>
  <Paragraphs>36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Digital Blue Tunnel 16x9</vt:lpstr>
      <vt:lpstr>Virtually There</vt:lpstr>
      <vt:lpstr>What is a Virtual Computer</vt:lpstr>
      <vt:lpstr>What is a Virtual Computer – Definitions</vt:lpstr>
      <vt:lpstr>What is a Virtual Computer - Concept</vt:lpstr>
      <vt:lpstr>What is a Virtual Computer - Types</vt:lpstr>
      <vt:lpstr>What is a Virtual Computer - Types</vt:lpstr>
      <vt:lpstr>What is a Virtual Computer - Types</vt:lpstr>
      <vt:lpstr>How to Manage a Virtual Guest</vt:lpstr>
      <vt:lpstr>How to Manage a Virtual Guest - Install</vt:lpstr>
      <vt:lpstr>How to Manage a Virtual Host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2014-02-26T21:31:59Z</dcterms:created>
  <dcterms:modified xsi:type="dcterms:W3CDTF">2015-02-26T15:59:52Z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