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mperial Sans Text" panose="020B0503020202020204" pitchFamily="34" charset="77"/>
      <p:regular r:id="rId18"/>
      <p:bold r:id="rId19"/>
    </p:embeddedFont>
    <p:embeddedFont>
      <p:font typeface="Imperial Sans Text Medium" panose="020B0503020202020204" pitchFamily="34" charset="77"/>
      <p:regular r:id="rId20"/>
    </p:embeddedFont>
    <p:embeddedFont>
      <p:font typeface="Imperial Sans Text Semibold" panose="020B0503020202020204" pitchFamily="34" charset="77"/>
      <p:regular r:id="rId21"/>
      <p:bold r:id="rId22"/>
    </p:embeddedFont>
  </p:embeddedFontLst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3F6CE-8CC9-C24B-95B9-569ACA7FD81E}" v="43" dt="2025-01-10T16:14:17.45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9" autoAdjust="0"/>
    <p:restoredTop sz="95922"/>
  </p:normalViewPr>
  <p:slideViewPr>
    <p:cSldViewPr snapToGrid="0" showGuides="1">
      <p:cViewPr>
        <p:scale>
          <a:sx n="138" d="100"/>
          <a:sy n="138" d="100"/>
        </p:scale>
        <p:origin x="8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dle, Nicholas" userId="c52a6687-8685-4323-9ea4-6d311eb2eaf5" providerId="ADAL" clId="{1ADEA489-87D5-E041-A1A0-71A7511CF6DE}"/>
    <pc:docChg chg="undo custSel addSld delSld modSld">
      <pc:chgData name="Wardle, Nicholas" userId="c52a6687-8685-4323-9ea4-6d311eb2eaf5" providerId="ADAL" clId="{1ADEA489-87D5-E041-A1A0-71A7511CF6DE}" dt="2024-12-09T15:05:23.560" v="1026" actId="1076"/>
      <pc:docMkLst>
        <pc:docMk/>
      </pc:docMkLst>
      <pc:sldChg chg="modSp mod">
        <pc:chgData name="Wardle, Nicholas" userId="c52a6687-8685-4323-9ea4-6d311eb2eaf5" providerId="ADAL" clId="{1ADEA489-87D5-E041-A1A0-71A7511CF6DE}" dt="2024-12-09T14:38:29.751" v="160" actId="20577"/>
        <pc:sldMkLst>
          <pc:docMk/>
          <pc:sldMk cId="3985218701" sldId="258"/>
        </pc:sldMkLst>
        <pc:spChg chg="mod">
          <ac:chgData name="Wardle, Nicholas" userId="c52a6687-8685-4323-9ea4-6d311eb2eaf5" providerId="ADAL" clId="{1ADEA489-87D5-E041-A1A0-71A7511CF6DE}" dt="2024-12-09T14:38:29.751" v="160" actId="20577"/>
          <ac:spMkLst>
            <pc:docMk/>
            <pc:sldMk cId="3985218701" sldId="258"/>
            <ac:spMk id="6" creationId="{FF6003C2-EC4C-59CE-0134-5D32310B0ADE}"/>
          </ac:spMkLst>
        </pc:spChg>
        <pc:picChg chg="mod">
          <ac:chgData name="Wardle, Nicholas" userId="c52a6687-8685-4323-9ea4-6d311eb2eaf5" providerId="ADAL" clId="{1ADEA489-87D5-E041-A1A0-71A7511CF6DE}" dt="2024-12-09T14:38:26.017" v="159" actId="1076"/>
          <ac:picMkLst>
            <pc:docMk/>
            <pc:sldMk cId="3985218701" sldId="258"/>
            <ac:picMk id="9" creationId="{26F32F9C-41AA-69E7-0B3F-9DD396988C89}"/>
          </ac:picMkLst>
        </pc:picChg>
      </pc:sldChg>
      <pc:sldChg chg="addSp delSp modSp mod">
        <pc:chgData name="Wardle, Nicholas" userId="c52a6687-8685-4323-9ea4-6d311eb2eaf5" providerId="ADAL" clId="{1ADEA489-87D5-E041-A1A0-71A7511CF6DE}" dt="2024-12-09T14:35:34.415" v="83" actId="1076"/>
        <pc:sldMkLst>
          <pc:docMk/>
          <pc:sldMk cId="1022910544" sldId="259"/>
        </pc:sldMkLst>
        <pc:spChg chg="mod">
          <ac:chgData name="Wardle, Nicholas" userId="c52a6687-8685-4323-9ea4-6d311eb2eaf5" providerId="ADAL" clId="{1ADEA489-87D5-E041-A1A0-71A7511CF6DE}" dt="2024-12-09T14:34:19.827" v="23" actId="20577"/>
          <ac:spMkLst>
            <pc:docMk/>
            <pc:sldMk cId="1022910544" sldId="259"/>
            <ac:spMk id="2" creationId="{257FECDA-B9E5-D18C-DD89-E293FEB85F35}"/>
          </ac:spMkLst>
        </pc:spChg>
        <pc:spChg chg="mod">
          <ac:chgData name="Wardle, Nicholas" userId="c52a6687-8685-4323-9ea4-6d311eb2eaf5" providerId="ADAL" clId="{1ADEA489-87D5-E041-A1A0-71A7511CF6DE}" dt="2024-12-09T14:35:09.964" v="76" actId="15"/>
          <ac:spMkLst>
            <pc:docMk/>
            <pc:sldMk cId="1022910544" sldId="259"/>
            <ac:spMk id="3" creationId="{C46C8A4D-0704-CFDF-5276-10AB99DF0657}"/>
          </ac:spMkLst>
        </pc:spChg>
        <pc:spChg chg="del">
          <ac:chgData name="Wardle, Nicholas" userId="c52a6687-8685-4323-9ea4-6d311eb2eaf5" providerId="ADAL" clId="{1ADEA489-87D5-E041-A1A0-71A7511CF6DE}" dt="2024-12-09T14:34:21.627" v="24" actId="478"/>
          <ac:spMkLst>
            <pc:docMk/>
            <pc:sldMk cId="1022910544" sldId="259"/>
            <ac:spMk id="7" creationId="{215CE81D-DB76-6562-D718-2F5BFCED2572}"/>
          </ac:spMkLst>
        </pc:spChg>
        <pc:picChg chg="add mod">
          <ac:chgData name="Wardle, Nicholas" userId="c52a6687-8685-4323-9ea4-6d311eb2eaf5" providerId="ADAL" clId="{1ADEA489-87D5-E041-A1A0-71A7511CF6DE}" dt="2024-12-09T14:35:34.415" v="83" actId="1076"/>
          <ac:picMkLst>
            <pc:docMk/>
            <pc:sldMk cId="1022910544" sldId="259"/>
            <ac:picMk id="9" creationId="{40481690-3C49-02C3-0991-1F3CFB133152}"/>
          </ac:picMkLst>
        </pc:picChg>
      </pc:sldChg>
      <pc:sldChg chg="del">
        <pc:chgData name="Wardle, Nicholas" userId="c52a6687-8685-4323-9ea4-6d311eb2eaf5" providerId="ADAL" clId="{1ADEA489-87D5-E041-A1A0-71A7511CF6DE}" dt="2024-12-09T14:35:49.782" v="90" actId="2696"/>
        <pc:sldMkLst>
          <pc:docMk/>
          <pc:sldMk cId="295209171" sldId="260"/>
        </pc:sldMkLst>
      </pc:sldChg>
      <pc:sldChg chg="addSp delSp modSp new mod">
        <pc:chgData name="Wardle, Nicholas" userId="c52a6687-8685-4323-9ea4-6d311eb2eaf5" providerId="ADAL" clId="{1ADEA489-87D5-E041-A1A0-71A7511CF6DE}" dt="2024-12-09T14:47:02.441" v="609" actId="14100"/>
        <pc:sldMkLst>
          <pc:docMk/>
          <pc:sldMk cId="2498829044" sldId="261"/>
        </pc:sldMkLst>
        <pc:spChg chg="mod">
          <ac:chgData name="Wardle, Nicholas" userId="c52a6687-8685-4323-9ea4-6d311eb2eaf5" providerId="ADAL" clId="{1ADEA489-87D5-E041-A1A0-71A7511CF6DE}" dt="2024-12-09T14:36:00.832" v="99" actId="20577"/>
          <ac:spMkLst>
            <pc:docMk/>
            <pc:sldMk cId="2498829044" sldId="261"/>
            <ac:spMk id="2" creationId="{57213B86-B040-9A53-83AB-67708618865C}"/>
          </ac:spMkLst>
        </pc:spChg>
        <pc:spChg chg="mod">
          <ac:chgData name="Wardle, Nicholas" userId="c52a6687-8685-4323-9ea4-6d311eb2eaf5" providerId="ADAL" clId="{1ADEA489-87D5-E041-A1A0-71A7511CF6DE}" dt="2024-12-09T14:47:02.441" v="609" actId="14100"/>
          <ac:spMkLst>
            <pc:docMk/>
            <pc:sldMk cId="2498829044" sldId="261"/>
            <ac:spMk id="3" creationId="{552A0BE0-16E8-3E0B-8C82-9E5B34C5B2E6}"/>
          </ac:spMkLst>
        </pc:spChg>
        <pc:spChg chg="del">
          <ac:chgData name="Wardle, Nicholas" userId="c52a6687-8685-4323-9ea4-6d311eb2eaf5" providerId="ADAL" clId="{1ADEA489-87D5-E041-A1A0-71A7511CF6DE}" dt="2024-12-09T14:37:22.867" v="131" actId="478"/>
          <ac:spMkLst>
            <pc:docMk/>
            <pc:sldMk cId="2498829044" sldId="261"/>
            <ac:spMk id="7" creationId="{1C31A75C-B910-8712-21A5-3F57C5726703}"/>
          </ac:spMkLst>
        </pc:spChg>
        <pc:picChg chg="add mod">
          <ac:chgData name="Wardle, Nicholas" userId="c52a6687-8685-4323-9ea4-6d311eb2eaf5" providerId="ADAL" clId="{1ADEA489-87D5-E041-A1A0-71A7511CF6DE}" dt="2024-12-09T14:37:40.783" v="136" actId="1076"/>
          <ac:picMkLst>
            <pc:docMk/>
            <pc:sldMk cId="2498829044" sldId="261"/>
            <ac:picMk id="9" creationId="{F01DD4AC-CC6D-6575-FFBF-EEC385A0ED75}"/>
          </ac:picMkLst>
        </pc:picChg>
      </pc:sldChg>
      <pc:sldChg chg="addSp delSp modSp new mod">
        <pc:chgData name="Wardle, Nicholas" userId="c52a6687-8685-4323-9ea4-6d311eb2eaf5" providerId="ADAL" clId="{1ADEA489-87D5-E041-A1A0-71A7511CF6DE}" dt="2024-12-09T14:41:57.788" v="265" actId="113"/>
        <pc:sldMkLst>
          <pc:docMk/>
          <pc:sldMk cId="2199575575" sldId="263"/>
        </pc:sldMkLst>
        <pc:spChg chg="mod">
          <ac:chgData name="Wardle, Nicholas" userId="c52a6687-8685-4323-9ea4-6d311eb2eaf5" providerId="ADAL" clId="{1ADEA489-87D5-E041-A1A0-71A7511CF6DE}" dt="2024-12-09T14:38:59.800" v="171" actId="20577"/>
          <ac:spMkLst>
            <pc:docMk/>
            <pc:sldMk cId="2199575575" sldId="263"/>
            <ac:spMk id="2" creationId="{12A98EEB-EDC3-8E9A-3AC7-07D72943080F}"/>
          </ac:spMkLst>
        </pc:spChg>
        <pc:spChg chg="del">
          <ac:chgData name="Wardle, Nicholas" userId="c52a6687-8685-4323-9ea4-6d311eb2eaf5" providerId="ADAL" clId="{1ADEA489-87D5-E041-A1A0-71A7511CF6DE}" dt="2024-12-09T14:39:10.969" v="173"/>
          <ac:spMkLst>
            <pc:docMk/>
            <pc:sldMk cId="2199575575" sldId="263"/>
            <ac:spMk id="3" creationId="{6E52DC97-CB87-458E-54C3-988DC2B72DD1}"/>
          </ac:spMkLst>
        </pc:spChg>
        <pc:spChg chg="del">
          <ac:chgData name="Wardle, Nicholas" userId="c52a6687-8685-4323-9ea4-6d311eb2eaf5" providerId="ADAL" clId="{1ADEA489-87D5-E041-A1A0-71A7511CF6DE}" dt="2024-12-09T14:39:01.477" v="172" actId="478"/>
          <ac:spMkLst>
            <pc:docMk/>
            <pc:sldMk cId="2199575575" sldId="263"/>
            <ac:spMk id="7" creationId="{8B02EF02-7A30-6D5E-7F75-D739A09BB433}"/>
          </ac:spMkLst>
        </pc:spChg>
        <pc:spChg chg="add mod">
          <ac:chgData name="Wardle, Nicholas" userId="c52a6687-8685-4323-9ea4-6d311eb2eaf5" providerId="ADAL" clId="{1ADEA489-87D5-E041-A1A0-71A7511CF6DE}" dt="2024-12-09T14:41:57.788" v="265" actId="113"/>
          <ac:spMkLst>
            <pc:docMk/>
            <pc:sldMk cId="2199575575" sldId="263"/>
            <ac:spMk id="11" creationId="{BD9DEE06-2056-5ED1-708C-A15C75942522}"/>
          </ac:spMkLst>
        </pc:spChg>
        <pc:picChg chg="add mod">
          <ac:chgData name="Wardle, Nicholas" userId="c52a6687-8685-4323-9ea4-6d311eb2eaf5" providerId="ADAL" clId="{1ADEA489-87D5-E041-A1A0-71A7511CF6DE}" dt="2024-12-09T14:41:03.219" v="227" actId="1076"/>
          <ac:picMkLst>
            <pc:docMk/>
            <pc:sldMk cId="2199575575" sldId="263"/>
            <ac:picMk id="9" creationId="{EF4FD6DA-F3ED-1E79-DB3B-9985392B6AC2}"/>
          </ac:picMkLst>
        </pc:picChg>
      </pc:sldChg>
      <pc:sldChg chg="addSp delSp modSp new mod">
        <pc:chgData name="Wardle, Nicholas" userId="c52a6687-8685-4323-9ea4-6d311eb2eaf5" providerId="ADAL" clId="{1ADEA489-87D5-E041-A1A0-71A7511CF6DE}" dt="2024-12-09T14:55:40.286" v="938" actId="113"/>
        <pc:sldMkLst>
          <pc:docMk/>
          <pc:sldMk cId="235552888" sldId="265"/>
        </pc:sldMkLst>
        <pc:spChg chg="mod">
          <ac:chgData name="Wardle, Nicholas" userId="c52a6687-8685-4323-9ea4-6d311eb2eaf5" providerId="ADAL" clId="{1ADEA489-87D5-E041-A1A0-71A7511CF6DE}" dt="2024-12-09T14:42:35.781" v="301" actId="20577"/>
          <ac:spMkLst>
            <pc:docMk/>
            <pc:sldMk cId="235552888" sldId="265"/>
            <ac:spMk id="2" creationId="{D90E4429-63EC-25E9-B391-ADDD3D41B818}"/>
          </ac:spMkLst>
        </pc:spChg>
        <pc:spChg chg="del">
          <ac:chgData name="Wardle, Nicholas" userId="c52a6687-8685-4323-9ea4-6d311eb2eaf5" providerId="ADAL" clId="{1ADEA489-87D5-E041-A1A0-71A7511CF6DE}" dt="2024-12-09T14:42:47.506" v="303"/>
          <ac:spMkLst>
            <pc:docMk/>
            <pc:sldMk cId="235552888" sldId="265"/>
            <ac:spMk id="3" creationId="{770FF21B-C87C-6A91-A53F-C45F3DD2EC72}"/>
          </ac:spMkLst>
        </pc:spChg>
        <pc:spChg chg="del">
          <ac:chgData name="Wardle, Nicholas" userId="c52a6687-8685-4323-9ea4-6d311eb2eaf5" providerId="ADAL" clId="{1ADEA489-87D5-E041-A1A0-71A7511CF6DE}" dt="2024-12-09T14:42:37.469" v="302" actId="478"/>
          <ac:spMkLst>
            <pc:docMk/>
            <pc:sldMk cId="235552888" sldId="265"/>
            <ac:spMk id="7" creationId="{421D7D46-74C6-0CC4-1439-191B9E82C74F}"/>
          </ac:spMkLst>
        </pc:spChg>
        <pc:spChg chg="add mod">
          <ac:chgData name="Wardle, Nicholas" userId="c52a6687-8685-4323-9ea4-6d311eb2eaf5" providerId="ADAL" clId="{1ADEA489-87D5-E041-A1A0-71A7511CF6DE}" dt="2024-12-09T14:55:40.286" v="938" actId="113"/>
          <ac:spMkLst>
            <pc:docMk/>
            <pc:sldMk cId="235552888" sldId="265"/>
            <ac:spMk id="11" creationId="{5EBB3712-6936-FD74-726A-4A04933F3FC8}"/>
          </ac:spMkLst>
        </pc:spChg>
        <pc:picChg chg="add mod">
          <ac:chgData name="Wardle, Nicholas" userId="c52a6687-8685-4323-9ea4-6d311eb2eaf5" providerId="ADAL" clId="{1ADEA489-87D5-E041-A1A0-71A7511CF6DE}" dt="2024-12-09T14:46:03.656" v="461" actId="1076"/>
          <ac:picMkLst>
            <pc:docMk/>
            <pc:sldMk cId="235552888" sldId="265"/>
            <ac:picMk id="9" creationId="{A9D373B5-9618-9C67-9C26-106B626433AD}"/>
          </ac:picMkLst>
        </pc:picChg>
        <pc:picChg chg="add mod">
          <ac:chgData name="Wardle, Nicholas" userId="c52a6687-8685-4323-9ea4-6d311eb2eaf5" providerId="ADAL" clId="{1ADEA489-87D5-E041-A1A0-71A7511CF6DE}" dt="2024-12-09T14:47:25.557" v="614" actId="1076"/>
          <ac:picMkLst>
            <pc:docMk/>
            <pc:sldMk cId="235552888" sldId="265"/>
            <ac:picMk id="13" creationId="{1CD6607E-2D06-FC14-00AB-02C5AFDAF504}"/>
          </ac:picMkLst>
        </pc:picChg>
      </pc:sldChg>
      <pc:sldChg chg="addSp delSp modSp new mod">
        <pc:chgData name="Wardle, Nicholas" userId="c52a6687-8685-4323-9ea4-6d311eb2eaf5" providerId="ADAL" clId="{1ADEA489-87D5-E041-A1A0-71A7511CF6DE}" dt="2024-12-09T14:52:38.965" v="770" actId="1076"/>
        <pc:sldMkLst>
          <pc:docMk/>
          <pc:sldMk cId="2179936587" sldId="267"/>
        </pc:sldMkLst>
        <pc:spChg chg="mod">
          <ac:chgData name="Wardle, Nicholas" userId="c52a6687-8685-4323-9ea4-6d311eb2eaf5" providerId="ADAL" clId="{1ADEA489-87D5-E041-A1A0-71A7511CF6DE}" dt="2024-12-09T14:49:36.326" v="630" actId="20577"/>
          <ac:spMkLst>
            <pc:docMk/>
            <pc:sldMk cId="2179936587" sldId="267"/>
            <ac:spMk id="2" creationId="{D3F737DD-09DD-E632-CE61-4DBDD33086C9}"/>
          </ac:spMkLst>
        </pc:spChg>
        <pc:spChg chg="mod">
          <ac:chgData name="Wardle, Nicholas" userId="c52a6687-8685-4323-9ea4-6d311eb2eaf5" providerId="ADAL" clId="{1ADEA489-87D5-E041-A1A0-71A7511CF6DE}" dt="2024-12-09T14:52:05.715" v="763" actId="1076"/>
          <ac:spMkLst>
            <pc:docMk/>
            <pc:sldMk cId="2179936587" sldId="267"/>
            <ac:spMk id="3" creationId="{D1D236A2-5215-2874-36D4-DD95B3FF7CF1}"/>
          </ac:spMkLst>
        </pc:spChg>
        <pc:spChg chg="del">
          <ac:chgData name="Wardle, Nicholas" userId="c52a6687-8685-4323-9ea4-6d311eb2eaf5" providerId="ADAL" clId="{1ADEA489-87D5-E041-A1A0-71A7511CF6DE}" dt="2024-12-09T14:49:38.013" v="631" actId="478"/>
          <ac:spMkLst>
            <pc:docMk/>
            <pc:sldMk cId="2179936587" sldId="267"/>
            <ac:spMk id="7" creationId="{57BABDCE-E923-C441-A71E-FB43F760BB2B}"/>
          </ac:spMkLst>
        </pc:spChg>
        <pc:picChg chg="add mod">
          <ac:chgData name="Wardle, Nicholas" userId="c52a6687-8685-4323-9ea4-6d311eb2eaf5" providerId="ADAL" clId="{1ADEA489-87D5-E041-A1A0-71A7511CF6DE}" dt="2024-12-09T14:52:38.965" v="770" actId="1076"/>
          <ac:picMkLst>
            <pc:docMk/>
            <pc:sldMk cId="2179936587" sldId="267"/>
            <ac:picMk id="9" creationId="{DE85A350-A141-2D86-7811-1500263D6455}"/>
          </ac:picMkLst>
        </pc:picChg>
      </pc:sldChg>
      <pc:sldChg chg="addSp delSp modSp new mod">
        <pc:chgData name="Wardle, Nicholas" userId="c52a6687-8685-4323-9ea4-6d311eb2eaf5" providerId="ADAL" clId="{1ADEA489-87D5-E041-A1A0-71A7511CF6DE}" dt="2024-12-09T15:05:23.560" v="1026" actId="1076"/>
        <pc:sldMkLst>
          <pc:docMk/>
          <pc:sldMk cId="321339472" sldId="268"/>
        </pc:sldMkLst>
        <pc:spChg chg="mod">
          <ac:chgData name="Wardle, Nicholas" userId="c52a6687-8685-4323-9ea4-6d311eb2eaf5" providerId="ADAL" clId="{1ADEA489-87D5-E041-A1A0-71A7511CF6DE}" dt="2024-12-09T14:53:16.143" v="794" actId="20577"/>
          <ac:spMkLst>
            <pc:docMk/>
            <pc:sldMk cId="321339472" sldId="268"/>
            <ac:spMk id="2" creationId="{73544060-FD75-AF4A-4A36-1D5A2AFCE8CB}"/>
          </ac:spMkLst>
        </pc:spChg>
        <pc:spChg chg="del mod">
          <ac:chgData name="Wardle, Nicholas" userId="c52a6687-8685-4323-9ea4-6d311eb2eaf5" providerId="ADAL" clId="{1ADEA489-87D5-E041-A1A0-71A7511CF6DE}" dt="2024-12-09T15:05:14.243" v="1020" actId="14100"/>
          <ac:spMkLst>
            <pc:docMk/>
            <pc:sldMk cId="321339472" sldId="268"/>
            <ac:spMk id="3" creationId="{7B7D1570-FF93-3ECF-EB77-F43175D367CF}"/>
          </ac:spMkLst>
        </pc:spChg>
        <pc:spChg chg="del">
          <ac:chgData name="Wardle, Nicholas" userId="c52a6687-8685-4323-9ea4-6d311eb2eaf5" providerId="ADAL" clId="{1ADEA489-87D5-E041-A1A0-71A7511CF6DE}" dt="2024-12-09T14:52:57.494" v="777" actId="478"/>
          <ac:spMkLst>
            <pc:docMk/>
            <pc:sldMk cId="321339472" sldId="268"/>
            <ac:spMk id="7" creationId="{CD7CA4C8-1878-610F-C08D-E4C910438FC0}"/>
          </ac:spMkLst>
        </pc:spChg>
        <pc:picChg chg="add mod">
          <ac:chgData name="Wardle, Nicholas" userId="c52a6687-8685-4323-9ea4-6d311eb2eaf5" providerId="ADAL" clId="{1ADEA489-87D5-E041-A1A0-71A7511CF6DE}" dt="2024-12-09T15:05:22.560" v="1025" actId="1076"/>
          <ac:picMkLst>
            <pc:docMk/>
            <pc:sldMk cId="321339472" sldId="268"/>
            <ac:picMk id="8" creationId="{EE1AC8E0-881C-FE33-D73E-87275DAF6F83}"/>
          </ac:picMkLst>
        </pc:picChg>
        <pc:picChg chg="add mod">
          <ac:chgData name="Wardle, Nicholas" userId="c52a6687-8685-4323-9ea4-6d311eb2eaf5" providerId="ADAL" clId="{1ADEA489-87D5-E041-A1A0-71A7511CF6DE}" dt="2024-12-09T15:05:23.560" v="1026" actId="1076"/>
          <ac:picMkLst>
            <pc:docMk/>
            <pc:sldMk cId="321339472" sldId="268"/>
            <ac:picMk id="9" creationId="{71C5E24E-A969-02B5-1B29-88DCAAE99885}"/>
          </ac:picMkLst>
        </pc:picChg>
      </pc:sldChg>
    </pc:docChg>
  </pc:docChgLst>
  <pc:docChgLst>
    <pc:chgData name="Wardle, Nicholas" userId="c52a6687-8685-4323-9ea4-6d311eb2eaf5" providerId="ADAL" clId="{790A10E6-F728-B849-B26F-31EFC075F19B}"/>
    <pc:docChg chg="custSel addSld delSld modSld sldOrd">
      <pc:chgData name="Wardle, Nicholas" userId="c52a6687-8685-4323-9ea4-6d311eb2eaf5" providerId="ADAL" clId="{790A10E6-F728-B849-B26F-31EFC075F19B}" dt="2025-01-08T10:07:31.593" v="588" actId="1037"/>
      <pc:docMkLst>
        <pc:docMk/>
      </pc:docMkLst>
      <pc:sldChg chg="ord">
        <pc:chgData name="Wardle, Nicholas" userId="c52a6687-8685-4323-9ea4-6d311eb2eaf5" providerId="ADAL" clId="{790A10E6-F728-B849-B26F-31EFC075F19B}" dt="2024-12-20T12:05:32.047" v="61" actId="20578"/>
        <pc:sldMkLst>
          <pc:docMk/>
          <pc:sldMk cId="2304629191" sldId="272"/>
        </pc:sldMkLst>
      </pc:sldChg>
      <pc:sldChg chg="addSp modSp mod">
        <pc:chgData name="Wardle, Nicholas" userId="c52a6687-8685-4323-9ea4-6d311eb2eaf5" providerId="ADAL" clId="{790A10E6-F728-B849-B26F-31EFC075F19B}" dt="2025-01-08T10:07:31.593" v="588" actId="1037"/>
        <pc:sldMkLst>
          <pc:docMk/>
          <pc:sldMk cId="1115948750" sldId="275"/>
        </pc:sldMkLst>
        <pc:spChg chg="add mod">
          <ac:chgData name="Wardle, Nicholas" userId="c52a6687-8685-4323-9ea4-6d311eb2eaf5" providerId="ADAL" clId="{790A10E6-F728-B849-B26F-31EFC075F19B}" dt="2025-01-08T10:07:31.593" v="588" actId="1037"/>
          <ac:spMkLst>
            <pc:docMk/>
            <pc:sldMk cId="1115948750" sldId="275"/>
            <ac:spMk id="3" creationId="{4E671AB1-9D2B-03AD-80A4-4D9EF759317E}"/>
          </ac:spMkLst>
        </pc:spChg>
      </pc:sldChg>
      <pc:sldChg chg="addSp delSp modSp new mod">
        <pc:chgData name="Wardle, Nicholas" userId="c52a6687-8685-4323-9ea4-6d311eb2eaf5" providerId="ADAL" clId="{790A10E6-F728-B849-B26F-31EFC075F19B}" dt="2025-01-08T10:07:20.648" v="581" actId="14100"/>
        <pc:sldMkLst>
          <pc:docMk/>
          <pc:sldMk cId="2366351040" sldId="288"/>
        </pc:sldMkLst>
        <pc:spChg chg="mod">
          <ac:chgData name="Wardle, Nicholas" userId="c52a6687-8685-4323-9ea4-6d311eb2eaf5" providerId="ADAL" clId="{790A10E6-F728-B849-B26F-31EFC075F19B}" dt="2024-12-20T12:03:58.184" v="55" actId="20577"/>
          <ac:spMkLst>
            <pc:docMk/>
            <pc:sldMk cId="2366351040" sldId="288"/>
            <ac:spMk id="2" creationId="{5363CB6A-F4ED-7B0E-AE99-23E9BFDEFF5C}"/>
          </ac:spMkLst>
        </pc:spChg>
        <pc:spChg chg="del">
          <ac:chgData name="Wardle, Nicholas" userId="c52a6687-8685-4323-9ea4-6d311eb2eaf5" providerId="ADAL" clId="{790A10E6-F728-B849-B26F-31EFC075F19B}" dt="2024-12-20T12:03:43.148" v="3" actId="478"/>
          <ac:spMkLst>
            <pc:docMk/>
            <pc:sldMk cId="2366351040" sldId="288"/>
            <ac:spMk id="3" creationId="{D7525D97-CE14-9FF6-9950-03714C2A5D29}"/>
          </ac:spMkLst>
        </pc:spChg>
        <pc:spChg chg="del">
          <ac:chgData name="Wardle, Nicholas" userId="c52a6687-8685-4323-9ea4-6d311eb2eaf5" providerId="ADAL" clId="{790A10E6-F728-B849-B26F-31EFC075F19B}" dt="2024-12-20T12:03:41.288" v="2" actId="478"/>
          <ac:spMkLst>
            <pc:docMk/>
            <pc:sldMk cId="2366351040" sldId="288"/>
            <ac:spMk id="7" creationId="{4BB8877A-A9C3-82C9-B311-8F2635B57458}"/>
          </ac:spMkLst>
        </pc:spChg>
        <pc:spChg chg="add mod">
          <ac:chgData name="Wardle, Nicholas" userId="c52a6687-8685-4323-9ea4-6d311eb2eaf5" providerId="ADAL" clId="{790A10E6-F728-B849-B26F-31EFC075F19B}" dt="2025-01-08T10:07:20.648" v="581" actId="14100"/>
          <ac:spMkLst>
            <pc:docMk/>
            <pc:sldMk cId="2366351040" sldId="288"/>
            <ac:spMk id="7" creationId="{CF5E06E6-3792-77BC-FDD4-62E1D0D9FEA0}"/>
          </ac:spMkLst>
        </pc:spChg>
        <pc:spChg chg="add mod">
          <ac:chgData name="Wardle, Nicholas" userId="c52a6687-8685-4323-9ea4-6d311eb2eaf5" providerId="ADAL" clId="{790A10E6-F728-B849-B26F-31EFC075F19B}" dt="2024-12-20T12:03:34.611" v="1"/>
          <ac:spMkLst>
            <pc:docMk/>
            <pc:sldMk cId="2366351040" sldId="288"/>
            <ac:spMk id="20" creationId="{DD842E25-C0CF-8039-21C7-8A66F6BD943F}"/>
          </ac:spMkLst>
        </pc:spChg>
        <pc:graphicFrameChg chg="add mod">
          <ac:chgData name="Wardle, Nicholas" userId="c52a6687-8685-4323-9ea4-6d311eb2eaf5" providerId="ADAL" clId="{790A10E6-F728-B849-B26F-31EFC075F19B}" dt="2024-12-20T12:03:34.611" v="1"/>
          <ac:graphicFrameMkLst>
            <pc:docMk/>
            <pc:sldMk cId="2366351040" sldId="288"/>
            <ac:graphicFrameMk id="8" creationId="{C91E4395-960A-AA00-B322-62421BA0AA2A}"/>
          </ac:graphicFrameMkLst>
        </pc:graphicFrameChg>
        <pc:picChg chg="add mod">
          <ac:chgData name="Wardle, Nicholas" userId="c52a6687-8685-4323-9ea4-6d311eb2eaf5" providerId="ADAL" clId="{790A10E6-F728-B849-B26F-31EFC075F19B}" dt="2025-01-08T10:07:02.689" v="578" actId="1076"/>
          <ac:picMkLst>
            <pc:docMk/>
            <pc:sldMk cId="2366351040" sldId="288"/>
            <ac:picMk id="3" creationId="{A15B44B7-C70E-5962-2E7E-CB4E77C2693E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9" creationId="{BC5D93C8-D572-1C05-373A-5A4DF16288F6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0" creationId="{284CE14A-206F-D9D1-EE20-E00764717C79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1" creationId="{6B46591A-4A90-2904-C9D8-2A815133FEA5}"/>
          </ac:picMkLst>
        </pc:picChg>
        <pc:picChg chg="add del mod">
          <ac:chgData name="Wardle, Nicholas" userId="c52a6687-8685-4323-9ea4-6d311eb2eaf5" providerId="ADAL" clId="{790A10E6-F728-B849-B26F-31EFC075F19B}" dt="2025-01-08T10:06:56.761" v="576" actId="478"/>
          <ac:picMkLst>
            <pc:docMk/>
            <pc:sldMk cId="2366351040" sldId="288"/>
            <ac:picMk id="12" creationId="{8D289762-1B47-6435-A91F-40496AB090C5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3" creationId="{09D9ABBF-F4D7-FE78-045B-99A30B517EF8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4" creationId="{870B16E1-3C00-DFF4-2589-170377A6B020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5" creationId="{6E792FBD-F2A8-E7C8-57A4-A7DAB5605E9B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6" creationId="{5B2DD66C-1E06-BCC7-45D5-73A45BB35A45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7" creationId="{5A6E729E-7F4F-B7ED-5564-054F1B26A3C9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8" creationId="{A38C435A-45D8-3D7B-E055-9555C861816C}"/>
          </ac:picMkLst>
        </pc:picChg>
        <pc:picChg chg="add mod">
          <ac:chgData name="Wardle, Nicholas" userId="c52a6687-8685-4323-9ea4-6d311eb2eaf5" providerId="ADAL" clId="{790A10E6-F728-B849-B26F-31EFC075F19B}" dt="2024-12-20T12:03:34.611" v="1"/>
          <ac:picMkLst>
            <pc:docMk/>
            <pc:sldMk cId="2366351040" sldId="288"/>
            <ac:picMk id="19" creationId="{FBC63C35-6EFF-4CFB-A4A3-165CCF2B846E}"/>
          </ac:picMkLst>
        </pc:picChg>
      </pc:sldChg>
      <pc:sldChg chg="addSp delSp modSp add mod">
        <pc:chgData name="Wardle, Nicholas" userId="c52a6687-8685-4323-9ea4-6d311eb2eaf5" providerId="ADAL" clId="{790A10E6-F728-B849-B26F-31EFC075F19B}" dt="2024-12-20T12:09:59.670" v="575" actId="478"/>
        <pc:sldMkLst>
          <pc:docMk/>
          <pc:sldMk cId="2976223591" sldId="289"/>
        </pc:sldMkLst>
        <pc:spChg chg="mod">
          <ac:chgData name="Wardle, Nicholas" userId="c52a6687-8685-4323-9ea4-6d311eb2eaf5" providerId="ADAL" clId="{790A10E6-F728-B849-B26F-31EFC075F19B}" dt="2024-12-20T12:05:37.286" v="73" actId="20577"/>
          <ac:spMkLst>
            <pc:docMk/>
            <pc:sldMk cId="2976223591" sldId="289"/>
            <ac:spMk id="2" creationId="{E01CC7FB-6457-0D09-E7A8-11CE0326B2C1}"/>
          </ac:spMkLst>
        </pc:spChg>
        <pc:spChg chg="add mod">
          <ac:chgData name="Wardle, Nicholas" userId="c52a6687-8685-4323-9ea4-6d311eb2eaf5" providerId="ADAL" clId="{790A10E6-F728-B849-B26F-31EFC075F19B}" dt="2024-12-20T12:06:11.881" v="222" actId="20577"/>
          <ac:spMkLst>
            <pc:docMk/>
            <pc:sldMk cId="2976223591" sldId="289"/>
            <ac:spMk id="3" creationId="{1EF8C657-2D59-FFF6-EB91-032EE1E50C02}"/>
          </ac:spMkLst>
        </pc:spChg>
        <pc:spChg chg="del">
          <ac:chgData name="Wardle, Nicholas" userId="c52a6687-8685-4323-9ea4-6d311eb2eaf5" providerId="ADAL" clId="{790A10E6-F728-B849-B26F-31EFC075F19B}" dt="2024-12-20T12:05:24.591" v="57" actId="478"/>
          <ac:spMkLst>
            <pc:docMk/>
            <pc:sldMk cId="2976223591" sldId="289"/>
            <ac:spMk id="10" creationId="{CAE9C5C6-FE45-62C6-CD37-659B46393875}"/>
          </ac:spMkLst>
        </pc:spChg>
        <pc:spChg chg="del">
          <ac:chgData name="Wardle, Nicholas" userId="c52a6687-8685-4323-9ea4-6d311eb2eaf5" providerId="ADAL" clId="{790A10E6-F728-B849-B26F-31EFC075F19B}" dt="2024-12-20T12:05:26.410" v="58" actId="478"/>
          <ac:spMkLst>
            <pc:docMk/>
            <pc:sldMk cId="2976223591" sldId="289"/>
            <ac:spMk id="11" creationId="{727AE487-C17F-2299-124D-3E6C05819424}"/>
          </ac:spMkLst>
        </pc:spChg>
        <pc:spChg chg="del">
          <ac:chgData name="Wardle, Nicholas" userId="c52a6687-8685-4323-9ea4-6d311eb2eaf5" providerId="ADAL" clId="{790A10E6-F728-B849-B26F-31EFC075F19B}" dt="2024-12-20T12:05:28.373" v="59" actId="478"/>
          <ac:spMkLst>
            <pc:docMk/>
            <pc:sldMk cId="2976223591" sldId="289"/>
            <ac:spMk id="13" creationId="{E1C2224F-319F-0297-5798-134ECA04407F}"/>
          </ac:spMkLst>
        </pc:spChg>
        <pc:spChg chg="del">
          <ac:chgData name="Wardle, Nicholas" userId="c52a6687-8685-4323-9ea4-6d311eb2eaf5" providerId="ADAL" clId="{790A10E6-F728-B849-B26F-31EFC075F19B}" dt="2024-12-20T12:05:28.373" v="59" actId="478"/>
          <ac:spMkLst>
            <pc:docMk/>
            <pc:sldMk cId="2976223591" sldId="289"/>
            <ac:spMk id="14" creationId="{72F452E9-E96F-E764-EE25-A0B5CD94EC48}"/>
          </ac:spMkLst>
        </pc:spChg>
        <pc:spChg chg="del">
          <ac:chgData name="Wardle, Nicholas" userId="c52a6687-8685-4323-9ea4-6d311eb2eaf5" providerId="ADAL" clId="{790A10E6-F728-B849-B26F-31EFC075F19B}" dt="2024-12-20T12:05:28.373" v="59" actId="478"/>
          <ac:spMkLst>
            <pc:docMk/>
            <pc:sldMk cId="2976223591" sldId="289"/>
            <ac:spMk id="15" creationId="{4CF6FB1A-A70F-6BEF-5C0B-CBE23BCF3B68}"/>
          </ac:spMkLst>
        </pc:spChg>
        <pc:spChg chg="add mod">
          <ac:chgData name="Wardle, Nicholas" userId="c52a6687-8685-4323-9ea4-6d311eb2eaf5" providerId="ADAL" clId="{790A10E6-F728-B849-B26F-31EFC075F19B}" dt="2024-12-20T12:08:25.243" v="434" actId="20577"/>
          <ac:spMkLst>
            <pc:docMk/>
            <pc:sldMk cId="2976223591" sldId="289"/>
            <ac:spMk id="17" creationId="{9C9264C7-9650-F956-C452-4ED5C34BCA15}"/>
          </ac:spMkLst>
        </pc:spChg>
        <pc:spChg chg="add del mod">
          <ac:chgData name="Wardle, Nicholas" userId="c52a6687-8685-4323-9ea4-6d311eb2eaf5" providerId="ADAL" clId="{790A10E6-F728-B849-B26F-31EFC075F19B}" dt="2024-12-20T12:09:59.670" v="575" actId="478"/>
          <ac:spMkLst>
            <pc:docMk/>
            <pc:sldMk cId="2976223591" sldId="289"/>
            <ac:spMk id="18" creationId="{A63FF8F2-FD36-04C0-60A1-05BDD06B748C}"/>
          </ac:spMkLst>
        </pc:spChg>
        <pc:picChg chg="add del mod">
          <ac:chgData name="Wardle, Nicholas" userId="c52a6687-8685-4323-9ea4-6d311eb2eaf5" providerId="ADAL" clId="{790A10E6-F728-B849-B26F-31EFC075F19B}" dt="2024-12-20T12:09:57.534" v="574" actId="478"/>
          <ac:picMkLst>
            <pc:docMk/>
            <pc:sldMk cId="2976223591" sldId="289"/>
            <ac:picMk id="7" creationId="{DDC10B74-02DD-B484-B251-3F4A09CA5FC3}"/>
          </ac:picMkLst>
        </pc:picChg>
        <pc:picChg chg="add mod">
          <ac:chgData name="Wardle, Nicholas" userId="c52a6687-8685-4323-9ea4-6d311eb2eaf5" providerId="ADAL" clId="{790A10E6-F728-B849-B26F-31EFC075F19B}" dt="2024-12-20T12:08:05.373" v="387" actId="1036"/>
          <ac:picMkLst>
            <pc:docMk/>
            <pc:sldMk cId="2976223591" sldId="289"/>
            <ac:picMk id="8" creationId="{81649413-0FEC-1468-C239-02A36CEA784E}"/>
          </ac:picMkLst>
        </pc:picChg>
        <pc:picChg chg="add mod">
          <ac:chgData name="Wardle, Nicholas" userId="c52a6687-8685-4323-9ea4-6d311eb2eaf5" providerId="ADAL" clId="{790A10E6-F728-B849-B26F-31EFC075F19B}" dt="2024-12-20T12:07:00.121" v="234" actId="1076"/>
          <ac:picMkLst>
            <pc:docMk/>
            <pc:sldMk cId="2976223591" sldId="289"/>
            <ac:picMk id="9" creationId="{1B83F2AF-7C38-3413-F73B-AA2624C75266}"/>
          </ac:picMkLst>
        </pc:picChg>
        <pc:picChg chg="del">
          <ac:chgData name="Wardle, Nicholas" userId="c52a6687-8685-4323-9ea4-6d311eb2eaf5" providerId="ADAL" clId="{790A10E6-F728-B849-B26F-31EFC075F19B}" dt="2024-12-20T12:05:28.373" v="59" actId="478"/>
          <ac:picMkLst>
            <pc:docMk/>
            <pc:sldMk cId="2976223591" sldId="289"/>
            <ac:picMk id="12" creationId="{E81A3CE4-FA7B-36EB-8194-2D078C0C54A5}"/>
          </ac:picMkLst>
        </pc:picChg>
        <pc:picChg chg="del">
          <ac:chgData name="Wardle, Nicholas" userId="c52a6687-8685-4323-9ea4-6d311eb2eaf5" providerId="ADAL" clId="{790A10E6-F728-B849-B26F-31EFC075F19B}" dt="2024-12-20T12:05:29.417" v="60" actId="478"/>
          <ac:picMkLst>
            <pc:docMk/>
            <pc:sldMk cId="2976223591" sldId="289"/>
            <ac:picMk id="16" creationId="{01B0911D-9B4B-10BB-D11C-19A434C95FC8}"/>
          </ac:picMkLst>
        </pc:picChg>
      </pc:sldChg>
      <pc:sldChg chg="add del">
        <pc:chgData name="Wardle, Nicholas" userId="c52a6687-8685-4323-9ea4-6d311eb2eaf5" providerId="ADAL" clId="{790A10E6-F728-B849-B26F-31EFC075F19B}" dt="2024-12-20T12:06:14.343" v="224"/>
        <pc:sldMkLst>
          <pc:docMk/>
          <pc:sldMk cId="795902628" sldId="290"/>
        </pc:sldMkLst>
      </pc:sldChg>
      <pc:sldChg chg="add">
        <pc:chgData name="Wardle, Nicholas" userId="c52a6687-8685-4323-9ea4-6d311eb2eaf5" providerId="ADAL" clId="{790A10E6-F728-B849-B26F-31EFC075F19B}" dt="2024-12-20T12:09:53.178" v="573"/>
        <pc:sldMkLst>
          <pc:docMk/>
          <pc:sldMk cId="3985355360" sldId="290"/>
        </pc:sldMkLst>
      </pc:sldChg>
    </pc:docChg>
  </pc:docChgLst>
  <pc:docChgLst>
    <pc:chgData name="Wardle, Nicholas" userId="c52a6687-8685-4323-9ea4-6d311eb2eaf5" providerId="ADAL" clId="{DB13F6CE-8CC9-C24B-95B9-569ACA7FD81E}"/>
    <pc:docChg chg="undo custSel addSld delSld modSld">
      <pc:chgData name="Wardle, Nicholas" userId="c52a6687-8685-4323-9ea4-6d311eb2eaf5" providerId="ADAL" clId="{DB13F6CE-8CC9-C24B-95B9-569ACA7FD81E}" dt="2025-01-10T16:14:56.535" v="1920" actId="20577"/>
      <pc:docMkLst>
        <pc:docMk/>
      </pc:docMkLst>
      <pc:sldChg chg="modSp mod">
        <pc:chgData name="Wardle, Nicholas" userId="c52a6687-8685-4323-9ea4-6d311eb2eaf5" providerId="ADAL" clId="{DB13F6CE-8CC9-C24B-95B9-569ACA7FD81E}" dt="2025-01-08T12:18:04.645" v="9" actId="20577"/>
        <pc:sldMkLst>
          <pc:docMk/>
          <pc:sldMk cId="266826683" sldId="257"/>
        </pc:sldMkLst>
        <pc:spChg chg="mod">
          <ac:chgData name="Wardle, Nicholas" userId="c52a6687-8685-4323-9ea4-6d311eb2eaf5" providerId="ADAL" clId="{DB13F6CE-8CC9-C24B-95B9-569ACA7FD81E}" dt="2025-01-08T12:18:04.645" v="9" actId="20577"/>
          <ac:spMkLst>
            <pc:docMk/>
            <pc:sldMk cId="266826683" sldId="257"/>
            <ac:spMk id="3" creationId="{0108A084-C83B-B1BA-F1C8-58ED2C96F318}"/>
          </ac:spMkLst>
        </pc:spChg>
      </pc:sldChg>
      <pc:sldChg chg="addSp delSp modSp mod">
        <pc:chgData name="Wardle, Nicholas" userId="c52a6687-8685-4323-9ea4-6d311eb2eaf5" providerId="ADAL" clId="{DB13F6CE-8CC9-C24B-95B9-569ACA7FD81E}" dt="2025-01-10T15:49:44.414" v="443" actId="114"/>
        <pc:sldMkLst>
          <pc:docMk/>
          <pc:sldMk cId="3363375867" sldId="260"/>
        </pc:sldMkLst>
        <pc:spChg chg="mod">
          <ac:chgData name="Wardle, Nicholas" userId="c52a6687-8685-4323-9ea4-6d311eb2eaf5" providerId="ADAL" clId="{DB13F6CE-8CC9-C24B-95B9-569ACA7FD81E}" dt="2025-01-08T12:19:35.018" v="243" actId="20577"/>
          <ac:spMkLst>
            <pc:docMk/>
            <pc:sldMk cId="3363375867" sldId="260"/>
            <ac:spMk id="2" creationId="{A8D3973A-046E-8B51-E862-0362931A7941}"/>
          </ac:spMkLst>
        </pc:spChg>
        <pc:spChg chg="add mod">
          <ac:chgData name="Wardle, Nicholas" userId="c52a6687-8685-4323-9ea4-6d311eb2eaf5" providerId="ADAL" clId="{DB13F6CE-8CC9-C24B-95B9-569ACA7FD81E}" dt="2025-01-10T15:49:44.414" v="443" actId="114"/>
          <ac:spMkLst>
            <pc:docMk/>
            <pc:sldMk cId="3363375867" sldId="260"/>
            <ac:spMk id="3" creationId="{885264D0-F66D-1ABD-C8C6-0D536CCBD265}"/>
          </ac:spMkLst>
        </pc:spChg>
        <pc:spChg chg="del">
          <ac:chgData name="Wardle, Nicholas" userId="c52a6687-8685-4323-9ea4-6d311eb2eaf5" providerId="ADAL" clId="{DB13F6CE-8CC9-C24B-95B9-569ACA7FD81E}" dt="2025-01-08T12:18:08.337" v="10" actId="478"/>
          <ac:spMkLst>
            <pc:docMk/>
            <pc:sldMk cId="3363375867" sldId="260"/>
            <ac:spMk id="9" creationId="{9C52C3E8-D91B-60DD-E19D-D421CDE1407D}"/>
          </ac:spMkLst>
        </pc:spChg>
        <pc:spChg chg="del mod">
          <ac:chgData name="Wardle, Nicholas" userId="c52a6687-8685-4323-9ea4-6d311eb2eaf5" providerId="ADAL" clId="{DB13F6CE-8CC9-C24B-95B9-569ACA7FD81E}" dt="2025-01-08T12:18:12.633" v="13" actId="478"/>
          <ac:spMkLst>
            <pc:docMk/>
            <pc:sldMk cId="3363375867" sldId="260"/>
            <ac:spMk id="11" creationId="{D1958B43-659B-365D-DBF4-FE1553BDA00E}"/>
          </ac:spMkLst>
        </pc:spChg>
        <pc:spChg chg="del">
          <ac:chgData name="Wardle, Nicholas" userId="c52a6687-8685-4323-9ea4-6d311eb2eaf5" providerId="ADAL" clId="{DB13F6CE-8CC9-C24B-95B9-569ACA7FD81E}" dt="2025-01-08T12:18:14.659" v="14" actId="478"/>
          <ac:spMkLst>
            <pc:docMk/>
            <pc:sldMk cId="3363375867" sldId="260"/>
            <ac:spMk id="12" creationId="{C86C592F-2FFB-4011-EB1E-9E4522668B1B}"/>
          </ac:spMkLst>
        </pc:spChg>
        <pc:picChg chg="del">
          <ac:chgData name="Wardle, Nicholas" userId="c52a6687-8685-4323-9ea4-6d311eb2eaf5" providerId="ADAL" clId="{DB13F6CE-8CC9-C24B-95B9-569ACA7FD81E}" dt="2025-01-08T12:18:09.828" v="11" actId="478"/>
          <ac:picMkLst>
            <pc:docMk/>
            <pc:sldMk cId="3363375867" sldId="260"/>
            <ac:picMk id="10" creationId="{8D43E150-36FA-681C-A25B-ED676D03A9AB}"/>
          </ac:picMkLst>
        </pc:picChg>
      </pc:sldChg>
      <pc:sldChg chg="del">
        <pc:chgData name="Wardle, Nicholas" userId="c52a6687-8685-4323-9ea4-6d311eb2eaf5" providerId="ADAL" clId="{DB13F6CE-8CC9-C24B-95B9-569ACA7FD81E}" dt="2025-01-08T12:19:20.009" v="186" actId="2696"/>
        <pc:sldMkLst>
          <pc:docMk/>
          <pc:sldMk cId="1601062442" sldId="261"/>
        </pc:sldMkLst>
      </pc:sldChg>
      <pc:sldChg chg="addSp modSp add mod">
        <pc:chgData name="Wardle, Nicholas" userId="c52a6687-8685-4323-9ea4-6d311eb2eaf5" providerId="ADAL" clId="{DB13F6CE-8CC9-C24B-95B9-569ACA7FD81E}" dt="2025-01-10T15:51:32.555" v="549" actId="1076"/>
        <pc:sldMkLst>
          <pc:docMk/>
          <pc:sldMk cId="2642903961" sldId="261"/>
        </pc:sldMkLst>
        <pc:spChg chg="add mod">
          <ac:chgData name="Wardle, Nicholas" userId="c52a6687-8685-4323-9ea4-6d311eb2eaf5" providerId="ADAL" clId="{DB13F6CE-8CC9-C24B-95B9-569ACA7FD81E}" dt="2025-01-10T15:51:28.111" v="548" actId="255"/>
          <ac:spMkLst>
            <pc:docMk/>
            <pc:sldMk cId="2642903961" sldId="261"/>
            <ac:spMk id="7" creationId="{98B14CEB-D5BF-3962-4407-63D3B651F643}"/>
          </ac:spMkLst>
        </pc:spChg>
        <pc:picChg chg="add mod">
          <ac:chgData name="Wardle, Nicholas" userId="c52a6687-8685-4323-9ea4-6d311eb2eaf5" providerId="ADAL" clId="{DB13F6CE-8CC9-C24B-95B9-569ACA7FD81E}" dt="2025-01-10T15:51:32.555" v="549" actId="1076"/>
          <ac:picMkLst>
            <pc:docMk/>
            <pc:sldMk cId="2642903961" sldId="261"/>
            <ac:picMk id="8" creationId="{169833A1-BFFE-19EB-863B-053968B47FF3}"/>
          </ac:picMkLst>
        </pc:picChg>
      </pc:sldChg>
      <pc:sldChg chg="addSp delSp modSp new mod">
        <pc:chgData name="Wardle, Nicholas" userId="c52a6687-8685-4323-9ea4-6d311eb2eaf5" providerId="ADAL" clId="{DB13F6CE-8CC9-C24B-95B9-569ACA7FD81E}" dt="2025-01-10T15:56:24.829" v="1078" actId="20577"/>
        <pc:sldMkLst>
          <pc:docMk/>
          <pc:sldMk cId="2527944904" sldId="262"/>
        </pc:sldMkLst>
        <pc:spChg chg="del">
          <ac:chgData name="Wardle, Nicholas" userId="c52a6687-8685-4323-9ea4-6d311eb2eaf5" providerId="ADAL" clId="{DB13F6CE-8CC9-C24B-95B9-569ACA7FD81E}" dt="2025-01-10T15:51:37.415" v="551" actId="478"/>
          <ac:spMkLst>
            <pc:docMk/>
            <pc:sldMk cId="2527944904" sldId="262"/>
            <ac:spMk id="2" creationId="{04822BA4-DA17-A542-D2F0-82F1C984850D}"/>
          </ac:spMkLst>
        </pc:spChg>
        <pc:spChg chg="del">
          <ac:chgData name="Wardle, Nicholas" userId="c52a6687-8685-4323-9ea4-6d311eb2eaf5" providerId="ADAL" clId="{DB13F6CE-8CC9-C24B-95B9-569ACA7FD81E}" dt="2025-01-10T15:51:39.434" v="553" actId="478"/>
          <ac:spMkLst>
            <pc:docMk/>
            <pc:sldMk cId="2527944904" sldId="262"/>
            <ac:spMk id="3" creationId="{A0F34719-9D64-6355-5BD1-DF5916F0916F}"/>
          </ac:spMkLst>
        </pc:spChg>
        <pc:spChg chg="del">
          <ac:chgData name="Wardle, Nicholas" userId="c52a6687-8685-4323-9ea4-6d311eb2eaf5" providerId="ADAL" clId="{DB13F6CE-8CC9-C24B-95B9-569ACA7FD81E}" dt="2025-01-10T15:51:38.546" v="552" actId="478"/>
          <ac:spMkLst>
            <pc:docMk/>
            <pc:sldMk cId="2527944904" sldId="262"/>
            <ac:spMk id="7" creationId="{DB250195-62C6-DEA9-405D-E1675458247D}"/>
          </ac:spMkLst>
        </pc:spChg>
        <pc:spChg chg="add mod">
          <ac:chgData name="Wardle, Nicholas" userId="c52a6687-8685-4323-9ea4-6d311eb2eaf5" providerId="ADAL" clId="{DB13F6CE-8CC9-C24B-95B9-569ACA7FD81E}" dt="2025-01-10T15:51:43.262" v="554"/>
          <ac:spMkLst>
            <pc:docMk/>
            <pc:sldMk cId="2527944904" sldId="262"/>
            <ac:spMk id="8" creationId="{B2CF8F43-A413-1929-2F15-B0F1620C901A}"/>
          </ac:spMkLst>
        </pc:spChg>
        <pc:spChg chg="add mod">
          <ac:chgData name="Wardle, Nicholas" userId="c52a6687-8685-4323-9ea4-6d311eb2eaf5" providerId="ADAL" clId="{DB13F6CE-8CC9-C24B-95B9-569ACA7FD81E}" dt="2025-01-10T15:56:24.829" v="1078" actId="20577"/>
          <ac:spMkLst>
            <pc:docMk/>
            <pc:sldMk cId="2527944904" sldId="262"/>
            <ac:spMk id="9" creationId="{7EE68231-0D00-80A0-6EA7-9103E20297D0}"/>
          </ac:spMkLst>
        </pc:spChg>
        <pc:picChg chg="add mod">
          <ac:chgData name="Wardle, Nicholas" userId="c52a6687-8685-4323-9ea4-6d311eb2eaf5" providerId="ADAL" clId="{DB13F6CE-8CC9-C24B-95B9-569ACA7FD81E}" dt="2025-01-10T15:52:59.618" v="802" actId="1076"/>
          <ac:picMkLst>
            <pc:docMk/>
            <pc:sldMk cId="2527944904" sldId="262"/>
            <ac:picMk id="10" creationId="{90E7EAF8-3C93-F3B8-5C97-FB8CA9E434E6}"/>
          </ac:picMkLst>
        </pc:picChg>
      </pc:sldChg>
      <pc:sldChg chg="del">
        <pc:chgData name="Wardle, Nicholas" userId="c52a6687-8685-4323-9ea4-6d311eb2eaf5" providerId="ADAL" clId="{DB13F6CE-8CC9-C24B-95B9-569ACA7FD81E}" dt="2025-01-08T12:19:20.490" v="187" actId="2696"/>
        <pc:sldMkLst>
          <pc:docMk/>
          <pc:sldMk cId="3476182616" sldId="262"/>
        </pc:sldMkLst>
      </pc:sldChg>
      <pc:sldChg chg="del">
        <pc:chgData name="Wardle, Nicholas" userId="c52a6687-8685-4323-9ea4-6d311eb2eaf5" providerId="ADAL" clId="{DB13F6CE-8CC9-C24B-95B9-569ACA7FD81E}" dt="2025-01-08T12:19:20.757" v="188" actId="2696"/>
        <pc:sldMkLst>
          <pc:docMk/>
          <pc:sldMk cId="2439493452" sldId="263"/>
        </pc:sldMkLst>
      </pc:sldChg>
      <pc:sldChg chg="addSp delSp modSp new mod">
        <pc:chgData name="Wardle, Nicholas" userId="c52a6687-8685-4323-9ea4-6d311eb2eaf5" providerId="ADAL" clId="{DB13F6CE-8CC9-C24B-95B9-569ACA7FD81E}" dt="2025-01-10T16:00:25.609" v="1277" actId="1076"/>
        <pc:sldMkLst>
          <pc:docMk/>
          <pc:sldMk cId="3210579145" sldId="263"/>
        </pc:sldMkLst>
        <pc:spChg chg="mod">
          <ac:chgData name="Wardle, Nicholas" userId="c52a6687-8685-4323-9ea4-6d311eb2eaf5" providerId="ADAL" clId="{DB13F6CE-8CC9-C24B-95B9-569ACA7FD81E}" dt="2025-01-10T15:54:31.790" v="1072" actId="20577"/>
          <ac:spMkLst>
            <pc:docMk/>
            <pc:sldMk cId="3210579145" sldId="263"/>
            <ac:spMk id="2" creationId="{6843D349-3AED-FC06-04BD-535A1FF4BD49}"/>
          </ac:spMkLst>
        </pc:spChg>
        <pc:spChg chg="del">
          <ac:chgData name="Wardle, Nicholas" userId="c52a6687-8685-4323-9ea4-6d311eb2eaf5" providerId="ADAL" clId="{DB13F6CE-8CC9-C24B-95B9-569ACA7FD81E}" dt="2025-01-10T15:54:34.893" v="1074" actId="478"/>
          <ac:spMkLst>
            <pc:docMk/>
            <pc:sldMk cId="3210579145" sldId="263"/>
            <ac:spMk id="3" creationId="{107CC482-B144-9FE8-6344-0417E8ACE3AA}"/>
          </ac:spMkLst>
        </pc:spChg>
        <pc:spChg chg="del">
          <ac:chgData name="Wardle, Nicholas" userId="c52a6687-8685-4323-9ea4-6d311eb2eaf5" providerId="ADAL" clId="{DB13F6CE-8CC9-C24B-95B9-569ACA7FD81E}" dt="2025-01-10T15:54:33.440" v="1073" actId="478"/>
          <ac:spMkLst>
            <pc:docMk/>
            <pc:sldMk cId="3210579145" sldId="263"/>
            <ac:spMk id="7" creationId="{11D59B0F-F090-47B7-C4DE-5756A0AEE6F1}"/>
          </ac:spMkLst>
        </pc:spChg>
        <pc:spChg chg="add mod">
          <ac:chgData name="Wardle, Nicholas" userId="c52a6687-8685-4323-9ea4-6d311eb2eaf5" providerId="ADAL" clId="{DB13F6CE-8CC9-C24B-95B9-569ACA7FD81E}" dt="2025-01-10T15:59:34.823" v="1236" actId="20577"/>
          <ac:spMkLst>
            <pc:docMk/>
            <pc:sldMk cId="3210579145" sldId="263"/>
            <ac:spMk id="10" creationId="{755F638C-B924-CD41-C73B-FA392155E560}"/>
          </ac:spMkLst>
        </pc:spChg>
        <pc:spChg chg="add mod">
          <ac:chgData name="Wardle, Nicholas" userId="c52a6687-8685-4323-9ea4-6d311eb2eaf5" providerId="ADAL" clId="{DB13F6CE-8CC9-C24B-95B9-569ACA7FD81E}" dt="2025-01-10T15:59:46.297" v="1247" actId="1076"/>
          <ac:spMkLst>
            <pc:docMk/>
            <pc:sldMk cId="3210579145" sldId="263"/>
            <ac:spMk id="17" creationId="{156AE9A4-2E25-A11C-8405-7BA0DA4700CE}"/>
          </ac:spMkLst>
        </pc:spChg>
        <pc:spChg chg="add mod">
          <ac:chgData name="Wardle, Nicholas" userId="c52a6687-8685-4323-9ea4-6d311eb2eaf5" providerId="ADAL" clId="{DB13F6CE-8CC9-C24B-95B9-569ACA7FD81E}" dt="2025-01-10T16:00:25.609" v="1277" actId="1076"/>
          <ac:spMkLst>
            <pc:docMk/>
            <pc:sldMk cId="3210579145" sldId="263"/>
            <ac:spMk id="18" creationId="{F5067553-267B-86D8-3876-F251049FFC70}"/>
          </ac:spMkLst>
        </pc:spChg>
        <pc:picChg chg="add mod">
          <ac:chgData name="Wardle, Nicholas" userId="c52a6687-8685-4323-9ea4-6d311eb2eaf5" providerId="ADAL" clId="{DB13F6CE-8CC9-C24B-95B9-569ACA7FD81E}" dt="2025-01-10T15:56:51.724" v="1096" actId="1076"/>
          <ac:picMkLst>
            <pc:docMk/>
            <pc:sldMk cId="3210579145" sldId="263"/>
            <ac:picMk id="9" creationId="{72FA201E-BA05-6569-42AF-504C4F09E8A2}"/>
          </ac:picMkLst>
        </pc:picChg>
        <pc:picChg chg="add mod">
          <ac:chgData name="Wardle, Nicholas" userId="c52a6687-8685-4323-9ea4-6d311eb2eaf5" providerId="ADAL" clId="{DB13F6CE-8CC9-C24B-95B9-569ACA7FD81E}" dt="2025-01-10T15:58:53.213" v="1223" actId="1076"/>
          <ac:picMkLst>
            <pc:docMk/>
            <pc:sldMk cId="3210579145" sldId="263"/>
            <ac:picMk id="12" creationId="{B650212B-974E-ED44-0D95-ACEBF2C4C4BB}"/>
          </ac:picMkLst>
        </pc:picChg>
        <pc:picChg chg="add mod">
          <ac:chgData name="Wardle, Nicholas" userId="c52a6687-8685-4323-9ea4-6d311eb2eaf5" providerId="ADAL" clId="{DB13F6CE-8CC9-C24B-95B9-569ACA7FD81E}" dt="2025-01-10T15:58:54.363" v="1224" actId="1076"/>
          <ac:picMkLst>
            <pc:docMk/>
            <pc:sldMk cId="3210579145" sldId="263"/>
            <ac:picMk id="14" creationId="{AEFB0A29-3BAC-A66C-8ECF-C6276AE8F226}"/>
          </ac:picMkLst>
        </pc:picChg>
        <pc:picChg chg="add mod">
          <ac:chgData name="Wardle, Nicholas" userId="c52a6687-8685-4323-9ea4-6d311eb2eaf5" providerId="ADAL" clId="{DB13F6CE-8CC9-C24B-95B9-569ACA7FD81E}" dt="2025-01-10T15:59:31.358" v="1229" actId="1076"/>
          <ac:picMkLst>
            <pc:docMk/>
            <pc:sldMk cId="3210579145" sldId="263"/>
            <ac:picMk id="16" creationId="{422B5463-8E53-8390-F0C2-73480DF5A8C1}"/>
          </ac:picMkLst>
        </pc:picChg>
        <pc:picChg chg="add mod">
          <ac:chgData name="Wardle, Nicholas" userId="c52a6687-8685-4323-9ea4-6d311eb2eaf5" providerId="ADAL" clId="{DB13F6CE-8CC9-C24B-95B9-569ACA7FD81E}" dt="2025-01-10T16:00:22.442" v="1276" actId="1076"/>
          <ac:picMkLst>
            <pc:docMk/>
            <pc:sldMk cId="3210579145" sldId="263"/>
            <ac:picMk id="20" creationId="{A7B329B5-6531-B923-7174-AA8073BE1816}"/>
          </ac:picMkLst>
        </pc:picChg>
      </pc:sldChg>
      <pc:sldChg chg="del">
        <pc:chgData name="Wardle, Nicholas" userId="c52a6687-8685-4323-9ea4-6d311eb2eaf5" providerId="ADAL" clId="{DB13F6CE-8CC9-C24B-95B9-569ACA7FD81E}" dt="2025-01-08T12:19:21.016" v="189" actId="2696"/>
        <pc:sldMkLst>
          <pc:docMk/>
          <pc:sldMk cId="183946131" sldId="264"/>
        </pc:sldMkLst>
      </pc:sldChg>
      <pc:sldChg chg="addSp modSp add mod">
        <pc:chgData name="Wardle, Nicholas" userId="c52a6687-8685-4323-9ea4-6d311eb2eaf5" providerId="ADAL" clId="{DB13F6CE-8CC9-C24B-95B9-569ACA7FD81E}" dt="2025-01-10T16:05:32.590" v="1547" actId="20577"/>
        <pc:sldMkLst>
          <pc:docMk/>
          <pc:sldMk cId="411474968" sldId="264"/>
        </pc:sldMkLst>
        <pc:spChg chg="add mod">
          <ac:chgData name="Wardle, Nicholas" userId="c52a6687-8685-4323-9ea4-6d311eb2eaf5" providerId="ADAL" clId="{DB13F6CE-8CC9-C24B-95B9-569ACA7FD81E}" dt="2025-01-10T16:05:32.590" v="1547" actId="20577"/>
          <ac:spMkLst>
            <pc:docMk/>
            <pc:sldMk cId="411474968" sldId="264"/>
            <ac:spMk id="3" creationId="{F3265D24-CFFB-C939-01E6-AC1A620DCEC1}"/>
          </ac:spMkLst>
        </pc:spChg>
        <pc:spChg chg="add mod">
          <ac:chgData name="Wardle, Nicholas" userId="c52a6687-8685-4323-9ea4-6d311eb2eaf5" providerId="ADAL" clId="{DB13F6CE-8CC9-C24B-95B9-569ACA7FD81E}" dt="2025-01-10T16:02:51.510" v="1401" actId="20577"/>
          <ac:spMkLst>
            <pc:docMk/>
            <pc:sldMk cId="411474968" sldId="264"/>
            <ac:spMk id="15" creationId="{1143EC35-B862-6D67-2784-D60946D62C06}"/>
          </ac:spMkLst>
        </pc:spChg>
        <pc:spChg chg="add mod">
          <ac:chgData name="Wardle, Nicholas" userId="c52a6687-8685-4323-9ea4-6d311eb2eaf5" providerId="ADAL" clId="{DB13F6CE-8CC9-C24B-95B9-569ACA7FD81E}" dt="2025-01-10T16:05:05.903" v="1489" actId="767"/>
          <ac:spMkLst>
            <pc:docMk/>
            <pc:sldMk cId="411474968" sldId="264"/>
            <ac:spMk id="19" creationId="{92EFBDDB-D29B-7FCA-0187-9550C5252145}"/>
          </ac:spMkLst>
        </pc:spChg>
        <pc:picChg chg="add mod">
          <ac:chgData name="Wardle, Nicholas" userId="c52a6687-8685-4323-9ea4-6d311eb2eaf5" providerId="ADAL" clId="{DB13F6CE-8CC9-C24B-95B9-569ACA7FD81E}" dt="2025-01-10T16:05:17.989" v="1516" actId="1076"/>
          <ac:picMkLst>
            <pc:docMk/>
            <pc:sldMk cId="411474968" sldId="264"/>
            <ac:picMk id="8" creationId="{034D044C-4C67-C134-BD3E-6EE100A3E368}"/>
          </ac:picMkLst>
        </pc:picChg>
        <pc:picChg chg="add mod">
          <ac:chgData name="Wardle, Nicholas" userId="c52a6687-8685-4323-9ea4-6d311eb2eaf5" providerId="ADAL" clId="{DB13F6CE-8CC9-C24B-95B9-569ACA7FD81E}" dt="2025-01-10T16:02:28.198" v="1322" actId="1076"/>
          <ac:picMkLst>
            <pc:docMk/>
            <pc:sldMk cId="411474968" sldId="264"/>
            <ac:picMk id="13" creationId="{EAEEDFA8-4AD5-0CD1-AC23-D20FA3EDA93A}"/>
          </ac:picMkLst>
        </pc:picChg>
      </pc:sldChg>
      <pc:sldChg chg="del">
        <pc:chgData name="Wardle, Nicholas" userId="c52a6687-8685-4323-9ea4-6d311eb2eaf5" providerId="ADAL" clId="{DB13F6CE-8CC9-C24B-95B9-569ACA7FD81E}" dt="2025-01-08T12:19:21.291" v="190" actId="2696"/>
        <pc:sldMkLst>
          <pc:docMk/>
          <pc:sldMk cId="1652983259" sldId="265"/>
        </pc:sldMkLst>
      </pc:sldChg>
      <pc:sldChg chg="addSp delSp modSp add mod">
        <pc:chgData name="Wardle, Nicholas" userId="c52a6687-8685-4323-9ea4-6d311eb2eaf5" providerId="ADAL" clId="{DB13F6CE-8CC9-C24B-95B9-569ACA7FD81E}" dt="2025-01-10T16:04:52.562" v="1488" actId="14100"/>
        <pc:sldMkLst>
          <pc:docMk/>
          <pc:sldMk cId="1880222523" sldId="265"/>
        </pc:sldMkLst>
        <pc:spChg chg="mod">
          <ac:chgData name="Wardle, Nicholas" userId="c52a6687-8685-4323-9ea4-6d311eb2eaf5" providerId="ADAL" clId="{DB13F6CE-8CC9-C24B-95B9-569ACA7FD81E}" dt="2025-01-10T16:03:05.371" v="1430" actId="20577"/>
          <ac:spMkLst>
            <pc:docMk/>
            <pc:sldMk cId="1880222523" sldId="265"/>
            <ac:spMk id="2" creationId="{6843D349-3AED-FC06-04BD-535A1FF4BD49}"/>
          </ac:spMkLst>
        </pc:spChg>
        <pc:spChg chg="del">
          <ac:chgData name="Wardle, Nicholas" userId="c52a6687-8685-4323-9ea4-6d311eb2eaf5" providerId="ADAL" clId="{DB13F6CE-8CC9-C24B-95B9-569ACA7FD81E}" dt="2025-01-10T16:03:08.599" v="1432" actId="478"/>
          <ac:spMkLst>
            <pc:docMk/>
            <pc:sldMk cId="1880222523" sldId="265"/>
            <ac:spMk id="3" creationId="{F3265D24-CFFB-C939-01E6-AC1A620DCEC1}"/>
          </ac:spMkLst>
        </pc:spChg>
        <pc:spChg chg="del">
          <ac:chgData name="Wardle, Nicholas" userId="c52a6687-8685-4323-9ea4-6d311eb2eaf5" providerId="ADAL" clId="{DB13F6CE-8CC9-C24B-95B9-569ACA7FD81E}" dt="2025-01-10T16:03:08.599" v="1432" actId="478"/>
          <ac:spMkLst>
            <pc:docMk/>
            <pc:sldMk cId="1880222523" sldId="265"/>
            <ac:spMk id="10" creationId="{755F638C-B924-CD41-C73B-FA392155E560}"/>
          </ac:spMkLst>
        </pc:spChg>
        <pc:spChg chg="del mod">
          <ac:chgData name="Wardle, Nicholas" userId="c52a6687-8685-4323-9ea4-6d311eb2eaf5" providerId="ADAL" clId="{DB13F6CE-8CC9-C24B-95B9-569ACA7FD81E}" dt="2025-01-10T16:03:34.216" v="1440" actId="478"/>
          <ac:spMkLst>
            <pc:docMk/>
            <pc:sldMk cId="1880222523" sldId="265"/>
            <ac:spMk id="15" creationId="{1143EC35-B862-6D67-2784-D60946D62C06}"/>
          </ac:spMkLst>
        </pc:spChg>
        <pc:spChg chg="del">
          <ac:chgData name="Wardle, Nicholas" userId="c52a6687-8685-4323-9ea4-6d311eb2eaf5" providerId="ADAL" clId="{DB13F6CE-8CC9-C24B-95B9-569ACA7FD81E}" dt="2025-01-10T16:03:08.599" v="1432" actId="478"/>
          <ac:spMkLst>
            <pc:docMk/>
            <pc:sldMk cId="1880222523" sldId="265"/>
            <ac:spMk id="17" creationId="{156AE9A4-2E25-A11C-8405-7BA0DA4700CE}"/>
          </ac:spMkLst>
        </pc:spChg>
        <pc:spChg chg="del">
          <ac:chgData name="Wardle, Nicholas" userId="c52a6687-8685-4323-9ea4-6d311eb2eaf5" providerId="ADAL" clId="{DB13F6CE-8CC9-C24B-95B9-569ACA7FD81E}" dt="2025-01-10T16:03:08.599" v="1432" actId="478"/>
          <ac:spMkLst>
            <pc:docMk/>
            <pc:sldMk cId="1880222523" sldId="265"/>
            <ac:spMk id="18" creationId="{F5067553-267B-86D8-3876-F251049FFC70}"/>
          </ac:spMkLst>
        </pc:spChg>
        <pc:spChg chg="add mod">
          <ac:chgData name="Wardle, Nicholas" userId="c52a6687-8685-4323-9ea4-6d311eb2eaf5" providerId="ADAL" clId="{DB13F6CE-8CC9-C24B-95B9-569ACA7FD81E}" dt="2025-01-10T16:03:54.984" v="1464" actId="20577"/>
          <ac:spMkLst>
            <pc:docMk/>
            <pc:sldMk cId="1880222523" sldId="265"/>
            <ac:spMk id="19" creationId="{73A664E8-70CF-3358-605A-935D7C3D27C2}"/>
          </ac:spMkLst>
        </pc:spChg>
        <pc:spChg chg="add mod">
          <ac:chgData name="Wardle, Nicholas" userId="c52a6687-8685-4323-9ea4-6d311eb2eaf5" providerId="ADAL" clId="{DB13F6CE-8CC9-C24B-95B9-569ACA7FD81E}" dt="2025-01-10T16:04:00.845" v="1468" actId="20577"/>
          <ac:spMkLst>
            <pc:docMk/>
            <pc:sldMk cId="1880222523" sldId="265"/>
            <ac:spMk id="21" creationId="{151C976B-FA0E-790E-8C82-9EDA8EF42231}"/>
          </ac:spMkLst>
        </pc:spChg>
        <pc:spChg chg="add mod">
          <ac:chgData name="Wardle, Nicholas" userId="c52a6687-8685-4323-9ea4-6d311eb2eaf5" providerId="ADAL" clId="{DB13F6CE-8CC9-C24B-95B9-569ACA7FD81E}" dt="2025-01-10T16:04:07.297" v="1473" actId="1076"/>
          <ac:spMkLst>
            <pc:docMk/>
            <pc:sldMk cId="1880222523" sldId="265"/>
            <ac:spMk id="22" creationId="{D42FD428-28EA-0DB8-7150-27013A599FEE}"/>
          </ac:spMkLst>
        </pc:spChg>
        <pc:spChg chg="add mod">
          <ac:chgData name="Wardle, Nicholas" userId="c52a6687-8685-4323-9ea4-6d311eb2eaf5" providerId="ADAL" clId="{DB13F6CE-8CC9-C24B-95B9-569ACA7FD81E}" dt="2025-01-10T16:04:30.371" v="1478" actId="1582"/>
          <ac:spMkLst>
            <pc:docMk/>
            <pc:sldMk cId="1880222523" sldId="265"/>
            <ac:spMk id="23" creationId="{8C9A7132-7980-FC03-6BD8-3215279B956F}"/>
          </ac:spMkLst>
        </pc:spChg>
        <pc:spChg chg="add mod">
          <ac:chgData name="Wardle, Nicholas" userId="c52a6687-8685-4323-9ea4-6d311eb2eaf5" providerId="ADAL" clId="{DB13F6CE-8CC9-C24B-95B9-569ACA7FD81E}" dt="2025-01-10T16:04:33.773" v="1480" actId="1076"/>
          <ac:spMkLst>
            <pc:docMk/>
            <pc:sldMk cId="1880222523" sldId="265"/>
            <ac:spMk id="24" creationId="{D781F5AE-7532-CA9D-02CA-36DB11D0C8DA}"/>
          </ac:spMkLst>
        </pc:spChg>
        <pc:spChg chg="add mod">
          <ac:chgData name="Wardle, Nicholas" userId="c52a6687-8685-4323-9ea4-6d311eb2eaf5" providerId="ADAL" clId="{DB13F6CE-8CC9-C24B-95B9-569ACA7FD81E}" dt="2025-01-10T16:04:52.562" v="1488" actId="14100"/>
          <ac:spMkLst>
            <pc:docMk/>
            <pc:sldMk cId="1880222523" sldId="265"/>
            <ac:spMk id="25" creationId="{E7420A8C-6BB6-2C23-47EC-EA551C021FBD}"/>
          </ac:spMkLst>
        </pc:spChg>
        <pc:picChg chg="del">
          <ac:chgData name="Wardle, Nicholas" userId="c52a6687-8685-4323-9ea4-6d311eb2eaf5" providerId="ADAL" clId="{DB13F6CE-8CC9-C24B-95B9-569ACA7FD81E}" dt="2025-01-10T16:03:08.599" v="1432" actId="478"/>
          <ac:picMkLst>
            <pc:docMk/>
            <pc:sldMk cId="1880222523" sldId="265"/>
            <ac:picMk id="8" creationId="{034D044C-4C67-C134-BD3E-6EE100A3E368}"/>
          </ac:picMkLst>
        </pc:picChg>
        <pc:picChg chg="del">
          <ac:chgData name="Wardle, Nicholas" userId="c52a6687-8685-4323-9ea4-6d311eb2eaf5" providerId="ADAL" clId="{DB13F6CE-8CC9-C24B-95B9-569ACA7FD81E}" dt="2025-01-10T16:03:10.942" v="1434" actId="478"/>
          <ac:picMkLst>
            <pc:docMk/>
            <pc:sldMk cId="1880222523" sldId="265"/>
            <ac:picMk id="9" creationId="{72FA201E-BA05-6569-42AF-504C4F09E8A2}"/>
          </ac:picMkLst>
        </pc:picChg>
        <pc:picChg chg="add mod">
          <ac:chgData name="Wardle, Nicholas" userId="c52a6687-8685-4323-9ea4-6d311eb2eaf5" providerId="ADAL" clId="{DB13F6CE-8CC9-C24B-95B9-569ACA7FD81E}" dt="2025-01-10T16:04:36.549" v="1483" actId="1076"/>
          <ac:picMkLst>
            <pc:docMk/>
            <pc:sldMk cId="1880222523" sldId="265"/>
            <ac:picMk id="11" creationId="{6F2BAE2C-0C13-4C8F-2A2C-348EE0982EB3}"/>
          </ac:picMkLst>
        </pc:picChg>
        <pc:picChg chg="del">
          <ac:chgData name="Wardle, Nicholas" userId="c52a6687-8685-4323-9ea4-6d311eb2eaf5" providerId="ADAL" clId="{DB13F6CE-8CC9-C24B-95B9-569ACA7FD81E}" dt="2025-01-10T16:03:06.777" v="1431" actId="478"/>
          <ac:picMkLst>
            <pc:docMk/>
            <pc:sldMk cId="1880222523" sldId="265"/>
            <ac:picMk id="12" creationId="{B650212B-974E-ED44-0D95-ACEBF2C4C4BB}"/>
          </ac:picMkLst>
        </pc:picChg>
        <pc:picChg chg="del">
          <ac:chgData name="Wardle, Nicholas" userId="c52a6687-8685-4323-9ea4-6d311eb2eaf5" providerId="ADAL" clId="{DB13F6CE-8CC9-C24B-95B9-569ACA7FD81E}" dt="2025-01-10T16:03:08.599" v="1432" actId="478"/>
          <ac:picMkLst>
            <pc:docMk/>
            <pc:sldMk cId="1880222523" sldId="265"/>
            <ac:picMk id="13" creationId="{EAEEDFA8-4AD5-0CD1-AC23-D20FA3EDA93A}"/>
          </ac:picMkLst>
        </pc:picChg>
        <pc:picChg chg="del">
          <ac:chgData name="Wardle, Nicholas" userId="c52a6687-8685-4323-9ea4-6d311eb2eaf5" providerId="ADAL" clId="{DB13F6CE-8CC9-C24B-95B9-569ACA7FD81E}" dt="2025-01-10T16:03:08.599" v="1432" actId="478"/>
          <ac:picMkLst>
            <pc:docMk/>
            <pc:sldMk cId="1880222523" sldId="265"/>
            <ac:picMk id="14" creationId="{AEFB0A29-3BAC-A66C-8ECF-C6276AE8F226}"/>
          </ac:picMkLst>
        </pc:picChg>
        <pc:picChg chg="del">
          <ac:chgData name="Wardle, Nicholas" userId="c52a6687-8685-4323-9ea4-6d311eb2eaf5" providerId="ADAL" clId="{DB13F6CE-8CC9-C24B-95B9-569ACA7FD81E}" dt="2025-01-10T16:03:08.599" v="1432" actId="478"/>
          <ac:picMkLst>
            <pc:docMk/>
            <pc:sldMk cId="1880222523" sldId="265"/>
            <ac:picMk id="16" creationId="{422B5463-8E53-8390-F0C2-73480DF5A8C1}"/>
          </ac:picMkLst>
        </pc:picChg>
        <pc:picChg chg="del">
          <ac:chgData name="Wardle, Nicholas" userId="c52a6687-8685-4323-9ea4-6d311eb2eaf5" providerId="ADAL" clId="{DB13F6CE-8CC9-C24B-95B9-569ACA7FD81E}" dt="2025-01-10T16:03:08.599" v="1432" actId="478"/>
          <ac:picMkLst>
            <pc:docMk/>
            <pc:sldMk cId="1880222523" sldId="265"/>
            <ac:picMk id="20" creationId="{A7B329B5-6531-B923-7174-AA8073BE1816}"/>
          </ac:picMkLst>
        </pc:picChg>
      </pc:sldChg>
      <pc:sldChg chg="addSp delSp modSp new mod">
        <pc:chgData name="Wardle, Nicholas" userId="c52a6687-8685-4323-9ea4-6d311eb2eaf5" providerId="ADAL" clId="{DB13F6CE-8CC9-C24B-95B9-569ACA7FD81E}" dt="2025-01-10T16:14:56.535" v="1920" actId="20577"/>
        <pc:sldMkLst>
          <pc:docMk/>
          <pc:sldMk cId="782887341" sldId="266"/>
        </pc:sldMkLst>
        <pc:spChg chg="mod">
          <ac:chgData name="Wardle, Nicholas" userId="c52a6687-8685-4323-9ea4-6d311eb2eaf5" providerId="ADAL" clId="{DB13F6CE-8CC9-C24B-95B9-569ACA7FD81E}" dt="2025-01-10T16:05:48.786" v="1600" actId="20577"/>
          <ac:spMkLst>
            <pc:docMk/>
            <pc:sldMk cId="782887341" sldId="266"/>
            <ac:spMk id="2" creationId="{0B827EEA-467F-1673-DED8-7D0AE140C4C1}"/>
          </ac:spMkLst>
        </pc:spChg>
        <pc:spChg chg="mod">
          <ac:chgData name="Wardle, Nicholas" userId="c52a6687-8685-4323-9ea4-6d311eb2eaf5" providerId="ADAL" clId="{DB13F6CE-8CC9-C24B-95B9-569ACA7FD81E}" dt="2025-01-10T16:14:56.535" v="1920" actId="20577"/>
          <ac:spMkLst>
            <pc:docMk/>
            <pc:sldMk cId="782887341" sldId="266"/>
            <ac:spMk id="3" creationId="{1E10D785-6AF9-30DD-0B2F-95CD05BAABD1}"/>
          </ac:spMkLst>
        </pc:spChg>
        <pc:spChg chg="del">
          <ac:chgData name="Wardle, Nicholas" userId="c52a6687-8685-4323-9ea4-6d311eb2eaf5" providerId="ADAL" clId="{DB13F6CE-8CC9-C24B-95B9-569ACA7FD81E}" dt="2025-01-10T16:05:50.933" v="1601" actId="478"/>
          <ac:spMkLst>
            <pc:docMk/>
            <pc:sldMk cId="782887341" sldId="266"/>
            <ac:spMk id="7" creationId="{0EAB51FC-3FA6-7BD7-5722-FAC9ADB719CA}"/>
          </ac:spMkLst>
        </pc:spChg>
        <pc:spChg chg="add mod">
          <ac:chgData name="Wardle, Nicholas" userId="c52a6687-8685-4323-9ea4-6d311eb2eaf5" providerId="ADAL" clId="{DB13F6CE-8CC9-C24B-95B9-569ACA7FD81E}" dt="2025-01-10T16:14:25.331" v="1905" actId="1076"/>
          <ac:spMkLst>
            <pc:docMk/>
            <pc:sldMk cId="782887341" sldId="266"/>
            <ac:spMk id="12" creationId="{C511232D-6D00-95D8-3DE6-9C679D34FC86}"/>
          </ac:spMkLst>
        </pc:spChg>
        <pc:picChg chg="add del mod">
          <ac:chgData name="Wardle, Nicholas" userId="c52a6687-8685-4323-9ea4-6d311eb2eaf5" providerId="ADAL" clId="{DB13F6CE-8CC9-C24B-95B9-569ACA7FD81E}" dt="2025-01-10T16:14:08.519" v="1896" actId="478"/>
          <ac:picMkLst>
            <pc:docMk/>
            <pc:sldMk cId="782887341" sldId="266"/>
            <ac:picMk id="9" creationId="{E5BA8CD3-096C-D4EF-5A4A-B3A244286AD4}"/>
          </ac:picMkLst>
        </pc:picChg>
        <pc:picChg chg="add mod">
          <ac:chgData name="Wardle, Nicholas" userId="c52a6687-8685-4323-9ea4-6d311eb2eaf5" providerId="ADAL" clId="{DB13F6CE-8CC9-C24B-95B9-569ACA7FD81E}" dt="2025-01-10T16:14:14.863" v="1901" actId="1076"/>
          <ac:picMkLst>
            <pc:docMk/>
            <pc:sldMk cId="782887341" sldId="266"/>
            <ac:picMk id="11" creationId="{BEC81348-BEBB-D9D6-50C1-0F085237B650}"/>
          </ac:picMkLst>
        </pc:picChg>
      </pc:sldChg>
      <pc:sldChg chg="del">
        <pc:chgData name="Wardle, Nicholas" userId="c52a6687-8685-4323-9ea4-6d311eb2eaf5" providerId="ADAL" clId="{DB13F6CE-8CC9-C24B-95B9-569ACA7FD81E}" dt="2025-01-08T12:19:21.530" v="191" actId="2696"/>
        <pc:sldMkLst>
          <pc:docMk/>
          <pc:sldMk cId="1429421523" sldId="266"/>
        </pc:sldMkLst>
      </pc:sldChg>
      <pc:sldChg chg="del">
        <pc:chgData name="Wardle, Nicholas" userId="c52a6687-8685-4323-9ea4-6d311eb2eaf5" providerId="ADAL" clId="{DB13F6CE-8CC9-C24B-95B9-569ACA7FD81E}" dt="2025-01-08T12:19:22.046" v="193" actId="2696"/>
        <pc:sldMkLst>
          <pc:docMk/>
          <pc:sldMk cId="3229633971" sldId="267"/>
        </pc:sldMkLst>
      </pc:sldChg>
      <pc:sldChg chg="addSp delSp modSp add mod">
        <pc:chgData name="Wardle, Nicholas" userId="c52a6687-8685-4323-9ea4-6d311eb2eaf5" providerId="ADAL" clId="{DB13F6CE-8CC9-C24B-95B9-569ACA7FD81E}" dt="2025-01-10T16:14:53.100" v="1916" actId="20577"/>
        <pc:sldMkLst>
          <pc:docMk/>
          <pc:sldMk cId="4258105539" sldId="267"/>
        </pc:sldMkLst>
        <pc:spChg chg="mod">
          <ac:chgData name="Wardle, Nicholas" userId="c52a6687-8685-4323-9ea4-6d311eb2eaf5" providerId="ADAL" clId="{DB13F6CE-8CC9-C24B-95B9-569ACA7FD81E}" dt="2025-01-10T16:14:53.100" v="1916" actId="20577"/>
          <ac:spMkLst>
            <pc:docMk/>
            <pc:sldMk cId="4258105539" sldId="267"/>
            <ac:spMk id="3" creationId="{1E10D785-6AF9-30DD-0B2F-95CD05BAABD1}"/>
          </ac:spMkLst>
        </pc:spChg>
        <pc:picChg chg="add del mod">
          <ac:chgData name="Wardle, Nicholas" userId="c52a6687-8685-4323-9ea4-6d311eb2eaf5" providerId="ADAL" clId="{DB13F6CE-8CC9-C24B-95B9-569ACA7FD81E}" dt="2025-01-10T16:09:49.978" v="1709" actId="478"/>
          <ac:picMkLst>
            <pc:docMk/>
            <pc:sldMk cId="4258105539" sldId="267"/>
            <ac:picMk id="8" creationId="{442B35D3-B413-1BC9-A53A-E696AA778B64}"/>
          </ac:picMkLst>
        </pc:picChg>
        <pc:picChg chg="add mod">
          <ac:chgData name="Wardle, Nicholas" userId="c52a6687-8685-4323-9ea4-6d311eb2eaf5" providerId="ADAL" clId="{DB13F6CE-8CC9-C24B-95B9-569ACA7FD81E}" dt="2025-01-10T16:10:16.235" v="1717" actId="1076"/>
          <ac:picMkLst>
            <pc:docMk/>
            <pc:sldMk cId="4258105539" sldId="267"/>
            <ac:picMk id="10" creationId="{301B883D-80B6-2167-2AC6-559718649C61}"/>
          </ac:picMkLst>
        </pc:picChg>
      </pc:sldChg>
      <pc:sldChg chg="modSp add del mod">
        <pc:chgData name="Wardle, Nicholas" userId="c52a6687-8685-4323-9ea4-6d311eb2eaf5" providerId="ADAL" clId="{DB13F6CE-8CC9-C24B-95B9-569ACA7FD81E}" dt="2025-01-10T16:10:17.592" v="1718" actId="2696"/>
        <pc:sldMkLst>
          <pc:docMk/>
          <pc:sldMk cId="1122663141" sldId="268"/>
        </pc:sldMkLst>
        <pc:picChg chg="mod">
          <ac:chgData name="Wardle, Nicholas" userId="c52a6687-8685-4323-9ea4-6d311eb2eaf5" providerId="ADAL" clId="{DB13F6CE-8CC9-C24B-95B9-569ACA7FD81E}" dt="2025-01-10T16:10:12.401" v="1715" actId="1076"/>
          <ac:picMkLst>
            <pc:docMk/>
            <pc:sldMk cId="1122663141" sldId="268"/>
            <ac:picMk id="10" creationId="{301B883D-80B6-2167-2AC6-559718649C61}"/>
          </ac:picMkLst>
        </pc:picChg>
      </pc:sldChg>
      <pc:sldChg chg="addSp modSp add mod">
        <pc:chgData name="Wardle, Nicholas" userId="c52a6687-8685-4323-9ea4-6d311eb2eaf5" providerId="ADAL" clId="{DB13F6CE-8CC9-C24B-95B9-569ACA7FD81E}" dt="2025-01-10T16:14:50.247" v="1912" actId="20577"/>
        <pc:sldMkLst>
          <pc:docMk/>
          <pc:sldMk cId="3650594861" sldId="268"/>
        </pc:sldMkLst>
        <pc:spChg chg="mod">
          <ac:chgData name="Wardle, Nicholas" userId="c52a6687-8685-4323-9ea4-6d311eb2eaf5" providerId="ADAL" clId="{DB13F6CE-8CC9-C24B-95B9-569ACA7FD81E}" dt="2025-01-10T16:14:50.247" v="1912" actId="20577"/>
          <ac:spMkLst>
            <pc:docMk/>
            <pc:sldMk cId="3650594861" sldId="268"/>
            <ac:spMk id="3" creationId="{1E10D785-6AF9-30DD-0B2F-95CD05BAABD1}"/>
          </ac:spMkLst>
        </pc:spChg>
        <pc:picChg chg="add mod">
          <ac:chgData name="Wardle, Nicholas" userId="c52a6687-8685-4323-9ea4-6d311eb2eaf5" providerId="ADAL" clId="{DB13F6CE-8CC9-C24B-95B9-569ACA7FD81E}" dt="2025-01-10T16:10:28.123" v="1725" actId="1076"/>
          <ac:picMkLst>
            <pc:docMk/>
            <pc:sldMk cId="3650594861" sldId="268"/>
            <ac:picMk id="8" creationId="{7B3ADF6F-F3A4-C933-69C9-CD4A1D5B8386}"/>
          </ac:picMkLst>
        </pc:picChg>
      </pc:sldChg>
      <pc:sldChg chg="del">
        <pc:chgData name="Wardle, Nicholas" userId="c52a6687-8685-4323-9ea4-6d311eb2eaf5" providerId="ADAL" clId="{DB13F6CE-8CC9-C24B-95B9-569ACA7FD81E}" dt="2025-01-08T12:19:22.349" v="194" actId="2696"/>
        <pc:sldMkLst>
          <pc:docMk/>
          <pc:sldMk cId="3874700925" sldId="268"/>
        </pc:sldMkLst>
      </pc:sldChg>
      <pc:sldChg chg="del">
        <pc:chgData name="Wardle, Nicholas" userId="c52a6687-8685-4323-9ea4-6d311eb2eaf5" providerId="ADAL" clId="{DB13F6CE-8CC9-C24B-95B9-569ACA7FD81E}" dt="2025-01-08T12:19:22.844" v="196" actId="2696"/>
        <pc:sldMkLst>
          <pc:docMk/>
          <pc:sldMk cId="2762442141" sldId="269"/>
        </pc:sldMkLst>
      </pc:sldChg>
      <pc:sldChg chg="addSp delSp modSp add mod">
        <pc:chgData name="Wardle, Nicholas" userId="c52a6687-8685-4323-9ea4-6d311eb2eaf5" providerId="ADAL" clId="{DB13F6CE-8CC9-C24B-95B9-569ACA7FD81E}" dt="2025-01-10T16:14:39.863" v="1908" actId="1035"/>
        <pc:sldMkLst>
          <pc:docMk/>
          <pc:sldMk cId="2776088143" sldId="269"/>
        </pc:sldMkLst>
        <pc:spChg chg="mod">
          <ac:chgData name="Wardle, Nicholas" userId="c52a6687-8685-4323-9ea4-6d311eb2eaf5" providerId="ADAL" clId="{DB13F6CE-8CC9-C24B-95B9-569ACA7FD81E}" dt="2025-01-10T16:10:51.487" v="1734" actId="20577"/>
          <ac:spMkLst>
            <pc:docMk/>
            <pc:sldMk cId="2776088143" sldId="269"/>
            <ac:spMk id="3" creationId="{1E10D785-6AF9-30DD-0B2F-95CD05BAABD1}"/>
          </ac:spMkLst>
        </pc:spChg>
        <pc:spChg chg="add mod">
          <ac:chgData name="Wardle, Nicholas" userId="c52a6687-8685-4323-9ea4-6d311eb2eaf5" providerId="ADAL" clId="{DB13F6CE-8CC9-C24B-95B9-569ACA7FD81E}" dt="2025-01-10T16:13:19.245" v="1888" actId="113"/>
          <ac:spMkLst>
            <pc:docMk/>
            <pc:sldMk cId="2776088143" sldId="269"/>
            <ac:spMk id="11" creationId="{7BAF9BEE-3CC3-6398-A8C1-86B4105D9CDD}"/>
          </ac:spMkLst>
        </pc:spChg>
        <pc:picChg chg="del">
          <ac:chgData name="Wardle, Nicholas" userId="c52a6687-8685-4323-9ea4-6d311eb2eaf5" providerId="ADAL" clId="{DB13F6CE-8CC9-C24B-95B9-569ACA7FD81E}" dt="2025-01-10T16:12:43.929" v="1819" actId="478"/>
          <ac:picMkLst>
            <pc:docMk/>
            <pc:sldMk cId="2776088143" sldId="269"/>
            <ac:picMk id="8" creationId="{7B3ADF6F-F3A4-C933-69C9-CD4A1D5B8386}"/>
          </ac:picMkLst>
        </pc:picChg>
        <pc:picChg chg="add mod">
          <ac:chgData name="Wardle, Nicholas" userId="c52a6687-8685-4323-9ea4-6d311eb2eaf5" providerId="ADAL" clId="{DB13F6CE-8CC9-C24B-95B9-569ACA7FD81E}" dt="2025-01-10T16:13:00.204" v="1821" actId="1076"/>
          <ac:picMkLst>
            <pc:docMk/>
            <pc:sldMk cId="2776088143" sldId="269"/>
            <ac:picMk id="9" creationId="{D29F7855-059D-CB33-32AD-E6123FF99787}"/>
          </ac:picMkLst>
        </pc:picChg>
        <pc:picChg chg="add mod">
          <ac:chgData name="Wardle, Nicholas" userId="c52a6687-8685-4323-9ea4-6d311eb2eaf5" providerId="ADAL" clId="{DB13F6CE-8CC9-C24B-95B9-569ACA7FD81E}" dt="2025-01-10T16:14:39.863" v="1908" actId="1035"/>
          <ac:picMkLst>
            <pc:docMk/>
            <pc:sldMk cId="2776088143" sldId="269"/>
            <ac:picMk id="13" creationId="{5909C320-E172-CEEE-ED77-244CB066223C}"/>
          </ac:picMkLst>
        </pc:picChg>
      </pc:sldChg>
      <pc:sldChg chg="del">
        <pc:chgData name="Wardle, Nicholas" userId="c52a6687-8685-4323-9ea4-6d311eb2eaf5" providerId="ADAL" clId="{DB13F6CE-8CC9-C24B-95B9-569ACA7FD81E}" dt="2025-01-08T12:19:22.617" v="195" actId="2696"/>
        <pc:sldMkLst>
          <pc:docMk/>
          <pc:sldMk cId="4186771235" sldId="270"/>
        </pc:sldMkLst>
      </pc:sldChg>
      <pc:sldChg chg="del">
        <pc:chgData name="Wardle, Nicholas" userId="c52a6687-8685-4323-9ea4-6d311eb2eaf5" providerId="ADAL" clId="{DB13F6CE-8CC9-C24B-95B9-569ACA7FD81E}" dt="2025-01-08T12:19:22.981" v="197" actId="2696"/>
        <pc:sldMkLst>
          <pc:docMk/>
          <pc:sldMk cId="4014116117" sldId="271"/>
        </pc:sldMkLst>
      </pc:sldChg>
      <pc:sldChg chg="del">
        <pc:chgData name="Wardle, Nicholas" userId="c52a6687-8685-4323-9ea4-6d311eb2eaf5" providerId="ADAL" clId="{DB13F6CE-8CC9-C24B-95B9-569ACA7FD81E}" dt="2025-01-08T12:19:23.146" v="198" actId="2696"/>
        <pc:sldMkLst>
          <pc:docMk/>
          <pc:sldMk cId="2304629191" sldId="272"/>
        </pc:sldMkLst>
      </pc:sldChg>
      <pc:sldChg chg="del">
        <pc:chgData name="Wardle, Nicholas" userId="c52a6687-8685-4323-9ea4-6d311eb2eaf5" providerId="ADAL" clId="{DB13F6CE-8CC9-C24B-95B9-569ACA7FD81E}" dt="2025-01-08T12:19:23.506" v="201" actId="2696"/>
        <pc:sldMkLst>
          <pc:docMk/>
          <pc:sldMk cId="750931844" sldId="273"/>
        </pc:sldMkLst>
      </pc:sldChg>
      <pc:sldChg chg="del">
        <pc:chgData name="Wardle, Nicholas" userId="c52a6687-8685-4323-9ea4-6d311eb2eaf5" providerId="ADAL" clId="{DB13F6CE-8CC9-C24B-95B9-569ACA7FD81E}" dt="2025-01-08T12:19:23.675" v="202" actId="2696"/>
        <pc:sldMkLst>
          <pc:docMk/>
          <pc:sldMk cId="119177215" sldId="274"/>
        </pc:sldMkLst>
      </pc:sldChg>
      <pc:sldChg chg="del">
        <pc:chgData name="Wardle, Nicholas" userId="c52a6687-8685-4323-9ea4-6d311eb2eaf5" providerId="ADAL" clId="{DB13F6CE-8CC9-C24B-95B9-569ACA7FD81E}" dt="2025-01-08T12:19:23.774" v="203" actId="2696"/>
        <pc:sldMkLst>
          <pc:docMk/>
          <pc:sldMk cId="1115948750" sldId="275"/>
        </pc:sldMkLst>
      </pc:sldChg>
      <pc:sldChg chg="del">
        <pc:chgData name="Wardle, Nicholas" userId="c52a6687-8685-4323-9ea4-6d311eb2eaf5" providerId="ADAL" clId="{DB13F6CE-8CC9-C24B-95B9-569ACA7FD81E}" dt="2025-01-08T12:19:23.852" v="204" actId="2696"/>
        <pc:sldMkLst>
          <pc:docMk/>
          <pc:sldMk cId="4043990675" sldId="276"/>
        </pc:sldMkLst>
      </pc:sldChg>
      <pc:sldChg chg="del">
        <pc:chgData name="Wardle, Nicholas" userId="c52a6687-8685-4323-9ea4-6d311eb2eaf5" providerId="ADAL" clId="{DB13F6CE-8CC9-C24B-95B9-569ACA7FD81E}" dt="2025-01-08T12:19:23.936" v="205" actId="2696"/>
        <pc:sldMkLst>
          <pc:docMk/>
          <pc:sldMk cId="2786774768" sldId="277"/>
        </pc:sldMkLst>
      </pc:sldChg>
      <pc:sldChg chg="del">
        <pc:chgData name="Wardle, Nicholas" userId="c52a6687-8685-4323-9ea4-6d311eb2eaf5" providerId="ADAL" clId="{DB13F6CE-8CC9-C24B-95B9-569ACA7FD81E}" dt="2025-01-08T12:19:24.179" v="207" actId="2696"/>
        <pc:sldMkLst>
          <pc:docMk/>
          <pc:sldMk cId="7667426" sldId="278"/>
        </pc:sldMkLst>
      </pc:sldChg>
      <pc:sldChg chg="del">
        <pc:chgData name="Wardle, Nicholas" userId="c52a6687-8685-4323-9ea4-6d311eb2eaf5" providerId="ADAL" clId="{DB13F6CE-8CC9-C24B-95B9-569ACA7FD81E}" dt="2025-01-08T12:19:24.058" v="206" actId="2696"/>
        <pc:sldMkLst>
          <pc:docMk/>
          <pc:sldMk cId="3271939365" sldId="279"/>
        </pc:sldMkLst>
      </pc:sldChg>
      <pc:sldChg chg="del">
        <pc:chgData name="Wardle, Nicholas" userId="c52a6687-8685-4323-9ea4-6d311eb2eaf5" providerId="ADAL" clId="{DB13F6CE-8CC9-C24B-95B9-569ACA7FD81E}" dt="2025-01-08T12:19:24.377" v="209" actId="2696"/>
        <pc:sldMkLst>
          <pc:docMk/>
          <pc:sldMk cId="3980814198" sldId="280"/>
        </pc:sldMkLst>
      </pc:sldChg>
      <pc:sldChg chg="del">
        <pc:chgData name="Wardle, Nicholas" userId="c52a6687-8685-4323-9ea4-6d311eb2eaf5" providerId="ADAL" clId="{DB13F6CE-8CC9-C24B-95B9-569ACA7FD81E}" dt="2025-01-08T12:19:24.503" v="210" actId="2696"/>
        <pc:sldMkLst>
          <pc:docMk/>
          <pc:sldMk cId="3074854692" sldId="281"/>
        </pc:sldMkLst>
      </pc:sldChg>
      <pc:sldChg chg="del">
        <pc:chgData name="Wardle, Nicholas" userId="c52a6687-8685-4323-9ea4-6d311eb2eaf5" providerId="ADAL" clId="{DB13F6CE-8CC9-C24B-95B9-569ACA7FD81E}" dt="2025-01-08T12:19:24.733" v="211" actId="2696"/>
        <pc:sldMkLst>
          <pc:docMk/>
          <pc:sldMk cId="1222593917" sldId="282"/>
        </pc:sldMkLst>
      </pc:sldChg>
      <pc:sldChg chg="del">
        <pc:chgData name="Wardle, Nicholas" userId="c52a6687-8685-4323-9ea4-6d311eb2eaf5" providerId="ADAL" clId="{DB13F6CE-8CC9-C24B-95B9-569ACA7FD81E}" dt="2025-01-08T12:19:24.764" v="212" actId="2696"/>
        <pc:sldMkLst>
          <pc:docMk/>
          <pc:sldMk cId="3737546554" sldId="283"/>
        </pc:sldMkLst>
      </pc:sldChg>
      <pc:sldChg chg="del">
        <pc:chgData name="Wardle, Nicholas" userId="c52a6687-8685-4323-9ea4-6d311eb2eaf5" providerId="ADAL" clId="{DB13F6CE-8CC9-C24B-95B9-569ACA7FD81E}" dt="2025-01-08T12:19:24.959" v="213" actId="2696"/>
        <pc:sldMkLst>
          <pc:docMk/>
          <pc:sldMk cId="700182751" sldId="284"/>
        </pc:sldMkLst>
      </pc:sldChg>
      <pc:sldChg chg="del">
        <pc:chgData name="Wardle, Nicholas" userId="c52a6687-8685-4323-9ea4-6d311eb2eaf5" providerId="ADAL" clId="{DB13F6CE-8CC9-C24B-95B9-569ACA7FD81E}" dt="2025-01-08T12:19:25.076" v="214" actId="2696"/>
        <pc:sldMkLst>
          <pc:docMk/>
          <pc:sldMk cId="2031881393" sldId="285"/>
        </pc:sldMkLst>
      </pc:sldChg>
      <pc:sldChg chg="del">
        <pc:chgData name="Wardle, Nicholas" userId="c52a6687-8685-4323-9ea4-6d311eb2eaf5" providerId="ADAL" clId="{DB13F6CE-8CC9-C24B-95B9-569ACA7FD81E}" dt="2025-01-08T12:19:25.174" v="215" actId="2696"/>
        <pc:sldMkLst>
          <pc:docMk/>
          <pc:sldMk cId="4002750663" sldId="286"/>
        </pc:sldMkLst>
      </pc:sldChg>
      <pc:sldChg chg="del">
        <pc:chgData name="Wardle, Nicholas" userId="c52a6687-8685-4323-9ea4-6d311eb2eaf5" providerId="ADAL" clId="{DB13F6CE-8CC9-C24B-95B9-569ACA7FD81E}" dt="2025-01-08T12:19:21.783" v="192" actId="2696"/>
        <pc:sldMkLst>
          <pc:docMk/>
          <pc:sldMk cId="1965005226" sldId="287"/>
        </pc:sldMkLst>
      </pc:sldChg>
      <pc:sldChg chg="del">
        <pc:chgData name="Wardle, Nicholas" userId="c52a6687-8685-4323-9ea4-6d311eb2eaf5" providerId="ADAL" clId="{DB13F6CE-8CC9-C24B-95B9-569ACA7FD81E}" dt="2025-01-08T12:19:24.281" v="208" actId="2696"/>
        <pc:sldMkLst>
          <pc:docMk/>
          <pc:sldMk cId="2366351040" sldId="288"/>
        </pc:sldMkLst>
      </pc:sldChg>
      <pc:sldChg chg="del">
        <pc:chgData name="Wardle, Nicholas" userId="c52a6687-8685-4323-9ea4-6d311eb2eaf5" providerId="ADAL" clId="{DB13F6CE-8CC9-C24B-95B9-569ACA7FD81E}" dt="2025-01-08T12:19:23.290" v="199" actId="2696"/>
        <pc:sldMkLst>
          <pc:docMk/>
          <pc:sldMk cId="2976223591" sldId="289"/>
        </pc:sldMkLst>
      </pc:sldChg>
      <pc:sldChg chg="del">
        <pc:chgData name="Wardle, Nicholas" userId="c52a6687-8685-4323-9ea4-6d311eb2eaf5" providerId="ADAL" clId="{DB13F6CE-8CC9-C24B-95B9-569ACA7FD81E}" dt="2025-01-08T12:19:23.378" v="200" actId="2696"/>
        <pc:sldMkLst>
          <pc:docMk/>
          <pc:sldMk cId="3985355360" sldId="290"/>
        </pc:sldMkLst>
      </pc:sldChg>
    </pc:docChg>
  </pc:docChgLst>
  <pc:docChgLst>
    <pc:chgData name="Wardle, Nicholas" userId="c52a6687-8685-4323-9ea4-6d311eb2eaf5" providerId="ADAL" clId="{588DDB47-F6FE-AB4E-9B23-DDDC2FD6D131}"/>
    <pc:docChg chg="undo custSel addSld delSld modSld sldOrd">
      <pc:chgData name="Wardle, Nicholas" userId="c52a6687-8685-4323-9ea4-6d311eb2eaf5" providerId="ADAL" clId="{588DDB47-F6FE-AB4E-9B23-DDDC2FD6D131}" dt="2024-12-17T14:52:34.811" v="5756" actId="478"/>
      <pc:docMkLst>
        <pc:docMk/>
      </pc:docMkLst>
      <pc:sldChg chg="delSp modSp mod">
        <pc:chgData name="Wardle, Nicholas" userId="c52a6687-8685-4323-9ea4-6d311eb2eaf5" providerId="ADAL" clId="{588DDB47-F6FE-AB4E-9B23-DDDC2FD6D131}" dt="2024-12-13T12:27:42.675" v="41" actId="478"/>
        <pc:sldMkLst>
          <pc:docMk/>
          <pc:sldMk cId="266826683" sldId="257"/>
        </pc:sldMkLst>
        <pc:spChg chg="mod">
          <ac:chgData name="Wardle, Nicholas" userId="c52a6687-8685-4323-9ea4-6d311eb2eaf5" providerId="ADAL" clId="{588DDB47-F6FE-AB4E-9B23-DDDC2FD6D131}" dt="2024-12-13T12:27:36.726" v="38" actId="20577"/>
          <ac:spMkLst>
            <pc:docMk/>
            <pc:sldMk cId="266826683" sldId="257"/>
            <ac:spMk id="3" creationId="{0108A084-C83B-B1BA-F1C8-58ED2C96F318}"/>
          </ac:spMkLst>
        </pc:spChg>
        <pc:spChg chg="mod">
          <ac:chgData name="Wardle, Nicholas" userId="c52a6687-8685-4323-9ea4-6d311eb2eaf5" providerId="ADAL" clId="{588DDB47-F6FE-AB4E-9B23-DDDC2FD6D131}" dt="2024-12-13T12:27:39.988" v="39" actId="20577"/>
          <ac:spMkLst>
            <pc:docMk/>
            <pc:sldMk cId="266826683" sldId="257"/>
            <ac:spMk id="6" creationId="{D8590196-1683-86F1-9CB4-80E5FB8111EC}"/>
          </ac:spMkLst>
        </pc:spChg>
        <pc:picChg chg="del">
          <ac:chgData name="Wardle, Nicholas" userId="c52a6687-8685-4323-9ea4-6d311eb2eaf5" providerId="ADAL" clId="{588DDB47-F6FE-AB4E-9B23-DDDC2FD6D131}" dt="2024-12-13T12:27:42.675" v="41" actId="478"/>
          <ac:picMkLst>
            <pc:docMk/>
            <pc:sldMk cId="266826683" sldId="257"/>
            <ac:picMk id="5" creationId="{7F238C92-34B7-1C4E-7162-1AD4B0CF385A}"/>
          </ac:picMkLst>
        </pc:picChg>
        <pc:picChg chg="del">
          <ac:chgData name="Wardle, Nicholas" userId="c52a6687-8685-4323-9ea4-6d311eb2eaf5" providerId="ADAL" clId="{588DDB47-F6FE-AB4E-9B23-DDDC2FD6D131}" dt="2024-12-13T12:27:42.290" v="40" actId="478"/>
          <ac:picMkLst>
            <pc:docMk/>
            <pc:sldMk cId="266826683" sldId="257"/>
            <ac:picMk id="8" creationId="{2AE3947A-80C6-DF8C-112F-8EDB6D410274}"/>
          </ac:picMkLst>
        </pc:picChg>
      </pc:sldChg>
      <pc:sldChg chg="addSp delSp modSp del mod">
        <pc:chgData name="Wardle, Nicholas" userId="c52a6687-8685-4323-9ea4-6d311eb2eaf5" providerId="ADAL" clId="{588DDB47-F6FE-AB4E-9B23-DDDC2FD6D131}" dt="2024-12-17T12:50:50.077" v="5685" actId="2696"/>
        <pc:sldMkLst>
          <pc:docMk/>
          <pc:sldMk cId="3985218701" sldId="258"/>
        </pc:sldMkLst>
        <pc:spChg chg="add mod">
          <ac:chgData name="Wardle, Nicholas" userId="c52a6687-8685-4323-9ea4-6d311eb2eaf5" providerId="ADAL" clId="{588DDB47-F6FE-AB4E-9B23-DDDC2FD6D131}" dt="2024-12-17T12:50:39.706" v="5681" actId="21"/>
          <ac:spMkLst>
            <pc:docMk/>
            <pc:sldMk cId="3985218701" sldId="258"/>
            <ac:spMk id="4" creationId="{22249862-39C9-D041-CC52-503DFD24E0D7}"/>
          </ac:spMkLst>
        </pc:spChg>
        <pc:spChg chg="del mod">
          <ac:chgData name="Wardle, Nicholas" userId="c52a6687-8685-4323-9ea4-6d311eb2eaf5" providerId="ADAL" clId="{588DDB47-F6FE-AB4E-9B23-DDDC2FD6D131}" dt="2024-12-17T12:50:39.706" v="5681" actId="21"/>
          <ac:spMkLst>
            <pc:docMk/>
            <pc:sldMk cId="3985218701" sldId="258"/>
            <ac:spMk id="5" creationId="{2E3B387E-8604-39D9-464C-C406646447E5}"/>
          </ac:spMkLst>
        </pc:spChg>
        <pc:spChg chg="del mod">
          <ac:chgData name="Wardle, Nicholas" userId="c52a6687-8685-4323-9ea4-6d311eb2eaf5" providerId="ADAL" clId="{588DDB47-F6FE-AB4E-9B23-DDDC2FD6D131}" dt="2024-12-17T12:50:39.706" v="5681" actId="21"/>
          <ac:spMkLst>
            <pc:docMk/>
            <pc:sldMk cId="3985218701" sldId="258"/>
            <ac:spMk id="6" creationId="{FF6003C2-EC4C-59CE-0134-5D32310B0ADE}"/>
          </ac:spMkLst>
        </pc:spChg>
        <pc:spChg chg="add mod">
          <ac:chgData name="Wardle, Nicholas" userId="c52a6687-8685-4323-9ea4-6d311eb2eaf5" providerId="ADAL" clId="{588DDB47-F6FE-AB4E-9B23-DDDC2FD6D131}" dt="2024-12-17T12:50:39.706" v="5681" actId="21"/>
          <ac:spMkLst>
            <pc:docMk/>
            <pc:sldMk cId="3985218701" sldId="258"/>
            <ac:spMk id="9" creationId="{1AFB51F7-3897-D410-B50A-45C0A056C17E}"/>
          </ac:spMkLst>
        </pc:spChg>
        <pc:spChg chg="add del mod">
          <ac:chgData name="Wardle, Nicholas" userId="c52a6687-8685-4323-9ea4-6d311eb2eaf5" providerId="ADAL" clId="{588DDB47-F6FE-AB4E-9B23-DDDC2FD6D131}" dt="2024-12-17T12:50:39.706" v="5681" actId="21"/>
          <ac:spMkLst>
            <pc:docMk/>
            <pc:sldMk cId="3985218701" sldId="258"/>
            <ac:spMk id="11" creationId="{A0924C48-2D51-EDF9-B86B-EB6C0D59DE6F}"/>
          </ac:spMkLst>
        </pc:spChg>
        <pc:picChg chg="add del mod">
          <ac:chgData name="Wardle, Nicholas" userId="c52a6687-8685-4323-9ea4-6d311eb2eaf5" providerId="ADAL" clId="{588DDB47-F6FE-AB4E-9B23-DDDC2FD6D131}" dt="2024-12-17T12:50:39.706" v="5681" actId="21"/>
          <ac:picMkLst>
            <pc:docMk/>
            <pc:sldMk cId="3985218701" sldId="258"/>
            <ac:picMk id="3" creationId="{A1750D4B-1F29-5637-773D-A7046775983B}"/>
          </ac:picMkLst>
        </pc:picChg>
        <pc:picChg chg="add del mod">
          <ac:chgData name="Wardle, Nicholas" userId="c52a6687-8685-4323-9ea4-6d311eb2eaf5" providerId="ADAL" clId="{588DDB47-F6FE-AB4E-9B23-DDDC2FD6D131}" dt="2024-12-17T12:50:39.706" v="5681" actId="21"/>
          <ac:picMkLst>
            <pc:docMk/>
            <pc:sldMk cId="3985218701" sldId="258"/>
            <ac:picMk id="7" creationId="{66AB4BDB-9A43-0BEC-A2DA-AF52428ABF2B}"/>
          </ac:picMkLst>
        </pc:picChg>
        <pc:picChg chg="del">
          <ac:chgData name="Wardle, Nicholas" userId="c52a6687-8685-4323-9ea4-6d311eb2eaf5" providerId="ADAL" clId="{588DDB47-F6FE-AB4E-9B23-DDDC2FD6D131}" dt="2024-12-13T12:28:05.908" v="57" actId="478"/>
          <ac:picMkLst>
            <pc:docMk/>
            <pc:sldMk cId="3985218701" sldId="258"/>
            <ac:picMk id="9" creationId="{26F32F9C-41AA-69E7-0B3F-9DD396988C89}"/>
          </ac:picMkLst>
        </pc:picChg>
        <pc:picChg chg="add del mod">
          <ac:chgData name="Wardle, Nicholas" userId="c52a6687-8685-4323-9ea4-6d311eb2eaf5" providerId="ADAL" clId="{588DDB47-F6FE-AB4E-9B23-DDDC2FD6D131}" dt="2024-12-17T12:50:39.706" v="5681" actId="21"/>
          <ac:picMkLst>
            <pc:docMk/>
            <pc:sldMk cId="3985218701" sldId="258"/>
            <ac:picMk id="10" creationId="{F3AC6216-D4F1-B5E7-3ED2-56263CAF0956}"/>
          </ac:picMkLst>
        </pc:picChg>
      </pc:sldChg>
      <pc:sldChg chg="del">
        <pc:chgData name="Wardle, Nicholas" userId="c52a6687-8685-4323-9ea4-6d311eb2eaf5" providerId="ADAL" clId="{588DDB47-F6FE-AB4E-9B23-DDDC2FD6D131}" dt="2024-12-13T12:27:47.584" v="42" actId="2696"/>
        <pc:sldMkLst>
          <pc:docMk/>
          <pc:sldMk cId="1022910544" sldId="259"/>
        </pc:sldMkLst>
      </pc:sldChg>
      <pc:sldChg chg="addSp delSp modSp add del mod">
        <pc:chgData name="Wardle, Nicholas" userId="c52a6687-8685-4323-9ea4-6d311eb2eaf5" providerId="ADAL" clId="{588DDB47-F6FE-AB4E-9B23-DDDC2FD6D131}" dt="2024-12-17T12:50:51.158" v="5686" actId="2696"/>
        <pc:sldMkLst>
          <pc:docMk/>
          <pc:sldMk cId="1657572868" sldId="259"/>
        </pc:sldMkLst>
        <pc:spChg chg="add del mod">
          <ac:chgData name="Wardle, Nicholas" userId="c52a6687-8685-4323-9ea4-6d311eb2eaf5" providerId="ADAL" clId="{588DDB47-F6FE-AB4E-9B23-DDDC2FD6D131}" dt="2024-12-13T12:32:08.481" v="503" actId="478"/>
          <ac:spMkLst>
            <pc:docMk/>
            <pc:sldMk cId="1657572868" sldId="259"/>
            <ac:spMk id="2" creationId="{A3CF686A-B2E6-0925-282A-1CDD0DEB090E}"/>
          </ac:spMkLst>
        </pc:spChg>
        <pc:spChg chg="add del mod">
          <ac:chgData name="Wardle, Nicholas" userId="c52a6687-8685-4323-9ea4-6d311eb2eaf5" providerId="ADAL" clId="{588DDB47-F6FE-AB4E-9B23-DDDC2FD6D131}" dt="2024-12-17T12:50:46.631" v="5683" actId="21"/>
          <ac:spMkLst>
            <pc:docMk/>
            <pc:sldMk cId="1657572868" sldId="259"/>
            <ac:spMk id="4" creationId="{07C958D3-90F0-91AF-8185-4D5673696592}"/>
          </ac:spMkLst>
        </pc:spChg>
        <pc:spChg chg="del">
          <ac:chgData name="Wardle, Nicholas" userId="c52a6687-8685-4323-9ea4-6d311eb2eaf5" providerId="ADAL" clId="{588DDB47-F6FE-AB4E-9B23-DDDC2FD6D131}" dt="2024-12-17T12:50:46.631" v="5683" actId="21"/>
          <ac:spMkLst>
            <pc:docMk/>
            <pc:sldMk cId="1657572868" sldId="259"/>
            <ac:spMk id="5" creationId="{2E3B387E-8604-39D9-464C-C406646447E5}"/>
          </ac:spMkLst>
        </pc:spChg>
        <pc:spChg chg="del mod">
          <ac:chgData name="Wardle, Nicholas" userId="c52a6687-8685-4323-9ea4-6d311eb2eaf5" providerId="ADAL" clId="{588DDB47-F6FE-AB4E-9B23-DDDC2FD6D131}" dt="2024-12-17T12:50:46.631" v="5683" actId="21"/>
          <ac:spMkLst>
            <pc:docMk/>
            <pc:sldMk cId="1657572868" sldId="259"/>
            <ac:spMk id="6" creationId="{FF6003C2-EC4C-59CE-0134-5D32310B0ADE}"/>
          </ac:spMkLst>
        </pc:spChg>
        <pc:spChg chg="add mod">
          <ac:chgData name="Wardle, Nicholas" userId="c52a6687-8685-4323-9ea4-6d311eb2eaf5" providerId="ADAL" clId="{588DDB47-F6FE-AB4E-9B23-DDDC2FD6D131}" dt="2024-12-17T12:50:46.631" v="5683" actId="21"/>
          <ac:spMkLst>
            <pc:docMk/>
            <pc:sldMk cId="1657572868" sldId="259"/>
            <ac:spMk id="7" creationId="{6644487C-92BC-BFF5-2930-11A1C657EC05}"/>
          </ac:spMkLst>
        </pc:spChg>
        <pc:spChg chg="add mod">
          <ac:chgData name="Wardle, Nicholas" userId="c52a6687-8685-4323-9ea4-6d311eb2eaf5" providerId="ADAL" clId="{588DDB47-F6FE-AB4E-9B23-DDDC2FD6D131}" dt="2024-12-17T12:50:46.631" v="5683" actId="21"/>
          <ac:spMkLst>
            <pc:docMk/>
            <pc:sldMk cId="1657572868" sldId="259"/>
            <ac:spMk id="10" creationId="{C7C0D48D-DBD4-8AA4-841D-86CE2687A05D}"/>
          </ac:spMkLst>
        </pc:spChg>
        <pc:spChg chg="del">
          <ac:chgData name="Wardle, Nicholas" userId="c52a6687-8685-4323-9ea4-6d311eb2eaf5" providerId="ADAL" clId="{588DDB47-F6FE-AB4E-9B23-DDDC2FD6D131}" dt="2024-12-13T12:32:01.169" v="497" actId="478"/>
          <ac:spMkLst>
            <pc:docMk/>
            <pc:sldMk cId="1657572868" sldId="259"/>
            <ac:spMk id="11" creationId="{A0924C48-2D51-EDF9-B86B-EB6C0D59DE6F}"/>
          </ac:spMkLst>
        </pc:spChg>
        <pc:spChg chg="add del mod">
          <ac:chgData name="Wardle, Nicholas" userId="c52a6687-8685-4323-9ea4-6d311eb2eaf5" providerId="ADAL" clId="{588DDB47-F6FE-AB4E-9B23-DDDC2FD6D131}" dt="2024-12-17T12:50:46.631" v="5683" actId="21"/>
          <ac:spMkLst>
            <pc:docMk/>
            <pc:sldMk cId="1657572868" sldId="259"/>
            <ac:spMk id="14" creationId="{644D1D76-3878-1C2D-A7C1-CC2884752FE9}"/>
          </ac:spMkLst>
        </pc:spChg>
        <pc:picChg chg="del">
          <ac:chgData name="Wardle, Nicholas" userId="c52a6687-8685-4323-9ea4-6d311eb2eaf5" providerId="ADAL" clId="{588DDB47-F6FE-AB4E-9B23-DDDC2FD6D131}" dt="2024-12-17T12:50:46.631" v="5683" actId="21"/>
          <ac:picMkLst>
            <pc:docMk/>
            <pc:sldMk cId="1657572868" sldId="259"/>
            <ac:picMk id="3" creationId="{A1750D4B-1F29-5637-773D-A7046775983B}"/>
          </ac:picMkLst>
        </pc:picChg>
        <pc:picChg chg="del">
          <ac:chgData name="Wardle, Nicholas" userId="c52a6687-8685-4323-9ea4-6d311eb2eaf5" providerId="ADAL" clId="{588DDB47-F6FE-AB4E-9B23-DDDC2FD6D131}" dt="2024-12-13T12:32:02.463" v="498" actId="478"/>
          <ac:picMkLst>
            <pc:docMk/>
            <pc:sldMk cId="1657572868" sldId="259"/>
            <ac:picMk id="7" creationId="{66AB4BDB-9A43-0BEC-A2DA-AF52428ABF2B}"/>
          </ac:picMkLst>
        </pc:picChg>
        <pc:picChg chg="add del mod">
          <ac:chgData name="Wardle, Nicholas" userId="c52a6687-8685-4323-9ea4-6d311eb2eaf5" providerId="ADAL" clId="{588DDB47-F6FE-AB4E-9B23-DDDC2FD6D131}" dt="2024-12-17T12:50:46.631" v="5683" actId="21"/>
          <ac:picMkLst>
            <pc:docMk/>
            <pc:sldMk cId="1657572868" sldId="259"/>
            <ac:picMk id="9" creationId="{EDC192B6-EC51-61A2-11F9-7BAE0D149AEF}"/>
          </ac:picMkLst>
        </pc:picChg>
        <pc:picChg chg="del">
          <ac:chgData name="Wardle, Nicholas" userId="c52a6687-8685-4323-9ea4-6d311eb2eaf5" providerId="ADAL" clId="{588DDB47-F6FE-AB4E-9B23-DDDC2FD6D131}" dt="2024-12-13T12:31:59.650" v="496" actId="478"/>
          <ac:picMkLst>
            <pc:docMk/>
            <pc:sldMk cId="1657572868" sldId="259"/>
            <ac:picMk id="10" creationId="{F3AC6216-D4F1-B5E7-3ED2-56263CAF0956}"/>
          </ac:picMkLst>
        </pc:picChg>
        <pc:picChg chg="add del mod">
          <ac:chgData name="Wardle, Nicholas" userId="c52a6687-8685-4323-9ea4-6d311eb2eaf5" providerId="ADAL" clId="{588DDB47-F6FE-AB4E-9B23-DDDC2FD6D131}" dt="2024-12-17T12:50:46.631" v="5683" actId="21"/>
          <ac:picMkLst>
            <pc:docMk/>
            <pc:sldMk cId="1657572868" sldId="259"/>
            <ac:picMk id="13" creationId="{91B7414C-D2E3-BA17-B4CD-0D53D2C35C66}"/>
          </ac:picMkLst>
        </pc:picChg>
      </pc:sldChg>
      <pc:sldChg chg="new del">
        <pc:chgData name="Wardle, Nicholas" userId="c52a6687-8685-4323-9ea4-6d311eb2eaf5" providerId="ADAL" clId="{588DDB47-F6FE-AB4E-9B23-DDDC2FD6D131}" dt="2024-12-13T12:34:07.774" v="678" actId="2696"/>
        <pc:sldMkLst>
          <pc:docMk/>
          <pc:sldMk cId="54169009" sldId="260"/>
        </pc:sldMkLst>
      </pc:sldChg>
      <pc:sldChg chg="addSp delSp modSp new mod ord">
        <pc:chgData name="Wardle, Nicholas" userId="c52a6687-8685-4323-9ea4-6d311eb2eaf5" providerId="ADAL" clId="{588DDB47-F6FE-AB4E-9B23-DDDC2FD6D131}" dt="2024-12-13T13:22:54.735" v="809" actId="1076"/>
        <pc:sldMkLst>
          <pc:docMk/>
          <pc:sldMk cId="3363375867" sldId="260"/>
        </pc:sldMkLst>
        <pc:spChg chg="mod">
          <ac:chgData name="Wardle, Nicholas" userId="c52a6687-8685-4323-9ea4-6d311eb2eaf5" providerId="ADAL" clId="{588DDB47-F6FE-AB4E-9B23-DDDC2FD6D131}" dt="2024-12-13T13:20:17.629" v="729" actId="20577"/>
          <ac:spMkLst>
            <pc:docMk/>
            <pc:sldMk cId="3363375867" sldId="260"/>
            <ac:spMk id="2" creationId="{A8D3973A-046E-8B51-E862-0362931A7941}"/>
          </ac:spMkLst>
        </pc:spChg>
        <pc:spChg chg="del">
          <ac:chgData name="Wardle, Nicholas" userId="c52a6687-8685-4323-9ea4-6d311eb2eaf5" providerId="ADAL" clId="{588DDB47-F6FE-AB4E-9B23-DDDC2FD6D131}" dt="2024-12-13T12:34:17.599" v="681" actId="478"/>
          <ac:spMkLst>
            <pc:docMk/>
            <pc:sldMk cId="3363375867" sldId="260"/>
            <ac:spMk id="3" creationId="{698CF29C-6FAA-0B77-F40B-DD69F1F0D4F1}"/>
          </ac:spMkLst>
        </pc:spChg>
        <pc:spChg chg="del">
          <ac:chgData name="Wardle, Nicholas" userId="c52a6687-8685-4323-9ea4-6d311eb2eaf5" providerId="ADAL" clId="{588DDB47-F6FE-AB4E-9B23-DDDC2FD6D131}" dt="2024-12-13T13:20:19.589" v="730" actId="478"/>
          <ac:spMkLst>
            <pc:docMk/>
            <pc:sldMk cId="3363375867" sldId="260"/>
            <ac:spMk id="7" creationId="{169E0F2D-1E9D-7F99-CEDF-BA7D7E4C4779}"/>
          </ac:spMkLst>
        </pc:spChg>
        <pc:spChg chg="add mod">
          <ac:chgData name="Wardle, Nicholas" userId="c52a6687-8685-4323-9ea4-6d311eb2eaf5" providerId="ADAL" clId="{588DDB47-F6FE-AB4E-9B23-DDDC2FD6D131}" dt="2024-12-13T13:22:26.698" v="805" actId="20577"/>
          <ac:spMkLst>
            <pc:docMk/>
            <pc:sldMk cId="3363375867" sldId="260"/>
            <ac:spMk id="9" creationId="{9C52C3E8-D91B-60DD-E19D-D421CDE1407D}"/>
          </ac:spMkLst>
        </pc:spChg>
        <pc:spChg chg="add mod">
          <ac:chgData name="Wardle, Nicholas" userId="c52a6687-8685-4323-9ea4-6d311eb2eaf5" providerId="ADAL" clId="{588DDB47-F6FE-AB4E-9B23-DDDC2FD6D131}" dt="2024-12-13T13:22:37.986" v="807" actId="14100"/>
          <ac:spMkLst>
            <pc:docMk/>
            <pc:sldMk cId="3363375867" sldId="260"/>
            <ac:spMk id="11" creationId="{D1958B43-659B-365D-DBF4-FE1553BDA00E}"/>
          </ac:spMkLst>
        </pc:spChg>
        <pc:spChg chg="add mod">
          <ac:chgData name="Wardle, Nicholas" userId="c52a6687-8685-4323-9ea4-6d311eb2eaf5" providerId="ADAL" clId="{588DDB47-F6FE-AB4E-9B23-DDDC2FD6D131}" dt="2024-12-13T13:22:54.735" v="809" actId="1076"/>
          <ac:spMkLst>
            <pc:docMk/>
            <pc:sldMk cId="3363375867" sldId="260"/>
            <ac:spMk id="12" creationId="{C86C592F-2FFB-4011-EB1E-9E4522668B1B}"/>
          </ac:spMkLst>
        </pc:spChg>
        <pc:picChg chg="add mod">
          <ac:chgData name="Wardle, Nicholas" userId="c52a6687-8685-4323-9ea4-6d311eb2eaf5" providerId="ADAL" clId="{588DDB47-F6FE-AB4E-9B23-DDDC2FD6D131}" dt="2024-12-13T13:22:34.905" v="806"/>
          <ac:picMkLst>
            <pc:docMk/>
            <pc:sldMk cId="3363375867" sldId="260"/>
            <ac:picMk id="10" creationId="{8D43E150-36FA-681C-A25B-ED676D03A9AB}"/>
          </ac:picMkLst>
        </pc:picChg>
      </pc:sldChg>
      <pc:sldChg chg="addSp delSp modSp new mod">
        <pc:chgData name="Wardle, Nicholas" userId="c52a6687-8685-4323-9ea4-6d311eb2eaf5" providerId="ADAL" clId="{588DDB47-F6FE-AB4E-9B23-DDDC2FD6D131}" dt="2024-12-13T13:27:46.694" v="962" actId="21"/>
        <pc:sldMkLst>
          <pc:docMk/>
          <pc:sldMk cId="1601062442" sldId="261"/>
        </pc:sldMkLst>
        <pc:spChg chg="mod">
          <ac:chgData name="Wardle, Nicholas" userId="c52a6687-8685-4323-9ea4-6d311eb2eaf5" providerId="ADAL" clId="{588DDB47-F6FE-AB4E-9B23-DDDC2FD6D131}" dt="2024-12-13T13:23:13.330" v="833" actId="20577"/>
          <ac:spMkLst>
            <pc:docMk/>
            <pc:sldMk cId="1601062442" sldId="261"/>
            <ac:spMk id="2" creationId="{752D5DE2-73F6-9F6F-EEBB-F641C52CE05E}"/>
          </ac:spMkLst>
        </pc:spChg>
        <pc:spChg chg="mod">
          <ac:chgData name="Wardle, Nicholas" userId="c52a6687-8685-4323-9ea4-6d311eb2eaf5" providerId="ADAL" clId="{588DDB47-F6FE-AB4E-9B23-DDDC2FD6D131}" dt="2024-12-13T13:25:33.530" v="877" actId="12"/>
          <ac:spMkLst>
            <pc:docMk/>
            <pc:sldMk cId="1601062442" sldId="261"/>
            <ac:spMk id="3" creationId="{9B89D5CB-CC18-1ADB-C51F-2707A7BFE438}"/>
          </ac:spMkLst>
        </pc:spChg>
        <pc:spChg chg="del">
          <ac:chgData name="Wardle, Nicholas" userId="c52a6687-8685-4323-9ea4-6d311eb2eaf5" providerId="ADAL" clId="{588DDB47-F6FE-AB4E-9B23-DDDC2FD6D131}" dt="2024-12-13T13:23:16.030" v="834" actId="478"/>
          <ac:spMkLst>
            <pc:docMk/>
            <pc:sldMk cId="1601062442" sldId="261"/>
            <ac:spMk id="7" creationId="{BDCB2F3B-94FE-78D3-7018-DA4D3C7CBCFB}"/>
          </ac:spMkLst>
        </pc:spChg>
        <pc:spChg chg="add del mod">
          <ac:chgData name="Wardle, Nicholas" userId="c52a6687-8685-4323-9ea4-6d311eb2eaf5" providerId="ADAL" clId="{588DDB47-F6FE-AB4E-9B23-DDDC2FD6D131}" dt="2024-12-13T13:26:07.653" v="893" actId="478"/>
          <ac:spMkLst>
            <pc:docMk/>
            <pc:sldMk cId="1601062442" sldId="261"/>
            <ac:spMk id="9" creationId="{3B7C41C0-80AD-0459-D277-41E077C6E365}"/>
          </ac:spMkLst>
        </pc:spChg>
        <pc:spChg chg="add del mod">
          <ac:chgData name="Wardle, Nicholas" userId="c52a6687-8685-4323-9ea4-6d311eb2eaf5" providerId="ADAL" clId="{588DDB47-F6FE-AB4E-9B23-DDDC2FD6D131}" dt="2024-12-13T13:27:46.694" v="962" actId="21"/>
          <ac:spMkLst>
            <pc:docMk/>
            <pc:sldMk cId="1601062442" sldId="261"/>
            <ac:spMk id="11" creationId="{671DCC64-F328-0B84-2424-54495523C706}"/>
          </ac:spMkLst>
        </pc:spChg>
        <pc:picChg chg="add del mod">
          <ac:chgData name="Wardle, Nicholas" userId="c52a6687-8685-4323-9ea4-6d311eb2eaf5" providerId="ADAL" clId="{588DDB47-F6FE-AB4E-9B23-DDDC2FD6D131}" dt="2024-12-13T13:26:06.718" v="892" actId="478"/>
          <ac:picMkLst>
            <pc:docMk/>
            <pc:sldMk cId="1601062442" sldId="261"/>
            <ac:picMk id="8" creationId="{9A3FE3EE-AE2B-482E-0FE8-DC8480586FCB}"/>
          </ac:picMkLst>
        </pc:picChg>
        <pc:picChg chg="add mod">
          <ac:chgData name="Wardle, Nicholas" userId="c52a6687-8685-4323-9ea4-6d311eb2eaf5" providerId="ADAL" clId="{588DDB47-F6FE-AB4E-9B23-DDDC2FD6D131}" dt="2024-12-13T13:25:49.054" v="879" actId="1076"/>
          <ac:picMkLst>
            <pc:docMk/>
            <pc:sldMk cId="1601062442" sldId="261"/>
            <ac:picMk id="10" creationId="{B75B4936-7D2C-0494-E498-1E5D65222320}"/>
          </ac:picMkLst>
        </pc:picChg>
      </pc:sldChg>
      <pc:sldChg chg="del">
        <pc:chgData name="Wardle, Nicholas" userId="c52a6687-8685-4323-9ea4-6d311eb2eaf5" providerId="ADAL" clId="{588DDB47-F6FE-AB4E-9B23-DDDC2FD6D131}" dt="2024-12-13T12:27:48.045" v="43" actId="2696"/>
        <pc:sldMkLst>
          <pc:docMk/>
          <pc:sldMk cId="2498829044" sldId="261"/>
        </pc:sldMkLst>
      </pc:sldChg>
      <pc:sldChg chg="del">
        <pc:chgData name="Wardle, Nicholas" userId="c52a6687-8685-4323-9ea4-6d311eb2eaf5" providerId="ADAL" clId="{588DDB47-F6FE-AB4E-9B23-DDDC2FD6D131}" dt="2024-12-13T12:27:48.479" v="44" actId="2696"/>
        <pc:sldMkLst>
          <pc:docMk/>
          <pc:sldMk cId="1648470704" sldId="262"/>
        </pc:sldMkLst>
      </pc:sldChg>
      <pc:sldChg chg="addSp modSp add mod">
        <pc:chgData name="Wardle, Nicholas" userId="c52a6687-8685-4323-9ea4-6d311eb2eaf5" providerId="ADAL" clId="{588DDB47-F6FE-AB4E-9B23-DDDC2FD6D131}" dt="2024-12-13T13:37:04.990" v="964"/>
        <pc:sldMkLst>
          <pc:docMk/>
          <pc:sldMk cId="3476182616" sldId="262"/>
        </pc:sldMkLst>
        <pc:spChg chg="add mod">
          <ac:chgData name="Wardle, Nicholas" userId="c52a6687-8685-4323-9ea4-6d311eb2eaf5" providerId="ADAL" clId="{588DDB47-F6FE-AB4E-9B23-DDDC2FD6D131}" dt="2024-12-13T13:37:04.990" v="964"/>
          <ac:spMkLst>
            <pc:docMk/>
            <pc:sldMk cId="3476182616" sldId="262"/>
            <ac:spMk id="7" creationId="{BF0F376C-A7F7-AA95-90B7-F5D2C591B2EC}"/>
          </ac:spMkLst>
        </pc:spChg>
        <pc:spChg chg="add mod">
          <ac:chgData name="Wardle, Nicholas" userId="c52a6687-8685-4323-9ea4-6d311eb2eaf5" providerId="ADAL" clId="{588DDB47-F6FE-AB4E-9B23-DDDC2FD6D131}" dt="2024-12-13T13:27:49.147" v="963"/>
          <ac:spMkLst>
            <pc:docMk/>
            <pc:sldMk cId="3476182616" sldId="262"/>
            <ac:spMk id="11" creationId="{E2C777D6-4147-4F79-6302-7D8ADD940776}"/>
          </ac:spMkLst>
        </pc:spChg>
      </pc:sldChg>
      <pc:sldChg chg="del">
        <pc:chgData name="Wardle, Nicholas" userId="c52a6687-8685-4323-9ea4-6d311eb2eaf5" providerId="ADAL" clId="{588DDB47-F6FE-AB4E-9B23-DDDC2FD6D131}" dt="2024-12-13T12:27:48.822" v="45" actId="2696"/>
        <pc:sldMkLst>
          <pc:docMk/>
          <pc:sldMk cId="2199575575" sldId="263"/>
        </pc:sldMkLst>
      </pc:sldChg>
      <pc:sldChg chg="addSp delSp modSp new mod">
        <pc:chgData name="Wardle, Nicholas" userId="c52a6687-8685-4323-9ea4-6d311eb2eaf5" providerId="ADAL" clId="{588DDB47-F6FE-AB4E-9B23-DDDC2FD6D131}" dt="2024-12-13T13:41:28.011" v="1023" actId="207"/>
        <pc:sldMkLst>
          <pc:docMk/>
          <pc:sldMk cId="2439493452" sldId="263"/>
        </pc:sldMkLst>
        <pc:spChg chg="mod">
          <ac:chgData name="Wardle, Nicholas" userId="c52a6687-8685-4323-9ea4-6d311eb2eaf5" providerId="ADAL" clId="{588DDB47-F6FE-AB4E-9B23-DDDC2FD6D131}" dt="2024-12-13T13:40:21.947" v="989" actId="20577"/>
          <ac:spMkLst>
            <pc:docMk/>
            <pc:sldMk cId="2439493452" sldId="263"/>
            <ac:spMk id="2" creationId="{4B8EA910-65AB-CC20-6FA0-256247899F31}"/>
          </ac:spMkLst>
        </pc:spChg>
        <pc:spChg chg="del">
          <ac:chgData name="Wardle, Nicholas" userId="c52a6687-8685-4323-9ea4-6d311eb2eaf5" providerId="ADAL" clId="{588DDB47-F6FE-AB4E-9B23-DDDC2FD6D131}" dt="2024-12-13T13:40:31.621" v="991" actId="478"/>
          <ac:spMkLst>
            <pc:docMk/>
            <pc:sldMk cId="2439493452" sldId="263"/>
            <ac:spMk id="3" creationId="{7F81FD97-D3E7-CF23-FE37-108D1B44D1D4}"/>
          </ac:spMkLst>
        </pc:spChg>
        <pc:spChg chg="del">
          <ac:chgData name="Wardle, Nicholas" userId="c52a6687-8685-4323-9ea4-6d311eb2eaf5" providerId="ADAL" clId="{588DDB47-F6FE-AB4E-9B23-DDDC2FD6D131}" dt="2024-12-13T13:40:24.185" v="990" actId="478"/>
          <ac:spMkLst>
            <pc:docMk/>
            <pc:sldMk cId="2439493452" sldId="263"/>
            <ac:spMk id="7" creationId="{EF672419-2A84-0F38-64D8-49C0EABD9AAA}"/>
          </ac:spMkLst>
        </pc:spChg>
        <pc:spChg chg="add mod">
          <ac:chgData name="Wardle, Nicholas" userId="c52a6687-8685-4323-9ea4-6d311eb2eaf5" providerId="ADAL" clId="{588DDB47-F6FE-AB4E-9B23-DDDC2FD6D131}" dt="2024-12-13T13:40:54.528" v="1015" actId="20577"/>
          <ac:spMkLst>
            <pc:docMk/>
            <pc:sldMk cId="2439493452" sldId="263"/>
            <ac:spMk id="8" creationId="{FAB20970-0C3F-FDDF-C408-B1E3A2D2E497}"/>
          </ac:spMkLst>
        </pc:spChg>
        <pc:spChg chg="add mod">
          <ac:chgData name="Wardle, Nicholas" userId="c52a6687-8685-4323-9ea4-6d311eb2eaf5" providerId="ADAL" clId="{588DDB47-F6FE-AB4E-9B23-DDDC2FD6D131}" dt="2024-12-13T13:40:58.916" v="1017" actId="1076"/>
          <ac:spMkLst>
            <pc:docMk/>
            <pc:sldMk cId="2439493452" sldId="263"/>
            <ac:spMk id="9" creationId="{7EBB4ACA-AB3D-43E9-BA17-32797C060A02}"/>
          </ac:spMkLst>
        </pc:spChg>
        <pc:spChg chg="add mod">
          <ac:chgData name="Wardle, Nicholas" userId="c52a6687-8685-4323-9ea4-6d311eb2eaf5" providerId="ADAL" clId="{588DDB47-F6FE-AB4E-9B23-DDDC2FD6D131}" dt="2024-12-13T13:41:28.011" v="1023" actId="207"/>
          <ac:spMkLst>
            <pc:docMk/>
            <pc:sldMk cId="2439493452" sldId="263"/>
            <ac:spMk id="10" creationId="{180DB726-1E1F-9DD7-41F5-6413DAA89768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1" creationId="{CECA543C-A97D-0A72-E505-29BEAEF00EFA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2" creationId="{BD5D410D-3C5F-443E-8CB8-20214E935384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3" creationId="{0C624E27-6B3F-AFD3-6853-553378447804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4" creationId="{082DAD32-FE62-2C16-5388-41BE59363532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5" creationId="{5ADDCC29-0CC7-9D69-FA61-88390AA81C25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6" creationId="{F76C0AED-1EC4-99D7-BE84-D2721488A4F2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7" creationId="{823EB41F-E97C-BD81-1390-F61A69042701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8" creationId="{6A51208B-3CD6-CF52-A867-C4CBBF073814}"/>
          </ac:spMkLst>
        </pc:spChg>
        <pc:spChg chg="add mod">
          <ac:chgData name="Wardle, Nicholas" userId="c52a6687-8685-4323-9ea4-6d311eb2eaf5" providerId="ADAL" clId="{588DDB47-F6FE-AB4E-9B23-DDDC2FD6D131}" dt="2024-12-13T13:41:15.327" v="1020" actId="207"/>
          <ac:spMkLst>
            <pc:docMk/>
            <pc:sldMk cId="2439493452" sldId="263"/>
            <ac:spMk id="19" creationId="{581809D1-5919-EB55-7C33-F9CDBA2FC520}"/>
          </ac:spMkLst>
        </pc:spChg>
      </pc:sldChg>
      <pc:sldChg chg="addSp delSp modSp new mod">
        <pc:chgData name="Wardle, Nicholas" userId="c52a6687-8685-4323-9ea4-6d311eb2eaf5" providerId="ADAL" clId="{588DDB47-F6FE-AB4E-9B23-DDDC2FD6D131}" dt="2024-12-13T13:43:44.405" v="1095" actId="114"/>
        <pc:sldMkLst>
          <pc:docMk/>
          <pc:sldMk cId="183946131" sldId="264"/>
        </pc:sldMkLst>
        <pc:spChg chg="mod">
          <ac:chgData name="Wardle, Nicholas" userId="c52a6687-8685-4323-9ea4-6d311eb2eaf5" providerId="ADAL" clId="{588DDB47-F6FE-AB4E-9B23-DDDC2FD6D131}" dt="2024-12-13T13:42:06.960" v="1039" actId="313"/>
          <ac:spMkLst>
            <pc:docMk/>
            <pc:sldMk cId="183946131" sldId="264"/>
            <ac:spMk id="2" creationId="{917CDAC1-3636-55D1-4CCB-37645BE29CA2}"/>
          </ac:spMkLst>
        </pc:spChg>
        <pc:spChg chg="del">
          <ac:chgData name="Wardle, Nicholas" userId="c52a6687-8685-4323-9ea4-6d311eb2eaf5" providerId="ADAL" clId="{588DDB47-F6FE-AB4E-9B23-DDDC2FD6D131}" dt="2024-12-13T13:42:28.578" v="1041" actId="478"/>
          <ac:spMkLst>
            <pc:docMk/>
            <pc:sldMk cId="183946131" sldId="264"/>
            <ac:spMk id="3" creationId="{586A2EB3-FCEA-3A7F-F927-393DBB29148E}"/>
          </ac:spMkLst>
        </pc:spChg>
        <pc:spChg chg="del">
          <ac:chgData name="Wardle, Nicholas" userId="c52a6687-8685-4323-9ea4-6d311eb2eaf5" providerId="ADAL" clId="{588DDB47-F6FE-AB4E-9B23-DDDC2FD6D131}" dt="2024-12-13T13:42:09.116" v="1040" actId="478"/>
          <ac:spMkLst>
            <pc:docMk/>
            <pc:sldMk cId="183946131" sldId="264"/>
            <ac:spMk id="7" creationId="{1ACAD921-F5BA-5F97-2872-C3C55CD15E13}"/>
          </ac:spMkLst>
        </pc:spChg>
        <pc:spChg chg="add mod">
          <ac:chgData name="Wardle, Nicholas" userId="c52a6687-8685-4323-9ea4-6d311eb2eaf5" providerId="ADAL" clId="{588DDB47-F6FE-AB4E-9B23-DDDC2FD6D131}" dt="2024-12-13T13:42:43.817" v="1044" actId="14100"/>
          <ac:spMkLst>
            <pc:docMk/>
            <pc:sldMk cId="183946131" sldId="264"/>
            <ac:spMk id="8" creationId="{018F56E4-7A51-AFCA-BE1F-27426E68D354}"/>
          </ac:spMkLst>
        </pc:spChg>
        <pc:spChg chg="add mod">
          <ac:chgData name="Wardle, Nicholas" userId="c52a6687-8685-4323-9ea4-6d311eb2eaf5" providerId="ADAL" clId="{588DDB47-F6FE-AB4E-9B23-DDDC2FD6D131}" dt="2024-12-13T13:43:44.405" v="1095" actId="114"/>
          <ac:spMkLst>
            <pc:docMk/>
            <pc:sldMk cId="183946131" sldId="264"/>
            <ac:spMk id="10" creationId="{2CFA0E7C-8C65-3A86-8D8E-27E0EB927580}"/>
          </ac:spMkLst>
        </pc:spChg>
        <pc:spChg chg="add mod">
          <ac:chgData name="Wardle, Nicholas" userId="c52a6687-8685-4323-9ea4-6d311eb2eaf5" providerId="ADAL" clId="{588DDB47-F6FE-AB4E-9B23-DDDC2FD6D131}" dt="2024-12-13T13:42:47.650" v="1045" actId="1076"/>
          <ac:spMkLst>
            <pc:docMk/>
            <pc:sldMk cId="183946131" sldId="264"/>
            <ac:spMk id="11" creationId="{5863F221-C6D9-15C0-1CD6-3DC2FA800FE3}"/>
          </ac:spMkLst>
        </pc:spChg>
        <pc:spChg chg="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13" creationId="{20734C7C-52D3-5E37-B305-B923101294E4}"/>
          </ac:spMkLst>
        </pc:spChg>
        <pc:spChg chg="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14" creationId="{D9DC6ABC-0090-4471-9C1D-9BB2FAC534F3}"/>
          </ac:spMkLst>
        </pc:spChg>
        <pc:spChg chg="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15" creationId="{73AC79D9-9610-0696-942C-3AA893390ABD}"/>
          </ac:spMkLst>
        </pc:spChg>
        <pc:spChg chg="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16" creationId="{0A0ABF3C-A869-511B-BE9C-67BA47235BDC}"/>
          </ac:spMkLst>
        </pc:spChg>
        <pc:spChg chg="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17" creationId="{02B3342D-F81A-3006-C8E0-9C5E6A6930C6}"/>
          </ac:spMkLst>
        </pc:spChg>
        <pc:spChg chg="mod">
          <ac:chgData name="Wardle, Nicholas" userId="c52a6687-8685-4323-9ea4-6d311eb2eaf5" providerId="ADAL" clId="{588DDB47-F6FE-AB4E-9B23-DDDC2FD6D131}" dt="2024-12-13T13:42:33.434" v="1043" actId="14100"/>
          <ac:spMkLst>
            <pc:docMk/>
            <pc:sldMk cId="183946131" sldId="264"/>
            <ac:spMk id="18" creationId="{DD3FC8DF-64CE-1157-3722-343162E3E6D2}"/>
          </ac:spMkLst>
        </pc:spChg>
        <pc:spChg chg="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19" creationId="{EBC7EBC4-3F89-669D-D162-256508818523}"/>
          </ac:spMkLst>
        </pc:spChg>
        <pc:spChg chg="add mod">
          <ac:chgData name="Wardle, Nicholas" userId="c52a6687-8685-4323-9ea4-6d311eb2eaf5" providerId="ADAL" clId="{588DDB47-F6FE-AB4E-9B23-DDDC2FD6D131}" dt="2024-12-13T13:42:29.168" v="1042"/>
          <ac:spMkLst>
            <pc:docMk/>
            <pc:sldMk cId="183946131" sldId="264"/>
            <ac:spMk id="20" creationId="{CA704B7B-6474-8C63-00E6-11EA5139B581}"/>
          </ac:spMkLst>
        </pc:spChg>
        <pc:grpChg chg="add mod">
          <ac:chgData name="Wardle, Nicholas" userId="c52a6687-8685-4323-9ea4-6d311eb2eaf5" providerId="ADAL" clId="{588DDB47-F6FE-AB4E-9B23-DDDC2FD6D131}" dt="2024-12-13T13:42:29.168" v="1042"/>
          <ac:grpSpMkLst>
            <pc:docMk/>
            <pc:sldMk cId="183946131" sldId="264"/>
            <ac:grpSpMk id="12" creationId="{93EA3E63-0437-3D00-A6E1-F153F24BDEF2}"/>
          </ac:grpSpMkLst>
        </pc:grpChg>
        <pc:picChg chg="add mod">
          <ac:chgData name="Wardle, Nicholas" userId="c52a6687-8685-4323-9ea4-6d311eb2eaf5" providerId="ADAL" clId="{588DDB47-F6FE-AB4E-9B23-DDDC2FD6D131}" dt="2024-12-13T13:42:29.168" v="1042"/>
          <ac:picMkLst>
            <pc:docMk/>
            <pc:sldMk cId="183946131" sldId="264"/>
            <ac:picMk id="9" creationId="{631C592B-C332-18ED-EF9B-BCEA4CE67282}"/>
          </ac:picMkLst>
        </pc:picChg>
        <pc:picChg chg="add mod">
          <ac:chgData name="Wardle, Nicholas" userId="c52a6687-8685-4323-9ea4-6d311eb2eaf5" providerId="ADAL" clId="{588DDB47-F6FE-AB4E-9B23-DDDC2FD6D131}" dt="2024-12-13T13:42:29.168" v="1042"/>
          <ac:picMkLst>
            <pc:docMk/>
            <pc:sldMk cId="183946131" sldId="264"/>
            <ac:picMk id="21" creationId="{31C0961A-7A42-6EBB-B238-5D11A5D8EF15}"/>
          </ac:picMkLst>
        </pc:picChg>
      </pc:sldChg>
      <pc:sldChg chg="del">
        <pc:chgData name="Wardle, Nicholas" userId="c52a6687-8685-4323-9ea4-6d311eb2eaf5" providerId="ADAL" clId="{588DDB47-F6FE-AB4E-9B23-DDDC2FD6D131}" dt="2024-12-13T12:27:49.078" v="46" actId="2696"/>
        <pc:sldMkLst>
          <pc:docMk/>
          <pc:sldMk cId="4125212724" sldId="264"/>
        </pc:sldMkLst>
      </pc:sldChg>
      <pc:sldChg chg="del">
        <pc:chgData name="Wardle, Nicholas" userId="c52a6687-8685-4323-9ea4-6d311eb2eaf5" providerId="ADAL" clId="{588DDB47-F6FE-AB4E-9B23-DDDC2FD6D131}" dt="2024-12-13T12:27:49.233" v="47" actId="2696"/>
        <pc:sldMkLst>
          <pc:docMk/>
          <pc:sldMk cId="235552888" sldId="265"/>
        </pc:sldMkLst>
      </pc:sldChg>
      <pc:sldChg chg="addSp delSp modSp new mod">
        <pc:chgData name="Wardle, Nicholas" userId="c52a6687-8685-4323-9ea4-6d311eb2eaf5" providerId="ADAL" clId="{588DDB47-F6FE-AB4E-9B23-DDDC2FD6D131}" dt="2024-12-17T14:52:29.243" v="5755" actId="478"/>
        <pc:sldMkLst>
          <pc:docMk/>
          <pc:sldMk cId="1652983259" sldId="265"/>
        </pc:sldMkLst>
        <pc:spChg chg="mod">
          <ac:chgData name="Wardle, Nicholas" userId="c52a6687-8685-4323-9ea4-6d311eb2eaf5" providerId="ADAL" clId="{588DDB47-F6FE-AB4E-9B23-DDDC2FD6D131}" dt="2024-12-13T13:45:25.195" v="1121" actId="20577"/>
          <ac:spMkLst>
            <pc:docMk/>
            <pc:sldMk cId="1652983259" sldId="265"/>
            <ac:spMk id="2" creationId="{71F5B755-B945-4286-18FA-6A0846098CF2}"/>
          </ac:spMkLst>
        </pc:spChg>
        <pc:spChg chg="del">
          <ac:chgData name="Wardle, Nicholas" userId="c52a6687-8685-4323-9ea4-6d311eb2eaf5" providerId="ADAL" clId="{588DDB47-F6FE-AB4E-9B23-DDDC2FD6D131}" dt="2024-12-13T13:45:29.043" v="1123" actId="478"/>
          <ac:spMkLst>
            <pc:docMk/>
            <pc:sldMk cId="1652983259" sldId="265"/>
            <ac:spMk id="3" creationId="{683B4F83-F6EF-7979-99ED-C7BD87190638}"/>
          </ac:spMkLst>
        </pc:spChg>
        <pc:spChg chg="del">
          <ac:chgData name="Wardle, Nicholas" userId="c52a6687-8685-4323-9ea4-6d311eb2eaf5" providerId="ADAL" clId="{588DDB47-F6FE-AB4E-9B23-DDDC2FD6D131}" dt="2024-12-13T13:45:27.300" v="1122" actId="478"/>
          <ac:spMkLst>
            <pc:docMk/>
            <pc:sldMk cId="1652983259" sldId="265"/>
            <ac:spMk id="7" creationId="{5655CFD9-2546-2816-10E2-DAB9CF76E39F}"/>
          </ac:spMkLst>
        </pc:spChg>
        <pc:spChg chg="add del mod">
          <ac:chgData name="Wardle, Nicholas" userId="c52a6687-8685-4323-9ea4-6d311eb2eaf5" providerId="ADAL" clId="{588DDB47-F6FE-AB4E-9B23-DDDC2FD6D131}" dt="2024-12-13T13:46:50.113" v="1143" actId="478"/>
          <ac:spMkLst>
            <pc:docMk/>
            <pc:sldMk cId="1652983259" sldId="265"/>
            <ac:spMk id="8" creationId="{E776BC65-5D80-DAC2-6DE9-82717D71915F}"/>
          </ac:spMkLst>
        </pc:spChg>
        <pc:spChg chg="add mod">
          <ac:chgData name="Wardle, Nicholas" userId="c52a6687-8685-4323-9ea4-6d311eb2eaf5" providerId="ADAL" clId="{588DDB47-F6FE-AB4E-9B23-DDDC2FD6D131}" dt="2024-12-17T14:52:06.795" v="5749" actId="1076"/>
          <ac:spMkLst>
            <pc:docMk/>
            <pc:sldMk cId="1652983259" sldId="265"/>
            <ac:spMk id="9" creationId="{A7F2F467-50EC-69DB-72CF-C92B66F62745}"/>
          </ac:spMkLst>
        </pc:spChg>
        <pc:spChg chg="add mod">
          <ac:chgData name="Wardle, Nicholas" userId="c52a6687-8685-4323-9ea4-6d311eb2eaf5" providerId="ADAL" clId="{588DDB47-F6FE-AB4E-9B23-DDDC2FD6D131}" dt="2024-12-17T14:51:19.102" v="5690"/>
          <ac:spMkLst>
            <pc:docMk/>
            <pc:sldMk cId="1652983259" sldId="265"/>
            <ac:spMk id="10" creationId="{6F0BC2BD-7DE4-FE32-FA9D-24332E0A2163}"/>
          </ac:spMkLst>
        </pc:spChg>
        <pc:spChg chg="add del mod">
          <ac:chgData name="Wardle, Nicholas" userId="c52a6687-8685-4323-9ea4-6d311eb2eaf5" providerId="ADAL" clId="{588DDB47-F6FE-AB4E-9B23-DDDC2FD6D131}" dt="2024-12-17T14:52:28.668" v="5754" actId="478"/>
          <ac:spMkLst>
            <pc:docMk/>
            <pc:sldMk cId="1652983259" sldId="265"/>
            <ac:spMk id="14" creationId="{A75EA3C8-671D-F61E-F5C9-E8ABC7BCE618}"/>
          </ac:spMkLst>
        </pc:spChg>
        <pc:spChg chg="add del mod">
          <ac:chgData name="Wardle, Nicholas" userId="c52a6687-8685-4323-9ea4-6d311eb2eaf5" providerId="ADAL" clId="{588DDB47-F6FE-AB4E-9B23-DDDC2FD6D131}" dt="2024-12-13T13:51:10.984" v="1580" actId="478"/>
          <ac:spMkLst>
            <pc:docMk/>
            <pc:sldMk cId="1652983259" sldId="265"/>
            <ac:spMk id="15" creationId="{31A873DD-0192-8C4E-CCC6-618D7510D8F3}"/>
          </ac:spMkLst>
        </pc:spChg>
        <pc:picChg chg="add mod">
          <ac:chgData name="Wardle, Nicholas" userId="c52a6687-8685-4323-9ea4-6d311eb2eaf5" providerId="ADAL" clId="{588DDB47-F6FE-AB4E-9B23-DDDC2FD6D131}" dt="2024-12-17T14:51:34.244" v="5695" actId="1076"/>
          <ac:picMkLst>
            <pc:docMk/>
            <pc:sldMk cId="1652983259" sldId="265"/>
            <ac:picMk id="3" creationId="{E91B2917-7012-5680-288C-920670629DB6}"/>
          </ac:picMkLst>
        </pc:picChg>
        <pc:picChg chg="add del mod">
          <ac:chgData name="Wardle, Nicholas" userId="c52a6687-8685-4323-9ea4-6d311eb2eaf5" providerId="ADAL" clId="{588DDB47-F6FE-AB4E-9B23-DDDC2FD6D131}" dt="2024-12-17T14:52:29.243" v="5755" actId="478"/>
          <ac:picMkLst>
            <pc:docMk/>
            <pc:sldMk cId="1652983259" sldId="265"/>
            <ac:picMk id="12" creationId="{1426EB0B-39B9-D364-ABBD-61FE132BE4B6}"/>
          </ac:picMkLst>
        </pc:picChg>
        <pc:cxnChg chg="add">
          <ac:chgData name="Wardle, Nicholas" userId="c52a6687-8685-4323-9ea4-6d311eb2eaf5" providerId="ADAL" clId="{588DDB47-F6FE-AB4E-9B23-DDDC2FD6D131}" dt="2024-12-17T14:51:39.888" v="5696" actId="11529"/>
          <ac:cxnSpMkLst>
            <pc:docMk/>
            <pc:sldMk cId="1652983259" sldId="265"/>
            <ac:cxnSpMk id="8" creationId="{9B7558B5-98D4-8DFA-3EC7-1410DDB89D78}"/>
          </ac:cxnSpMkLst>
        </pc:cxnChg>
      </pc:sldChg>
      <pc:sldChg chg="addSp delSp modSp add mod">
        <pc:chgData name="Wardle, Nicholas" userId="c52a6687-8685-4323-9ea4-6d311eb2eaf5" providerId="ADAL" clId="{588DDB47-F6FE-AB4E-9B23-DDDC2FD6D131}" dt="2024-12-17T14:52:34.811" v="5756" actId="478"/>
        <pc:sldMkLst>
          <pc:docMk/>
          <pc:sldMk cId="1429421523" sldId="266"/>
        </pc:sldMkLst>
        <pc:spChg chg="add mod">
          <ac:chgData name="Wardle, Nicholas" userId="c52a6687-8685-4323-9ea4-6d311eb2eaf5" providerId="ADAL" clId="{588DDB47-F6FE-AB4E-9B23-DDDC2FD6D131}" dt="2024-12-17T14:52:13.268" v="5751"/>
          <ac:spMkLst>
            <pc:docMk/>
            <pc:sldMk cId="1429421523" sldId="266"/>
            <ac:spMk id="3" creationId="{F7ED2F41-1340-B92F-2BAA-FB40FD429C87}"/>
          </ac:spMkLst>
        </pc:spChg>
        <pc:spChg chg="add mod">
          <ac:chgData name="Wardle, Nicholas" userId="c52a6687-8685-4323-9ea4-6d311eb2eaf5" providerId="ADAL" clId="{588DDB47-F6FE-AB4E-9B23-DDDC2FD6D131}" dt="2024-12-17T14:52:18.188" v="5752"/>
          <ac:spMkLst>
            <pc:docMk/>
            <pc:sldMk cId="1429421523" sldId="266"/>
            <ac:spMk id="9" creationId="{C63C1205-C471-AAB9-4D28-E79916C65155}"/>
          </ac:spMkLst>
        </pc:spChg>
        <pc:spChg chg="del">
          <ac:chgData name="Wardle, Nicholas" userId="c52a6687-8685-4323-9ea4-6d311eb2eaf5" providerId="ADAL" clId="{588DDB47-F6FE-AB4E-9B23-DDDC2FD6D131}" dt="2024-12-17T14:52:12.648" v="5750" actId="478"/>
          <ac:spMkLst>
            <pc:docMk/>
            <pc:sldMk cId="1429421523" sldId="266"/>
            <ac:spMk id="14" creationId="{A75EA3C8-671D-F61E-F5C9-E8ABC7BCE618}"/>
          </ac:spMkLst>
        </pc:spChg>
        <pc:spChg chg="del">
          <ac:chgData name="Wardle, Nicholas" userId="c52a6687-8685-4323-9ea4-6d311eb2eaf5" providerId="ADAL" clId="{588DDB47-F6FE-AB4E-9B23-DDDC2FD6D131}" dt="2024-12-17T14:52:34.811" v="5756" actId="478"/>
          <ac:spMkLst>
            <pc:docMk/>
            <pc:sldMk cId="1429421523" sldId="266"/>
            <ac:spMk id="15" creationId="{31A873DD-0192-8C4E-CCC6-618D7510D8F3}"/>
          </ac:spMkLst>
        </pc:spChg>
        <pc:picChg chg="add mod">
          <ac:chgData name="Wardle, Nicholas" userId="c52a6687-8685-4323-9ea4-6d311eb2eaf5" providerId="ADAL" clId="{588DDB47-F6FE-AB4E-9B23-DDDC2FD6D131}" dt="2024-12-17T14:52:18.188" v="5752"/>
          <ac:picMkLst>
            <pc:docMk/>
            <pc:sldMk cId="1429421523" sldId="266"/>
            <ac:picMk id="7" creationId="{CC04DEE0-C620-470A-E2AE-20B2578C7EAC}"/>
          </ac:picMkLst>
        </pc:picChg>
        <pc:cxnChg chg="add mod">
          <ac:chgData name="Wardle, Nicholas" userId="c52a6687-8685-4323-9ea4-6d311eb2eaf5" providerId="ADAL" clId="{588DDB47-F6FE-AB4E-9B23-DDDC2FD6D131}" dt="2024-12-17T14:52:18.188" v="5752"/>
          <ac:cxnSpMkLst>
            <pc:docMk/>
            <pc:sldMk cId="1429421523" sldId="266"/>
            <ac:cxnSpMk id="8" creationId="{FD238728-E1D6-3E10-3558-04E78F688103}"/>
          </ac:cxnSpMkLst>
        </pc:cxnChg>
      </pc:sldChg>
      <pc:sldChg chg="del">
        <pc:chgData name="Wardle, Nicholas" userId="c52a6687-8685-4323-9ea4-6d311eb2eaf5" providerId="ADAL" clId="{588DDB47-F6FE-AB4E-9B23-DDDC2FD6D131}" dt="2024-12-13T12:27:50.194" v="49" actId="2696"/>
        <pc:sldMkLst>
          <pc:docMk/>
          <pc:sldMk cId="2962389611" sldId="266"/>
        </pc:sldMkLst>
      </pc:sldChg>
      <pc:sldChg chg="del">
        <pc:chgData name="Wardle, Nicholas" userId="c52a6687-8685-4323-9ea4-6d311eb2eaf5" providerId="ADAL" clId="{588DDB47-F6FE-AB4E-9B23-DDDC2FD6D131}" dt="2024-12-13T12:27:50.660" v="50" actId="2696"/>
        <pc:sldMkLst>
          <pc:docMk/>
          <pc:sldMk cId="2179936587" sldId="267"/>
        </pc:sldMkLst>
      </pc:sldChg>
      <pc:sldChg chg="addSp delSp modSp new mod">
        <pc:chgData name="Wardle, Nicholas" userId="c52a6687-8685-4323-9ea4-6d311eb2eaf5" providerId="ADAL" clId="{588DDB47-F6FE-AB4E-9B23-DDDC2FD6D131}" dt="2024-12-13T13:53:01.408" v="1644" actId="1076"/>
        <pc:sldMkLst>
          <pc:docMk/>
          <pc:sldMk cId="3229633971" sldId="267"/>
        </pc:sldMkLst>
        <pc:spChg chg="mod">
          <ac:chgData name="Wardle, Nicholas" userId="c52a6687-8685-4323-9ea4-6d311eb2eaf5" providerId="ADAL" clId="{588DDB47-F6FE-AB4E-9B23-DDDC2FD6D131}" dt="2024-12-13T13:52:07.941" v="1630" actId="20577"/>
          <ac:spMkLst>
            <pc:docMk/>
            <pc:sldMk cId="3229633971" sldId="267"/>
            <ac:spMk id="2" creationId="{7BF9B92A-37C0-22C5-F3D6-5ECF314DF610}"/>
          </ac:spMkLst>
        </pc:spChg>
        <pc:spChg chg="del">
          <ac:chgData name="Wardle, Nicholas" userId="c52a6687-8685-4323-9ea4-6d311eb2eaf5" providerId="ADAL" clId="{588DDB47-F6FE-AB4E-9B23-DDDC2FD6D131}" dt="2024-12-13T13:52:15.265" v="1631" actId="478"/>
          <ac:spMkLst>
            <pc:docMk/>
            <pc:sldMk cId="3229633971" sldId="267"/>
            <ac:spMk id="3" creationId="{36669B2D-BBCB-342A-B622-C54E184B5164}"/>
          </ac:spMkLst>
        </pc:spChg>
        <pc:spChg chg="del">
          <ac:chgData name="Wardle, Nicholas" userId="c52a6687-8685-4323-9ea4-6d311eb2eaf5" providerId="ADAL" clId="{588DDB47-F6FE-AB4E-9B23-DDDC2FD6D131}" dt="2024-12-13T13:51:22.009" v="1609" actId="478"/>
          <ac:spMkLst>
            <pc:docMk/>
            <pc:sldMk cId="3229633971" sldId="267"/>
            <ac:spMk id="7" creationId="{FE5BB79D-42CC-62E0-11A8-4935A5E79C12}"/>
          </ac:spMkLst>
        </pc:spChg>
        <pc:spChg chg="add mod">
          <ac:chgData name="Wardle, Nicholas" userId="c52a6687-8685-4323-9ea4-6d311eb2eaf5" providerId="ADAL" clId="{588DDB47-F6FE-AB4E-9B23-DDDC2FD6D131}" dt="2024-12-13T13:52:53.724" v="1643" actId="1076"/>
          <ac:spMkLst>
            <pc:docMk/>
            <pc:sldMk cId="3229633971" sldId="267"/>
            <ac:spMk id="8" creationId="{630AD4C8-AA83-180D-DD02-C88258536270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0" creationId="{1DF34273-7114-A781-FB7E-D12B1A5312B4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1" creationId="{6AD572ED-891F-CFA0-1156-1DFA51D5BBCF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2" creationId="{CAA97CDF-3637-6F02-639A-33ECAE3CCF09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3" creationId="{1CDF2FE8-7FE9-1A0E-F974-5EE127BE9F00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4" creationId="{67E25297-8B24-C7B4-43B4-E579402A267A}"/>
          </ac:spMkLst>
        </pc:spChg>
        <pc:spChg chg="add mod">
          <ac:chgData name="Wardle, Nicholas" userId="c52a6687-8685-4323-9ea4-6d311eb2eaf5" providerId="ADAL" clId="{588DDB47-F6FE-AB4E-9B23-DDDC2FD6D131}" dt="2024-12-13T13:52:41.323" v="1640" actId="1038"/>
          <ac:spMkLst>
            <pc:docMk/>
            <pc:sldMk cId="3229633971" sldId="267"/>
            <ac:spMk id="15" creationId="{35C99DA7-0EBA-368D-F547-D812F5860316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6" creationId="{94161C05-7D70-BEE4-3477-9B56C4B59D3E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7" creationId="{C0A6EC16-9198-FEED-B4BD-F734311D951D}"/>
          </ac:spMkLst>
        </pc:spChg>
        <pc:spChg chg="add mod">
          <ac:chgData name="Wardle, Nicholas" userId="c52a6687-8685-4323-9ea4-6d311eb2eaf5" providerId="ADAL" clId="{588DDB47-F6FE-AB4E-9B23-DDDC2FD6D131}" dt="2024-12-13T13:52:33.342" v="1634" actId="1076"/>
          <ac:spMkLst>
            <pc:docMk/>
            <pc:sldMk cId="3229633971" sldId="267"/>
            <ac:spMk id="18" creationId="{41275A11-A346-8E93-4614-969CFAD15EAC}"/>
          </ac:spMkLst>
        </pc:spChg>
        <pc:picChg chg="add mod">
          <ac:chgData name="Wardle, Nicholas" userId="c52a6687-8685-4323-9ea4-6d311eb2eaf5" providerId="ADAL" clId="{588DDB47-F6FE-AB4E-9B23-DDDC2FD6D131}" dt="2024-12-13T13:52:33.342" v="1634" actId="1076"/>
          <ac:picMkLst>
            <pc:docMk/>
            <pc:sldMk cId="3229633971" sldId="267"/>
            <ac:picMk id="9" creationId="{7C21E9E1-7C77-D76A-23C9-DBB6C3F23479}"/>
          </ac:picMkLst>
        </pc:picChg>
        <pc:picChg chg="add mod">
          <ac:chgData name="Wardle, Nicholas" userId="c52a6687-8685-4323-9ea4-6d311eb2eaf5" providerId="ADAL" clId="{588DDB47-F6FE-AB4E-9B23-DDDC2FD6D131}" dt="2024-12-13T13:52:33.342" v="1634" actId="1076"/>
          <ac:picMkLst>
            <pc:docMk/>
            <pc:sldMk cId="3229633971" sldId="267"/>
            <ac:picMk id="19" creationId="{91465637-FE6F-D5F4-03AE-852EFC6336F7}"/>
          </ac:picMkLst>
        </pc:picChg>
        <pc:picChg chg="add mod">
          <ac:chgData name="Wardle, Nicholas" userId="c52a6687-8685-4323-9ea4-6d311eb2eaf5" providerId="ADAL" clId="{588DDB47-F6FE-AB4E-9B23-DDDC2FD6D131}" dt="2024-12-13T13:53:01.408" v="1644" actId="1076"/>
          <ac:picMkLst>
            <pc:docMk/>
            <pc:sldMk cId="3229633971" sldId="267"/>
            <ac:picMk id="20" creationId="{47362C2F-F6D6-CCE2-2B90-975C4D9D2C06}"/>
          </ac:picMkLst>
        </pc:picChg>
      </pc:sldChg>
      <pc:sldChg chg="del">
        <pc:chgData name="Wardle, Nicholas" userId="c52a6687-8685-4323-9ea4-6d311eb2eaf5" providerId="ADAL" clId="{588DDB47-F6FE-AB4E-9B23-DDDC2FD6D131}" dt="2024-12-13T12:27:49.730" v="48" actId="2696"/>
        <pc:sldMkLst>
          <pc:docMk/>
          <pc:sldMk cId="321339472" sldId="268"/>
        </pc:sldMkLst>
      </pc:sldChg>
      <pc:sldChg chg="addSp delSp modSp add mod">
        <pc:chgData name="Wardle, Nicholas" userId="c52a6687-8685-4323-9ea4-6d311eb2eaf5" providerId="ADAL" clId="{588DDB47-F6FE-AB4E-9B23-DDDC2FD6D131}" dt="2024-12-13T14:05:44.014" v="1821" actId="20577"/>
        <pc:sldMkLst>
          <pc:docMk/>
          <pc:sldMk cId="3874700925" sldId="268"/>
        </pc:sldMkLst>
        <pc:spChg chg="del">
          <ac:chgData name="Wardle, Nicholas" userId="c52a6687-8685-4323-9ea4-6d311eb2eaf5" providerId="ADAL" clId="{588DDB47-F6FE-AB4E-9B23-DDDC2FD6D131}" dt="2024-12-13T13:53:19.471" v="1646" actId="478"/>
          <ac:spMkLst>
            <pc:docMk/>
            <pc:sldMk cId="3874700925" sldId="268"/>
            <ac:spMk id="8" creationId="{630AD4C8-AA83-180D-DD02-C88258536270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0" creationId="{1DF34273-7114-A781-FB7E-D12B1A5312B4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1" creationId="{6AD572ED-891F-CFA0-1156-1DFA51D5BBCF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2" creationId="{CAA97CDF-3637-6F02-639A-33ECAE3CCF09}"/>
          </ac:spMkLst>
        </pc:spChg>
        <pc:spChg chg="del">
          <ac:chgData name="Wardle, Nicholas" userId="c52a6687-8685-4323-9ea4-6d311eb2eaf5" providerId="ADAL" clId="{588DDB47-F6FE-AB4E-9B23-DDDC2FD6D131}" dt="2024-12-13T13:54:31.540" v="1652" actId="478"/>
          <ac:spMkLst>
            <pc:docMk/>
            <pc:sldMk cId="3874700925" sldId="268"/>
            <ac:spMk id="13" creationId="{1CDF2FE8-7FE9-1A0E-F974-5EE127BE9F00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4" creationId="{67E25297-8B24-C7B4-43B4-E579402A267A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5" creationId="{35C99DA7-0EBA-368D-F547-D812F5860316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6" creationId="{94161C05-7D70-BEE4-3477-9B56C4B59D3E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7" creationId="{C0A6EC16-9198-FEED-B4BD-F734311D951D}"/>
          </ac:spMkLst>
        </pc:spChg>
        <pc:spChg chg="del">
          <ac:chgData name="Wardle, Nicholas" userId="c52a6687-8685-4323-9ea4-6d311eb2eaf5" providerId="ADAL" clId="{588DDB47-F6FE-AB4E-9B23-DDDC2FD6D131}" dt="2024-12-13T13:54:36.018" v="1653" actId="478"/>
          <ac:spMkLst>
            <pc:docMk/>
            <pc:sldMk cId="3874700925" sldId="268"/>
            <ac:spMk id="18" creationId="{41275A11-A346-8E93-4614-969CFAD15EAC}"/>
          </ac:spMkLst>
        </pc:spChg>
        <pc:spChg chg="add mod">
          <ac:chgData name="Wardle, Nicholas" userId="c52a6687-8685-4323-9ea4-6d311eb2eaf5" providerId="ADAL" clId="{588DDB47-F6FE-AB4E-9B23-DDDC2FD6D131}" dt="2024-12-13T14:04:29.300" v="1709" actId="1076"/>
          <ac:spMkLst>
            <pc:docMk/>
            <pc:sldMk cId="3874700925" sldId="268"/>
            <ac:spMk id="21" creationId="{B291D87A-038E-FC17-6F58-D639C2628FAB}"/>
          </ac:spMkLst>
        </pc:spChg>
        <pc:spChg chg="add mod">
          <ac:chgData name="Wardle, Nicholas" userId="c52a6687-8685-4323-9ea4-6d311eb2eaf5" providerId="ADAL" clId="{588DDB47-F6FE-AB4E-9B23-DDDC2FD6D131}" dt="2024-12-13T14:04:29.300" v="1709" actId="1076"/>
          <ac:spMkLst>
            <pc:docMk/>
            <pc:sldMk cId="3874700925" sldId="268"/>
            <ac:spMk id="22" creationId="{8E5D21CE-A2A8-83F3-ECAD-E5FDFC3C56C8}"/>
          </ac:spMkLst>
        </pc:spChg>
        <pc:spChg chg="add mod">
          <ac:chgData name="Wardle, Nicholas" userId="c52a6687-8685-4323-9ea4-6d311eb2eaf5" providerId="ADAL" clId="{588DDB47-F6FE-AB4E-9B23-DDDC2FD6D131}" dt="2024-12-13T14:02:00.418" v="1706" actId="2085"/>
          <ac:spMkLst>
            <pc:docMk/>
            <pc:sldMk cId="3874700925" sldId="268"/>
            <ac:spMk id="27" creationId="{E9F69D56-ADDE-CC49-569A-899BE48419E7}"/>
          </ac:spMkLst>
        </pc:spChg>
        <pc:spChg chg="add mod">
          <ac:chgData name="Wardle, Nicholas" userId="c52a6687-8685-4323-9ea4-6d311eb2eaf5" providerId="ADAL" clId="{588DDB47-F6FE-AB4E-9B23-DDDC2FD6D131}" dt="2024-12-13T14:05:44.014" v="1821" actId="20577"/>
          <ac:spMkLst>
            <pc:docMk/>
            <pc:sldMk cId="3874700925" sldId="268"/>
            <ac:spMk id="30" creationId="{13276D13-C103-6FE6-E324-C13A7C653342}"/>
          </ac:spMkLst>
        </pc:spChg>
        <pc:picChg chg="add mod">
          <ac:chgData name="Wardle, Nicholas" userId="c52a6687-8685-4323-9ea4-6d311eb2eaf5" providerId="ADAL" clId="{588DDB47-F6FE-AB4E-9B23-DDDC2FD6D131}" dt="2024-12-13T14:04:25.717" v="1708" actId="1076"/>
          <ac:picMkLst>
            <pc:docMk/>
            <pc:sldMk cId="3874700925" sldId="268"/>
            <ac:picMk id="3" creationId="{D9B84338-88F5-8E80-DB78-EE03A3F3EB24}"/>
          </ac:picMkLst>
        </pc:picChg>
        <pc:picChg chg="add mod">
          <ac:chgData name="Wardle, Nicholas" userId="c52a6687-8685-4323-9ea4-6d311eb2eaf5" providerId="ADAL" clId="{588DDB47-F6FE-AB4E-9B23-DDDC2FD6D131}" dt="2024-12-13T13:57:28.324" v="1662"/>
          <ac:picMkLst>
            <pc:docMk/>
            <pc:sldMk cId="3874700925" sldId="268"/>
            <ac:picMk id="7" creationId="{41BB451C-0EA3-4097-E7C8-4866E1C823AA}"/>
          </ac:picMkLst>
        </pc:picChg>
        <pc:picChg chg="mod">
          <ac:chgData name="Wardle, Nicholas" userId="c52a6687-8685-4323-9ea4-6d311eb2eaf5" providerId="ADAL" clId="{588DDB47-F6FE-AB4E-9B23-DDDC2FD6D131}" dt="2024-12-13T14:04:33.950" v="1711" actId="1076"/>
          <ac:picMkLst>
            <pc:docMk/>
            <pc:sldMk cId="3874700925" sldId="268"/>
            <ac:picMk id="9" creationId="{7C21E9E1-7C77-D76A-23C9-DBB6C3F23479}"/>
          </ac:picMkLst>
        </pc:picChg>
        <pc:picChg chg="del">
          <ac:chgData name="Wardle, Nicholas" userId="c52a6687-8685-4323-9ea4-6d311eb2eaf5" providerId="ADAL" clId="{588DDB47-F6FE-AB4E-9B23-DDDC2FD6D131}" dt="2024-12-13T13:54:37.412" v="1654" actId="478"/>
          <ac:picMkLst>
            <pc:docMk/>
            <pc:sldMk cId="3874700925" sldId="268"/>
            <ac:picMk id="19" creationId="{91465637-FE6F-D5F4-03AE-852EFC6336F7}"/>
          </ac:picMkLst>
        </pc:picChg>
        <pc:picChg chg="mod">
          <ac:chgData name="Wardle, Nicholas" userId="c52a6687-8685-4323-9ea4-6d311eb2eaf5" providerId="ADAL" clId="{588DDB47-F6FE-AB4E-9B23-DDDC2FD6D131}" dt="2024-12-13T13:57:06.078" v="1656" actId="1076"/>
          <ac:picMkLst>
            <pc:docMk/>
            <pc:sldMk cId="3874700925" sldId="268"/>
            <ac:picMk id="20" creationId="{47362C2F-F6D6-CCE2-2B90-975C4D9D2C06}"/>
          </ac:picMkLst>
        </pc:picChg>
        <pc:picChg chg="add del mod">
          <ac:chgData name="Wardle, Nicholas" userId="c52a6687-8685-4323-9ea4-6d311eb2eaf5" providerId="ADAL" clId="{588DDB47-F6FE-AB4E-9B23-DDDC2FD6D131}" dt="2024-12-13T14:04:35.886" v="1712" actId="478"/>
          <ac:picMkLst>
            <pc:docMk/>
            <pc:sldMk cId="3874700925" sldId="268"/>
            <ac:picMk id="24" creationId="{CAB12C50-9E6A-499F-82EB-D5220AEB01FD}"/>
          </ac:picMkLst>
        </pc:picChg>
        <pc:picChg chg="add mod">
          <ac:chgData name="Wardle, Nicholas" userId="c52a6687-8685-4323-9ea4-6d311eb2eaf5" providerId="ADAL" clId="{588DDB47-F6FE-AB4E-9B23-DDDC2FD6D131}" dt="2024-12-13T14:05:00.167" v="1715" actId="1076"/>
          <ac:picMkLst>
            <pc:docMk/>
            <pc:sldMk cId="3874700925" sldId="268"/>
            <ac:picMk id="26" creationId="{300B2C46-B2AF-C05C-0E85-73FCCA465FB2}"/>
          </ac:picMkLst>
        </pc:picChg>
        <pc:picChg chg="add mod">
          <ac:chgData name="Wardle, Nicholas" userId="c52a6687-8685-4323-9ea4-6d311eb2eaf5" providerId="ADAL" clId="{588DDB47-F6FE-AB4E-9B23-DDDC2FD6D131}" dt="2024-12-13T14:04:58.467" v="1714" actId="1076"/>
          <ac:picMkLst>
            <pc:docMk/>
            <pc:sldMk cId="3874700925" sldId="268"/>
            <ac:picMk id="29" creationId="{0249B1CF-BC14-D9ED-43E4-92461DA8932D}"/>
          </ac:picMkLst>
        </pc:picChg>
      </pc:sldChg>
      <pc:sldChg chg="addSp delSp modSp new mod">
        <pc:chgData name="Wardle, Nicholas" userId="c52a6687-8685-4323-9ea4-6d311eb2eaf5" providerId="ADAL" clId="{588DDB47-F6FE-AB4E-9B23-DDDC2FD6D131}" dt="2024-12-13T14:19:33.705" v="2344" actId="1076"/>
        <pc:sldMkLst>
          <pc:docMk/>
          <pc:sldMk cId="2762442141" sldId="269"/>
        </pc:sldMkLst>
        <pc:spChg chg="mod">
          <ac:chgData name="Wardle, Nicholas" userId="c52a6687-8685-4323-9ea4-6d311eb2eaf5" providerId="ADAL" clId="{588DDB47-F6FE-AB4E-9B23-DDDC2FD6D131}" dt="2024-12-13T14:06:25.233" v="1863" actId="20577"/>
          <ac:spMkLst>
            <pc:docMk/>
            <pc:sldMk cId="2762442141" sldId="269"/>
            <ac:spMk id="2" creationId="{359B0DD5-443D-50B5-141D-9CC8BB03CCBE}"/>
          </ac:spMkLst>
        </pc:spChg>
        <pc:spChg chg="mod">
          <ac:chgData name="Wardle, Nicholas" userId="c52a6687-8685-4323-9ea4-6d311eb2eaf5" providerId="ADAL" clId="{588DDB47-F6FE-AB4E-9B23-DDDC2FD6D131}" dt="2024-12-13T14:19:24.913" v="2339" actId="20577"/>
          <ac:spMkLst>
            <pc:docMk/>
            <pc:sldMk cId="2762442141" sldId="269"/>
            <ac:spMk id="3" creationId="{7A0283BE-0445-09A0-C933-D25014E353ED}"/>
          </ac:spMkLst>
        </pc:spChg>
        <pc:spChg chg="del">
          <ac:chgData name="Wardle, Nicholas" userId="c52a6687-8685-4323-9ea4-6d311eb2eaf5" providerId="ADAL" clId="{588DDB47-F6FE-AB4E-9B23-DDDC2FD6D131}" dt="2024-12-13T14:06:27.462" v="1864" actId="478"/>
          <ac:spMkLst>
            <pc:docMk/>
            <pc:sldMk cId="2762442141" sldId="269"/>
            <ac:spMk id="7" creationId="{812C23F5-7B38-A548-AF18-0CBEB70590CB}"/>
          </ac:spMkLst>
        </pc:spChg>
        <pc:picChg chg="add mod">
          <ac:chgData name="Wardle, Nicholas" userId="c52a6687-8685-4323-9ea4-6d311eb2eaf5" providerId="ADAL" clId="{588DDB47-F6FE-AB4E-9B23-DDDC2FD6D131}" dt="2024-12-13T14:19:33.705" v="2344" actId="1076"/>
          <ac:picMkLst>
            <pc:docMk/>
            <pc:sldMk cId="2762442141" sldId="269"/>
            <ac:picMk id="9" creationId="{7E061CAD-5997-DACB-B658-D5B758FFC866}"/>
          </ac:picMkLst>
        </pc:picChg>
        <pc:picChg chg="add mod">
          <ac:chgData name="Wardle, Nicholas" userId="c52a6687-8685-4323-9ea4-6d311eb2eaf5" providerId="ADAL" clId="{588DDB47-F6FE-AB4E-9B23-DDDC2FD6D131}" dt="2024-12-13T14:19:27.857" v="2341" actId="14100"/>
          <ac:picMkLst>
            <pc:docMk/>
            <pc:sldMk cId="2762442141" sldId="269"/>
            <ac:picMk id="11" creationId="{D530691F-F690-3155-D0FE-C66BFAC7832F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3T14:12:49.086" v="2169" actId="1076"/>
        <pc:sldMkLst>
          <pc:docMk/>
          <pc:sldMk cId="4186771235" sldId="270"/>
        </pc:sldMkLst>
        <pc:spChg chg="mod">
          <ac:chgData name="Wardle, Nicholas" userId="c52a6687-8685-4323-9ea4-6d311eb2eaf5" providerId="ADAL" clId="{588DDB47-F6FE-AB4E-9B23-DDDC2FD6D131}" dt="2024-12-13T14:07:19.077" v="1872" actId="20577"/>
          <ac:spMkLst>
            <pc:docMk/>
            <pc:sldMk cId="4186771235" sldId="270"/>
            <ac:spMk id="2" creationId="{7BF9B92A-37C0-22C5-F3D6-5ECF314DF610}"/>
          </ac:spMkLst>
        </pc:spChg>
        <pc:spChg chg="add mod">
          <ac:chgData name="Wardle, Nicholas" userId="c52a6687-8685-4323-9ea4-6d311eb2eaf5" providerId="ADAL" clId="{588DDB47-F6FE-AB4E-9B23-DDDC2FD6D131}" dt="2024-12-13T14:12:21.488" v="2162" actId="2085"/>
          <ac:spMkLst>
            <pc:docMk/>
            <pc:sldMk cId="4186771235" sldId="270"/>
            <ac:spMk id="11" creationId="{67FDBC1A-D8C0-E8CD-B562-B708D98A0897}"/>
          </ac:spMkLst>
        </pc:spChg>
        <pc:spChg chg="mod">
          <ac:chgData name="Wardle, Nicholas" userId="c52a6687-8685-4323-9ea4-6d311eb2eaf5" providerId="ADAL" clId="{588DDB47-F6FE-AB4E-9B23-DDDC2FD6D131}" dt="2024-12-13T14:11:48.503" v="2153" actId="1076"/>
          <ac:spMkLst>
            <pc:docMk/>
            <pc:sldMk cId="4186771235" sldId="270"/>
            <ac:spMk id="21" creationId="{B291D87A-038E-FC17-6F58-D639C2628FAB}"/>
          </ac:spMkLst>
        </pc:spChg>
        <pc:spChg chg="mod">
          <ac:chgData name="Wardle, Nicholas" userId="c52a6687-8685-4323-9ea4-6d311eb2eaf5" providerId="ADAL" clId="{588DDB47-F6FE-AB4E-9B23-DDDC2FD6D131}" dt="2024-12-13T14:11:50.403" v="2154" actId="1076"/>
          <ac:spMkLst>
            <pc:docMk/>
            <pc:sldMk cId="4186771235" sldId="270"/>
            <ac:spMk id="22" creationId="{8E5D21CE-A2A8-83F3-ECAD-E5FDFC3C56C8}"/>
          </ac:spMkLst>
        </pc:spChg>
        <pc:spChg chg="mod">
          <ac:chgData name="Wardle, Nicholas" userId="c52a6687-8685-4323-9ea4-6d311eb2eaf5" providerId="ADAL" clId="{588DDB47-F6FE-AB4E-9B23-DDDC2FD6D131}" dt="2024-12-13T14:11:02.505" v="2148" actId="14100"/>
          <ac:spMkLst>
            <pc:docMk/>
            <pc:sldMk cId="4186771235" sldId="270"/>
            <ac:spMk id="30" creationId="{13276D13-C103-6FE6-E324-C13A7C653342}"/>
          </ac:spMkLst>
        </pc:spChg>
        <pc:picChg chg="del">
          <ac:chgData name="Wardle, Nicholas" userId="c52a6687-8685-4323-9ea4-6d311eb2eaf5" providerId="ADAL" clId="{588DDB47-F6FE-AB4E-9B23-DDDC2FD6D131}" dt="2024-12-13T14:09:08.766" v="2134" actId="478"/>
          <ac:picMkLst>
            <pc:docMk/>
            <pc:sldMk cId="4186771235" sldId="270"/>
            <ac:picMk id="3" creationId="{D9B84338-88F5-8E80-DB78-EE03A3F3EB24}"/>
          </ac:picMkLst>
        </pc:picChg>
        <pc:picChg chg="del">
          <ac:chgData name="Wardle, Nicholas" userId="c52a6687-8685-4323-9ea4-6d311eb2eaf5" providerId="ADAL" clId="{588DDB47-F6FE-AB4E-9B23-DDDC2FD6D131}" dt="2024-12-13T14:10:13.184" v="2137" actId="478"/>
          <ac:picMkLst>
            <pc:docMk/>
            <pc:sldMk cId="4186771235" sldId="270"/>
            <ac:picMk id="7" creationId="{41BB451C-0EA3-4097-E7C8-4866E1C823AA}"/>
          </ac:picMkLst>
        </pc:picChg>
        <pc:picChg chg="add mod">
          <ac:chgData name="Wardle, Nicholas" userId="c52a6687-8685-4323-9ea4-6d311eb2eaf5" providerId="ADAL" clId="{588DDB47-F6FE-AB4E-9B23-DDDC2FD6D131}" dt="2024-12-13T14:11:45.219" v="2152" actId="1076"/>
          <ac:picMkLst>
            <pc:docMk/>
            <pc:sldMk cId="4186771235" sldId="270"/>
            <ac:picMk id="8" creationId="{6393B04B-3239-9BEE-BF80-04C803FD5D4D}"/>
          </ac:picMkLst>
        </pc:picChg>
        <pc:picChg chg="del">
          <ac:chgData name="Wardle, Nicholas" userId="c52a6687-8685-4323-9ea4-6d311eb2eaf5" providerId="ADAL" clId="{588DDB47-F6FE-AB4E-9B23-DDDC2FD6D131}" dt="2024-12-13T14:10:13.836" v="2138" actId="478"/>
          <ac:picMkLst>
            <pc:docMk/>
            <pc:sldMk cId="4186771235" sldId="270"/>
            <ac:picMk id="9" creationId="{7C21E9E1-7C77-D76A-23C9-DBB6C3F23479}"/>
          </ac:picMkLst>
        </pc:picChg>
        <pc:picChg chg="add mod">
          <ac:chgData name="Wardle, Nicholas" userId="c52a6687-8685-4323-9ea4-6d311eb2eaf5" providerId="ADAL" clId="{588DDB47-F6FE-AB4E-9B23-DDDC2FD6D131}" dt="2024-12-13T14:12:11.903" v="2158" actId="14100"/>
          <ac:picMkLst>
            <pc:docMk/>
            <pc:sldMk cId="4186771235" sldId="270"/>
            <ac:picMk id="10" creationId="{BFE833FA-433A-7510-1A3D-51C02A67B146}"/>
          </ac:picMkLst>
        </pc:picChg>
        <pc:picChg chg="add mod">
          <ac:chgData name="Wardle, Nicholas" userId="c52a6687-8685-4323-9ea4-6d311eb2eaf5" providerId="ADAL" clId="{588DDB47-F6FE-AB4E-9B23-DDDC2FD6D131}" dt="2024-12-13T14:12:42.953" v="2167" actId="1076"/>
          <ac:picMkLst>
            <pc:docMk/>
            <pc:sldMk cId="4186771235" sldId="270"/>
            <ac:picMk id="13" creationId="{AC64EB9D-40FB-1CFE-A25A-EEC3AB2BC8D2}"/>
          </ac:picMkLst>
        </pc:picChg>
        <pc:picChg chg="add mod">
          <ac:chgData name="Wardle, Nicholas" userId="c52a6687-8685-4323-9ea4-6d311eb2eaf5" providerId="ADAL" clId="{588DDB47-F6FE-AB4E-9B23-DDDC2FD6D131}" dt="2024-12-13T14:12:49.086" v="2169" actId="1076"/>
          <ac:picMkLst>
            <pc:docMk/>
            <pc:sldMk cId="4186771235" sldId="270"/>
            <ac:picMk id="15" creationId="{593F4CE2-51BC-0CD4-B853-FD67E1A25A4D}"/>
          </ac:picMkLst>
        </pc:picChg>
        <pc:picChg chg="del">
          <ac:chgData name="Wardle, Nicholas" userId="c52a6687-8685-4323-9ea4-6d311eb2eaf5" providerId="ADAL" clId="{588DDB47-F6FE-AB4E-9B23-DDDC2FD6D131}" dt="2024-12-13T14:07:21.519" v="1873" actId="478"/>
          <ac:picMkLst>
            <pc:docMk/>
            <pc:sldMk cId="4186771235" sldId="270"/>
            <ac:picMk id="20" creationId="{47362C2F-F6D6-CCE2-2B90-975C4D9D2C06}"/>
          </ac:picMkLst>
        </pc:picChg>
        <pc:picChg chg="del">
          <ac:chgData name="Wardle, Nicholas" userId="c52a6687-8685-4323-9ea4-6d311eb2eaf5" providerId="ADAL" clId="{588DDB47-F6FE-AB4E-9B23-DDDC2FD6D131}" dt="2024-12-13T14:10:12.533" v="2136" actId="478"/>
          <ac:picMkLst>
            <pc:docMk/>
            <pc:sldMk cId="4186771235" sldId="270"/>
            <ac:picMk id="26" creationId="{300B2C46-B2AF-C05C-0E85-73FCCA465FB2}"/>
          </ac:picMkLst>
        </pc:picChg>
        <pc:picChg chg="del">
          <ac:chgData name="Wardle, Nicholas" userId="c52a6687-8685-4323-9ea4-6d311eb2eaf5" providerId="ADAL" clId="{588DDB47-F6FE-AB4E-9B23-DDDC2FD6D131}" dt="2024-12-13T14:10:11.857" v="2135" actId="478"/>
          <ac:picMkLst>
            <pc:docMk/>
            <pc:sldMk cId="4186771235" sldId="270"/>
            <ac:picMk id="29" creationId="{0249B1CF-BC14-D9ED-43E4-92461DA8932D}"/>
          </ac:picMkLst>
        </pc:picChg>
      </pc:sldChg>
      <pc:sldChg chg="addSp delSp modSp new mod">
        <pc:chgData name="Wardle, Nicholas" userId="c52a6687-8685-4323-9ea4-6d311eb2eaf5" providerId="ADAL" clId="{588DDB47-F6FE-AB4E-9B23-DDDC2FD6D131}" dt="2024-12-13T15:13:38.147" v="3846" actId="1076"/>
        <pc:sldMkLst>
          <pc:docMk/>
          <pc:sldMk cId="4014116117" sldId="271"/>
        </pc:sldMkLst>
        <pc:spChg chg="mod">
          <ac:chgData name="Wardle, Nicholas" userId="c52a6687-8685-4323-9ea4-6d311eb2eaf5" providerId="ADAL" clId="{588DDB47-F6FE-AB4E-9B23-DDDC2FD6D131}" dt="2024-12-13T14:20:29.693" v="2366" actId="20577"/>
          <ac:spMkLst>
            <pc:docMk/>
            <pc:sldMk cId="4014116117" sldId="271"/>
            <ac:spMk id="2" creationId="{33A33475-25EF-89A0-DCDB-B066C671C183}"/>
          </ac:spMkLst>
        </pc:spChg>
        <pc:spChg chg="del">
          <ac:chgData name="Wardle, Nicholas" userId="c52a6687-8685-4323-9ea4-6d311eb2eaf5" providerId="ADAL" clId="{588DDB47-F6FE-AB4E-9B23-DDDC2FD6D131}" dt="2024-12-13T14:20:34.945" v="2368" actId="478"/>
          <ac:spMkLst>
            <pc:docMk/>
            <pc:sldMk cId="4014116117" sldId="271"/>
            <ac:spMk id="3" creationId="{19BCA94C-2668-4499-9040-41B57D429290}"/>
          </ac:spMkLst>
        </pc:spChg>
        <pc:spChg chg="del">
          <ac:chgData name="Wardle, Nicholas" userId="c52a6687-8685-4323-9ea4-6d311eb2eaf5" providerId="ADAL" clId="{588DDB47-F6FE-AB4E-9B23-DDDC2FD6D131}" dt="2024-12-13T14:20:34.192" v="2367" actId="478"/>
          <ac:spMkLst>
            <pc:docMk/>
            <pc:sldMk cId="4014116117" sldId="271"/>
            <ac:spMk id="7" creationId="{0CB63EC1-15A4-4E47-C690-C5061D3D51F7}"/>
          </ac:spMkLst>
        </pc:spChg>
        <pc:spChg chg="add del">
          <ac:chgData name="Wardle, Nicholas" userId="c52a6687-8685-4323-9ea4-6d311eb2eaf5" providerId="ADAL" clId="{588DDB47-F6FE-AB4E-9B23-DDDC2FD6D131}" dt="2024-12-13T14:20:47.572" v="2370" actId="22"/>
          <ac:spMkLst>
            <pc:docMk/>
            <pc:sldMk cId="4014116117" sldId="271"/>
            <ac:spMk id="9" creationId="{439D173D-EE4C-8BA8-6698-A9CB9459A5BC}"/>
          </ac:spMkLst>
        </pc:spChg>
        <pc:spChg chg="add mod">
          <ac:chgData name="Wardle, Nicholas" userId="c52a6687-8685-4323-9ea4-6d311eb2eaf5" providerId="ADAL" clId="{588DDB47-F6FE-AB4E-9B23-DDDC2FD6D131}" dt="2024-12-13T14:21:19.439" v="2405" actId="1076"/>
          <ac:spMkLst>
            <pc:docMk/>
            <pc:sldMk cId="4014116117" sldId="271"/>
            <ac:spMk id="10" creationId="{A4737275-E96B-A7EA-453B-71716B0F02E7}"/>
          </ac:spMkLst>
        </pc:spChg>
        <pc:spChg chg="add mod">
          <ac:chgData name="Wardle, Nicholas" userId="c52a6687-8685-4323-9ea4-6d311eb2eaf5" providerId="ADAL" clId="{588DDB47-F6FE-AB4E-9B23-DDDC2FD6D131}" dt="2024-12-13T14:21:29.520" v="2419" actId="20577"/>
          <ac:spMkLst>
            <pc:docMk/>
            <pc:sldMk cId="4014116117" sldId="271"/>
            <ac:spMk id="11" creationId="{9E544D32-5BBA-3160-AB15-FA514FCBA05A}"/>
          </ac:spMkLst>
        </pc:spChg>
        <pc:spChg chg="add mod">
          <ac:chgData name="Wardle, Nicholas" userId="c52a6687-8685-4323-9ea4-6d311eb2eaf5" providerId="ADAL" clId="{588DDB47-F6FE-AB4E-9B23-DDDC2FD6D131}" dt="2024-12-13T14:26:36.254" v="2557" actId="1038"/>
          <ac:spMkLst>
            <pc:docMk/>
            <pc:sldMk cId="4014116117" sldId="271"/>
            <ac:spMk id="13" creationId="{C749E7C6-D23F-FB46-A860-A3B4B08B7924}"/>
          </ac:spMkLst>
        </pc:spChg>
        <pc:spChg chg="add mod">
          <ac:chgData name="Wardle, Nicholas" userId="c52a6687-8685-4323-9ea4-6d311eb2eaf5" providerId="ADAL" clId="{588DDB47-F6FE-AB4E-9B23-DDDC2FD6D131}" dt="2024-12-13T14:27:10.893" v="2592" actId="20577"/>
          <ac:spMkLst>
            <pc:docMk/>
            <pc:sldMk cId="4014116117" sldId="271"/>
            <ac:spMk id="14" creationId="{400C742A-1860-523F-22DF-53D2A8604AB5}"/>
          </ac:spMkLst>
        </pc:spChg>
        <pc:spChg chg="add mod">
          <ac:chgData name="Wardle, Nicholas" userId="c52a6687-8685-4323-9ea4-6d311eb2eaf5" providerId="ADAL" clId="{588DDB47-F6FE-AB4E-9B23-DDDC2FD6D131}" dt="2024-12-13T14:26:58.324" v="2563"/>
          <ac:spMkLst>
            <pc:docMk/>
            <pc:sldMk cId="4014116117" sldId="271"/>
            <ac:spMk id="15" creationId="{09D1A5BF-15B7-A5D3-B19E-2ADAD4FA7070}"/>
          </ac:spMkLst>
        </pc:spChg>
        <pc:picChg chg="add mod">
          <ac:chgData name="Wardle, Nicholas" userId="c52a6687-8685-4323-9ea4-6d311eb2eaf5" providerId="ADAL" clId="{588DDB47-F6FE-AB4E-9B23-DDDC2FD6D131}" dt="2024-12-13T14:22:04.573" v="2424" actId="1076"/>
          <ac:picMkLst>
            <pc:docMk/>
            <pc:sldMk cId="4014116117" sldId="271"/>
            <ac:picMk id="12" creationId="{A139ED4F-1FC9-A1C0-F6C1-4A191317662B}"/>
          </ac:picMkLst>
        </pc:picChg>
        <pc:picChg chg="add mod">
          <ac:chgData name="Wardle, Nicholas" userId="c52a6687-8685-4323-9ea4-6d311eb2eaf5" providerId="ADAL" clId="{588DDB47-F6FE-AB4E-9B23-DDDC2FD6D131}" dt="2024-12-13T15:13:38.147" v="3846" actId="1076"/>
          <ac:picMkLst>
            <pc:docMk/>
            <pc:sldMk cId="4014116117" sldId="271"/>
            <ac:picMk id="16" creationId="{28DB71FA-D111-D499-33CD-01FCE59224E5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3T15:13:27.964" v="3842" actId="21"/>
        <pc:sldMkLst>
          <pc:docMk/>
          <pc:sldMk cId="2304629191" sldId="272"/>
        </pc:sldMkLst>
        <pc:spChg chg="add mod">
          <ac:chgData name="Wardle, Nicholas" userId="c52a6687-8685-4323-9ea4-6d311eb2eaf5" providerId="ADAL" clId="{588DDB47-F6FE-AB4E-9B23-DDDC2FD6D131}" dt="2024-12-13T14:25:40.676" v="2508" actId="1035"/>
          <ac:spMkLst>
            <pc:docMk/>
            <pc:sldMk cId="2304629191" sldId="272"/>
            <ac:spMk id="7" creationId="{BAF0AD0E-5A4E-4232-1BB5-120D3195D3E2}"/>
          </ac:spMkLst>
        </pc:spChg>
        <pc:spChg chg="add mod">
          <ac:chgData name="Wardle, Nicholas" userId="c52a6687-8685-4323-9ea4-6d311eb2eaf5" providerId="ADAL" clId="{588DDB47-F6FE-AB4E-9B23-DDDC2FD6D131}" dt="2024-12-13T14:25:40.676" v="2508" actId="1035"/>
          <ac:spMkLst>
            <pc:docMk/>
            <pc:sldMk cId="2304629191" sldId="272"/>
            <ac:spMk id="8" creationId="{65F8C0AD-B749-E376-8534-D2638E852629}"/>
          </ac:spMkLst>
        </pc:spChg>
        <pc:spChg chg="add mod">
          <ac:chgData name="Wardle, Nicholas" userId="c52a6687-8685-4323-9ea4-6d311eb2eaf5" providerId="ADAL" clId="{588DDB47-F6FE-AB4E-9B23-DDDC2FD6D131}" dt="2024-12-13T14:27:23.718" v="2597" actId="20577"/>
          <ac:spMkLst>
            <pc:docMk/>
            <pc:sldMk cId="2304629191" sldId="272"/>
            <ac:spMk id="9" creationId="{7635221A-DAB3-0FE7-C705-9563B12E3248}"/>
          </ac:spMkLst>
        </pc:spChg>
        <pc:spChg chg="del">
          <ac:chgData name="Wardle, Nicholas" userId="c52a6687-8685-4323-9ea4-6d311eb2eaf5" providerId="ADAL" clId="{588DDB47-F6FE-AB4E-9B23-DDDC2FD6D131}" dt="2024-12-13T14:22:16.917" v="2426" actId="478"/>
          <ac:spMkLst>
            <pc:docMk/>
            <pc:sldMk cId="2304629191" sldId="272"/>
            <ac:spMk id="10" creationId="{A4737275-E96B-A7EA-453B-71716B0F02E7}"/>
          </ac:spMkLst>
        </pc:spChg>
        <pc:spChg chg="del">
          <ac:chgData name="Wardle, Nicholas" userId="c52a6687-8685-4323-9ea4-6d311eb2eaf5" providerId="ADAL" clId="{588DDB47-F6FE-AB4E-9B23-DDDC2FD6D131}" dt="2024-12-13T14:22:18.020" v="2427" actId="478"/>
          <ac:spMkLst>
            <pc:docMk/>
            <pc:sldMk cId="2304629191" sldId="272"/>
            <ac:spMk id="11" creationId="{9E544D32-5BBA-3160-AB15-FA514FCBA05A}"/>
          </ac:spMkLst>
        </pc:spChg>
        <pc:picChg chg="add mod">
          <ac:chgData name="Wardle, Nicholas" userId="c52a6687-8685-4323-9ea4-6d311eb2eaf5" providerId="ADAL" clId="{588DDB47-F6FE-AB4E-9B23-DDDC2FD6D131}" dt="2024-12-13T14:25:40.676" v="2508" actId="1035"/>
          <ac:picMkLst>
            <pc:docMk/>
            <pc:sldMk cId="2304629191" sldId="272"/>
            <ac:picMk id="3" creationId="{84CD3C3F-5AD0-5DAD-1D47-834F27BDDAA1}"/>
          </ac:picMkLst>
        </pc:picChg>
        <pc:picChg chg="mod">
          <ac:chgData name="Wardle, Nicholas" userId="c52a6687-8685-4323-9ea4-6d311eb2eaf5" providerId="ADAL" clId="{588DDB47-F6FE-AB4E-9B23-DDDC2FD6D131}" dt="2024-12-13T14:25:40.676" v="2508" actId="1035"/>
          <ac:picMkLst>
            <pc:docMk/>
            <pc:sldMk cId="2304629191" sldId="272"/>
            <ac:picMk id="12" creationId="{A139ED4F-1FC9-A1C0-F6C1-4A191317662B}"/>
          </ac:picMkLst>
        </pc:picChg>
        <pc:picChg chg="add mod">
          <ac:chgData name="Wardle, Nicholas" userId="c52a6687-8685-4323-9ea4-6d311eb2eaf5" providerId="ADAL" clId="{588DDB47-F6FE-AB4E-9B23-DDDC2FD6D131}" dt="2024-12-13T14:25:56.941" v="2514" actId="1076"/>
          <ac:picMkLst>
            <pc:docMk/>
            <pc:sldMk cId="2304629191" sldId="272"/>
            <ac:picMk id="14" creationId="{2BE1D3E4-BE42-2ECB-87F2-0DEA3D489D07}"/>
          </ac:picMkLst>
        </pc:picChg>
        <pc:picChg chg="add mod">
          <ac:chgData name="Wardle, Nicholas" userId="c52a6687-8685-4323-9ea4-6d311eb2eaf5" providerId="ADAL" clId="{588DDB47-F6FE-AB4E-9B23-DDDC2FD6D131}" dt="2024-12-13T14:26:01.591" v="2516" actId="1076"/>
          <ac:picMkLst>
            <pc:docMk/>
            <pc:sldMk cId="2304629191" sldId="272"/>
            <ac:picMk id="16" creationId="{7211EE9F-D576-CE03-9169-CA37065700A4}"/>
          </ac:picMkLst>
        </pc:picChg>
        <pc:picChg chg="add del mod">
          <ac:chgData name="Wardle, Nicholas" userId="c52a6687-8685-4323-9ea4-6d311eb2eaf5" providerId="ADAL" clId="{588DDB47-F6FE-AB4E-9B23-DDDC2FD6D131}" dt="2024-12-13T15:13:27.964" v="3842" actId="21"/>
          <ac:picMkLst>
            <pc:docMk/>
            <pc:sldMk cId="2304629191" sldId="272"/>
            <ac:picMk id="18" creationId="{2E620F95-7AEC-81FC-753B-D08BC1E50C95}"/>
          </ac:picMkLst>
        </pc:picChg>
      </pc:sldChg>
      <pc:sldChg chg="addSp delSp modSp new mod">
        <pc:chgData name="Wardle, Nicholas" userId="c52a6687-8685-4323-9ea4-6d311eb2eaf5" providerId="ADAL" clId="{588DDB47-F6FE-AB4E-9B23-DDDC2FD6D131}" dt="2024-12-13T14:29:11.302" v="2717" actId="1038"/>
        <pc:sldMkLst>
          <pc:docMk/>
          <pc:sldMk cId="750931844" sldId="273"/>
        </pc:sldMkLst>
        <pc:spChg chg="mod">
          <ac:chgData name="Wardle, Nicholas" userId="c52a6687-8685-4323-9ea4-6d311eb2eaf5" providerId="ADAL" clId="{588DDB47-F6FE-AB4E-9B23-DDDC2FD6D131}" dt="2024-12-13T14:28:14.087" v="2657" actId="20577"/>
          <ac:spMkLst>
            <pc:docMk/>
            <pc:sldMk cId="750931844" sldId="273"/>
            <ac:spMk id="2" creationId="{2B5CB287-F4A0-3074-6900-874E069654CA}"/>
          </ac:spMkLst>
        </pc:spChg>
        <pc:spChg chg="del">
          <ac:chgData name="Wardle, Nicholas" userId="c52a6687-8685-4323-9ea4-6d311eb2eaf5" providerId="ADAL" clId="{588DDB47-F6FE-AB4E-9B23-DDDC2FD6D131}" dt="2024-12-13T14:28:00.252" v="2616" actId="478"/>
          <ac:spMkLst>
            <pc:docMk/>
            <pc:sldMk cId="750931844" sldId="273"/>
            <ac:spMk id="3" creationId="{0DCD86EE-D939-C834-33EC-B08E445DFB0F}"/>
          </ac:spMkLst>
        </pc:spChg>
        <pc:spChg chg="del">
          <ac:chgData name="Wardle, Nicholas" userId="c52a6687-8685-4323-9ea4-6d311eb2eaf5" providerId="ADAL" clId="{588DDB47-F6FE-AB4E-9B23-DDDC2FD6D131}" dt="2024-12-13T14:27:49.368" v="2615" actId="478"/>
          <ac:spMkLst>
            <pc:docMk/>
            <pc:sldMk cId="750931844" sldId="273"/>
            <ac:spMk id="7" creationId="{94413A3E-A5A3-47F6-B6E2-4CD0CC380F50}"/>
          </ac:spMkLst>
        </pc:spChg>
        <pc:spChg chg="add mod">
          <ac:chgData name="Wardle, Nicholas" userId="c52a6687-8685-4323-9ea4-6d311eb2eaf5" providerId="ADAL" clId="{588DDB47-F6FE-AB4E-9B23-DDDC2FD6D131}" dt="2024-12-13T14:28:46.474" v="2699" actId="20577"/>
          <ac:spMkLst>
            <pc:docMk/>
            <pc:sldMk cId="750931844" sldId="273"/>
            <ac:spMk id="8" creationId="{10DECD8D-A13A-CFD1-423F-6EF9601C5779}"/>
          </ac:spMkLst>
        </pc:spChg>
        <pc:spChg chg="add mod">
          <ac:chgData name="Wardle, Nicholas" userId="c52a6687-8685-4323-9ea4-6d311eb2eaf5" providerId="ADAL" clId="{588DDB47-F6FE-AB4E-9B23-DDDC2FD6D131}" dt="2024-12-13T14:28:56.837" v="2700"/>
          <ac:spMkLst>
            <pc:docMk/>
            <pc:sldMk cId="750931844" sldId="273"/>
            <ac:spMk id="12" creationId="{7C57B327-1915-EB48-24F7-6064D5FBC6D8}"/>
          </ac:spMkLst>
        </pc:spChg>
        <pc:picChg chg="add mod">
          <ac:chgData name="Wardle, Nicholas" userId="c52a6687-8685-4323-9ea4-6d311eb2eaf5" providerId="ADAL" clId="{588DDB47-F6FE-AB4E-9B23-DDDC2FD6D131}" dt="2024-12-13T14:29:04.892" v="2704" actId="1076"/>
          <ac:picMkLst>
            <pc:docMk/>
            <pc:sldMk cId="750931844" sldId="273"/>
            <ac:picMk id="9" creationId="{C0DBE24E-A3E8-C5B7-E3D5-428F329E349D}"/>
          </ac:picMkLst>
        </pc:picChg>
        <pc:picChg chg="add mod">
          <ac:chgData name="Wardle, Nicholas" userId="c52a6687-8685-4323-9ea4-6d311eb2eaf5" providerId="ADAL" clId="{588DDB47-F6FE-AB4E-9B23-DDDC2FD6D131}" dt="2024-12-13T14:29:11.302" v="2717" actId="1038"/>
          <ac:picMkLst>
            <pc:docMk/>
            <pc:sldMk cId="750931844" sldId="273"/>
            <ac:picMk id="10" creationId="{E8F57E95-37C3-10EE-E223-7EF62180A438}"/>
          </ac:picMkLst>
        </pc:picChg>
        <pc:picChg chg="add mod">
          <ac:chgData name="Wardle, Nicholas" userId="c52a6687-8685-4323-9ea4-6d311eb2eaf5" providerId="ADAL" clId="{588DDB47-F6FE-AB4E-9B23-DDDC2FD6D131}" dt="2024-12-13T14:29:11.302" v="2717" actId="1038"/>
          <ac:picMkLst>
            <pc:docMk/>
            <pc:sldMk cId="750931844" sldId="273"/>
            <ac:picMk id="11" creationId="{30A8BD26-A85B-6E71-EDCB-6E0173C344E2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3T14:46:09.892" v="3303" actId="20577"/>
        <pc:sldMkLst>
          <pc:docMk/>
          <pc:sldMk cId="119177215" sldId="274"/>
        </pc:sldMkLst>
        <pc:spChg chg="add mod">
          <ac:chgData name="Wardle, Nicholas" userId="c52a6687-8685-4323-9ea4-6d311eb2eaf5" providerId="ADAL" clId="{588DDB47-F6FE-AB4E-9B23-DDDC2FD6D131}" dt="2024-12-13T14:33:50.363" v="2998" actId="14100"/>
          <ac:spMkLst>
            <pc:docMk/>
            <pc:sldMk cId="119177215" sldId="274"/>
            <ac:spMk id="7" creationId="{86A91DF1-A071-232D-6CD5-20104CC41204}"/>
          </ac:spMkLst>
        </pc:spChg>
        <pc:spChg chg="del">
          <ac:chgData name="Wardle, Nicholas" userId="c52a6687-8685-4323-9ea4-6d311eb2eaf5" providerId="ADAL" clId="{588DDB47-F6FE-AB4E-9B23-DDDC2FD6D131}" dt="2024-12-13T14:29:22.498" v="2719" actId="478"/>
          <ac:spMkLst>
            <pc:docMk/>
            <pc:sldMk cId="119177215" sldId="274"/>
            <ac:spMk id="8" creationId="{10DECD8D-A13A-CFD1-423F-6EF9601C5779}"/>
          </ac:spMkLst>
        </pc:spChg>
        <pc:spChg chg="del">
          <ac:chgData name="Wardle, Nicholas" userId="c52a6687-8685-4323-9ea4-6d311eb2eaf5" providerId="ADAL" clId="{588DDB47-F6FE-AB4E-9B23-DDDC2FD6D131}" dt="2024-12-13T14:29:24.465" v="2721" actId="478"/>
          <ac:spMkLst>
            <pc:docMk/>
            <pc:sldMk cId="119177215" sldId="274"/>
            <ac:spMk id="12" creationId="{7C57B327-1915-EB48-24F7-6064D5FBC6D8}"/>
          </ac:spMkLst>
        </pc:spChg>
        <pc:spChg chg="add mod">
          <ac:chgData name="Wardle, Nicholas" userId="c52a6687-8685-4323-9ea4-6d311eb2eaf5" providerId="ADAL" clId="{588DDB47-F6FE-AB4E-9B23-DDDC2FD6D131}" dt="2024-12-13T14:46:09.892" v="3303" actId="20577"/>
          <ac:spMkLst>
            <pc:docMk/>
            <pc:sldMk cId="119177215" sldId="274"/>
            <ac:spMk id="17" creationId="{567E8DF9-EB46-963B-1125-073FBD2F1829}"/>
          </ac:spMkLst>
        </pc:spChg>
        <pc:picChg chg="del">
          <ac:chgData name="Wardle, Nicholas" userId="c52a6687-8685-4323-9ea4-6d311eb2eaf5" providerId="ADAL" clId="{588DDB47-F6FE-AB4E-9B23-DDDC2FD6D131}" dt="2024-12-13T14:29:23.554" v="2720" actId="478"/>
          <ac:picMkLst>
            <pc:docMk/>
            <pc:sldMk cId="119177215" sldId="274"/>
            <ac:picMk id="9" creationId="{C0DBE24E-A3E8-C5B7-E3D5-428F329E349D}"/>
          </ac:picMkLst>
        </pc:picChg>
        <pc:picChg chg="del">
          <ac:chgData name="Wardle, Nicholas" userId="c52a6687-8685-4323-9ea4-6d311eb2eaf5" providerId="ADAL" clId="{588DDB47-F6FE-AB4E-9B23-DDDC2FD6D131}" dt="2024-12-13T14:29:25.443" v="2723" actId="478"/>
          <ac:picMkLst>
            <pc:docMk/>
            <pc:sldMk cId="119177215" sldId="274"/>
            <ac:picMk id="10" creationId="{E8F57E95-37C3-10EE-E223-7EF62180A438}"/>
          </ac:picMkLst>
        </pc:picChg>
        <pc:picChg chg="del">
          <ac:chgData name="Wardle, Nicholas" userId="c52a6687-8685-4323-9ea4-6d311eb2eaf5" providerId="ADAL" clId="{588DDB47-F6FE-AB4E-9B23-DDDC2FD6D131}" dt="2024-12-13T14:29:24.915" v="2722" actId="478"/>
          <ac:picMkLst>
            <pc:docMk/>
            <pc:sldMk cId="119177215" sldId="274"/>
            <ac:picMk id="11" creationId="{30A8BD26-A85B-6E71-EDCB-6E0173C344E2}"/>
          </ac:picMkLst>
        </pc:picChg>
        <pc:picChg chg="add mod">
          <ac:chgData name="Wardle, Nicholas" userId="c52a6687-8685-4323-9ea4-6d311eb2eaf5" providerId="ADAL" clId="{588DDB47-F6FE-AB4E-9B23-DDDC2FD6D131}" dt="2024-12-13T14:32:54.660" v="2982" actId="1076"/>
          <ac:picMkLst>
            <pc:docMk/>
            <pc:sldMk cId="119177215" sldId="274"/>
            <ac:picMk id="13" creationId="{401FA9C4-76EF-5F53-87EC-4ED9F51204C5}"/>
          </ac:picMkLst>
        </pc:picChg>
        <pc:picChg chg="add mod">
          <ac:chgData name="Wardle, Nicholas" userId="c52a6687-8685-4323-9ea4-6d311eb2eaf5" providerId="ADAL" clId="{588DDB47-F6FE-AB4E-9B23-DDDC2FD6D131}" dt="2024-12-13T14:33:45.327" v="2997" actId="1076"/>
          <ac:picMkLst>
            <pc:docMk/>
            <pc:sldMk cId="119177215" sldId="274"/>
            <ac:picMk id="15" creationId="{5C812C25-34E1-258E-32B3-E85A80B4E900}"/>
          </ac:picMkLst>
        </pc:picChg>
        <pc:picChg chg="add mod">
          <ac:chgData name="Wardle, Nicholas" userId="c52a6687-8685-4323-9ea4-6d311eb2eaf5" providerId="ADAL" clId="{588DDB47-F6FE-AB4E-9B23-DDDC2FD6D131}" dt="2024-12-13T14:33:43.844" v="2996" actId="1076"/>
          <ac:picMkLst>
            <pc:docMk/>
            <pc:sldMk cId="119177215" sldId="274"/>
            <ac:picMk id="16" creationId="{B9DA9BB6-1A9C-AC76-FC5F-66F6EC276083}"/>
          </ac:picMkLst>
        </pc:picChg>
        <pc:picChg chg="add del mod">
          <ac:chgData name="Wardle, Nicholas" userId="c52a6687-8685-4323-9ea4-6d311eb2eaf5" providerId="ADAL" clId="{588DDB47-F6FE-AB4E-9B23-DDDC2FD6D131}" dt="2024-12-13T14:36:29.956" v="3261" actId="478"/>
          <ac:picMkLst>
            <pc:docMk/>
            <pc:sldMk cId="119177215" sldId="274"/>
            <ac:picMk id="18" creationId="{60C74D91-33F6-6773-2096-8339EEED5074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3T14:47:17.896" v="3350" actId="1582"/>
        <pc:sldMkLst>
          <pc:docMk/>
          <pc:sldMk cId="1115948750" sldId="275"/>
        </pc:sldMkLst>
        <pc:spChg chg="add del mod">
          <ac:chgData name="Wardle, Nicholas" userId="c52a6687-8685-4323-9ea4-6d311eb2eaf5" providerId="ADAL" clId="{588DDB47-F6FE-AB4E-9B23-DDDC2FD6D131}" dt="2024-12-13T14:46:41.410" v="3314" actId="478"/>
          <ac:spMkLst>
            <pc:docMk/>
            <pc:sldMk cId="1115948750" sldId="275"/>
            <ac:spMk id="3" creationId="{CE514BAC-00B7-BEED-4A84-7DA0D81D0B33}"/>
          </ac:spMkLst>
        </pc:spChg>
        <pc:spChg chg="add mod">
          <ac:chgData name="Wardle, Nicholas" userId="c52a6687-8685-4323-9ea4-6d311eb2eaf5" providerId="ADAL" clId="{588DDB47-F6FE-AB4E-9B23-DDDC2FD6D131}" dt="2024-12-13T14:47:05.765" v="3342" actId="114"/>
          <ac:spMkLst>
            <pc:docMk/>
            <pc:sldMk cId="1115948750" sldId="275"/>
            <ac:spMk id="8" creationId="{4E732D79-743C-DEE2-615D-2E76C9348692}"/>
          </ac:spMkLst>
        </pc:spChg>
        <pc:cxnChg chg="add mod">
          <ac:chgData name="Wardle, Nicholas" userId="c52a6687-8685-4323-9ea4-6d311eb2eaf5" providerId="ADAL" clId="{588DDB47-F6FE-AB4E-9B23-DDDC2FD6D131}" dt="2024-12-13T14:47:17.896" v="3350" actId="1582"/>
          <ac:cxnSpMkLst>
            <pc:docMk/>
            <pc:sldMk cId="1115948750" sldId="275"/>
            <ac:cxnSpMk id="10" creationId="{28EAA0A6-B34E-FE73-252D-36C6745F57AF}"/>
          </ac:cxnSpMkLst>
        </pc:cxnChg>
      </pc:sldChg>
      <pc:sldChg chg="addSp delSp modSp new mod">
        <pc:chgData name="Wardle, Nicholas" userId="c52a6687-8685-4323-9ea4-6d311eb2eaf5" providerId="ADAL" clId="{588DDB47-F6FE-AB4E-9B23-DDDC2FD6D131}" dt="2024-12-13T15:00:15.668" v="3616" actId="114"/>
        <pc:sldMkLst>
          <pc:docMk/>
          <pc:sldMk cId="4043990675" sldId="276"/>
        </pc:sldMkLst>
        <pc:spChg chg="mod">
          <ac:chgData name="Wardle, Nicholas" userId="c52a6687-8685-4323-9ea4-6d311eb2eaf5" providerId="ADAL" clId="{588DDB47-F6FE-AB4E-9B23-DDDC2FD6D131}" dt="2024-12-13T14:38:31.941" v="3301" actId="20577"/>
          <ac:spMkLst>
            <pc:docMk/>
            <pc:sldMk cId="4043990675" sldId="276"/>
            <ac:spMk id="2" creationId="{D78513ED-F59C-D794-1FBA-B5747E90209B}"/>
          </ac:spMkLst>
        </pc:spChg>
        <pc:spChg chg="del">
          <ac:chgData name="Wardle, Nicholas" userId="c52a6687-8685-4323-9ea4-6d311eb2eaf5" providerId="ADAL" clId="{588DDB47-F6FE-AB4E-9B23-DDDC2FD6D131}" dt="2024-12-13T14:56:22.268" v="3351" actId="478"/>
          <ac:spMkLst>
            <pc:docMk/>
            <pc:sldMk cId="4043990675" sldId="276"/>
            <ac:spMk id="3" creationId="{25C5EB2C-BEA6-B19E-EAA9-C55D816295DC}"/>
          </ac:spMkLst>
        </pc:spChg>
        <pc:spChg chg="del">
          <ac:chgData name="Wardle, Nicholas" userId="c52a6687-8685-4323-9ea4-6d311eb2eaf5" providerId="ADAL" clId="{588DDB47-F6FE-AB4E-9B23-DDDC2FD6D131}" dt="2024-12-13T14:38:33.606" v="3302" actId="478"/>
          <ac:spMkLst>
            <pc:docMk/>
            <pc:sldMk cId="4043990675" sldId="276"/>
            <ac:spMk id="7" creationId="{AAB9BCB0-C02C-C0B6-9C98-DD6AC1106D14}"/>
          </ac:spMkLst>
        </pc:spChg>
        <pc:spChg chg="add mod">
          <ac:chgData name="Wardle, Nicholas" userId="c52a6687-8685-4323-9ea4-6d311eb2eaf5" providerId="ADAL" clId="{588DDB47-F6FE-AB4E-9B23-DDDC2FD6D131}" dt="2024-12-13T15:00:15.668" v="3616" actId="114"/>
          <ac:spMkLst>
            <pc:docMk/>
            <pc:sldMk cId="4043990675" sldId="276"/>
            <ac:spMk id="9" creationId="{258E8A96-F32E-0192-A878-98C58C7E2D09}"/>
          </ac:spMkLst>
        </pc:spChg>
        <pc:picChg chg="add del mod">
          <ac:chgData name="Wardle, Nicholas" userId="c52a6687-8685-4323-9ea4-6d311eb2eaf5" providerId="ADAL" clId="{588DDB47-F6FE-AB4E-9B23-DDDC2FD6D131}" dt="2024-12-13T14:58:29.600" v="3424" actId="478"/>
          <ac:picMkLst>
            <pc:docMk/>
            <pc:sldMk cId="4043990675" sldId="276"/>
            <ac:picMk id="11" creationId="{B7D3D43A-9A71-1CDA-02E4-87C65973D82F}"/>
          </ac:picMkLst>
        </pc:picChg>
        <pc:picChg chg="add mod">
          <ac:chgData name="Wardle, Nicholas" userId="c52a6687-8685-4323-9ea4-6d311eb2eaf5" providerId="ADAL" clId="{588DDB47-F6FE-AB4E-9B23-DDDC2FD6D131}" dt="2024-12-13T14:58:49.392" v="3429" actId="1076"/>
          <ac:picMkLst>
            <pc:docMk/>
            <pc:sldMk cId="4043990675" sldId="276"/>
            <ac:picMk id="13" creationId="{8E3B2ECE-85C3-C45F-5CBF-4EE178F6A0F3}"/>
          </ac:picMkLst>
        </pc:picChg>
        <pc:picChg chg="add mod">
          <ac:chgData name="Wardle, Nicholas" userId="c52a6687-8685-4323-9ea4-6d311eb2eaf5" providerId="ADAL" clId="{588DDB47-F6FE-AB4E-9B23-DDDC2FD6D131}" dt="2024-12-13T14:59:48.077" v="3493" actId="1076"/>
          <ac:picMkLst>
            <pc:docMk/>
            <pc:sldMk cId="4043990675" sldId="276"/>
            <ac:picMk id="14" creationId="{BFA88858-7336-A537-0536-5B9B709C0F5D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3T15:11:21.894" v="3732" actId="1076"/>
        <pc:sldMkLst>
          <pc:docMk/>
          <pc:sldMk cId="2786774768" sldId="277"/>
        </pc:sldMkLst>
        <pc:spChg chg="mod">
          <ac:chgData name="Wardle, Nicholas" userId="c52a6687-8685-4323-9ea4-6d311eb2eaf5" providerId="ADAL" clId="{588DDB47-F6FE-AB4E-9B23-DDDC2FD6D131}" dt="2024-12-13T15:01:02.939" v="3625" actId="20577"/>
          <ac:spMkLst>
            <pc:docMk/>
            <pc:sldMk cId="2786774768" sldId="277"/>
            <ac:spMk id="2" creationId="{D78513ED-F59C-D794-1FBA-B5747E90209B}"/>
          </ac:spMkLst>
        </pc:spChg>
        <pc:spChg chg="add mod">
          <ac:chgData name="Wardle, Nicholas" userId="c52a6687-8685-4323-9ea4-6d311eb2eaf5" providerId="ADAL" clId="{588DDB47-F6FE-AB4E-9B23-DDDC2FD6D131}" dt="2024-12-13T15:01:16.945" v="3631" actId="1076"/>
          <ac:spMkLst>
            <pc:docMk/>
            <pc:sldMk cId="2786774768" sldId="277"/>
            <ac:spMk id="3" creationId="{67327B5C-53EF-C7F2-225C-CC84560E18F7}"/>
          </ac:spMkLst>
        </pc:spChg>
        <pc:spChg chg="del">
          <ac:chgData name="Wardle, Nicholas" userId="c52a6687-8685-4323-9ea4-6d311eb2eaf5" providerId="ADAL" clId="{588DDB47-F6FE-AB4E-9B23-DDDC2FD6D131}" dt="2024-12-13T15:01:05.436" v="3626" actId="478"/>
          <ac:spMkLst>
            <pc:docMk/>
            <pc:sldMk cId="2786774768" sldId="277"/>
            <ac:spMk id="9" creationId="{258E8A96-F32E-0192-A878-98C58C7E2D09}"/>
          </ac:spMkLst>
        </pc:spChg>
        <pc:spChg chg="add mod">
          <ac:chgData name="Wardle, Nicholas" userId="c52a6687-8685-4323-9ea4-6d311eb2eaf5" providerId="ADAL" clId="{588DDB47-F6FE-AB4E-9B23-DDDC2FD6D131}" dt="2024-12-13T15:01:44.904" v="3638" actId="20577"/>
          <ac:spMkLst>
            <pc:docMk/>
            <pc:sldMk cId="2786774768" sldId="277"/>
            <ac:spMk id="10" creationId="{17EFE1F5-11A7-D45B-9A74-BD36D5697904}"/>
          </ac:spMkLst>
        </pc:spChg>
        <pc:spChg chg="add mod">
          <ac:chgData name="Wardle, Nicholas" userId="c52a6687-8685-4323-9ea4-6d311eb2eaf5" providerId="ADAL" clId="{588DDB47-F6FE-AB4E-9B23-DDDC2FD6D131}" dt="2024-12-13T15:08:04.104" v="3667" actId="20577"/>
          <ac:spMkLst>
            <pc:docMk/>
            <pc:sldMk cId="2786774768" sldId="277"/>
            <ac:spMk id="11" creationId="{12A4EA48-576B-3836-9F89-C51ADB608FB9}"/>
          </ac:spMkLst>
        </pc:spChg>
        <pc:spChg chg="add mod">
          <ac:chgData name="Wardle, Nicholas" userId="c52a6687-8685-4323-9ea4-6d311eb2eaf5" providerId="ADAL" clId="{588DDB47-F6FE-AB4E-9B23-DDDC2FD6D131}" dt="2024-12-13T15:11:17.243" v="3729" actId="1076"/>
          <ac:spMkLst>
            <pc:docMk/>
            <pc:sldMk cId="2786774768" sldId="277"/>
            <ac:spMk id="16" creationId="{6432685E-1F33-57B2-7CB8-42CFFBF950DA}"/>
          </ac:spMkLst>
        </pc:spChg>
        <pc:picChg chg="add mod">
          <ac:chgData name="Wardle, Nicholas" userId="c52a6687-8685-4323-9ea4-6d311eb2eaf5" providerId="ADAL" clId="{588DDB47-F6FE-AB4E-9B23-DDDC2FD6D131}" dt="2024-12-13T15:01:52.131" v="3639" actId="1076"/>
          <ac:picMkLst>
            <pc:docMk/>
            <pc:sldMk cId="2786774768" sldId="277"/>
            <ac:picMk id="7" creationId="{245CCB67-9159-A0A6-30BB-AE035F74A923}"/>
          </ac:picMkLst>
        </pc:picChg>
        <pc:picChg chg="del">
          <ac:chgData name="Wardle, Nicholas" userId="c52a6687-8685-4323-9ea4-6d311eb2eaf5" providerId="ADAL" clId="{588DDB47-F6FE-AB4E-9B23-DDDC2FD6D131}" dt="2024-12-13T15:01:07.089" v="3627" actId="478"/>
          <ac:picMkLst>
            <pc:docMk/>
            <pc:sldMk cId="2786774768" sldId="277"/>
            <ac:picMk id="13" creationId="{8E3B2ECE-85C3-C45F-5CBF-4EE178F6A0F3}"/>
          </ac:picMkLst>
        </pc:picChg>
        <pc:picChg chg="del">
          <ac:chgData name="Wardle, Nicholas" userId="c52a6687-8685-4323-9ea4-6d311eb2eaf5" providerId="ADAL" clId="{588DDB47-F6FE-AB4E-9B23-DDDC2FD6D131}" dt="2024-12-13T15:01:07.594" v="3628" actId="478"/>
          <ac:picMkLst>
            <pc:docMk/>
            <pc:sldMk cId="2786774768" sldId="277"/>
            <ac:picMk id="14" creationId="{BFA88858-7336-A537-0536-5B9B709C0F5D}"/>
          </ac:picMkLst>
        </pc:picChg>
        <pc:picChg chg="add mod">
          <ac:chgData name="Wardle, Nicholas" userId="c52a6687-8685-4323-9ea4-6d311eb2eaf5" providerId="ADAL" clId="{588DDB47-F6FE-AB4E-9B23-DDDC2FD6D131}" dt="2024-12-13T15:11:07.410" v="3726" actId="1076"/>
          <ac:picMkLst>
            <pc:docMk/>
            <pc:sldMk cId="2786774768" sldId="277"/>
            <ac:picMk id="15" creationId="{2A14009F-A691-F648-65AD-D812ED3580FB}"/>
          </ac:picMkLst>
        </pc:picChg>
        <pc:picChg chg="add mod">
          <ac:chgData name="Wardle, Nicholas" userId="c52a6687-8685-4323-9ea4-6d311eb2eaf5" providerId="ADAL" clId="{588DDB47-F6FE-AB4E-9B23-DDDC2FD6D131}" dt="2024-12-13T15:11:21.894" v="3732" actId="1076"/>
          <ac:picMkLst>
            <pc:docMk/>
            <pc:sldMk cId="2786774768" sldId="277"/>
            <ac:picMk id="17" creationId="{A161BA1E-56F6-6770-2228-2EEE51890B75}"/>
          </ac:picMkLst>
        </pc:picChg>
      </pc:sldChg>
      <pc:sldChg chg="addSp delSp modSp new mod">
        <pc:chgData name="Wardle, Nicholas" userId="c52a6687-8685-4323-9ea4-6d311eb2eaf5" providerId="ADAL" clId="{588DDB47-F6FE-AB4E-9B23-DDDC2FD6D131}" dt="2024-12-13T15:18:39.128" v="4124" actId="20577"/>
        <pc:sldMkLst>
          <pc:docMk/>
          <pc:sldMk cId="7667426" sldId="278"/>
        </pc:sldMkLst>
        <pc:spChg chg="mod">
          <ac:chgData name="Wardle, Nicholas" userId="c52a6687-8685-4323-9ea4-6d311eb2eaf5" providerId="ADAL" clId="{588DDB47-F6FE-AB4E-9B23-DDDC2FD6D131}" dt="2024-12-13T15:12:03.181" v="3779" actId="20577"/>
          <ac:spMkLst>
            <pc:docMk/>
            <pc:sldMk cId="7667426" sldId="278"/>
            <ac:spMk id="2" creationId="{1D71E595-E038-0954-4367-C66E833367F8}"/>
          </ac:spMkLst>
        </pc:spChg>
        <pc:spChg chg="del mod">
          <ac:chgData name="Wardle, Nicholas" userId="c52a6687-8685-4323-9ea4-6d311eb2eaf5" providerId="ADAL" clId="{588DDB47-F6FE-AB4E-9B23-DDDC2FD6D131}" dt="2024-12-13T15:12:13.421" v="3782"/>
          <ac:spMkLst>
            <pc:docMk/>
            <pc:sldMk cId="7667426" sldId="278"/>
            <ac:spMk id="3" creationId="{55F6C798-85FA-E33C-B0D3-AA2247F507B3}"/>
          </ac:spMkLst>
        </pc:spChg>
        <pc:spChg chg="del">
          <ac:chgData name="Wardle, Nicholas" userId="c52a6687-8685-4323-9ea4-6d311eb2eaf5" providerId="ADAL" clId="{588DDB47-F6FE-AB4E-9B23-DDDC2FD6D131}" dt="2024-12-13T15:12:05.660" v="3780" actId="478"/>
          <ac:spMkLst>
            <pc:docMk/>
            <pc:sldMk cId="7667426" sldId="278"/>
            <ac:spMk id="7" creationId="{C3114D37-671A-41D9-4D1C-78F9EB0BF41D}"/>
          </ac:spMkLst>
        </pc:spChg>
        <pc:spChg chg="add mod">
          <ac:chgData name="Wardle, Nicholas" userId="c52a6687-8685-4323-9ea4-6d311eb2eaf5" providerId="ADAL" clId="{588DDB47-F6FE-AB4E-9B23-DDDC2FD6D131}" dt="2024-12-13T15:12:43.192" v="3838" actId="20577"/>
          <ac:spMkLst>
            <pc:docMk/>
            <pc:sldMk cId="7667426" sldId="278"/>
            <ac:spMk id="8" creationId="{8CC87343-E853-3982-8B31-5FCF8B97B840}"/>
          </ac:spMkLst>
        </pc:spChg>
        <pc:spChg chg="add mod">
          <ac:chgData name="Wardle, Nicholas" userId="c52a6687-8685-4323-9ea4-6d311eb2eaf5" providerId="ADAL" clId="{588DDB47-F6FE-AB4E-9B23-DDDC2FD6D131}" dt="2024-12-13T15:15:53.150" v="3951" actId="1076"/>
          <ac:spMkLst>
            <pc:docMk/>
            <pc:sldMk cId="7667426" sldId="278"/>
            <ac:spMk id="10" creationId="{13D4D64F-2728-45DA-96C5-AB882A86272A}"/>
          </ac:spMkLst>
        </pc:spChg>
        <pc:spChg chg="add mod">
          <ac:chgData name="Wardle, Nicholas" userId="c52a6687-8685-4323-9ea4-6d311eb2eaf5" providerId="ADAL" clId="{588DDB47-F6FE-AB4E-9B23-DDDC2FD6D131}" dt="2024-12-13T15:16:58.352" v="4010" actId="115"/>
          <ac:spMkLst>
            <pc:docMk/>
            <pc:sldMk cId="7667426" sldId="278"/>
            <ac:spMk id="11" creationId="{3B9EBD31-1D86-6AE5-F814-05F4C2F8CDDF}"/>
          </ac:spMkLst>
        </pc:spChg>
        <pc:spChg chg="add mod">
          <ac:chgData name="Wardle, Nicholas" userId="c52a6687-8685-4323-9ea4-6d311eb2eaf5" providerId="ADAL" clId="{588DDB47-F6FE-AB4E-9B23-DDDC2FD6D131}" dt="2024-12-13T15:17:00.752" v="4011" actId="115"/>
          <ac:spMkLst>
            <pc:docMk/>
            <pc:sldMk cId="7667426" sldId="278"/>
            <ac:spMk id="13" creationId="{6DB94EC8-8630-DD43-961D-160CD5CF6F8A}"/>
          </ac:spMkLst>
        </pc:spChg>
        <pc:spChg chg="add del mod">
          <ac:chgData name="Wardle, Nicholas" userId="c52a6687-8685-4323-9ea4-6d311eb2eaf5" providerId="ADAL" clId="{588DDB47-F6FE-AB4E-9B23-DDDC2FD6D131}" dt="2024-12-13T15:14:59.770" v="3931" actId="478"/>
          <ac:spMkLst>
            <pc:docMk/>
            <pc:sldMk cId="7667426" sldId="278"/>
            <ac:spMk id="14" creationId="{3B42D62F-B43D-B478-2807-41852DB996FF}"/>
          </ac:spMkLst>
        </pc:spChg>
        <pc:spChg chg="add mod">
          <ac:chgData name="Wardle, Nicholas" userId="c52a6687-8685-4323-9ea4-6d311eb2eaf5" providerId="ADAL" clId="{588DDB47-F6FE-AB4E-9B23-DDDC2FD6D131}" dt="2024-12-13T15:15:54.717" v="3952" actId="1076"/>
          <ac:spMkLst>
            <pc:docMk/>
            <pc:sldMk cId="7667426" sldId="278"/>
            <ac:spMk id="16" creationId="{2062F933-052D-7278-EC35-7939D059AB77}"/>
          </ac:spMkLst>
        </pc:spChg>
        <pc:spChg chg="add mod">
          <ac:chgData name="Wardle, Nicholas" userId="c52a6687-8685-4323-9ea4-6d311eb2eaf5" providerId="ADAL" clId="{588DDB47-F6FE-AB4E-9B23-DDDC2FD6D131}" dt="2024-12-13T15:15:57.617" v="3954" actId="1076"/>
          <ac:spMkLst>
            <pc:docMk/>
            <pc:sldMk cId="7667426" sldId="278"/>
            <ac:spMk id="18" creationId="{3CEF647B-EC39-C39C-62AC-E257AA33B29F}"/>
          </ac:spMkLst>
        </pc:spChg>
        <pc:spChg chg="add mod">
          <ac:chgData name="Wardle, Nicholas" userId="c52a6687-8685-4323-9ea4-6d311eb2eaf5" providerId="ADAL" clId="{588DDB47-F6FE-AB4E-9B23-DDDC2FD6D131}" dt="2024-12-13T15:16:39.251" v="4006" actId="1076"/>
          <ac:spMkLst>
            <pc:docMk/>
            <pc:sldMk cId="7667426" sldId="278"/>
            <ac:spMk id="21" creationId="{5AB0AB73-1F2D-BED2-849A-42DC9534FBBA}"/>
          </ac:spMkLst>
        </pc:spChg>
        <pc:spChg chg="add mod">
          <ac:chgData name="Wardle, Nicholas" userId="c52a6687-8685-4323-9ea4-6d311eb2eaf5" providerId="ADAL" clId="{588DDB47-F6FE-AB4E-9B23-DDDC2FD6D131}" dt="2024-12-13T15:18:39.128" v="4124" actId="20577"/>
          <ac:spMkLst>
            <pc:docMk/>
            <pc:sldMk cId="7667426" sldId="278"/>
            <ac:spMk id="25" creationId="{09076712-E4D2-12D5-7685-93C334F1085F}"/>
          </ac:spMkLst>
        </pc:spChg>
        <pc:picChg chg="add mod">
          <ac:chgData name="Wardle, Nicholas" userId="c52a6687-8685-4323-9ea4-6d311eb2eaf5" providerId="ADAL" clId="{588DDB47-F6FE-AB4E-9B23-DDDC2FD6D131}" dt="2024-12-13T15:15:50.517" v="3950" actId="1076"/>
          <ac:picMkLst>
            <pc:docMk/>
            <pc:sldMk cId="7667426" sldId="278"/>
            <ac:picMk id="9" creationId="{B8C3F8F3-A8EC-BAF9-DA1F-64349C6CE0AE}"/>
          </ac:picMkLst>
        </pc:picChg>
        <pc:picChg chg="add mod">
          <ac:chgData name="Wardle, Nicholas" userId="c52a6687-8685-4323-9ea4-6d311eb2eaf5" providerId="ADAL" clId="{588DDB47-F6FE-AB4E-9B23-DDDC2FD6D131}" dt="2024-12-13T15:16:39.251" v="4006" actId="1076"/>
          <ac:picMkLst>
            <pc:docMk/>
            <pc:sldMk cId="7667426" sldId="278"/>
            <ac:picMk id="12" creationId="{34AED73F-38D4-6981-DF16-0F8485C7A2F5}"/>
          </ac:picMkLst>
        </pc:picChg>
        <pc:picChg chg="add mod">
          <ac:chgData name="Wardle, Nicholas" userId="c52a6687-8685-4323-9ea4-6d311eb2eaf5" providerId="ADAL" clId="{588DDB47-F6FE-AB4E-9B23-DDDC2FD6D131}" dt="2024-12-13T15:15:56.283" v="3953" actId="1076"/>
          <ac:picMkLst>
            <pc:docMk/>
            <pc:sldMk cId="7667426" sldId="278"/>
            <ac:picMk id="17" creationId="{03EFB0F4-AE93-F34C-6D29-4E91BFDC2E51}"/>
          </ac:picMkLst>
        </pc:picChg>
        <pc:picChg chg="add mod">
          <ac:chgData name="Wardle, Nicholas" userId="c52a6687-8685-4323-9ea4-6d311eb2eaf5" providerId="ADAL" clId="{588DDB47-F6FE-AB4E-9B23-DDDC2FD6D131}" dt="2024-12-13T15:16:33.885" v="4005" actId="1076"/>
          <ac:picMkLst>
            <pc:docMk/>
            <pc:sldMk cId="7667426" sldId="278"/>
            <ac:picMk id="19" creationId="{20A8AE0C-3982-A519-84EE-8C2CA44F990D}"/>
          </ac:picMkLst>
        </pc:picChg>
        <pc:picChg chg="add mod">
          <ac:chgData name="Wardle, Nicholas" userId="c52a6687-8685-4323-9ea4-6d311eb2eaf5" providerId="ADAL" clId="{588DDB47-F6FE-AB4E-9B23-DDDC2FD6D131}" dt="2024-12-13T15:17:05.702" v="4012" actId="1076"/>
          <ac:picMkLst>
            <pc:docMk/>
            <pc:sldMk cId="7667426" sldId="278"/>
            <ac:picMk id="20" creationId="{50689183-CD3A-26C5-53DB-08F81A6D0FD5}"/>
          </ac:picMkLst>
        </pc:picChg>
        <pc:cxnChg chg="add mod">
          <ac:chgData name="Wardle, Nicholas" userId="c52a6687-8685-4323-9ea4-6d311eb2eaf5" providerId="ADAL" clId="{588DDB47-F6FE-AB4E-9B23-DDDC2FD6D131}" dt="2024-12-13T15:16:53.086" v="4009" actId="1582"/>
          <ac:cxnSpMkLst>
            <pc:docMk/>
            <pc:sldMk cId="7667426" sldId="278"/>
            <ac:cxnSpMk id="23" creationId="{DDCFA94C-2B86-920A-E1A7-9FD4E3361B44}"/>
          </ac:cxnSpMkLst>
        </pc:cxnChg>
      </pc:sldChg>
      <pc:sldChg chg="addSp delSp modSp add mod ord">
        <pc:chgData name="Wardle, Nicholas" userId="c52a6687-8685-4323-9ea4-6d311eb2eaf5" providerId="ADAL" clId="{588DDB47-F6FE-AB4E-9B23-DDDC2FD6D131}" dt="2024-12-13T15:18:17.686" v="4107" actId="1076"/>
        <pc:sldMkLst>
          <pc:docMk/>
          <pc:sldMk cId="3271939365" sldId="279"/>
        </pc:sldMkLst>
        <pc:spChg chg="add mod">
          <ac:chgData name="Wardle, Nicholas" userId="c52a6687-8685-4323-9ea4-6d311eb2eaf5" providerId="ADAL" clId="{588DDB47-F6FE-AB4E-9B23-DDDC2FD6D131}" dt="2024-12-13T15:18:17.686" v="4107" actId="1076"/>
          <ac:spMkLst>
            <pc:docMk/>
            <pc:sldMk cId="3271939365" sldId="279"/>
            <ac:spMk id="7" creationId="{0FAC145F-CEF5-1F43-75EC-8FDED4F8404F}"/>
          </ac:spMkLst>
        </pc:spChg>
        <pc:spChg chg="del">
          <ac:chgData name="Wardle, Nicholas" userId="c52a6687-8685-4323-9ea4-6d311eb2eaf5" providerId="ADAL" clId="{588DDB47-F6FE-AB4E-9B23-DDDC2FD6D131}" dt="2024-12-13T15:18:12.364" v="4105" actId="478"/>
          <ac:spMkLst>
            <pc:docMk/>
            <pc:sldMk cId="3271939365" sldId="279"/>
            <ac:spMk id="13" creationId="{6DB94EC8-8630-DD43-961D-160CD5CF6F8A}"/>
          </ac:spMkLst>
        </pc:spChg>
        <pc:spChg chg="del">
          <ac:chgData name="Wardle, Nicholas" userId="c52a6687-8685-4323-9ea4-6d311eb2eaf5" providerId="ADAL" clId="{588DDB47-F6FE-AB4E-9B23-DDDC2FD6D131}" dt="2024-12-13T15:18:10.676" v="4103" actId="478"/>
          <ac:spMkLst>
            <pc:docMk/>
            <pc:sldMk cId="3271939365" sldId="279"/>
            <ac:spMk id="21" creationId="{5AB0AB73-1F2D-BED2-849A-42DC9534FBBA}"/>
          </ac:spMkLst>
        </pc:spChg>
        <pc:spChg chg="del">
          <ac:chgData name="Wardle, Nicholas" userId="c52a6687-8685-4323-9ea4-6d311eb2eaf5" providerId="ADAL" clId="{588DDB47-F6FE-AB4E-9B23-DDDC2FD6D131}" dt="2024-12-13T15:18:00.563" v="4099" actId="478"/>
          <ac:spMkLst>
            <pc:docMk/>
            <pc:sldMk cId="3271939365" sldId="279"/>
            <ac:spMk id="25" creationId="{09076712-E4D2-12D5-7685-93C334F1085F}"/>
          </ac:spMkLst>
        </pc:spChg>
        <pc:picChg chg="del">
          <ac:chgData name="Wardle, Nicholas" userId="c52a6687-8685-4323-9ea4-6d311eb2eaf5" providerId="ADAL" clId="{588DDB47-F6FE-AB4E-9B23-DDDC2FD6D131}" dt="2024-12-13T15:18:10.057" v="4102" actId="478"/>
          <ac:picMkLst>
            <pc:docMk/>
            <pc:sldMk cId="3271939365" sldId="279"/>
            <ac:picMk id="12" creationId="{34AED73F-38D4-6981-DF16-0F8485C7A2F5}"/>
          </ac:picMkLst>
        </pc:picChg>
        <pc:picChg chg="del">
          <ac:chgData name="Wardle, Nicholas" userId="c52a6687-8685-4323-9ea4-6d311eb2eaf5" providerId="ADAL" clId="{588DDB47-F6FE-AB4E-9B23-DDDC2FD6D131}" dt="2024-12-13T15:18:11.284" v="4104" actId="478"/>
          <ac:picMkLst>
            <pc:docMk/>
            <pc:sldMk cId="3271939365" sldId="279"/>
            <ac:picMk id="20" creationId="{50689183-CD3A-26C5-53DB-08F81A6D0FD5}"/>
          </ac:picMkLst>
        </pc:picChg>
        <pc:cxnChg chg="del">
          <ac:chgData name="Wardle, Nicholas" userId="c52a6687-8685-4323-9ea4-6d311eb2eaf5" providerId="ADAL" clId="{588DDB47-F6FE-AB4E-9B23-DDDC2FD6D131}" dt="2024-12-13T15:18:15.998" v="4106" actId="478"/>
          <ac:cxnSpMkLst>
            <pc:docMk/>
            <pc:sldMk cId="3271939365" sldId="279"/>
            <ac:cxnSpMk id="23" creationId="{DDCFA94C-2B86-920A-E1A7-9FD4E3361B44}"/>
          </ac:cxnSpMkLst>
        </pc:cxnChg>
      </pc:sldChg>
      <pc:sldChg chg="addSp delSp modSp new mod">
        <pc:chgData name="Wardle, Nicholas" userId="c52a6687-8685-4323-9ea4-6d311eb2eaf5" providerId="ADAL" clId="{588DDB47-F6FE-AB4E-9B23-DDDC2FD6D131}" dt="2024-12-17T12:34:51.677" v="4934" actId="20577"/>
        <pc:sldMkLst>
          <pc:docMk/>
          <pc:sldMk cId="3980814198" sldId="280"/>
        </pc:sldMkLst>
        <pc:spChg chg="mod">
          <ac:chgData name="Wardle, Nicholas" userId="c52a6687-8685-4323-9ea4-6d311eb2eaf5" providerId="ADAL" clId="{588DDB47-F6FE-AB4E-9B23-DDDC2FD6D131}" dt="2024-12-17T12:34:51.677" v="4934" actId="20577"/>
          <ac:spMkLst>
            <pc:docMk/>
            <pc:sldMk cId="3980814198" sldId="280"/>
            <ac:spMk id="2" creationId="{62A487AD-6DC7-299D-D617-B89A4160AA51}"/>
          </ac:spMkLst>
        </pc:spChg>
        <pc:spChg chg="mod">
          <ac:chgData name="Wardle, Nicholas" userId="c52a6687-8685-4323-9ea4-6d311eb2eaf5" providerId="ADAL" clId="{588DDB47-F6FE-AB4E-9B23-DDDC2FD6D131}" dt="2024-12-17T12:32:12.902" v="4759" actId="20577"/>
          <ac:spMkLst>
            <pc:docMk/>
            <pc:sldMk cId="3980814198" sldId="280"/>
            <ac:spMk id="3" creationId="{2FC5FFF9-771F-B233-5471-D10029E985F3}"/>
          </ac:spMkLst>
        </pc:spChg>
        <pc:spChg chg="del">
          <ac:chgData name="Wardle, Nicholas" userId="c52a6687-8685-4323-9ea4-6d311eb2eaf5" providerId="ADAL" clId="{588DDB47-F6FE-AB4E-9B23-DDDC2FD6D131}" dt="2024-12-17T12:25:39.911" v="4498" actId="478"/>
          <ac:spMkLst>
            <pc:docMk/>
            <pc:sldMk cId="3980814198" sldId="280"/>
            <ac:spMk id="7" creationId="{702B47BC-168E-A127-44EB-80B24FD65A4E}"/>
          </ac:spMkLst>
        </pc:spChg>
        <pc:spChg chg="add del mod">
          <ac:chgData name="Wardle, Nicholas" userId="c52a6687-8685-4323-9ea4-6d311eb2eaf5" providerId="ADAL" clId="{588DDB47-F6FE-AB4E-9B23-DDDC2FD6D131}" dt="2024-12-17T12:32:18.280" v="4765" actId="478"/>
          <ac:spMkLst>
            <pc:docMk/>
            <pc:sldMk cId="3980814198" sldId="280"/>
            <ac:spMk id="12" creationId="{A7544F2B-A1FF-3C66-B2FC-ECB3CF07A887}"/>
          </ac:spMkLst>
        </pc:spChg>
        <pc:spChg chg="add del mod">
          <ac:chgData name="Wardle, Nicholas" userId="c52a6687-8685-4323-9ea4-6d311eb2eaf5" providerId="ADAL" clId="{588DDB47-F6FE-AB4E-9B23-DDDC2FD6D131}" dt="2024-12-17T12:32:17.358" v="4764" actId="478"/>
          <ac:spMkLst>
            <pc:docMk/>
            <pc:sldMk cId="3980814198" sldId="280"/>
            <ac:spMk id="13" creationId="{F30C5F2A-7287-D685-16C5-FB3CD4F19D68}"/>
          </ac:spMkLst>
        </pc:spChg>
        <pc:spChg chg="add del mod">
          <ac:chgData name="Wardle, Nicholas" userId="c52a6687-8685-4323-9ea4-6d311eb2eaf5" providerId="ADAL" clId="{588DDB47-F6FE-AB4E-9B23-DDDC2FD6D131}" dt="2024-12-17T12:32:15.491" v="4763" actId="478"/>
          <ac:spMkLst>
            <pc:docMk/>
            <pc:sldMk cId="3980814198" sldId="280"/>
            <ac:spMk id="14" creationId="{D0EF6539-8757-8C34-FF52-1A913BFA67A2}"/>
          </ac:spMkLst>
        </pc:spChg>
        <pc:spChg chg="add del mod">
          <ac:chgData name="Wardle, Nicholas" userId="c52a6687-8685-4323-9ea4-6d311eb2eaf5" providerId="ADAL" clId="{588DDB47-F6FE-AB4E-9B23-DDDC2FD6D131}" dt="2024-12-17T12:32:14.902" v="4762" actId="478"/>
          <ac:spMkLst>
            <pc:docMk/>
            <pc:sldMk cId="3980814198" sldId="280"/>
            <ac:spMk id="15" creationId="{C5F7ED6D-3AB2-BC61-AE3B-4CC30C5A3BD2}"/>
          </ac:spMkLst>
        </pc:spChg>
        <pc:spChg chg="add mod">
          <ac:chgData name="Wardle, Nicholas" userId="c52a6687-8685-4323-9ea4-6d311eb2eaf5" providerId="ADAL" clId="{588DDB47-F6FE-AB4E-9B23-DDDC2FD6D131}" dt="2024-12-17T12:30:43.938" v="4648" actId="207"/>
          <ac:spMkLst>
            <pc:docMk/>
            <pc:sldMk cId="3980814198" sldId="280"/>
            <ac:spMk id="16" creationId="{BD934052-F063-B39D-325F-707F2FC4399E}"/>
          </ac:spMkLst>
        </pc:spChg>
        <pc:picChg chg="add del mod">
          <ac:chgData name="Wardle, Nicholas" userId="c52a6687-8685-4323-9ea4-6d311eb2eaf5" providerId="ADAL" clId="{588DDB47-F6FE-AB4E-9B23-DDDC2FD6D131}" dt="2024-12-17T12:32:14.185" v="4761" actId="478"/>
          <ac:picMkLst>
            <pc:docMk/>
            <pc:sldMk cId="3980814198" sldId="280"/>
            <ac:picMk id="9" creationId="{B6F3CB9B-45B0-922B-962D-361970255872}"/>
          </ac:picMkLst>
        </pc:picChg>
        <pc:picChg chg="add del mod">
          <ac:chgData name="Wardle, Nicholas" userId="c52a6687-8685-4323-9ea4-6d311eb2eaf5" providerId="ADAL" clId="{588DDB47-F6FE-AB4E-9B23-DDDC2FD6D131}" dt="2024-12-17T12:32:13.737" v="4760" actId="478"/>
          <ac:picMkLst>
            <pc:docMk/>
            <pc:sldMk cId="3980814198" sldId="280"/>
            <ac:picMk id="11" creationId="{83E79FDA-3694-F703-F269-8AF4B2D916D0}"/>
          </ac:picMkLst>
        </pc:picChg>
      </pc:sldChg>
      <pc:sldChg chg="addSp modSp add mod">
        <pc:chgData name="Wardle, Nicholas" userId="c52a6687-8685-4323-9ea4-6d311eb2eaf5" providerId="ADAL" clId="{588DDB47-F6FE-AB4E-9B23-DDDC2FD6D131}" dt="2024-12-17T12:35:05.337" v="4959" actId="20577"/>
        <pc:sldMkLst>
          <pc:docMk/>
          <pc:sldMk cId="3074854692" sldId="281"/>
        </pc:sldMkLst>
        <pc:spChg chg="mod">
          <ac:chgData name="Wardle, Nicholas" userId="c52a6687-8685-4323-9ea4-6d311eb2eaf5" providerId="ADAL" clId="{588DDB47-F6FE-AB4E-9B23-DDDC2FD6D131}" dt="2024-12-17T12:34:46.817" v="4932" actId="20577"/>
          <ac:spMkLst>
            <pc:docMk/>
            <pc:sldMk cId="3074854692" sldId="281"/>
            <ac:spMk id="2" creationId="{62A487AD-6DC7-299D-D617-B89A4160AA51}"/>
          </ac:spMkLst>
        </pc:spChg>
        <pc:spChg chg="mod">
          <ac:chgData name="Wardle, Nicholas" userId="c52a6687-8685-4323-9ea4-6d311eb2eaf5" providerId="ADAL" clId="{588DDB47-F6FE-AB4E-9B23-DDDC2FD6D131}" dt="2024-12-17T12:32:27.527" v="4767" actId="21"/>
          <ac:spMkLst>
            <pc:docMk/>
            <pc:sldMk cId="3074854692" sldId="281"/>
            <ac:spMk id="3" creationId="{2FC5FFF9-771F-B233-5471-D10029E985F3}"/>
          </ac:spMkLst>
        </pc:spChg>
        <pc:spChg chg="add mod">
          <ac:chgData name="Wardle, Nicholas" userId="c52a6687-8685-4323-9ea4-6d311eb2eaf5" providerId="ADAL" clId="{588DDB47-F6FE-AB4E-9B23-DDDC2FD6D131}" dt="2024-12-17T12:35:05.337" v="4959" actId="20577"/>
          <ac:spMkLst>
            <pc:docMk/>
            <pc:sldMk cId="3074854692" sldId="281"/>
            <ac:spMk id="8" creationId="{6983985C-34F8-81DD-1325-64DFFAC04711}"/>
          </ac:spMkLst>
        </pc:spChg>
        <pc:spChg chg="mod">
          <ac:chgData name="Wardle, Nicholas" userId="c52a6687-8685-4323-9ea4-6d311eb2eaf5" providerId="ADAL" clId="{588DDB47-F6FE-AB4E-9B23-DDDC2FD6D131}" dt="2024-12-17T12:32:25.027" v="4766" actId="1076"/>
          <ac:spMkLst>
            <pc:docMk/>
            <pc:sldMk cId="3074854692" sldId="281"/>
            <ac:spMk id="12" creationId="{A7544F2B-A1FF-3C66-B2FC-ECB3CF07A887}"/>
          </ac:spMkLst>
        </pc:spChg>
        <pc:spChg chg="mod">
          <ac:chgData name="Wardle, Nicholas" userId="c52a6687-8685-4323-9ea4-6d311eb2eaf5" providerId="ADAL" clId="{588DDB47-F6FE-AB4E-9B23-DDDC2FD6D131}" dt="2024-12-17T12:32:25.027" v="4766" actId="1076"/>
          <ac:spMkLst>
            <pc:docMk/>
            <pc:sldMk cId="3074854692" sldId="281"/>
            <ac:spMk id="13" creationId="{F30C5F2A-7287-D685-16C5-FB3CD4F19D68}"/>
          </ac:spMkLst>
        </pc:spChg>
        <pc:spChg chg="mod">
          <ac:chgData name="Wardle, Nicholas" userId="c52a6687-8685-4323-9ea4-6d311eb2eaf5" providerId="ADAL" clId="{588DDB47-F6FE-AB4E-9B23-DDDC2FD6D131}" dt="2024-12-17T12:32:25.027" v="4766" actId="1076"/>
          <ac:spMkLst>
            <pc:docMk/>
            <pc:sldMk cId="3074854692" sldId="281"/>
            <ac:spMk id="14" creationId="{D0EF6539-8757-8C34-FF52-1A913BFA67A2}"/>
          </ac:spMkLst>
        </pc:spChg>
        <pc:spChg chg="mod">
          <ac:chgData name="Wardle, Nicholas" userId="c52a6687-8685-4323-9ea4-6d311eb2eaf5" providerId="ADAL" clId="{588DDB47-F6FE-AB4E-9B23-DDDC2FD6D131}" dt="2024-12-17T12:32:25.027" v="4766" actId="1076"/>
          <ac:spMkLst>
            <pc:docMk/>
            <pc:sldMk cId="3074854692" sldId="281"/>
            <ac:spMk id="15" creationId="{C5F7ED6D-3AB2-BC61-AE3B-4CC30C5A3BD2}"/>
          </ac:spMkLst>
        </pc:spChg>
        <pc:spChg chg="mod">
          <ac:chgData name="Wardle, Nicholas" userId="c52a6687-8685-4323-9ea4-6d311eb2eaf5" providerId="ADAL" clId="{588DDB47-F6FE-AB4E-9B23-DDDC2FD6D131}" dt="2024-12-17T12:32:25.027" v="4766" actId="1076"/>
          <ac:spMkLst>
            <pc:docMk/>
            <pc:sldMk cId="3074854692" sldId="281"/>
            <ac:spMk id="16" creationId="{BD934052-F063-B39D-325F-707F2FC4399E}"/>
          </ac:spMkLst>
        </pc:spChg>
        <pc:picChg chg="mod">
          <ac:chgData name="Wardle, Nicholas" userId="c52a6687-8685-4323-9ea4-6d311eb2eaf5" providerId="ADAL" clId="{588DDB47-F6FE-AB4E-9B23-DDDC2FD6D131}" dt="2024-12-17T12:32:25.027" v="4766" actId="1076"/>
          <ac:picMkLst>
            <pc:docMk/>
            <pc:sldMk cId="3074854692" sldId="281"/>
            <ac:picMk id="9" creationId="{B6F3CB9B-45B0-922B-962D-361970255872}"/>
          </ac:picMkLst>
        </pc:picChg>
        <pc:picChg chg="mod">
          <ac:chgData name="Wardle, Nicholas" userId="c52a6687-8685-4323-9ea4-6d311eb2eaf5" providerId="ADAL" clId="{588DDB47-F6FE-AB4E-9B23-DDDC2FD6D131}" dt="2024-12-17T12:32:25.027" v="4766" actId="1076"/>
          <ac:picMkLst>
            <pc:docMk/>
            <pc:sldMk cId="3074854692" sldId="281"/>
            <ac:picMk id="11" creationId="{83E79FDA-3694-F703-F269-8AF4B2D916D0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7T12:45:04.052" v="5489" actId="1076"/>
        <pc:sldMkLst>
          <pc:docMk/>
          <pc:sldMk cId="1222593917" sldId="282"/>
        </pc:sldMkLst>
        <pc:spChg chg="mod">
          <ac:chgData name="Wardle, Nicholas" userId="c52a6687-8685-4323-9ea4-6d311eb2eaf5" providerId="ADAL" clId="{588DDB47-F6FE-AB4E-9B23-DDDC2FD6D131}" dt="2024-12-17T12:34:37.523" v="4930" actId="20577"/>
          <ac:spMkLst>
            <pc:docMk/>
            <pc:sldMk cId="1222593917" sldId="282"/>
            <ac:spMk id="2" creationId="{62A487AD-6DC7-299D-D617-B89A4160AA51}"/>
          </ac:spMkLst>
        </pc:spChg>
        <pc:spChg chg="del">
          <ac:chgData name="Wardle, Nicholas" userId="c52a6687-8685-4323-9ea4-6d311eb2eaf5" providerId="ADAL" clId="{588DDB47-F6FE-AB4E-9B23-DDDC2FD6D131}" dt="2024-12-17T12:33:33.804" v="4898" actId="478"/>
          <ac:spMkLst>
            <pc:docMk/>
            <pc:sldMk cId="1222593917" sldId="282"/>
            <ac:spMk id="3" creationId="{2FC5FFF9-771F-B233-5471-D10029E985F3}"/>
          </ac:spMkLst>
        </pc:spChg>
        <pc:spChg chg="del">
          <ac:chgData name="Wardle, Nicholas" userId="c52a6687-8685-4323-9ea4-6d311eb2eaf5" providerId="ADAL" clId="{588DDB47-F6FE-AB4E-9B23-DDDC2FD6D131}" dt="2024-12-17T12:33:43.176" v="4906" actId="478"/>
          <ac:spMkLst>
            <pc:docMk/>
            <pc:sldMk cId="1222593917" sldId="282"/>
            <ac:spMk id="8" creationId="{6983985C-34F8-81DD-1325-64DFFAC04711}"/>
          </ac:spMkLst>
        </pc:spChg>
        <pc:spChg chg="add del mod">
          <ac:chgData name="Wardle, Nicholas" userId="c52a6687-8685-4323-9ea4-6d311eb2eaf5" providerId="ADAL" clId="{588DDB47-F6FE-AB4E-9B23-DDDC2FD6D131}" dt="2024-12-17T12:33:35.456" v="4899" actId="478"/>
          <ac:spMkLst>
            <pc:docMk/>
            <pc:sldMk cId="1222593917" sldId="282"/>
            <ac:spMk id="10" creationId="{1256C524-5A7D-B160-D1A4-CC0FDE742737}"/>
          </ac:spMkLst>
        </pc:spChg>
        <pc:spChg chg="del">
          <ac:chgData name="Wardle, Nicholas" userId="c52a6687-8685-4323-9ea4-6d311eb2eaf5" providerId="ADAL" clId="{588DDB47-F6FE-AB4E-9B23-DDDC2FD6D131}" dt="2024-12-17T12:33:41.693" v="4905" actId="478"/>
          <ac:spMkLst>
            <pc:docMk/>
            <pc:sldMk cId="1222593917" sldId="282"/>
            <ac:spMk id="12" creationId="{A7544F2B-A1FF-3C66-B2FC-ECB3CF07A887}"/>
          </ac:spMkLst>
        </pc:spChg>
        <pc:spChg chg="del">
          <ac:chgData name="Wardle, Nicholas" userId="c52a6687-8685-4323-9ea4-6d311eb2eaf5" providerId="ADAL" clId="{588DDB47-F6FE-AB4E-9B23-DDDC2FD6D131}" dt="2024-12-17T12:33:40.643" v="4904" actId="478"/>
          <ac:spMkLst>
            <pc:docMk/>
            <pc:sldMk cId="1222593917" sldId="282"/>
            <ac:spMk id="13" creationId="{F30C5F2A-7287-D685-16C5-FB3CD4F19D68}"/>
          </ac:spMkLst>
        </pc:spChg>
        <pc:spChg chg="del">
          <ac:chgData name="Wardle, Nicholas" userId="c52a6687-8685-4323-9ea4-6d311eb2eaf5" providerId="ADAL" clId="{588DDB47-F6FE-AB4E-9B23-DDDC2FD6D131}" dt="2024-12-17T12:33:37.954" v="4901" actId="478"/>
          <ac:spMkLst>
            <pc:docMk/>
            <pc:sldMk cId="1222593917" sldId="282"/>
            <ac:spMk id="14" creationId="{D0EF6539-8757-8C34-FF52-1A913BFA67A2}"/>
          </ac:spMkLst>
        </pc:spChg>
        <pc:spChg chg="del">
          <ac:chgData name="Wardle, Nicholas" userId="c52a6687-8685-4323-9ea4-6d311eb2eaf5" providerId="ADAL" clId="{588DDB47-F6FE-AB4E-9B23-DDDC2FD6D131}" dt="2024-12-17T12:33:37.442" v="4900" actId="478"/>
          <ac:spMkLst>
            <pc:docMk/>
            <pc:sldMk cId="1222593917" sldId="282"/>
            <ac:spMk id="15" creationId="{C5F7ED6D-3AB2-BC61-AE3B-4CC30C5A3BD2}"/>
          </ac:spMkLst>
        </pc:spChg>
        <pc:spChg chg="add mod">
          <ac:chgData name="Wardle, Nicholas" userId="c52a6687-8685-4323-9ea4-6d311eb2eaf5" providerId="ADAL" clId="{588DDB47-F6FE-AB4E-9B23-DDDC2FD6D131}" dt="2024-12-17T12:44:27.247" v="5476" actId="20577"/>
          <ac:spMkLst>
            <pc:docMk/>
            <pc:sldMk cId="1222593917" sldId="282"/>
            <ac:spMk id="19" creationId="{5E057A19-85BD-99B8-8BC3-E7C75CEC78F8}"/>
          </ac:spMkLst>
        </pc:spChg>
        <pc:spChg chg="add mod">
          <ac:chgData name="Wardle, Nicholas" userId="c52a6687-8685-4323-9ea4-6d311eb2eaf5" providerId="ADAL" clId="{588DDB47-F6FE-AB4E-9B23-DDDC2FD6D131}" dt="2024-12-17T12:45:04.052" v="5489" actId="1076"/>
          <ac:spMkLst>
            <pc:docMk/>
            <pc:sldMk cId="1222593917" sldId="282"/>
            <ac:spMk id="29" creationId="{14D5595C-B63B-C837-FFFC-213D9C6BCAE3}"/>
          </ac:spMkLst>
        </pc:spChg>
        <pc:picChg chg="del">
          <ac:chgData name="Wardle, Nicholas" userId="c52a6687-8685-4323-9ea4-6d311eb2eaf5" providerId="ADAL" clId="{588DDB47-F6FE-AB4E-9B23-DDDC2FD6D131}" dt="2024-12-17T12:33:39.322" v="4903" actId="478"/>
          <ac:picMkLst>
            <pc:docMk/>
            <pc:sldMk cId="1222593917" sldId="282"/>
            <ac:picMk id="9" creationId="{B6F3CB9B-45B0-922B-962D-361970255872}"/>
          </ac:picMkLst>
        </pc:picChg>
        <pc:picChg chg="del">
          <ac:chgData name="Wardle, Nicholas" userId="c52a6687-8685-4323-9ea4-6d311eb2eaf5" providerId="ADAL" clId="{588DDB47-F6FE-AB4E-9B23-DDDC2FD6D131}" dt="2024-12-17T12:33:38.809" v="4902" actId="478"/>
          <ac:picMkLst>
            <pc:docMk/>
            <pc:sldMk cId="1222593917" sldId="282"/>
            <ac:picMk id="11" creationId="{83E79FDA-3694-F703-F269-8AF4B2D916D0}"/>
          </ac:picMkLst>
        </pc:picChg>
        <pc:picChg chg="add mod">
          <ac:chgData name="Wardle, Nicholas" userId="c52a6687-8685-4323-9ea4-6d311eb2eaf5" providerId="ADAL" clId="{588DDB47-F6FE-AB4E-9B23-DDDC2FD6D131}" dt="2024-12-17T12:43:31.617" v="5462" actId="1076"/>
          <ac:picMkLst>
            <pc:docMk/>
            <pc:sldMk cId="1222593917" sldId="282"/>
            <ac:picMk id="18" creationId="{C47CF19A-07B2-521C-9100-1EB1DD460D20}"/>
          </ac:picMkLst>
        </pc:picChg>
        <pc:picChg chg="add mod">
          <ac:chgData name="Wardle, Nicholas" userId="c52a6687-8685-4323-9ea4-6d311eb2eaf5" providerId="ADAL" clId="{588DDB47-F6FE-AB4E-9B23-DDDC2FD6D131}" dt="2024-12-17T12:36:42.830" v="5195" actId="1076"/>
          <ac:picMkLst>
            <pc:docMk/>
            <pc:sldMk cId="1222593917" sldId="282"/>
            <ac:picMk id="20" creationId="{3366C63D-CE9D-4FA1-EA1F-999A3C1C1800}"/>
          </ac:picMkLst>
        </pc:picChg>
        <pc:picChg chg="add mod">
          <ac:chgData name="Wardle, Nicholas" userId="c52a6687-8685-4323-9ea4-6d311eb2eaf5" providerId="ADAL" clId="{588DDB47-F6FE-AB4E-9B23-DDDC2FD6D131}" dt="2024-12-17T12:37:31.663" v="5200" actId="1076"/>
          <ac:picMkLst>
            <pc:docMk/>
            <pc:sldMk cId="1222593917" sldId="282"/>
            <ac:picMk id="21" creationId="{C076D1E0-6B11-FB5F-2B3A-B99F397FED8B}"/>
          </ac:picMkLst>
        </pc:picChg>
        <pc:picChg chg="add del mod">
          <ac:chgData name="Wardle, Nicholas" userId="c52a6687-8685-4323-9ea4-6d311eb2eaf5" providerId="ADAL" clId="{588DDB47-F6FE-AB4E-9B23-DDDC2FD6D131}" dt="2024-12-17T12:44:24.895" v="5474" actId="478"/>
          <ac:picMkLst>
            <pc:docMk/>
            <pc:sldMk cId="1222593917" sldId="282"/>
            <ac:picMk id="23" creationId="{9A6FC876-45B3-6121-EB43-0F0F1BA500F0}"/>
          </ac:picMkLst>
        </pc:picChg>
        <pc:picChg chg="add del mod">
          <ac:chgData name="Wardle, Nicholas" userId="c52a6687-8685-4323-9ea4-6d311eb2eaf5" providerId="ADAL" clId="{588DDB47-F6FE-AB4E-9B23-DDDC2FD6D131}" dt="2024-12-17T12:44:25.784" v="5475" actId="478"/>
          <ac:picMkLst>
            <pc:docMk/>
            <pc:sldMk cId="1222593917" sldId="282"/>
            <ac:picMk id="24" creationId="{96328D06-99FE-AE96-400B-F1511EF34CCA}"/>
          </ac:picMkLst>
        </pc:picChg>
        <pc:picChg chg="add del mod">
          <ac:chgData name="Wardle, Nicholas" userId="c52a6687-8685-4323-9ea4-6d311eb2eaf5" providerId="ADAL" clId="{588DDB47-F6FE-AB4E-9B23-DDDC2FD6D131}" dt="2024-12-17T12:44:27.922" v="5477" actId="478"/>
          <ac:picMkLst>
            <pc:docMk/>
            <pc:sldMk cId="1222593917" sldId="282"/>
            <ac:picMk id="25" creationId="{B1ECB91D-8CB5-C880-D90B-572233230F4B}"/>
          </ac:picMkLst>
        </pc:picChg>
        <pc:picChg chg="add del mod">
          <ac:chgData name="Wardle, Nicholas" userId="c52a6687-8685-4323-9ea4-6d311eb2eaf5" providerId="ADAL" clId="{588DDB47-F6FE-AB4E-9B23-DDDC2FD6D131}" dt="2024-12-17T12:44:28.342" v="5478" actId="478"/>
          <ac:picMkLst>
            <pc:docMk/>
            <pc:sldMk cId="1222593917" sldId="282"/>
            <ac:picMk id="26" creationId="{BFA06A32-E60F-E9E1-AD3A-5F7E8496F1A4}"/>
          </ac:picMkLst>
        </pc:picChg>
        <pc:picChg chg="add mod">
          <ac:chgData name="Wardle, Nicholas" userId="c52a6687-8685-4323-9ea4-6d311eb2eaf5" providerId="ADAL" clId="{588DDB47-F6FE-AB4E-9B23-DDDC2FD6D131}" dt="2024-12-17T12:43:50.884" v="5470" actId="1076"/>
          <ac:picMkLst>
            <pc:docMk/>
            <pc:sldMk cId="1222593917" sldId="282"/>
            <ac:picMk id="28" creationId="{FCE053CB-F7D2-6A57-4D8C-38C6019C6729}"/>
          </ac:picMkLst>
        </pc:picChg>
      </pc:sldChg>
      <pc:sldChg chg="addSp delSp modSp add mod">
        <pc:chgData name="Wardle, Nicholas" userId="c52a6687-8685-4323-9ea4-6d311eb2eaf5" providerId="ADAL" clId="{588DDB47-F6FE-AB4E-9B23-DDDC2FD6D131}" dt="2024-12-17T12:45:54.953" v="5503" actId="1037"/>
        <pc:sldMkLst>
          <pc:docMk/>
          <pc:sldMk cId="3737546554" sldId="283"/>
        </pc:sldMkLst>
        <pc:spChg chg="add mod">
          <ac:chgData name="Wardle, Nicholas" userId="c52a6687-8685-4323-9ea4-6d311eb2eaf5" providerId="ADAL" clId="{588DDB47-F6FE-AB4E-9B23-DDDC2FD6D131}" dt="2024-12-17T12:45:54.953" v="5503" actId="1037"/>
          <ac:spMkLst>
            <pc:docMk/>
            <pc:sldMk cId="3737546554" sldId="283"/>
            <ac:spMk id="3" creationId="{28F29197-DCF4-FA35-305B-84AACBF09A18}"/>
          </ac:spMkLst>
        </pc:spChg>
        <pc:spChg chg="mod">
          <ac:chgData name="Wardle, Nicholas" userId="c52a6687-8685-4323-9ea4-6d311eb2eaf5" providerId="ADAL" clId="{588DDB47-F6FE-AB4E-9B23-DDDC2FD6D131}" dt="2024-12-17T12:44:32.680" v="5479" actId="20577"/>
          <ac:spMkLst>
            <pc:docMk/>
            <pc:sldMk cId="3737546554" sldId="283"/>
            <ac:spMk id="19" creationId="{5E057A19-85BD-99B8-8BC3-E7C75CEC78F8}"/>
          </ac:spMkLst>
        </pc:spChg>
        <pc:picChg chg="del">
          <ac:chgData name="Wardle, Nicholas" userId="c52a6687-8685-4323-9ea4-6d311eb2eaf5" providerId="ADAL" clId="{588DDB47-F6FE-AB4E-9B23-DDDC2FD6D131}" dt="2024-12-17T12:44:34.456" v="5481" actId="478"/>
          <ac:picMkLst>
            <pc:docMk/>
            <pc:sldMk cId="3737546554" sldId="283"/>
            <ac:picMk id="25" creationId="{B1ECB91D-8CB5-C880-D90B-572233230F4B}"/>
          </ac:picMkLst>
        </pc:picChg>
        <pc:picChg chg="del">
          <ac:chgData name="Wardle, Nicholas" userId="c52a6687-8685-4323-9ea4-6d311eb2eaf5" providerId="ADAL" clId="{588DDB47-F6FE-AB4E-9B23-DDDC2FD6D131}" dt="2024-12-17T12:44:33.524" v="5480" actId="478"/>
          <ac:picMkLst>
            <pc:docMk/>
            <pc:sldMk cId="3737546554" sldId="283"/>
            <ac:picMk id="26" creationId="{BFA06A32-E60F-E9E1-AD3A-5F7E8496F1A4}"/>
          </ac:picMkLst>
        </pc:picChg>
        <pc:cxnChg chg="add mod">
          <ac:chgData name="Wardle, Nicholas" userId="c52a6687-8685-4323-9ea4-6d311eb2eaf5" providerId="ADAL" clId="{588DDB47-F6FE-AB4E-9B23-DDDC2FD6D131}" dt="2024-12-17T12:45:39.920" v="5497" actId="1582"/>
          <ac:cxnSpMkLst>
            <pc:docMk/>
            <pc:sldMk cId="3737546554" sldId="283"/>
            <ac:cxnSpMk id="8" creationId="{C4FF1B3C-F3F9-41F4-3CB6-F3B3F7449784}"/>
          </ac:cxnSpMkLst>
        </pc:cxnChg>
      </pc:sldChg>
      <pc:sldChg chg="addSp modSp add mod">
        <pc:chgData name="Wardle, Nicholas" userId="c52a6687-8685-4323-9ea4-6d311eb2eaf5" providerId="ADAL" clId="{588DDB47-F6FE-AB4E-9B23-DDDC2FD6D131}" dt="2024-12-17T12:49:47.048" v="5675" actId="1076"/>
        <pc:sldMkLst>
          <pc:docMk/>
          <pc:sldMk cId="700182751" sldId="284"/>
        </pc:sldMkLst>
        <pc:spChg chg="add mod">
          <ac:chgData name="Wardle, Nicholas" userId="c52a6687-8685-4323-9ea4-6d311eb2eaf5" providerId="ADAL" clId="{588DDB47-F6FE-AB4E-9B23-DDDC2FD6D131}" dt="2024-12-17T12:46:07.842" v="5504"/>
          <ac:spMkLst>
            <pc:docMk/>
            <pc:sldMk cId="700182751" sldId="284"/>
            <ac:spMk id="3" creationId="{2E6105D7-065C-1741-5715-80CD3330868B}"/>
          </ac:spMkLst>
        </pc:spChg>
        <pc:spChg chg="add mod">
          <ac:chgData name="Wardle, Nicholas" userId="c52a6687-8685-4323-9ea4-6d311eb2eaf5" providerId="ADAL" clId="{588DDB47-F6FE-AB4E-9B23-DDDC2FD6D131}" dt="2024-12-17T12:47:24.527" v="5521" actId="20577"/>
          <ac:spMkLst>
            <pc:docMk/>
            <pc:sldMk cId="700182751" sldId="284"/>
            <ac:spMk id="15" creationId="{583438E6-6D99-6A78-540F-45783C46BDFB}"/>
          </ac:spMkLst>
        </pc:spChg>
        <pc:spChg chg="mod">
          <ac:chgData name="Wardle, Nicholas" userId="c52a6687-8685-4323-9ea4-6d311eb2eaf5" providerId="ADAL" clId="{588DDB47-F6FE-AB4E-9B23-DDDC2FD6D131}" dt="2024-12-17T12:48:21.726" v="5581"/>
          <ac:spMkLst>
            <pc:docMk/>
            <pc:sldMk cId="700182751" sldId="284"/>
            <ac:spMk id="19" creationId="{5E057A19-85BD-99B8-8BC3-E7C75CEC78F8}"/>
          </ac:spMkLst>
        </pc:spChg>
        <pc:spChg chg="add mod">
          <ac:chgData name="Wardle, Nicholas" userId="c52a6687-8685-4323-9ea4-6d311eb2eaf5" providerId="ADAL" clId="{588DDB47-F6FE-AB4E-9B23-DDDC2FD6D131}" dt="2024-12-17T12:49:47.048" v="5675" actId="1076"/>
          <ac:spMkLst>
            <pc:docMk/>
            <pc:sldMk cId="700182751" sldId="284"/>
            <ac:spMk id="27" creationId="{912812FD-A7A8-3EF4-1D8B-625B5197A301}"/>
          </ac:spMkLst>
        </pc:spChg>
        <pc:picChg chg="add mod">
          <ac:chgData name="Wardle, Nicholas" userId="c52a6687-8685-4323-9ea4-6d311eb2eaf5" providerId="ADAL" clId="{588DDB47-F6FE-AB4E-9B23-DDDC2FD6D131}" dt="2024-12-17T12:48:01.837" v="5563" actId="1076"/>
          <ac:picMkLst>
            <pc:docMk/>
            <pc:sldMk cId="700182751" sldId="284"/>
            <ac:picMk id="17" creationId="{3381861A-F787-92BE-6622-806A422CAB75}"/>
          </ac:picMkLst>
        </pc:picChg>
        <pc:picChg chg="add mod">
          <ac:chgData name="Wardle, Nicholas" userId="c52a6687-8685-4323-9ea4-6d311eb2eaf5" providerId="ADAL" clId="{588DDB47-F6FE-AB4E-9B23-DDDC2FD6D131}" dt="2024-12-17T12:48:30.577" v="5585" actId="1036"/>
          <ac:picMkLst>
            <pc:docMk/>
            <pc:sldMk cId="700182751" sldId="284"/>
            <ac:picMk id="22" creationId="{A85BD6DD-3A59-1658-EBE3-33EC1F1652E9}"/>
          </ac:picMkLst>
        </pc:picChg>
        <pc:cxnChg chg="add mod">
          <ac:chgData name="Wardle, Nicholas" userId="c52a6687-8685-4323-9ea4-6d311eb2eaf5" providerId="ADAL" clId="{588DDB47-F6FE-AB4E-9B23-DDDC2FD6D131}" dt="2024-12-17T12:46:41.670" v="5508" actId="14100"/>
          <ac:cxnSpMkLst>
            <pc:docMk/>
            <pc:sldMk cId="700182751" sldId="284"/>
            <ac:cxnSpMk id="7" creationId="{1355AC23-1CEB-A2A9-99B2-5D4A09F7D5D2}"/>
          </ac:cxnSpMkLst>
        </pc:cxnChg>
        <pc:cxnChg chg="add mod">
          <ac:chgData name="Wardle, Nicholas" userId="c52a6687-8685-4323-9ea4-6d311eb2eaf5" providerId="ADAL" clId="{588DDB47-F6FE-AB4E-9B23-DDDC2FD6D131}" dt="2024-12-17T12:46:49.087" v="5511" actId="14100"/>
          <ac:cxnSpMkLst>
            <pc:docMk/>
            <pc:sldMk cId="700182751" sldId="284"/>
            <ac:cxnSpMk id="12" creationId="{306D68F6-B335-EEFF-D409-9A59FC60D554}"/>
          </ac:cxnSpMkLst>
        </pc:cxnChg>
      </pc:sldChg>
      <pc:sldChg chg="new del">
        <pc:chgData name="Wardle, Nicholas" userId="c52a6687-8685-4323-9ea4-6d311eb2eaf5" providerId="ADAL" clId="{588DDB47-F6FE-AB4E-9B23-DDDC2FD6D131}" dt="2024-12-17T12:49:52.032" v="5676" actId="2696"/>
        <pc:sldMkLst>
          <pc:docMk/>
          <pc:sldMk cId="127998155" sldId="285"/>
        </pc:sldMkLst>
      </pc:sldChg>
      <pc:sldChg chg="addSp delSp modSp new mod">
        <pc:chgData name="Wardle, Nicholas" userId="c52a6687-8685-4323-9ea4-6d311eb2eaf5" providerId="ADAL" clId="{588DDB47-F6FE-AB4E-9B23-DDDC2FD6D131}" dt="2024-12-17T12:50:41.642" v="5682"/>
        <pc:sldMkLst>
          <pc:docMk/>
          <pc:sldMk cId="2031881393" sldId="285"/>
        </pc:sldMkLst>
        <pc:spChg chg="del">
          <ac:chgData name="Wardle, Nicholas" userId="c52a6687-8685-4323-9ea4-6d311eb2eaf5" providerId="ADAL" clId="{588DDB47-F6FE-AB4E-9B23-DDDC2FD6D131}" dt="2024-12-17T12:50:32.971" v="5680" actId="478"/>
          <ac:spMkLst>
            <pc:docMk/>
            <pc:sldMk cId="2031881393" sldId="285"/>
            <ac:spMk id="2" creationId="{7797D5AB-3DAD-711C-105A-8CB0C2203E92}"/>
          </ac:spMkLst>
        </pc:spChg>
        <pc:spChg chg="del">
          <ac:chgData name="Wardle, Nicholas" userId="c52a6687-8685-4323-9ea4-6d311eb2eaf5" providerId="ADAL" clId="{588DDB47-F6FE-AB4E-9B23-DDDC2FD6D131}" dt="2024-12-17T12:50:32.971" v="5680" actId="478"/>
          <ac:spMkLst>
            <pc:docMk/>
            <pc:sldMk cId="2031881393" sldId="285"/>
            <ac:spMk id="3" creationId="{191B2CDC-ADF7-336F-7ED3-E77D67D4BA5D}"/>
          </ac:spMkLst>
        </pc:spChg>
        <pc:spChg chg="del">
          <ac:chgData name="Wardle, Nicholas" userId="c52a6687-8685-4323-9ea4-6d311eb2eaf5" providerId="ADAL" clId="{588DDB47-F6FE-AB4E-9B23-DDDC2FD6D131}" dt="2024-12-17T12:50:32.971" v="5680" actId="478"/>
          <ac:spMkLst>
            <pc:docMk/>
            <pc:sldMk cId="2031881393" sldId="285"/>
            <ac:spMk id="7" creationId="{CB462469-8066-0331-E7E9-38840D5A97E5}"/>
          </ac:spMkLst>
        </pc:spChg>
        <pc:spChg chg="add mod">
          <ac:chgData name="Wardle, Nicholas" userId="c52a6687-8685-4323-9ea4-6d311eb2eaf5" providerId="ADAL" clId="{588DDB47-F6FE-AB4E-9B23-DDDC2FD6D131}" dt="2024-12-17T12:50:41.642" v="5682"/>
          <ac:spMkLst>
            <pc:docMk/>
            <pc:sldMk cId="2031881393" sldId="285"/>
            <ac:spMk id="8" creationId="{EFA4C7D7-90CD-C699-7499-1F86DB99A673}"/>
          </ac:spMkLst>
        </pc:spChg>
        <pc:spChg chg="add mod">
          <ac:chgData name="Wardle, Nicholas" userId="c52a6687-8685-4323-9ea4-6d311eb2eaf5" providerId="ADAL" clId="{588DDB47-F6FE-AB4E-9B23-DDDC2FD6D131}" dt="2024-12-17T12:50:41.642" v="5682"/>
          <ac:spMkLst>
            <pc:docMk/>
            <pc:sldMk cId="2031881393" sldId="285"/>
            <ac:spMk id="9" creationId="{FBBF0EA4-670F-380B-C421-64E27226D618}"/>
          </ac:spMkLst>
        </pc:spChg>
        <pc:spChg chg="add mod">
          <ac:chgData name="Wardle, Nicholas" userId="c52a6687-8685-4323-9ea4-6d311eb2eaf5" providerId="ADAL" clId="{588DDB47-F6FE-AB4E-9B23-DDDC2FD6D131}" dt="2024-12-17T12:50:41.642" v="5682"/>
          <ac:spMkLst>
            <pc:docMk/>
            <pc:sldMk cId="2031881393" sldId="285"/>
            <ac:spMk id="13" creationId="{90C4B5EA-4721-BD90-8C44-972126159DFA}"/>
          </ac:spMkLst>
        </pc:spChg>
        <pc:picChg chg="add mod">
          <ac:chgData name="Wardle, Nicholas" userId="c52a6687-8685-4323-9ea4-6d311eb2eaf5" providerId="ADAL" clId="{588DDB47-F6FE-AB4E-9B23-DDDC2FD6D131}" dt="2024-12-17T12:50:41.642" v="5682"/>
          <ac:picMkLst>
            <pc:docMk/>
            <pc:sldMk cId="2031881393" sldId="285"/>
            <ac:picMk id="10" creationId="{75CF30E3-2014-FEA9-5190-9D19E9B6A0E0}"/>
          </ac:picMkLst>
        </pc:picChg>
        <pc:picChg chg="add mod">
          <ac:chgData name="Wardle, Nicholas" userId="c52a6687-8685-4323-9ea4-6d311eb2eaf5" providerId="ADAL" clId="{588DDB47-F6FE-AB4E-9B23-DDDC2FD6D131}" dt="2024-12-17T12:50:41.642" v="5682"/>
          <ac:picMkLst>
            <pc:docMk/>
            <pc:sldMk cId="2031881393" sldId="285"/>
            <ac:picMk id="11" creationId="{4019D732-8E9B-3D44-89D4-F44DB82A7736}"/>
          </ac:picMkLst>
        </pc:picChg>
        <pc:picChg chg="add mod">
          <ac:chgData name="Wardle, Nicholas" userId="c52a6687-8685-4323-9ea4-6d311eb2eaf5" providerId="ADAL" clId="{588DDB47-F6FE-AB4E-9B23-DDDC2FD6D131}" dt="2024-12-17T12:50:41.642" v="5682"/>
          <ac:picMkLst>
            <pc:docMk/>
            <pc:sldMk cId="2031881393" sldId="285"/>
            <ac:picMk id="12" creationId="{55119946-90F8-0EBE-F79C-66700CFC0F54}"/>
          </ac:picMkLst>
        </pc:picChg>
      </pc:sldChg>
      <pc:sldChg chg="addSp delSp modSp new mod">
        <pc:chgData name="Wardle, Nicholas" userId="c52a6687-8685-4323-9ea4-6d311eb2eaf5" providerId="ADAL" clId="{588DDB47-F6FE-AB4E-9B23-DDDC2FD6D131}" dt="2024-12-17T12:50:48.145" v="5684"/>
        <pc:sldMkLst>
          <pc:docMk/>
          <pc:sldMk cId="4002750663" sldId="286"/>
        </pc:sldMkLst>
        <pc:spChg chg="del">
          <ac:chgData name="Wardle, Nicholas" userId="c52a6687-8685-4323-9ea4-6d311eb2eaf5" providerId="ADAL" clId="{588DDB47-F6FE-AB4E-9B23-DDDC2FD6D131}" dt="2024-12-17T12:50:28.816" v="5679" actId="478"/>
          <ac:spMkLst>
            <pc:docMk/>
            <pc:sldMk cId="4002750663" sldId="286"/>
            <ac:spMk id="2" creationId="{F7D3582F-8039-2705-E773-A45A820B10E4}"/>
          </ac:spMkLst>
        </pc:spChg>
        <pc:spChg chg="del">
          <ac:chgData name="Wardle, Nicholas" userId="c52a6687-8685-4323-9ea4-6d311eb2eaf5" providerId="ADAL" clId="{588DDB47-F6FE-AB4E-9B23-DDDC2FD6D131}" dt="2024-12-17T12:50:28.816" v="5679" actId="478"/>
          <ac:spMkLst>
            <pc:docMk/>
            <pc:sldMk cId="4002750663" sldId="286"/>
            <ac:spMk id="3" creationId="{C83A83E5-59F5-70D8-9B2E-32E92E3A31C1}"/>
          </ac:spMkLst>
        </pc:spChg>
        <pc:spChg chg="del">
          <ac:chgData name="Wardle, Nicholas" userId="c52a6687-8685-4323-9ea4-6d311eb2eaf5" providerId="ADAL" clId="{588DDB47-F6FE-AB4E-9B23-DDDC2FD6D131}" dt="2024-12-17T12:50:28.816" v="5679" actId="478"/>
          <ac:spMkLst>
            <pc:docMk/>
            <pc:sldMk cId="4002750663" sldId="286"/>
            <ac:spMk id="7" creationId="{D26C8F9C-CD2E-293A-F8AC-D12A72E465D4}"/>
          </ac:spMkLst>
        </pc:spChg>
        <pc:spChg chg="add mod">
          <ac:chgData name="Wardle, Nicholas" userId="c52a6687-8685-4323-9ea4-6d311eb2eaf5" providerId="ADAL" clId="{588DDB47-F6FE-AB4E-9B23-DDDC2FD6D131}" dt="2024-12-17T12:50:48.145" v="5684"/>
          <ac:spMkLst>
            <pc:docMk/>
            <pc:sldMk cId="4002750663" sldId="286"/>
            <ac:spMk id="8" creationId="{B4064326-2400-5619-25AD-8182082BFC49}"/>
          </ac:spMkLst>
        </pc:spChg>
        <pc:spChg chg="add mod">
          <ac:chgData name="Wardle, Nicholas" userId="c52a6687-8685-4323-9ea4-6d311eb2eaf5" providerId="ADAL" clId="{588DDB47-F6FE-AB4E-9B23-DDDC2FD6D131}" dt="2024-12-17T12:50:48.145" v="5684"/>
          <ac:spMkLst>
            <pc:docMk/>
            <pc:sldMk cId="4002750663" sldId="286"/>
            <ac:spMk id="9" creationId="{DFB5259A-253F-528A-6B61-4CE51CB1DDC8}"/>
          </ac:spMkLst>
        </pc:spChg>
        <pc:spChg chg="add mod">
          <ac:chgData name="Wardle, Nicholas" userId="c52a6687-8685-4323-9ea4-6d311eb2eaf5" providerId="ADAL" clId="{588DDB47-F6FE-AB4E-9B23-DDDC2FD6D131}" dt="2024-12-17T12:50:48.145" v="5684"/>
          <ac:spMkLst>
            <pc:docMk/>
            <pc:sldMk cId="4002750663" sldId="286"/>
            <ac:spMk id="11" creationId="{0F79BEF4-649D-A49B-E684-2CCC772FB054}"/>
          </ac:spMkLst>
        </pc:spChg>
        <pc:spChg chg="add mod">
          <ac:chgData name="Wardle, Nicholas" userId="c52a6687-8685-4323-9ea4-6d311eb2eaf5" providerId="ADAL" clId="{588DDB47-F6FE-AB4E-9B23-DDDC2FD6D131}" dt="2024-12-17T12:50:48.145" v="5684"/>
          <ac:spMkLst>
            <pc:docMk/>
            <pc:sldMk cId="4002750663" sldId="286"/>
            <ac:spMk id="14" creationId="{BBF699A8-122E-A1D3-6027-C232A7763A92}"/>
          </ac:spMkLst>
        </pc:spChg>
        <pc:picChg chg="add mod">
          <ac:chgData name="Wardle, Nicholas" userId="c52a6687-8685-4323-9ea4-6d311eb2eaf5" providerId="ADAL" clId="{588DDB47-F6FE-AB4E-9B23-DDDC2FD6D131}" dt="2024-12-17T12:50:48.145" v="5684"/>
          <ac:picMkLst>
            <pc:docMk/>
            <pc:sldMk cId="4002750663" sldId="286"/>
            <ac:picMk id="10" creationId="{6DC547B5-25A0-C209-523A-5B3FB9F2B385}"/>
          </ac:picMkLst>
        </pc:picChg>
        <pc:picChg chg="add mod">
          <ac:chgData name="Wardle, Nicholas" userId="c52a6687-8685-4323-9ea4-6d311eb2eaf5" providerId="ADAL" clId="{588DDB47-F6FE-AB4E-9B23-DDDC2FD6D131}" dt="2024-12-17T12:50:48.145" v="5684"/>
          <ac:picMkLst>
            <pc:docMk/>
            <pc:sldMk cId="4002750663" sldId="286"/>
            <ac:picMk id="12" creationId="{A2C1C801-8A74-9D08-2082-BDA386F09EF4}"/>
          </ac:picMkLst>
        </pc:picChg>
        <pc:picChg chg="add mod">
          <ac:chgData name="Wardle, Nicholas" userId="c52a6687-8685-4323-9ea4-6d311eb2eaf5" providerId="ADAL" clId="{588DDB47-F6FE-AB4E-9B23-DDDC2FD6D131}" dt="2024-12-17T12:50:48.145" v="5684"/>
          <ac:picMkLst>
            <pc:docMk/>
            <pc:sldMk cId="4002750663" sldId="286"/>
            <ac:picMk id="13" creationId="{F2316D09-1762-8E1A-162C-36FAE4AC4CFA}"/>
          </ac:picMkLst>
        </pc:picChg>
      </pc:sldChg>
      <pc:sldChg chg="add">
        <pc:chgData name="Wardle, Nicholas" userId="c52a6687-8685-4323-9ea4-6d311eb2eaf5" providerId="ADAL" clId="{588DDB47-F6FE-AB4E-9B23-DDDC2FD6D131}" dt="2024-12-17T14:52:22.828" v="5753"/>
        <pc:sldMkLst>
          <pc:docMk/>
          <pc:sldMk cId="1965005226" sldId="287"/>
        </pc:sldMkLst>
      </pc:sldChg>
    </pc:docChg>
  </pc:docChgLst>
  <pc:docChgLst>
    <pc:chgData name="Dunne, Patrick J" userId="dc1a87ca-e204-404d-ace5-f837b74918e4" providerId="ADAL" clId="{A51AD57A-5738-D449-A7B4-191DBA2E1D9A}"/>
    <pc:docChg chg="undo custSel addSld modSld">
      <pc:chgData name="Dunne, Patrick J" userId="dc1a87ca-e204-404d-ace5-f837b74918e4" providerId="ADAL" clId="{A51AD57A-5738-D449-A7B4-191DBA2E1D9A}" dt="2024-12-09T15:03:32.309" v="1236" actId="20577"/>
      <pc:docMkLst>
        <pc:docMk/>
      </pc:docMkLst>
      <pc:sldChg chg="addSp modSp mod">
        <pc:chgData name="Dunne, Patrick J" userId="dc1a87ca-e204-404d-ace5-f837b74918e4" providerId="ADAL" clId="{A51AD57A-5738-D449-A7B4-191DBA2E1D9A}" dt="2024-12-09T14:49:26.919" v="245" actId="1076"/>
        <pc:sldMkLst>
          <pc:docMk/>
          <pc:sldMk cId="2498829044" sldId="261"/>
        </pc:sldMkLst>
        <pc:spChg chg="mod">
          <ac:chgData name="Dunne, Patrick J" userId="dc1a87ca-e204-404d-ace5-f837b74918e4" providerId="ADAL" clId="{A51AD57A-5738-D449-A7B4-191DBA2E1D9A}" dt="2024-12-09T14:49:21.824" v="243" actId="20577"/>
          <ac:spMkLst>
            <pc:docMk/>
            <pc:sldMk cId="2498829044" sldId="261"/>
            <ac:spMk id="3" creationId="{552A0BE0-16E8-3E0B-8C82-9E5B34C5B2E6}"/>
          </ac:spMkLst>
        </pc:spChg>
        <pc:picChg chg="add mod">
          <ac:chgData name="Dunne, Patrick J" userId="dc1a87ca-e204-404d-ace5-f837b74918e4" providerId="ADAL" clId="{A51AD57A-5738-D449-A7B4-191DBA2E1D9A}" dt="2024-12-09T14:49:26.919" v="245" actId="1076"/>
          <ac:picMkLst>
            <pc:docMk/>
            <pc:sldMk cId="2498829044" sldId="261"/>
            <ac:picMk id="2050" creationId="{0972F864-AC96-8850-CD5B-5700BAC9441B}"/>
          </ac:picMkLst>
        </pc:picChg>
      </pc:sldChg>
      <pc:sldChg chg="addSp delSp modSp new mod">
        <pc:chgData name="Dunne, Patrick J" userId="dc1a87ca-e204-404d-ace5-f837b74918e4" providerId="ADAL" clId="{A51AD57A-5738-D449-A7B4-191DBA2E1D9A}" dt="2024-12-09T14:41:36.593" v="114" actId="1035"/>
        <pc:sldMkLst>
          <pc:docMk/>
          <pc:sldMk cId="1648470704" sldId="262"/>
        </pc:sldMkLst>
        <pc:spChg chg="mod">
          <ac:chgData name="Dunne, Patrick J" userId="dc1a87ca-e204-404d-ace5-f837b74918e4" providerId="ADAL" clId="{A51AD57A-5738-D449-A7B4-191DBA2E1D9A}" dt="2024-12-09T14:37:54.665" v="29" actId="20577"/>
          <ac:spMkLst>
            <pc:docMk/>
            <pc:sldMk cId="1648470704" sldId="262"/>
            <ac:spMk id="2" creationId="{8D40EBAE-57D2-74D2-AA54-CC97E164853C}"/>
          </ac:spMkLst>
        </pc:spChg>
        <pc:spChg chg="mod">
          <ac:chgData name="Dunne, Patrick J" userId="dc1a87ca-e204-404d-ace5-f837b74918e4" providerId="ADAL" clId="{A51AD57A-5738-D449-A7B4-191DBA2E1D9A}" dt="2024-12-09T14:41:36.593" v="114" actId="1035"/>
          <ac:spMkLst>
            <pc:docMk/>
            <pc:sldMk cId="1648470704" sldId="262"/>
            <ac:spMk id="3" creationId="{8EF4606B-8F21-5D9F-7D76-F3D2B9033390}"/>
          </ac:spMkLst>
        </pc:spChg>
        <pc:spChg chg="del">
          <ac:chgData name="Dunne, Patrick J" userId="dc1a87ca-e204-404d-ace5-f837b74918e4" providerId="ADAL" clId="{A51AD57A-5738-D449-A7B4-191DBA2E1D9A}" dt="2024-12-09T14:37:57.734" v="30" actId="478"/>
          <ac:spMkLst>
            <pc:docMk/>
            <pc:sldMk cId="1648470704" sldId="262"/>
            <ac:spMk id="7" creationId="{DEEE8FD5-CBF3-9309-E75A-659FB0E2D88C}"/>
          </ac:spMkLst>
        </pc:spChg>
        <pc:picChg chg="add mod">
          <ac:chgData name="Dunne, Patrick J" userId="dc1a87ca-e204-404d-ace5-f837b74918e4" providerId="ADAL" clId="{A51AD57A-5738-D449-A7B4-191DBA2E1D9A}" dt="2024-12-09T14:41:04.776" v="98" actId="1076"/>
          <ac:picMkLst>
            <pc:docMk/>
            <pc:sldMk cId="1648470704" sldId="262"/>
            <ac:picMk id="8" creationId="{B3CC57B2-CE9F-643B-B37F-A06A9B2857A6}"/>
          </ac:picMkLst>
        </pc:picChg>
        <pc:picChg chg="add mod">
          <ac:chgData name="Dunne, Patrick J" userId="dc1a87ca-e204-404d-ace5-f837b74918e4" providerId="ADAL" clId="{A51AD57A-5738-D449-A7B4-191DBA2E1D9A}" dt="2024-12-09T14:41:30.359" v="105" actId="1076"/>
          <ac:picMkLst>
            <pc:docMk/>
            <pc:sldMk cId="1648470704" sldId="262"/>
            <ac:picMk id="9" creationId="{4A651A8E-05C3-750F-15F2-FDF84EDB8B9C}"/>
          </ac:picMkLst>
        </pc:picChg>
      </pc:sldChg>
      <pc:sldChg chg="addSp delSp modSp new mod">
        <pc:chgData name="Dunne, Patrick J" userId="dc1a87ca-e204-404d-ace5-f837b74918e4" providerId="ADAL" clId="{A51AD57A-5738-D449-A7B4-191DBA2E1D9A}" dt="2024-12-09T14:45:27.867" v="205" actId="478"/>
        <pc:sldMkLst>
          <pc:docMk/>
          <pc:sldMk cId="4125212724" sldId="264"/>
        </pc:sldMkLst>
        <pc:spChg chg="mod">
          <ac:chgData name="Dunne, Patrick J" userId="dc1a87ca-e204-404d-ace5-f837b74918e4" providerId="ADAL" clId="{A51AD57A-5738-D449-A7B4-191DBA2E1D9A}" dt="2024-12-09T14:42:32.267" v="141" actId="20577"/>
          <ac:spMkLst>
            <pc:docMk/>
            <pc:sldMk cId="4125212724" sldId="264"/>
            <ac:spMk id="2" creationId="{5706C801-B3D3-A442-3DC8-C3749A43222C}"/>
          </ac:spMkLst>
        </pc:spChg>
        <pc:spChg chg="mod">
          <ac:chgData name="Dunne, Patrick J" userId="dc1a87ca-e204-404d-ace5-f837b74918e4" providerId="ADAL" clId="{A51AD57A-5738-D449-A7B4-191DBA2E1D9A}" dt="2024-12-09T14:44:14.532" v="194" actId="255"/>
          <ac:spMkLst>
            <pc:docMk/>
            <pc:sldMk cId="4125212724" sldId="264"/>
            <ac:spMk id="3" creationId="{0ED91A38-A67C-BDD1-DFA3-E0471BBB26B8}"/>
          </ac:spMkLst>
        </pc:spChg>
        <pc:spChg chg="del">
          <ac:chgData name="Dunne, Patrick J" userId="dc1a87ca-e204-404d-ace5-f837b74918e4" providerId="ADAL" clId="{A51AD57A-5738-D449-A7B4-191DBA2E1D9A}" dt="2024-12-09T14:45:27.867" v="205" actId="478"/>
          <ac:spMkLst>
            <pc:docMk/>
            <pc:sldMk cId="4125212724" sldId="264"/>
            <ac:spMk id="7" creationId="{E934176A-FF6C-DA84-7365-1CC70C65F4A6}"/>
          </ac:spMkLst>
        </pc:spChg>
        <pc:picChg chg="add mod">
          <ac:chgData name="Dunne, Patrick J" userId="dc1a87ca-e204-404d-ace5-f837b74918e4" providerId="ADAL" clId="{A51AD57A-5738-D449-A7B4-191DBA2E1D9A}" dt="2024-12-09T14:44:53.946" v="202" actId="1036"/>
          <ac:picMkLst>
            <pc:docMk/>
            <pc:sldMk cId="4125212724" sldId="264"/>
            <ac:picMk id="8" creationId="{B3C70453-A85A-13E5-1EE8-E980AC48E75F}"/>
          </ac:picMkLst>
        </pc:picChg>
        <pc:picChg chg="add mod">
          <ac:chgData name="Dunne, Patrick J" userId="dc1a87ca-e204-404d-ace5-f837b74918e4" providerId="ADAL" clId="{A51AD57A-5738-D449-A7B4-191DBA2E1D9A}" dt="2024-12-09T14:45:23.058" v="204" actId="1076"/>
          <ac:picMkLst>
            <pc:docMk/>
            <pc:sldMk cId="4125212724" sldId="264"/>
            <ac:picMk id="9" creationId="{E117473D-7364-9E8B-28C4-A38DDF9AEB2F}"/>
          </ac:picMkLst>
        </pc:picChg>
      </pc:sldChg>
      <pc:sldChg chg="addSp delSp modSp new mod">
        <pc:chgData name="Dunne, Patrick J" userId="dc1a87ca-e204-404d-ace5-f837b74918e4" providerId="ADAL" clId="{A51AD57A-5738-D449-A7B4-191DBA2E1D9A}" dt="2024-12-09T14:52:18.876" v="358" actId="20577"/>
        <pc:sldMkLst>
          <pc:docMk/>
          <pc:sldMk cId="2962389611" sldId="266"/>
        </pc:sldMkLst>
        <pc:spChg chg="mod">
          <ac:chgData name="Dunne, Patrick J" userId="dc1a87ca-e204-404d-ace5-f837b74918e4" providerId="ADAL" clId="{A51AD57A-5738-D449-A7B4-191DBA2E1D9A}" dt="2024-12-09T14:45:47.373" v="233" actId="20577"/>
          <ac:spMkLst>
            <pc:docMk/>
            <pc:sldMk cId="2962389611" sldId="266"/>
            <ac:spMk id="2" creationId="{76191F50-C5C7-39F0-87BF-6285D07A8EFF}"/>
          </ac:spMkLst>
        </pc:spChg>
        <pc:spChg chg="mod">
          <ac:chgData name="Dunne, Patrick J" userId="dc1a87ca-e204-404d-ace5-f837b74918e4" providerId="ADAL" clId="{A51AD57A-5738-D449-A7B4-191DBA2E1D9A}" dt="2024-12-09T14:52:18.876" v="358" actId="20577"/>
          <ac:spMkLst>
            <pc:docMk/>
            <pc:sldMk cId="2962389611" sldId="266"/>
            <ac:spMk id="3" creationId="{5F32FA64-96A9-C01F-D6F4-0B60D1F1479E}"/>
          </ac:spMkLst>
        </pc:spChg>
        <pc:spChg chg="del">
          <ac:chgData name="Dunne, Patrick J" userId="dc1a87ca-e204-404d-ace5-f837b74918e4" providerId="ADAL" clId="{A51AD57A-5738-D449-A7B4-191DBA2E1D9A}" dt="2024-12-09T14:45:49.797" v="234" actId="478"/>
          <ac:spMkLst>
            <pc:docMk/>
            <pc:sldMk cId="2962389611" sldId="266"/>
            <ac:spMk id="7" creationId="{ACA17585-3C93-748E-C744-A5FF12713D70}"/>
          </ac:spMkLst>
        </pc:spChg>
        <pc:picChg chg="add mod">
          <ac:chgData name="Dunne, Patrick J" userId="dc1a87ca-e204-404d-ace5-f837b74918e4" providerId="ADAL" clId="{A51AD57A-5738-D449-A7B4-191DBA2E1D9A}" dt="2024-12-09T14:50:00.007" v="252" actId="1076"/>
          <ac:picMkLst>
            <pc:docMk/>
            <pc:sldMk cId="2962389611" sldId="266"/>
            <ac:picMk id="8" creationId="{A1130F54-52B9-5F20-CF94-385E52039E97}"/>
          </ac:picMkLst>
        </pc:picChg>
        <pc:picChg chg="add mod">
          <ac:chgData name="Dunne, Patrick J" userId="dc1a87ca-e204-404d-ace5-f837b74918e4" providerId="ADAL" clId="{A51AD57A-5738-D449-A7B4-191DBA2E1D9A}" dt="2024-12-09T14:50:01.686" v="253" actId="1076"/>
          <ac:picMkLst>
            <pc:docMk/>
            <pc:sldMk cId="2962389611" sldId="266"/>
            <ac:picMk id="9" creationId="{7E1CF85A-8211-7B33-6CB6-966F723BC04B}"/>
          </ac:picMkLst>
        </pc:picChg>
      </pc:sldChg>
      <pc:sldChg chg="modSp mod">
        <pc:chgData name="Dunne, Patrick J" userId="dc1a87ca-e204-404d-ace5-f837b74918e4" providerId="ADAL" clId="{A51AD57A-5738-D449-A7B4-191DBA2E1D9A}" dt="2024-12-09T15:03:32.309" v="1236" actId="20577"/>
        <pc:sldMkLst>
          <pc:docMk/>
          <pc:sldMk cId="321339472" sldId="268"/>
        </pc:sldMkLst>
        <pc:spChg chg="mod">
          <ac:chgData name="Dunne, Patrick J" userId="dc1a87ca-e204-404d-ace5-f837b74918e4" providerId="ADAL" clId="{A51AD57A-5738-D449-A7B4-191DBA2E1D9A}" dt="2024-12-09T15:00:06.571" v="706" actId="20577"/>
          <ac:spMkLst>
            <pc:docMk/>
            <pc:sldMk cId="321339472" sldId="268"/>
            <ac:spMk id="2" creationId="{73544060-FD75-AF4A-4A36-1D5A2AFCE8CB}"/>
          </ac:spMkLst>
        </pc:spChg>
        <pc:spChg chg="mod">
          <ac:chgData name="Dunne, Patrick J" userId="dc1a87ca-e204-404d-ace5-f837b74918e4" providerId="ADAL" clId="{A51AD57A-5738-D449-A7B4-191DBA2E1D9A}" dt="2024-12-09T15:03:32.309" v="1236" actId="20577"/>
          <ac:spMkLst>
            <pc:docMk/>
            <pc:sldMk cId="321339472" sldId="268"/>
            <ac:spMk id="3" creationId="{7B7D1570-FF93-3ECF-EB77-F43175D367CF}"/>
          </ac:spMkLst>
        </pc:spChg>
        <pc:picChg chg="mod modCrop">
          <ac:chgData name="Dunne, Patrick J" userId="dc1a87ca-e204-404d-ace5-f837b74918e4" providerId="ADAL" clId="{A51AD57A-5738-D449-A7B4-191DBA2E1D9A}" dt="2024-12-09T15:00:33.103" v="787" actId="1076"/>
          <ac:picMkLst>
            <pc:docMk/>
            <pc:sldMk cId="321339472" sldId="268"/>
            <ac:picMk id="9" creationId="{71C5E24E-A969-02B5-1B29-88DCAAE99885}"/>
          </ac:picMkLst>
        </pc:picChg>
      </pc:sldChg>
    </pc:docChg>
  </pc:docChgLst>
  <pc:docChgLst>
    <pc:chgData name="Dunne, Patrick J" userId="S::pjd12@ic.ac.uk::dc1a87ca-e204-404d-ace5-f837b74918e4" providerId="AD" clId="Web-{B017D8F5-7653-2DB4-6267-D96480A9479C}"/>
    <pc:docChg chg="addSld">
      <pc:chgData name="Dunne, Patrick J" userId="S::pjd12@ic.ac.uk::dc1a87ca-e204-404d-ace5-f837b74918e4" providerId="AD" clId="Web-{B017D8F5-7653-2DB4-6267-D96480A9479C}" dt="2024-12-09T14:34:57.352" v="0"/>
      <pc:docMkLst>
        <pc:docMk/>
      </pc:docMkLst>
      <pc:sldChg chg="new">
        <pc:chgData name="Dunne, Patrick J" userId="S::pjd12@ic.ac.uk::dc1a87ca-e204-404d-ace5-f837b74918e4" providerId="AD" clId="Web-{B017D8F5-7653-2DB4-6267-D96480A9479C}" dt="2024-12-09T14:34:57.352" v="0"/>
        <pc:sldMkLst>
          <pc:docMk/>
          <pc:sldMk cId="29520917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C53F61BD-18EB-B863-761D-89639D880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89B4-D6B3-41C7-A4D5-BA6DD712F8A2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C3CC0732-2E95-AE1D-13E5-F7FFC7BB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26487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816A-9565-4866-8312-CA863D624F04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defRPr sz="1800"/>
            </a:lvl3pPr>
            <a:lvl4pPr rtl="0">
              <a:defRPr sz="1800"/>
            </a:lvl4pPr>
            <a:lvl5pPr rtl="0"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586C6-2FAC-4F04-9F30-54116127323E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260EA2-BCA4-4E5F-88A6-D6BBBCD1B4A4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6960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25788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21AD4-68E5-D832-D55C-9ACFCD15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BF80-0248-4CEA-9234-C3380C095D08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EA1B-04BA-0493-81EB-3E7823E1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2947-0466-77E3-9884-7FFF54F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A24D7B-41EB-9794-42AE-564F6680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AC6AD-293C-6C12-F9F6-48F5FCB0E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75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80361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767CF8-963D-4416-84B9-8E4A446F0782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25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609BCD-EF9A-DF89-AAD2-167090C57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5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4">
            <a:extLst>
              <a:ext uri="{FF2B5EF4-FFF2-40B4-BE49-F238E27FC236}">
                <a16:creationId xmlns:a16="http://schemas.microsoft.com/office/drawing/2014/main" id="{0C35C447-372A-2538-9C02-9DA2222129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FF1AFD2-F993-B30A-2282-C04F1F65AF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2F13F474-91EA-0185-733B-62682BD9F6E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87072C05-B626-BAF9-5316-96EAB02420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C6EA6C6-1057-DAC8-2609-B6EB51B723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E258757-AB3A-DE10-FDFE-35B9588E9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74360D36-2B50-3114-9CB9-4BEE96BCCE6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1B032D16-0F2B-1DEC-D92A-ACAF24C07B0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13923343-4541-4792-ADC5-E6333E98D3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522D6F08-46E5-5EA7-E3A2-67645E5C7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668972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B1ED-B792-43A2-8B5B-D59DA898BC39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D84DF-3B13-4783-A18D-887F4839C415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6E11-6BA1-42AC-9B27-3930716F3EDF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CAACF40-E2EE-B805-06BA-00FF4664A1A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360000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0DA90-2FF2-F36C-F9FF-CD7A192F0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14C7637-5E21-BDDB-D675-718E58535D6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57B56D4-851E-7242-EAB1-CD5B53E8B9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25FF1F4-36F0-A184-7B99-8F5F4A49C89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F198715B-A90B-9B06-A055-401A84B092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9D2E04D5-A2EE-135D-A8C9-6E695F9BCF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8CE0DC1F-799B-3F7A-3A71-D20337A47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8EAEE22-055F-6869-D50D-D9C8C9082F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EADAC67C-850F-96D3-0962-09E1B4CC3E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3187A0-2E68-170D-55EF-0FA20E7A75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AE7C5DD9-4903-8E37-9C71-518439271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882915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D7BC-BF55-4EB5-9C63-3904208399A7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D977-B911-4104-B2C1-9098B261E523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99670-AE7D-4C8A-8A7B-3240297C8EA6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accent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1489990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98F30683-44FB-4995-47C3-43A7DE5523C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A24E86-91AA-6A9B-314A-752B77481A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879B37A-F4A9-2DDA-3FC3-9FC52384AE6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3DABC58-132F-2F2F-EB5B-78B30A3D44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FE51362-844C-B4F1-1A83-A287F312E9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E0F57AAB-C462-6A3A-9686-048341EA78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A0D371A-82CE-1829-AA32-FB790C7A60A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A0DE082-4D8F-8158-56B4-AF85C4A0FA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0CFB56-59E9-38CF-519A-B532B32547A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FB5434B5-DD4C-F988-6EBA-085A7DD4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 anchor="b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E34748E-CBEF-26E7-AB9F-696FA5D5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8079AE91-4ABF-A9AC-DD3E-25CF3D141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2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999913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65854826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98C9DEC1-150C-501B-2DF1-6E2CB499B66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  <a:solidFill>
            <a:schemeClr val="accent1"/>
          </a:solidFill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E39A89AD-BEB6-79FD-8F05-4DF88E68FE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733ED1C0-423D-3BA1-7D76-5AD063DB49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4321CB6-88B2-41D3-45AD-465FCCF9FF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28DF50ED-77B5-2CCB-445E-BE59A74640E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E46F43E-7289-80AB-2776-B413EE27ED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C82D5C3-8445-8837-27CE-3B93EA4FA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D962E7C-3E08-D166-19E4-74C492278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4041540-D57A-59CB-04E7-A52B58E1F1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11696665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8F1E4B3C-5470-00F2-B8CB-BB4906CF43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7D7A316D-6FA6-8EBE-A7B4-43071E70A8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11C06CEA-028D-9197-2DEF-67878595AE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EA93E8D-A827-0EF8-FC25-4EDF7B19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F359F29-A6DD-FD4C-F807-701DEA41ED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2468BF6B-AEBB-4CAA-244D-9EBE80B9A1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C60AC05-547F-FA65-604E-4ED4912EA9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7632E58E-1400-1E6E-BB60-7A9B794F41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D65D159-581D-F29B-BBD4-C1C5BACCEE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Imag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3A87AD45-2D2F-D96C-947C-BAE35BFEBE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11536292" cy="1272297"/>
            <a:chOff x="0" y="3473"/>
            <a:chExt cx="15360" cy="1694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31EDC35F-4F2D-B2A7-1ECD-0CF19D1AD2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97F4776F-4E5E-13DF-F11A-A6808FFFC98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BA993AE1-6A24-5C17-7FE2-A16589D9C4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A87F8EF-CDAD-15A2-A361-88921E1CAF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E90186DB-2300-A8AA-8FAD-2C609649A6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1922286-E237-1114-3A54-E1731611D6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1B4DA78C-0EF6-B05D-F2D2-EFEDA343E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A00F92FE-6EB2-0D0E-BFC9-559AD1E7A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16125896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E1CB8A6-5DB1-3B99-A9F8-9597AF152C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81910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FC459D86-11D8-7A68-1B53-2B86FE4F7E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18450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B9815FA8-AE01-67BC-5B0D-996D4CDAD19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  <a:solidFill>
            <a:schemeClr val="accent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FB1AA775-4CCE-276F-2BCF-CDB5A9211F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D0FDD9D0-D471-8D20-94AE-C3BC73F88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CD6C2A08-9069-9582-5D59-A51210F8CB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10C2D08-4FE4-C1FC-5226-E7A45B13D65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010D1AF-A77E-06AA-9B05-D1DD5EE830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98B53AE0-4719-5655-6BA0-0E7E9ECB8E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AD6D1E9-D44F-9A59-4CB4-033C25A77D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58ED361-0E2C-77F6-2830-FBB60D7464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374EB628-65B8-A8C0-3304-77AF961E9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accent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517005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9CC1682-CCAA-5EE1-585E-F7C4434F1C5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0271" y="327819"/>
            <a:ext cx="3972600" cy="438124"/>
            <a:chOff x="0" y="3473"/>
            <a:chExt cx="15360" cy="169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70403FB-3386-A0FE-3E9D-A2925EF0E8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261" y="3473"/>
              <a:ext cx="1099" cy="1694"/>
            </a:xfrm>
            <a:custGeom>
              <a:avLst/>
              <a:gdLst>
                <a:gd name="T0" fmla="*/ 0 w 1099"/>
                <a:gd name="T1" fmla="*/ 0 h 1694"/>
                <a:gd name="T2" fmla="*/ 0 w 1099"/>
                <a:gd name="T3" fmla="*/ 1694 h 1694"/>
                <a:gd name="T4" fmla="*/ 1099 w 1099"/>
                <a:gd name="T5" fmla="*/ 1694 h 1694"/>
                <a:gd name="T6" fmla="*/ 1099 w 1099"/>
                <a:gd name="T7" fmla="*/ 1397 h 1694"/>
                <a:gd name="T8" fmla="*/ 319 w 1099"/>
                <a:gd name="T9" fmla="*/ 1397 h 1694"/>
                <a:gd name="T10" fmla="*/ 319 w 1099"/>
                <a:gd name="T11" fmla="*/ 0 h 1694"/>
                <a:gd name="T12" fmla="*/ 0 w 1099"/>
                <a:gd name="T13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C2CDC1DE-179E-04D4-B493-BF069DE85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02" y="3473"/>
              <a:ext cx="1535" cy="1694"/>
            </a:xfrm>
            <a:custGeom>
              <a:avLst/>
              <a:gdLst>
                <a:gd name="T0" fmla="*/ 556 w 1535"/>
                <a:gd name="T1" fmla="*/ 0 h 1694"/>
                <a:gd name="T2" fmla="*/ 0 w 1535"/>
                <a:gd name="T3" fmla="*/ 1694 h 1694"/>
                <a:gd name="T4" fmla="*/ 337 w 1535"/>
                <a:gd name="T5" fmla="*/ 1694 h 1694"/>
                <a:gd name="T6" fmla="*/ 453 w 1535"/>
                <a:gd name="T7" fmla="*/ 1321 h 1694"/>
                <a:gd name="T8" fmla="*/ 1083 w 1535"/>
                <a:gd name="T9" fmla="*/ 1321 h 1694"/>
                <a:gd name="T10" fmla="*/ 1197 w 1535"/>
                <a:gd name="T11" fmla="*/ 1694 h 1694"/>
                <a:gd name="T12" fmla="*/ 1535 w 1535"/>
                <a:gd name="T13" fmla="*/ 1694 h 1694"/>
                <a:gd name="T14" fmla="*/ 978 w 1535"/>
                <a:gd name="T15" fmla="*/ 0 h 1694"/>
                <a:gd name="T16" fmla="*/ 556 w 1535"/>
                <a:gd name="T17" fmla="*/ 0 h 1694"/>
                <a:gd name="T18" fmla="*/ 768 w 1535"/>
                <a:gd name="T19" fmla="*/ 301 h 1694"/>
                <a:gd name="T20" fmla="*/ 998 w 1535"/>
                <a:gd name="T21" fmla="*/ 1048 h 1694"/>
                <a:gd name="T22" fmla="*/ 536 w 1535"/>
                <a:gd name="T23" fmla="*/ 1048 h 1694"/>
                <a:gd name="T24" fmla="*/ 768 w 1535"/>
                <a:gd name="T25" fmla="*/ 301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B9A68412-C85B-6332-8B98-2635795BBA0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5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6 w 1113"/>
                <a:gd name="T5" fmla="*/ 297 h 1694"/>
                <a:gd name="T6" fmla="*/ 396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6 w 1113"/>
                <a:gd name="T17" fmla="*/ 1397 h 1694"/>
                <a:gd name="T18" fmla="*/ 716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9ECB875-34C4-65FF-6CDA-1356F6BC767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63" y="3473"/>
              <a:ext cx="1317" cy="1694"/>
            </a:xfrm>
            <a:custGeom>
              <a:avLst/>
              <a:gdLst>
                <a:gd name="T0" fmla="*/ 884 w 932"/>
                <a:gd name="T1" fmla="*/ 372 h 1199"/>
                <a:gd name="T2" fmla="*/ 442 w 932"/>
                <a:gd name="T3" fmla="*/ 0 h 1199"/>
                <a:gd name="T4" fmla="*/ 0 w 932"/>
                <a:gd name="T5" fmla="*/ 0 h 1199"/>
                <a:gd name="T6" fmla="*/ 0 w 932"/>
                <a:gd name="T7" fmla="*/ 1199 h 1199"/>
                <a:gd name="T8" fmla="*/ 227 w 932"/>
                <a:gd name="T9" fmla="*/ 1199 h 1199"/>
                <a:gd name="T10" fmla="*/ 227 w 932"/>
                <a:gd name="T11" fmla="*/ 755 h 1199"/>
                <a:gd name="T12" fmla="*/ 418 w 932"/>
                <a:gd name="T13" fmla="*/ 755 h 1199"/>
                <a:gd name="T14" fmla="*/ 450 w 932"/>
                <a:gd name="T15" fmla="*/ 755 h 1199"/>
                <a:gd name="T16" fmla="*/ 681 w 932"/>
                <a:gd name="T17" fmla="*/ 1199 h 1199"/>
                <a:gd name="T18" fmla="*/ 932 w 932"/>
                <a:gd name="T19" fmla="*/ 1199 h 1199"/>
                <a:gd name="T20" fmla="*/ 676 w 932"/>
                <a:gd name="T21" fmla="*/ 707 h 1199"/>
                <a:gd name="T22" fmla="*/ 884 w 932"/>
                <a:gd name="T23" fmla="*/ 372 h 1199"/>
                <a:gd name="T24" fmla="*/ 645 w 932"/>
                <a:gd name="T25" fmla="*/ 372 h 1199"/>
                <a:gd name="T26" fmla="*/ 418 w 932"/>
                <a:gd name="T27" fmla="*/ 562 h 1199"/>
                <a:gd name="T28" fmla="*/ 227 w 932"/>
                <a:gd name="T29" fmla="*/ 562 h 1199"/>
                <a:gd name="T30" fmla="*/ 227 w 932"/>
                <a:gd name="T31" fmla="*/ 194 h 1199"/>
                <a:gd name="T32" fmla="*/ 418 w 932"/>
                <a:gd name="T33" fmla="*/ 194 h 1199"/>
                <a:gd name="T34" fmla="*/ 645 w 932"/>
                <a:gd name="T35" fmla="*/ 372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3B5B848-7A8D-931B-DFC2-C5B37B8DB6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9" y="3473"/>
              <a:ext cx="1098" cy="1694"/>
            </a:xfrm>
            <a:custGeom>
              <a:avLst/>
              <a:gdLst>
                <a:gd name="T0" fmla="*/ 0 w 1098"/>
                <a:gd name="T1" fmla="*/ 0 h 1694"/>
                <a:gd name="T2" fmla="*/ 0 w 1098"/>
                <a:gd name="T3" fmla="*/ 1694 h 1694"/>
                <a:gd name="T4" fmla="*/ 1098 w 1098"/>
                <a:gd name="T5" fmla="*/ 1694 h 1694"/>
                <a:gd name="T6" fmla="*/ 1098 w 1098"/>
                <a:gd name="T7" fmla="*/ 1397 h 1694"/>
                <a:gd name="T8" fmla="*/ 321 w 1098"/>
                <a:gd name="T9" fmla="*/ 1397 h 1694"/>
                <a:gd name="T10" fmla="*/ 321 w 1098"/>
                <a:gd name="T11" fmla="*/ 973 h 1694"/>
                <a:gd name="T12" fmla="*/ 1030 w 1098"/>
                <a:gd name="T13" fmla="*/ 973 h 1694"/>
                <a:gd name="T14" fmla="*/ 1030 w 1098"/>
                <a:gd name="T15" fmla="*/ 687 h 1694"/>
                <a:gd name="T16" fmla="*/ 321 w 1098"/>
                <a:gd name="T17" fmla="*/ 687 h 1694"/>
                <a:gd name="T18" fmla="*/ 321 w 1098"/>
                <a:gd name="T19" fmla="*/ 297 h 1694"/>
                <a:gd name="T20" fmla="*/ 1098 w 1098"/>
                <a:gd name="T21" fmla="*/ 297 h 1694"/>
                <a:gd name="T22" fmla="*/ 1098 w 1098"/>
                <a:gd name="T23" fmla="*/ 0 h 1694"/>
                <a:gd name="T24" fmla="*/ 0 w 1098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61AABDF-9542-DBC6-6388-ABE2035BE7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81" y="3473"/>
              <a:ext cx="1215" cy="1694"/>
            </a:xfrm>
            <a:custGeom>
              <a:avLst/>
              <a:gdLst>
                <a:gd name="T0" fmla="*/ 406 w 860"/>
                <a:gd name="T1" fmla="*/ 791 h 1199"/>
                <a:gd name="T2" fmla="*/ 227 w 860"/>
                <a:gd name="T3" fmla="*/ 791 h 1199"/>
                <a:gd name="T4" fmla="*/ 227 w 860"/>
                <a:gd name="T5" fmla="*/ 1199 h 1199"/>
                <a:gd name="T6" fmla="*/ 0 w 860"/>
                <a:gd name="T7" fmla="*/ 1199 h 1199"/>
                <a:gd name="T8" fmla="*/ 0 w 860"/>
                <a:gd name="T9" fmla="*/ 0 h 1199"/>
                <a:gd name="T10" fmla="*/ 406 w 860"/>
                <a:gd name="T11" fmla="*/ 0 h 1199"/>
                <a:gd name="T12" fmla="*/ 860 w 860"/>
                <a:gd name="T13" fmla="*/ 396 h 1199"/>
                <a:gd name="T14" fmla="*/ 406 w 860"/>
                <a:gd name="T15" fmla="*/ 791 h 1199"/>
                <a:gd name="T16" fmla="*/ 394 w 860"/>
                <a:gd name="T17" fmla="*/ 194 h 1199"/>
                <a:gd name="T18" fmla="*/ 227 w 860"/>
                <a:gd name="T19" fmla="*/ 194 h 1199"/>
                <a:gd name="T20" fmla="*/ 227 w 860"/>
                <a:gd name="T21" fmla="*/ 598 h 1199"/>
                <a:gd name="T22" fmla="*/ 394 w 860"/>
                <a:gd name="T23" fmla="*/ 598 h 1199"/>
                <a:gd name="T24" fmla="*/ 621 w 860"/>
                <a:gd name="T25" fmla="*/ 396 h 1199"/>
                <a:gd name="T26" fmla="*/ 394 w 860"/>
                <a:gd name="T27" fmla="*/ 194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057C10C3-A39D-D1F6-3C50-91EC9A5E76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5" y="3473"/>
              <a:ext cx="1720" cy="1694"/>
            </a:xfrm>
            <a:custGeom>
              <a:avLst/>
              <a:gdLst>
                <a:gd name="T0" fmla="*/ 1265 w 1720"/>
                <a:gd name="T1" fmla="*/ 0 h 1694"/>
                <a:gd name="T2" fmla="*/ 860 w 1720"/>
                <a:gd name="T3" fmla="*/ 996 h 1694"/>
                <a:gd name="T4" fmla="*/ 456 w 1720"/>
                <a:gd name="T5" fmla="*/ 0 h 1694"/>
                <a:gd name="T6" fmla="*/ 0 w 1720"/>
                <a:gd name="T7" fmla="*/ 0 h 1694"/>
                <a:gd name="T8" fmla="*/ 0 w 1720"/>
                <a:gd name="T9" fmla="*/ 1694 h 1694"/>
                <a:gd name="T10" fmla="*/ 303 w 1720"/>
                <a:gd name="T11" fmla="*/ 1694 h 1694"/>
                <a:gd name="T12" fmla="*/ 303 w 1720"/>
                <a:gd name="T13" fmla="*/ 428 h 1694"/>
                <a:gd name="T14" fmla="*/ 692 w 1720"/>
                <a:gd name="T15" fmla="*/ 1321 h 1694"/>
                <a:gd name="T16" fmla="*/ 709 w 1720"/>
                <a:gd name="T17" fmla="*/ 1321 h 1694"/>
                <a:gd name="T18" fmla="*/ 1012 w 1720"/>
                <a:gd name="T19" fmla="*/ 1321 h 1694"/>
                <a:gd name="T20" fmla="*/ 1029 w 1720"/>
                <a:gd name="T21" fmla="*/ 1321 h 1694"/>
                <a:gd name="T22" fmla="*/ 1416 w 1720"/>
                <a:gd name="T23" fmla="*/ 428 h 1694"/>
                <a:gd name="T24" fmla="*/ 1416 w 1720"/>
                <a:gd name="T25" fmla="*/ 1694 h 1694"/>
                <a:gd name="T26" fmla="*/ 1720 w 1720"/>
                <a:gd name="T27" fmla="*/ 1694 h 1694"/>
                <a:gd name="T28" fmla="*/ 1720 w 1720"/>
                <a:gd name="T29" fmla="*/ 0 h 1694"/>
                <a:gd name="T30" fmla="*/ 1265 w 1720"/>
                <a:gd name="T3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4DD9B4A-92B0-0B9A-755B-A13B032A85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3473"/>
              <a:ext cx="1113" cy="1694"/>
            </a:xfrm>
            <a:custGeom>
              <a:avLst/>
              <a:gdLst>
                <a:gd name="T0" fmla="*/ 0 w 1113"/>
                <a:gd name="T1" fmla="*/ 0 h 1694"/>
                <a:gd name="T2" fmla="*/ 0 w 1113"/>
                <a:gd name="T3" fmla="*/ 297 h 1694"/>
                <a:gd name="T4" fmla="*/ 397 w 1113"/>
                <a:gd name="T5" fmla="*/ 297 h 1694"/>
                <a:gd name="T6" fmla="*/ 397 w 1113"/>
                <a:gd name="T7" fmla="*/ 1397 h 1694"/>
                <a:gd name="T8" fmla="*/ 0 w 1113"/>
                <a:gd name="T9" fmla="*/ 1397 h 1694"/>
                <a:gd name="T10" fmla="*/ 0 w 1113"/>
                <a:gd name="T11" fmla="*/ 1694 h 1694"/>
                <a:gd name="T12" fmla="*/ 1113 w 1113"/>
                <a:gd name="T13" fmla="*/ 1694 h 1694"/>
                <a:gd name="T14" fmla="*/ 1113 w 1113"/>
                <a:gd name="T15" fmla="*/ 1397 h 1694"/>
                <a:gd name="T16" fmla="*/ 717 w 1113"/>
                <a:gd name="T17" fmla="*/ 1397 h 1694"/>
                <a:gd name="T18" fmla="*/ 717 w 1113"/>
                <a:gd name="T19" fmla="*/ 297 h 1694"/>
                <a:gd name="T20" fmla="*/ 1113 w 1113"/>
                <a:gd name="T21" fmla="*/ 297 h 1694"/>
                <a:gd name="T22" fmla="*/ 1113 w 1113"/>
                <a:gd name="T23" fmla="*/ 0 h 1694"/>
                <a:gd name="T24" fmla="*/ 0 w 1113"/>
                <a:gd name="T25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/>
            </a:p>
          </p:txBody>
        </p:sp>
      </p:grp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67F605DF-643C-8B14-6DAD-2EA5E33ACE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 anchor="b"/>
          <a:lstStyle>
            <a:lvl1pPr>
              <a:defRPr sz="2000">
                <a:solidFill>
                  <a:schemeClr val="bg1"/>
                </a:solidFill>
                <a:latin typeface="Imperial Sans Text Medium" panose="020B0603020202020204" pitchFamily="34" charset="0"/>
                <a:ea typeface="Inter Medium" panose="02000503000000020004" pitchFamily="2" charset="0"/>
              </a:defRPr>
            </a:lvl1pPr>
            <a:lvl2pPr>
              <a:defRPr sz="2200">
                <a:solidFill>
                  <a:schemeClr val="accent1"/>
                </a:solidFill>
                <a:latin typeface="+mn-lt"/>
              </a:defRPr>
            </a:lvl2pPr>
            <a:lvl3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3pPr>
            <a:lvl4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4pPr>
            <a:lvl5pPr>
              <a:defRPr sz="2200">
                <a:solidFill>
                  <a:schemeClr val="accent1"/>
                </a:solidFill>
                <a:latin typeface="+mn-lt"/>
                <a:ea typeface="Inter Medium" panose="02000503000000020004" pitchFamily="2" charset="0"/>
              </a:defRPr>
            </a:lvl5pPr>
            <a:lvl6pPr marL="1714412" indent="0">
              <a:buNone/>
              <a:defRPr>
                <a:latin typeface="+mn-lt"/>
              </a:defRPr>
            </a:lvl6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08/01/2025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81825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0150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6668-9440-2FC4-1A20-CEA2160E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156BD-F388-30EA-2720-04061953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602B-2916-4C35-9D0D-483E37EB8976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DBFEE-0509-16B7-5DAE-5E0DB02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B126A-2C1E-4241-BBEB-C3AA6FE62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358139-EACE-E729-C3E3-AD890A6D0F8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0986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64979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168227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01DE9-7247-71C2-3301-8F43BD94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F06ED-FDEE-41FF-963C-01A1F85409E8}" type="datetime1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F1F649-B08E-D628-15EF-6CAEE985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EDFB5-B3BA-ADA8-4600-FCDAFA1A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1129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FDF4B-0149-428E-AAA5-988A16763658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C1F6A7-374C-4280-8BF8-E271DB34471F}" type="datetime1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chemeClr val="accent1"/>
                </a:solidFill>
              </a:defRPr>
            </a:lvl1pPr>
          </a:lstStyle>
          <a:p>
            <a:fld id="{3DFEA115-3A6C-4C37-A1B0-9FEFABB23AD1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chemeClr val="accent1"/>
                </a:solidFill>
              </a:defRPr>
            </a:lvl1pPr>
          </a:lstStyle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chemeClr val="accent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accent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  <p:sldLayoutId id="2147483680" r:id="rId3"/>
    <p:sldLayoutId id="2147483649" r:id="rId4"/>
    <p:sldLayoutId id="2147483657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667" r:id="rId26"/>
    <p:sldLayoutId id="2147483693" r:id="rId27"/>
    <p:sldLayoutId id="2147483694" r:id="rId28"/>
    <p:sldLayoutId id="2147483666" r:id="rId29"/>
    <p:sldLayoutId id="2147483661" r:id="rId30"/>
    <p:sldLayoutId id="2147483695" r:id="rId31"/>
    <p:sldLayoutId id="2147483696" r:id="rId32"/>
    <p:sldLayoutId id="2147483669" r:id="rId33"/>
    <p:sldLayoutId id="2147483697" r:id="rId34"/>
    <p:sldLayoutId id="2147483698" r:id="rId35"/>
    <p:sldLayoutId id="2147483678" r:id="rId36"/>
    <p:sldLayoutId id="2147483699" r:id="rId37"/>
    <p:sldLayoutId id="2147483700" r:id="rId38"/>
    <p:sldLayoutId id="2147483662" r:id="rId39"/>
    <p:sldLayoutId id="2147483701" r:id="rId40"/>
    <p:sldLayoutId id="2147483702" r:id="rId41"/>
    <p:sldLayoutId id="2147483663" r:id="rId42"/>
    <p:sldLayoutId id="2147483703" r:id="rId43"/>
    <p:sldLayoutId id="2147483704" r:id="rId44"/>
    <p:sldLayoutId id="2147483664" r:id="rId45"/>
    <p:sldLayoutId id="2147483705" r:id="rId46"/>
    <p:sldLayoutId id="2147483706" r:id="rId47"/>
    <p:sldLayoutId id="2147483665" r:id="rId48"/>
    <p:sldLayoutId id="2147483671" r:id="rId49"/>
    <p:sldLayoutId id="2147483707" r:id="rId50"/>
    <p:sldLayoutId id="2147483708" r:id="rId51"/>
    <p:sldLayoutId id="2147483670" r:id="rId52"/>
    <p:sldLayoutId id="2147483672" r:id="rId53"/>
    <p:sldLayoutId id="2147483674" r:id="rId54"/>
    <p:sldLayoutId id="2147483709" r:id="rId55"/>
    <p:sldLayoutId id="2147483710" r:id="rId56"/>
    <p:sldLayoutId id="2147483673" r:id="rId57"/>
    <p:sldLayoutId id="2147483654" r:id="rId58"/>
    <p:sldLayoutId id="2147483711" r:id="rId59"/>
    <p:sldLayoutId id="2147483712" r:id="rId60"/>
    <p:sldLayoutId id="2147483655" r:id="rId61"/>
    <p:sldLayoutId id="2147483713" r:id="rId62"/>
    <p:sldLayoutId id="2147483714" r:id="rId6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C6C70-3B0C-690C-2FF8-30ECEE796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5E60-AD83-A7CE-4AC3-0AF557FD3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9144000" cy="1847942"/>
          </a:xfrm>
        </p:spPr>
        <p:txBody>
          <a:bodyPr/>
          <a:lstStyle/>
          <a:p>
            <a:r>
              <a:rPr lang="en-GB" dirty="0"/>
              <a:t>PHYS60022 Data Science and Machine Learning for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8A084-C83B-B1BA-F1C8-58ED2C96F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383000"/>
            <a:ext cx="9144000" cy="1322348"/>
          </a:xfrm>
        </p:spPr>
        <p:txBody>
          <a:bodyPr/>
          <a:lstStyle/>
          <a:p>
            <a:r>
              <a:rPr lang="en-GB" dirty="0"/>
              <a:t>Week 1: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590196-1683-86F1-9CB4-80E5FB811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0271" y="5789336"/>
            <a:ext cx="5579198" cy="740845"/>
          </a:xfrm>
        </p:spPr>
        <p:txBody>
          <a:bodyPr/>
          <a:lstStyle/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6682668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7EEA-467F-1673-DED8-7D0AE140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simple combinations of X and 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D785-6AF9-30DD-0B2F-95CD05BA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905092"/>
            <a:ext cx="11540763" cy="4866481"/>
          </a:xfrm>
        </p:spPr>
        <p:txBody>
          <a:bodyPr/>
          <a:lstStyle/>
          <a:p>
            <a:r>
              <a:rPr lang="en-US" dirty="0"/>
              <a:t>What if X and Y are </a:t>
            </a:r>
            <a:r>
              <a:rPr lang="en-US" b="1" dirty="0"/>
              <a:t>standard normal distributions? </a:t>
            </a:r>
            <a:r>
              <a:rPr lang="en-US" dirty="0"/>
              <a:t>What is the uncertainty of U = X/Y ?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E95D-ADE4-8DD3-A91D-A76DC9F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7541-7C81-3415-A459-DC27F66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7572-67A0-FD66-F8A0-79F226F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10</a:t>
            </a:fld>
            <a:endParaRPr lang="en-GB"/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01B883D-80B6-2167-2AC6-55971864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1" y="1841500"/>
            <a:ext cx="5732639" cy="3175000"/>
          </a:xfrm>
          <a:prstGeom prst="rect">
            <a:avLst/>
          </a:prstGeom>
        </p:spPr>
      </p:pic>
      <p:pic>
        <p:nvPicPr>
          <p:cNvPr id="8" name="Picture 7" descr="A blue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7B3ADF6F-F3A4-C933-69C9-CD4A1D5B8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78" y="1722673"/>
            <a:ext cx="5756256" cy="43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9486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ine graph with black lines&#10;&#10;Description automatically generated">
            <a:extLst>
              <a:ext uri="{FF2B5EF4-FFF2-40B4-BE49-F238E27FC236}">
                <a16:creationId xmlns:a16="http://schemas.microsoft.com/office/drawing/2014/main" id="{5909C320-E172-CEEE-ED77-244CB0662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07" y="1741595"/>
            <a:ext cx="5732640" cy="42676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827EEA-467F-1673-DED8-7D0AE140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simple combinations of X and 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D785-6AF9-30DD-0B2F-95CD05BA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905092"/>
            <a:ext cx="11540763" cy="4866481"/>
          </a:xfrm>
        </p:spPr>
        <p:txBody>
          <a:bodyPr/>
          <a:lstStyle/>
          <a:p>
            <a:r>
              <a:rPr lang="en-US" dirty="0"/>
              <a:t>What if X and Y are </a:t>
            </a:r>
            <a:r>
              <a:rPr lang="en-US" b="1" dirty="0"/>
              <a:t>standard normal distributions? </a:t>
            </a:r>
            <a:r>
              <a:rPr lang="en-US" dirty="0"/>
              <a:t>What is the uncertainty of U = X/Y ?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E95D-ADE4-8DD3-A91D-A76DC9F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7541-7C81-3415-A459-DC27F66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7572-67A0-FD66-F8A0-79F226F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11</a:t>
            </a:fld>
            <a:endParaRPr lang="en-GB"/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01B883D-80B6-2167-2AC6-559718649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1" y="1841500"/>
            <a:ext cx="5732639" cy="3175000"/>
          </a:xfrm>
          <a:prstGeom prst="rect">
            <a:avLst/>
          </a:prstGeom>
        </p:spPr>
      </p:pic>
      <p:pic>
        <p:nvPicPr>
          <p:cNvPr id="9" name="Picture 8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D29F7855-059D-CB33-32AD-E6123FF99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29" y="4965615"/>
            <a:ext cx="2095500" cy="723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AF9BEE-3CC3-6398-A8C1-86B4105D9CDD}"/>
              </a:ext>
            </a:extLst>
          </p:cNvPr>
          <p:cNvSpPr txBox="1"/>
          <p:nvPr/>
        </p:nvSpPr>
        <p:spPr>
          <a:xfrm>
            <a:off x="677803" y="5113974"/>
            <a:ext cx="5577443" cy="4618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Can show that		            a Cauch</a:t>
            </a:r>
            <a:r>
              <a:rPr lang="en-US" sz="1600" dirty="0"/>
              <a:t>y distribution!</a:t>
            </a:r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This distribution has </a:t>
            </a:r>
            <a:r>
              <a:rPr lang="en-US" sz="1600" b="1" dirty="0"/>
              <a:t>undefined mean and infinite variance</a:t>
            </a:r>
            <a:r>
              <a:rPr lang="en-US" sz="1600" dirty="0"/>
              <a:t>!</a:t>
            </a:r>
            <a:r>
              <a:rPr lang="en-US" sz="1600" dirty="0">
                <a:solidFill>
                  <a:schemeClr val="tx1"/>
                </a:solidFill>
              </a:rPr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27760881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73A-046E-8B51-E862-0362931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Errors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14BA-5980-52D2-19B9-5115FA57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813D-2DB3-A256-30D3-8C2C6D0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B82F-EAD3-19E5-BBC6-3A171CF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2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264D0-F66D-1ABD-C8C6-0D536CCBD265}"/>
              </a:ext>
            </a:extLst>
          </p:cNvPr>
          <p:cNvSpPr txBox="1"/>
          <p:nvPr/>
        </p:nvSpPr>
        <p:spPr>
          <a:xfrm>
            <a:off x="467591" y="935182"/>
            <a:ext cx="11232573" cy="26392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2000" dirty="0">
                <a:solidFill>
                  <a:schemeClr val="tx1"/>
                </a:solidFill>
              </a:rPr>
              <a:t>In your 1</a:t>
            </a:r>
            <a:r>
              <a:rPr lang="en-US" sz="2000" baseline="30000" dirty="0">
                <a:solidFill>
                  <a:schemeClr val="tx1"/>
                </a:solidFill>
              </a:rPr>
              <a:t>st</a:t>
            </a:r>
            <a:r>
              <a:rPr lang="en-US" sz="2000" dirty="0">
                <a:solidFill>
                  <a:schemeClr val="tx1"/>
                </a:solidFill>
              </a:rPr>
              <a:t> year statistics course, you will have learned about </a:t>
            </a:r>
            <a:r>
              <a:rPr lang="en-US" sz="2000" b="1" dirty="0">
                <a:solidFill>
                  <a:schemeClr val="tx1"/>
                </a:solidFill>
              </a:rPr>
              <a:t>standard errors and error propagation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05000"/>
              </a:lnSpc>
            </a:pPr>
            <a:endParaRPr lang="en-US" sz="2000" dirty="0"/>
          </a:p>
          <a:p>
            <a:pPr algn="l">
              <a:lnSpc>
                <a:spcPct val="105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i="1" dirty="0">
                <a:solidFill>
                  <a:schemeClr val="tx1"/>
                </a:solidFill>
              </a:rPr>
              <a:t>If you make two independent measurements X and Y with uncertainties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GB" sz="2000" i="1" baseline="-25000" dirty="0">
                <a:solidFill>
                  <a:schemeClr val="tx1"/>
                </a:solidFill>
              </a:rPr>
              <a:t>X</a:t>
            </a:r>
            <a:r>
              <a:rPr lang="el-GR" sz="2000" i="1" dirty="0">
                <a:solidFill>
                  <a:schemeClr val="tx1"/>
                </a:solidFill>
              </a:rPr>
              <a:t> </a:t>
            </a:r>
            <a:r>
              <a:rPr lang="en-GB" sz="2000" i="1" dirty="0">
                <a:solidFill>
                  <a:schemeClr val="tx1"/>
                </a:solidFill>
              </a:rPr>
              <a:t>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GB" sz="2000" i="1" baseline="-25000" dirty="0">
                <a:solidFill>
                  <a:schemeClr val="tx1"/>
                </a:solidFill>
              </a:rPr>
              <a:t>Y </a:t>
            </a:r>
            <a:r>
              <a:rPr lang="en-GB" sz="2000" i="1" dirty="0">
                <a:solidFill>
                  <a:schemeClr val="tx1"/>
                </a:solidFill>
              </a:rPr>
              <a:t>what is the uncertainty on X+Y?</a:t>
            </a:r>
            <a:endParaRPr lang="en-US" sz="2000" i="1" baseline="-250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758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973A-046E-8B51-E862-0362931A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&amp; Standard Errors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E14BA-5980-52D2-19B9-5115FA57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813D-2DB3-A256-30D3-8C2C6D0D4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9B82F-EAD3-19E5-BBC6-3A171CFB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5264D0-F66D-1ABD-C8C6-0D536CCBD265}"/>
              </a:ext>
            </a:extLst>
          </p:cNvPr>
          <p:cNvSpPr txBox="1"/>
          <p:nvPr/>
        </p:nvSpPr>
        <p:spPr>
          <a:xfrm>
            <a:off x="467591" y="935182"/>
            <a:ext cx="11232573" cy="26392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2000" dirty="0">
                <a:solidFill>
                  <a:schemeClr val="tx1"/>
                </a:solidFill>
              </a:rPr>
              <a:t>In your 1</a:t>
            </a:r>
            <a:r>
              <a:rPr lang="en-US" sz="2000" baseline="30000" dirty="0">
                <a:solidFill>
                  <a:schemeClr val="tx1"/>
                </a:solidFill>
              </a:rPr>
              <a:t>st</a:t>
            </a:r>
            <a:r>
              <a:rPr lang="en-US" sz="2000" dirty="0">
                <a:solidFill>
                  <a:schemeClr val="tx1"/>
                </a:solidFill>
              </a:rPr>
              <a:t> year statistics course, you will have learned about </a:t>
            </a:r>
            <a:r>
              <a:rPr lang="en-US" sz="2000" b="1" dirty="0">
                <a:solidFill>
                  <a:schemeClr val="tx1"/>
                </a:solidFill>
              </a:rPr>
              <a:t>standard errors and error propagation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05000"/>
              </a:lnSpc>
            </a:pPr>
            <a:endParaRPr lang="en-US" sz="2000" dirty="0"/>
          </a:p>
          <a:p>
            <a:pPr algn="l">
              <a:lnSpc>
                <a:spcPct val="105000"/>
              </a:lnSpc>
            </a:pPr>
            <a:r>
              <a:rPr lang="en-US" sz="2000" dirty="0" err="1">
                <a:solidFill>
                  <a:schemeClr val="tx1"/>
                </a:solidFill>
              </a:rPr>
              <a:t>Eg</a:t>
            </a:r>
            <a:r>
              <a:rPr lang="en-US" sz="2000" dirty="0">
                <a:solidFill>
                  <a:schemeClr val="tx1"/>
                </a:solidFill>
              </a:rPr>
              <a:t> – </a:t>
            </a:r>
            <a:r>
              <a:rPr lang="en-US" sz="2000" i="1" dirty="0">
                <a:solidFill>
                  <a:schemeClr val="tx1"/>
                </a:solidFill>
              </a:rPr>
              <a:t>If you make two independent measurements X and Y with uncertainties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GB" sz="2000" i="1" baseline="-25000" dirty="0">
                <a:solidFill>
                  <a:schemeClr val="tx1"/>
                </a:solidFill>
              </a:rPr>
              <a:t>X</a:t>
            </a:r>
            <a:r>
              <a:rPr lang="el-GR" sz="2000" i="1" dirty="0">
                <a:solidFill>
                  <a:schemeClr val="tx1"/>
                </a:solidFill>
              </a:rPr>
              <a:t> </a:t>
            </a:r>
            <a:r>
              <a:rPr lang="en-GB" sz="2000" i="1" dirty="0">
                <a:solidFill>
                  <a:schemeClr val="tx1"/>
                </a:solidFill>
              </a:rPr>
              <a:t>and </a:t>
            </a:r>
            <a:r>
              <a:rPr lang="el-GR" sz="2000" i="1" dirty="0">
                <a:solidFill>
                  <a:schemeClr val="tx1"/>
                </a:solidFill>
              </a:rPr>
              <a:t>σ</a:t>
            </a:r>
            <a:r>
              <a:rPr lang="en-GB" sz="2000" i="1" baseline="-25000" dirty="0">
                <a:solidFill>
                  <a:schemeClr val="tx1"/>
                </a:solidFill>
              </a:rPr>
              <a:t>Y </a:t>
            </a:r>
            <a:r>
              <a:rPr lang="en-GB" sz="2000" i="1" dirty="0">
                <a:solidFill>
                  <a:schemeClr val="tx1"/>
                </a:solidFill>
              </a:rPr>
              <a:t>what is the uncertainty on X+Y?</a:t>
            </a:r>
            <a:endParaRPr lang="en-US" sz="2000" i="1" baseline="-250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14CEB-D5BF-3962-4407-63D3B651F643}"/>
              </a:ext>
            </a:extLst>
          </p:cNvPr>
          <p:cNvSpPr txBox="1"/>
          <p:nvPr/>
        </p:nvSpPr>
        <p:spPr>
          <a:xfrm>
            <a:off x="629676" y="3054927"/>
            <a:ext cx="9518073" cy="2462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2000" dirty="0"/>
              <a:t>The typical formula is</a:t>
            </a:r>
          </a:p>
          <a:p>
            <a:pPr algn="l">
              <a:lnSpc>
                <a:spcPct val="105000"/>
              </a:lnSpc>
            </a:pPr>
            <a:endParaRPr lang="en-US" sz="2000" dirty="0"/>
          </a:p>
          <a:p>
            <a:pPr algn="l">
              <a:lnSpc>
                <a:spcPct val="105000"/>
              </a:lnSpc>
            </a:pPr>
            <a:endParaRPr lang="en-US" sz="2000" dirty="0"/>
          </a:p>
          <a:p>
            <a:pPr algn="l">
              <a:lnSpc>
                <a:spcPct val="105000"/>
              </a:lnSpc>
            </a:pPr>
            <a:r>
              <a:rPr lang="en-US" sz="2000" dirty="0"/>
              <a:t>Where does this come from ? What is it really saying? 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833A1-BFFE-19EB-863B-053968B47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855" y="2888418"/>
            <a:ext cx="3479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0396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6E911-319F-75A5-1576-0D5A033D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C182-8BCB-68F8-E3FB-691E9729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758B2-B7F3-180C-F667-A7A09254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4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CF8F43-A413-1929-2F15-B0F1620C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/>
          <a:p>
            <a:r>
              <a:rPr lang="en-US" dirty="0"/>
              <a:t>Variance &amp; Standard Errors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68231-0D00-80A0-6EA7-9103E20297D0}"/>
              </a:ext>
            </a:extLst>
          </p:cNvPr>
          <p:cNvSpPr txBox="1"/>
          <p:nvPr/>
        </p:nvSpPr>
        <p:spPr>
          <a:xfrm>
            <a:off x="325800" y="2254826"/>
            <a:ext cx="10868891" cy="37615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2000" dirty="0">
                <a:solidFill>
                  <a:schemeClr val="tx1"/>
                </a:solidFill>
              </a:rPr>
              <a:t>This comes from an interpretation of “uncertainty” (often wrongly called error) being equal to the </a:t>
            </a:r>
            <a:r>
              <a:rPr lang="en-US" sz="2000" b="1" dirty="0">
                <a:solidFill>
                  <a:schemeClr val="tx1"/>
                </a:solidFill>
              </a:rPr>
              <a:t>standard deviation</a:t>
            </a:r>
            <a:r>
              <a:rPr lang="en-US" sz="2000" dirty="0">
                <a:solidFill>
                  <a:schemeClr val="tx1"/>
                </a:solidFill>
              </a:rPr>
              <a:t> of the distribution of the random variable U = X+Y</a:t>
            </a:r>
          </a:p>
          <a:p>
            <a:pPr algn="l">
              <a:lnSpc>
                <a:spcPct val="105000"/>
              </a:lnSpc>
            </a:pPr>
            <a:endParaRPr lang="en-US" sz="2000" dirty="0"/>
          </a:p>
          <a:p>
            <a:pPr algn="l">
              <a:lnSpc>
                <a:spcPct val="105000"/>
              </a:lnSpc>
            </a:pPr>
            <a:r>
              <a:rPr lang="en-US" sz="2000" dirty="0">
                <a:solidFill>
                  <a:schemeClr val="tx1"/>
                </a:solidFill>
              </a:rPr>
              <a:t>“If X and Y are continuous random variables distributed as Gaussian distributions with standard” deviation </a:t>
            </a:r>
            <a:r>
              <a:rPr lang="el-GR" sz="2000" dirty="0">
                <a:solidFill>
                  <a:schemeClr val="tx1"/>
                </a:solidFill>
              </a:rPr>
              <a:t>σ</a:t>
            </a:r>
            <a:r>
              <a:rPr lang="en-GB" sz="2000" baseline="-25000" dirty="0">
                <a:solidFill>
                  <a:schemeClr val="tx1"/>
                </a:solidFill>
              </a:rPr>
              <a:t>X</a:t>
            </a:r>
            <a:r>
              <a:rPr lang="el-GR" sz="2000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and </a:t>
            </a:r>
            <a:r>
              <a:rPr lang="el-GR" sz="2000" dirty="0">
                <a:solidFill>
                  <a:schemeClr val="tx1"/>
                </a:solidFill>
              </a:rPr>
              <a:t>σ</a:t>
            </a:r>
            <a:r>
              <a:rPr lang="en-GB" sz="2000" baseline="-25000" dirty="0">
                <a:solidFill>
                  <a:schemeClr val="tx1"/>
                </a:solidFill>
              </a:rPr>
              <a:t>Y  </a:t>
            </a:r>
            <a:r>
              <a:rPr lang="en-GB" sz="2000" dirty="0">
                <a:solidFill>
                  <a:schemeClr val="tx1"/>
                </a:solidFill>
              </a:rPr>
              <a:t>then the random variable U = X+Y will be distributed as a Gaussian distribution with standard deviation </a:t>
            </a:r>
            <a:r>
              <a:rPr lang="el-GR" sz="2000" dirty="0">
                <a:solidFill>
                  <a:schemeClr val="tx1"/>
                </a:solidFill>
              </a:rPr>
              <a:t>σ</a:t>
            </a:r>
            <a:r>
              <a:rPr lang="en-GB" sz="2000" baseline="-25000" dirty="0">
                <a:solidFill>
                  <a:schemeClr val="tx1"/>
                </a:solidFill>
              </a:rPr>
              <a:t>X+Y </a:t>
            </a:r>
            <a:r>
              <a:rPr lang="en-GB" sz="2000" dirty="0"/>
              <a:t>given above”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7EAF8-3C93-F3B8-5C97-FB8CA9E4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46" y="1156685"/>
            <a:ext cx="34798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4490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D349-3AED-FC06-04BD-535A1FF4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E058-2390-97AB-F8F8-A044024F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1073-A791-5481-CA75-321D7B71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D58D-1769-E0A8-E463-7E2216B2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A black and white symbol&#10;&#10;Description automatically generated">
            <a:extLst>
              <a:ext uri="{FF2B5EF4-FFF2-40B4-BE49-F238E27FC236}">
                <a16:creationId xmlns:a16="http://schemas.microsoft.com/office/drawing/2014/main" id="{72FA201E-BA05-6569-42AF-504C4F09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68" y="908823"/>
            <a:ext cx="2034887" cy="39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F638C-B924-CD41-C73B-FA392155E560}"/>
              </a:ext>
            </a:extLst>
          </p:cNvPr>
          <p:cNvSpPr txBox="1"/>
          <p:nvPr/>
        </p:nvSpPr>
        <p:spPr>
          <a:xfrm>
            <a:off x="748145" y="997527"/>
            <a:ext cx="2034887" cy="36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Define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Joint distribution	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Marginal distribution  </a:t>
            </a: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0212B-974E-ED44-0D95-ACEBF2C4C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11" y="1397097"/>
            <a:ext cx="3423453" cy="373625"/>
          </a:xfrm>
          <a:prstGeom prst="rect">
            <a:avLst/>
          </a:prstGeom>
        </p:spPr>
      </p:pic>
      <p:pic>
        <p:nvPicPr>
          <p:cNvPr id="14" name="Picture 13" descr="A math equation with a square and square symbol&#10;&#10;Description automatically generated with medium confidence">
            <a:extLst>
              <a:ext uri="{FF2B5EF4-FFF2-40B4-BE49-F238E27FC236}">
                <a16:creationId xmlns:a16="http://schemas.microsoft.com/office/drawing/2014/main" id="{AEFB0A29-3BAC-A66C-8ECF-C6276AE8F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94" y="1957923"/>
            <a:ext cx="4968018" cy="792595"/>
          </a:xfrm>
          <a:prstGeom prst="rect">
            <a:avLst/>
          </a:prstGeom>
        </p:spPr>
      </p:pic>
      <p:pic>
        <p:nvPicPr>
          <p:cNvPr id="16" name="Picture 15" descr="A close-up of a number&#10;&#10;Description automatically generated">
            <a:extLst>
              <a:ext uri="{FF2B5EF4-FFF2-40B4-BE49-F238E27FC236}">
                <a16:creationId xmlns:a16="http://schemas.microsoft.com/office/drawing/2014/main" id="{422B5463-8E53-8390-F0C2-73480DF5A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73" y="1305131"/>
            <a:ext cx="3423452" cy="6158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6AE9A4-2E25-A11C-8405-7BA0DA4700CE}"/>
              </a:ext>
            </a:extLst>
          </p:cNvPr>
          <p:cNvSpPr txBox="1"/>
          <p:nvPr/>
        </p:nvSpPr>
        <p:spPr>
          <a:xfrm>
            <a:off x="6096000" y="1490697"/>
            <a:ext cx="761918" cy="3736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w</a:t>
            </a:r>
            <a:r>
              <a:rPr lang="en-US" sz="1600" dirty="0">
                <a:solidFill>
                  <a:schemeClr val="tx1"/>
                </a:solidFill>
              </a:rPr>
              <a:t>here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67553-267B-86D8-3876-F251049FFC70}"/>
              </a:ext>
            </a:extLst>
          </p:cNvPr>
          <p:cNvSpPr txBox="1"/>
          <p:nvPr/>
        </p:nvSpPr>
        <p:spPr>
          <a:xfrm>
            <a:off x="748145" y="3051848"/>
            <a:ext cx="4821382" cy="852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So we just need to solve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B329B5-6531-B923-7174-AA8073BE1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45" y="2763225"/>
            <a:ext cx="7772400" cy="7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791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D349-3AED-FC06-04BD-535A1FF4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that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E058-2390-97AB-F8F8-A044024F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1073-A791-5481-CA75-321D7B71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D58D-1769-E0A8-E463-7E2216B2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8" descr="A black and white symbol&#10;&#10;Description automatically generated">
            <a:extLst>
              <a:ext uri="{FF2B5EF4-FFF2-40B4-BE49-F238E27FC236}">
                <a16:creationId xmlns:a16="http://schemas.microsoft.com/office/drawing/2014/main" id="{72FA201E-BA05-6569-42AF-504C4F09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68" y="908823"/>
            <a:ext cx="2034887" cy="3963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F638C-B924-CD41-C73B-FA392155E560}"/>
              </a:ext>
            </a:extLst>
          </p:cNvPr>
          <p:cNvSpPr txBox="1"/>
          <p:nvPr/>
        </p:nvSpPr>
        <p:spPr>
          <a:xfrm>
            <a:off x="748145" y="997527"/>
            <a:ext cx="2034887" cy="3626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Define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Joint distribution	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r>
              <a:rPr lang="en-US" sz="1600" dirty="0"/>
              <a:t>Marginal distribution  </a:t>
            </a: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50212B-974E-ED44-0D95-ACEBF2C4C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211" y="1397097"/>
            <a:ext cx="3423453" cy="373625"/>
          </a:xfrm>
          <a:prstGeom prst="rect">
            <a:avLst/>
          </a:prstGeom>
        </p:spPr>
      </p:pic>
      <p:pic>
        <p:nvPicPr>
          <p:cNvPr id="14" name="Picture 13" descr="A math equation with a square and square symbol&#10;&#10;Description automatically generated with medium confidence">
            <a:extLst>
              <a:ext uri="{FF2B5EF4-FFF2-40B4-BE49-F238E27FC236}">
                <a16:creationId xmlns:a16="http://schemas.microsoft.com/office/drawing/2014/main" id="{AEFB0A29-3BAC-A66C-8ECF-C6276AE8F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94" y="1957923"/>
            <a:ext cx="4968018" cy="792595"/>
          </a:xfrm>
          <a:prstGeom prst="rect">
            <a:avLst/>
          </a:prstGeom>
        </p:spPr>
      </p:pic>
      <p:pic>
        <p:nvPicPr>
          <p:cNvPr id="16" name="Picture 15" descr="A close-up of a number&#10;&#10;Description automatically generated">
            <a:extLst>
              <a:ext uri="{FF2B5EF4-FFF2-40B4-BE49-F238E27FC236}">
                <a16:creationId xmlns:a16="http://schemas.microsoft.com/office/drawing/2014/main" id="{422B5463-8E53-8390-F0C2-73480DF5A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673" y="1305131"/>
            <a:ext cx="3423452" cy="6158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6AE9A4-2E25-A11C-8405-7BA0DA4700CE}"/>
              </a:ext>
            </a:extLst>
          </p:cNvPr>
          <p:cNvSpPr txBox="1"/>
          <p:nvPr/>
        </p:nvSpPr>
        <p:spPr>
          <a:xfrm>
            <a:off x="6096000" y="1490697"/>
            <a:ext cx="761918" cy="3736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w</a:t>
            </a:r>
            <a:r>
              <a:rPr lang="en-US" sz="1600" dirty="0">
                <a:solidFill>
                  <a:schemeClr val="tx1"/>
                </a:solidFill>
              </a:rPr>
              <a:t>here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67553-267B-86D8-3876-F251049FFC70}"/>
              </a:ext>
            </a:extLst>
          </p:cNvPr>
          <p:cNvSpPr txBox="1"/>
          <p:nvPr/>
        </p:nvSpPr>
        <p:spPr>
          <a:xfrm>
            <a:off x="748145" y="3051848"/>
            <a:ext cx="4821382" cy="852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So we just need to solve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B329B5-6531-B923-7174-AA8073BE18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45" y="2763225"/>
            <a:ext cx="7772400" cy="7163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65D24-CFFB-C939-01E6-AC1A620DCEC1}"/>
              </a:ext>
            </a:extLst>
          </p:cNvPr>
          <p:cNvSpPr txBox="1"/>
          <p:nvPr/>
        </p:nvSpPr>
        <p:spPr>
          <a:xfrm>
            <a:off x="510308" y="4179553"/>
            <a:ext cx="4821382" cy="8520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You will find (</a:t>
            </a:r>
            <a:r>
              <a:rPr lang="en-US" sz="1600" b="1" dirty="0">
                <a:solidFill>
                  <a:schemeClr val="tx1"/>
                </a:solidFill>
              </a:rPr>
              <a:t>after a lot of algebra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algn="l">
              <a:lnSpc>
                <a:spcPct val="105000"/>
              </a:lnSpc>
            </a:pPr>
            <a:endParaRPr lang="en-US" sz="1600" dirty="0"/>
          </a:p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  <a:p>
            <a:pPr algn="l">
              <a:lnSpc>
                <a:spcPct val="105000"/>
              </a:lnSpc>
            </a:pPr>
            <a:r>
              <a:rPr lang="en-US" sz="1600" dirty="0"/>
              <a:t>	                           with 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D044C-4C67-C134-BD3E-6EE100A3E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3" y="3857886"/>
            <a:ext cx="4745180" cy="902844"/>
          </a:xfrm>
          <a:prstGeom prst="rect">
            <a:avLst/>
          </a:prstGeom>
        </p:spPr>
      </p:pic>
      <p:pic>
        <p:nvPicPr>
          <p:cNvPr id="13" name="Picture 12" descr="A black and white symbol&#10;&#10;Description automatically generated">
            <a:extLst>
              <a:ext uri="{FF2B5EF4-FFF2-40B4-BE49-F238E27FC236}">
                <a16:creationId xmlns:a16="http://schemas.microsoft.com/office/drawing/2014/main" id="{EAEEDFA8-4AD5-0CD1-AC23-D20FA3EDA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655" y="4782502"/>
            <a:ext cx="21590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143EC35-B862-6D67-2784-D60946D62C06}"/>
              </a:ext>
            </a:extLst>
          </p:cNvPr>
          <p:cNvSpPr txBox="1"/>
          <p:nvPr/>
        </p:nvSpPr>
        <p:spPr>
          <a:xfrm>
            <a:off x="7721600" y="5354002"/>
            <a:ext cx="3823855" cy="695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>
                <a:solidFill>
                  <a:schemeClr val="tx1"/>
                </a:solidFill>
              </a:rPr>
              <a:t>So </a:t>
            </a:r>
            <a:r>
              <a:rPr lang="en-US" sz="1600" dirty="0"/>
              <a:t>U is indeed Gaussian distributed and the variance is as expected!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EFBDDB-D29B-7FCA-0187-9550C5252145}"/>
              </a:ext>
            </a:extLst>
          </p:cNvPr>
          <p:cNvSpPr txBox="1"/>
          <p:nvPr/>
        </p:nvSpPr>
        <p:spPr>
          <a:xfrm>
            <a:off x="8866909" y="4179553"/>
            <a:ext cx="2225964" cy="58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749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D349-3AED-FC06-04BD-535A1FF4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in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E058-2390-97AB-F8F8-A044024F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1073-A791-5481-CA75-321D7B71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D58D-1769-E0A8-E463-7E2216B2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7</a:t>
            </a:fld>
            <a:endParaRPr lang="en-GB"/>
          </a:p>
        </p:txBody>
      </p:sp>
      <p:pic>
        <p:nvPicPr>
          <p:cNvPr id="11" name="Picture 10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F2BAE2C-0C13-4C8F-2A2C-348EE098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569" y="893618"/>
            <a:ext cx="6786372" cy="507076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664E8-70CF-3358-605A-935D7C3D27C2}"/>
              </a:ext>
            </a:extLst>
          </p:cNvPr>
          <p:cNvSpPr txBox="1"/>
          <p:nvPr/>
        </p:nvSpPr>
        <p:spPr>
          <a:xfrm>
            <a:off x="4793673" y="1505527"/>
            <a:ext cx="1385454" cy="858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Random samples of X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C976B-FA0E-790E-8C82-9EDA8EF42231}"/>
              </a:ext>
            </a:extLst>
          </p:cNvPr>
          <p:cNvSpPr txBox="1"/>
          <p:nvPr/>
        </p:nvSpPr>
        <p:spPr>
          <a:xfrm>
            <a:off x="7532255" y="2443018"/>
            <a:ext cx="1385454" cy="858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Random samples of 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2FD428-28EA-0DB8-7150-27013A599FEE}"/>
              </a:ext>
            </a:extLst>
          </p:cNvPr>
          <p:cNvSpPr txBox="1"/>
          <p:nvPr/>
        </p:nvSpPr>
        <p:spPr>
          <a:xfrm>
            <a:off x="5734569" y="3082382"/>
            <a:ext cx="1385454" cy="858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1600" dirty="0"/>
              <a:t>X+Y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C9A7132-7980-FC03-6BD8-3215279B956F}"/>
              </a:ext>
            </a:extLst>
          </p:cNvPr>
          <p:cNvSpPr/>
          <p:nvPr/>
        </p:nvSpPr>
        <p:spPr>
          <a:xfrm>
            <a:off x="4488873" y="2078182"/>
            <a:ext cx="600363" cy="655782"/>
          </a:xfrm>
          <a:custGeom>
            <a:avLst/>
            <a:gdLst>
              <a:gd name="connsiteX0" fmla="*/ 600363 w 600363"/>
              <a:gd name="connsiteY0" fmla="*/ 0 h 655782"/>
              <a:gd name="connsiteX1" fmla="*/ 286327 w 600363"/>
              <a:gd name="connsiteY1" fmla="*/ 489527 h 655782"/>
              <a:gd name="connsiteX2" fmla="*/ 0 w 600363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63" h="655782">
                <a:moveTo>
                  <a:pt x="600363" y="0"/>
                </a:moveTo>
                <a:cubicBezTo>
                  <a:pt x="493375" y="190115"/>
                  <a:pt x="386388" y="380230"/>
                  <a:pt x="286327" y="489527"/>
                </a:cubicBezTo>
                <a:cubicBezTo>
                  <a:pt x="186266" y="598824"/>
                  <a:pt x="93133" y="627303"/>
                  <a:pt x="0" y="655782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781F5AE-7532-CA9D-02CA-36DB11D0C8DA}"/>
              </a:ext>
            </a:extLst>
          </p:cNvPr>
          <p:cNvSpPr/>
          <p:nvPr/>
        </p:nvSpPr>
        <p:spPr>
          <a:xfrm>
            <a:off x="7532255" y="3031920"/>
            <a:ext cx="600363" cy="655782"/>
          </a:xfrm>
          <a:custGeom>
            <a:avLst/>
            <a:gdLst>
              <a:gd name="connsiteX0" fmla="*/ 600363 w 600363"/>
              <a:gd name="connsiteY0" fmla="*/ 0 h 655782"/>
              <a:gd name="connsiteX1" fmla="*/ 286327 w 600363"/>
              <a:gd name="connsiteY1" fmla="*/ 489527 h 655782"/>
              <a:gd name="connsiteX2" fmla="*/ 0 w 600363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63" h="655782">
                <a:moveTo>
                  <a:pt x="600363" y="0"/>
                </a:moveTo>
                <a:cubicBezTo>
                  <a:pt x="493375" y="190115"/>
                  <a:pt x="386388" y="380230"/>
                  <a:pt x="286327" y="489527"/>
                </a:cubicBezTo>
                <a:cubicBezTo>
                  <a:pt x="186266" y="598824"/>
                  <a:pt x="93133" y="627303"/>
                  <a:pt x="0" y="655782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7420A8C-6BB6-2C23-47EC-EA551C021FBD}"/>
              </a:ext>
            </a:extLst>
          </p:cNvPr>
          <p:cNvSpPr/>
          <p:nvPr/>
        </p:nvSpPr>
        <p:spPr>
          <a:xfrm rot="2142872" flipH="1">
            <a:off x="5629494" y="3398476"/>
            <a:ext cx="382788" cy="475913"/>
          </a:xfrm>
          <a:custGeom>
            <a:avLst/>
            <a:gdLst>
              <a:gd name="connsiteX0" fmla="*/ 600363 w 600363"/>
              <a:gd name="connsiteY0" fmla="*/ 0 h 655782"/>
              <a:gd name="connsiteX1" fmla="*/ 286327 w 600363"/>
              <a:gd name="connsiteY1" fmla="*/ 489527 h 655782"/>
              <a:gd name="connsiteX2" fmla="*/ 0 w 600363"/>
              <a:gd name="connsiteY2" fmla="*/ 655782 h 65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363" h="655782">
                <a:moveTo>
                  <a:pt x="600363" y="0"/>
                </a:moveTo>
                <a:cubicBezTo>
                  <a:pt x="493375" y="190115"/>
                  <a:pt x="386388" y="380230"/>
                  <a:pt x="286327" y="489527"/>
                </a:cubicBezTo>
                <a:cubicBezTo>
                  <a:pt x="186266" y="598824"/>
                  <a:pt x="93133" y="627303"/>
                  <a:pt x="0" y="655782"/>
                </a:cubicBezTo>
              </a:path>
            </a:pathLst>
          </a:cu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225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7EEA-467F-1673-DED8-7D0AE140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simple combinations of X and 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D785-6AF9-30DD-0B2F-95CD05BA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905092"/>
            <a:ext cx="11540763" cy="4866481"/>
          </a:xfrm>
        </p:spPr>
        <p:txBody>
          <a:bodyPr/>
          <a:lstStyle/>
          <a:p>
            <a:r>
              <a:rPr lang="en-US" dirty="0"/>
              <a:t>What if X and Y are </a:t>
            </a:r>
            <a:r>
              <a:rPr lang="en-US" b="1" dirty="0"/>
              <a:t>standard normal distributions? </a:t>
            </a:r>
            <a:r>
              <a:rPr lang="en-US" dirty="0"/>
              <a:t>What is the uncertainty </a:t>
            </a:r>
            <a:r>
              <a:rPr lang="en-US"/>
              <a:t>of U = X</a:t>
            </a:r>
            <a:r>
              <a:rPr lang="en-US" dirty="0"/>
              <a:t>/Y ?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E95D-ADE4-8DD3-A91D-A76DC9F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7541-7C81-3415-A459-DC27F66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7572-67A0-FD66-F8A0-79F226F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8</a:t>
            </a:fld>
            <a:endParaRPr lang="en-GB"/>
          </a:p>
        </p:txBody>
      </p:sp>
      <p:pic>
        <p:nvPicPr>
          <p:cNvPr id="11" name="Picture 10" descr="A black square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EC81348-BEBB-D9D6-50C1-0F085237B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355" y="2147454"/>
            <a:ext cx="6653645" cy="1703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11232D-6D00-95D8-3DE6-9C679D34FC86}"/>
              </a:ext>
            </a:extLst>
          </p:cNvPr>
          <p:cNvSpPr txBox="1"/>
          <p:nvPr/>
        </p:nvSpPr>
        <p:spPr>
          <a:xfrm>
            <a:off x="9347200" y="2608659"/>
            <a:ext cx="1644073" cy="14593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r>
              <a:rPr lang="en-US" sz="5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28873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7EEA-467F-1673-DED8-7D0AE140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simple combinations of X and 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D785-6AF9-30DD-0B2F-95CD05BAA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905092"/>
            <a:ext cx="11540763" cy="4866481"/>
          </a:xfrm>
        </p:spPr>
        <p:txBody>
          <a:bodyPr/>
          <a:lstStyle/>
          <a:p>
            <a:r>
              <a:rPr lang="en-US" dirty="0"/>
              <a:t>What if X and Y are </a:t>
            </a:r>
            <a:r>
              <a:rPr lang="en-US" b="1" dirty="0"/>
              <a:t>standard normal distributions? </a:t>
            </a:r>
            <a:r>
              <a:rPr lang="en-US" dirty="0"/>
              <a:t>What is the uncertainty of U = X/Y ?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DE95D-ADE4-8DD3-A91D-A76DC9F9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9EB68-C59E-43E1-8BB1-D5E2B5D0AFC4}" type="datetime1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7541-7C81-3415-A459-DC27F665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7572-67A0-FD66-F8A0-79F226FC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9</a:t>
            </a:fld>
            <a:endParaRPr lang="en-GB"/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01B883D-80B6-2167-2AC6-55971864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61" y="1841500"/>
            <a:ext cx="5732639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55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ICL_PowerPoint 16_9 template.potx" id="{9379B5C2-89E2-4436-AAC2-A0EB58951E1D}" vid="{86F68850-0020-4398-8624-9E78985566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3406</TotalTime>
  <Words>542</Words>
  <Application>Microsoft Macintosh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Imperial Sans Text</vt:lpstr>
      <vt:lpstr>Calibri</vt:lpstr>
      <vt:lpstr>Imperial Sans Text Semibold</vt:lpstr>
      <vt:lpstr>Imperial Sans Text Medium</vt:lpstr>
      <vt:lpstr>Arial</vt:lpstr>
      <vt:lpstr>ICL PPT Theme</vt:lpstr>
      <vt:lpstr>PHYS60022 Data Science and Machine Learning for Physics</vt:lpstr>
      <vt:lpstr>Variance &amp; Standard Errors </vt:lpstr>
      <vt:lpstr>Variance &amp; Standard Errors </vt:lpstr>
      <vt:lpstr>Variance &amp; Standard Errors </vt:lpstr>
      <vt:lpstr>Proof of that</vt:lpstr>
      <vt:lpstr>Proof of that</vt:lpstr>
      <vt:lpstr>Check in simulation</vt:lpstr>
      <vt:lpstr>What about other simple combinations of X and Y?</vt:lpstr>
      <vt:lpstr>What about other simple combinations of X and Y?</vt:lpstr>
      <vt:lpstr>What about other simple combinations of X and Y?</vt:lpstr>
      <vt:lpstr>What about other simple combinations of X and 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Nicholas Wardle</dc:creator>
  <cp:lastModifiedBy>Nicholas Wardle</cp:lastModifiedBy>
  <cp:revision>4</cp:revision>
  <dcterms:created xsi:type="dcterms:W3CDTF">2024-12-09T14:28:11Z</dcterms:created>
  <dcterms:modified xsi:type="dcterms:W3CDTF">2025-01-10T16:14:58Z</dcterms:modified>
</cp:coreProperties>
</file>