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mperial Sans Text" panose="020B0503020202020204" pitchFamily="34" charset="77"/>
      <p:regular r:id="rId9"/>
      <p:bold r:id="rId10"/>
    </p:embeddedFont>
    <p:embeddedFont>
      <p:font typeface="Imperial Sans Text Medium" panose="020B0503020202020204" pitchFamily="34" charset="77"/>
      <p:regular r:id="rId11"/>
    </p:embeddedFont>
    <p:embeddedFont>
      <p:font typeface="Imperial Sans Text Semibold" panose="020B0503020202020204" pitchFamily="34" charset="77"/>
      <p:regular r:id="rId12"/>
      <p:bold r:id="rId13"/>
    </p:embeddedFont>
  </p:embeddedFontLst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224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C53F61BD-18EB-B863-761D-89639D880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C3CC0732-2E95-AE1D-13E5-F7FFC7BB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26487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260EA2-BCA4-4E5F-88A6-D6BBBCD1B4A4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960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578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036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67CF8-963D-4416-84B9-8E4A446F0782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609BCD-EF9A-DF89-AAD2-167090C5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22D6F08-46E5-5EA7-E3A2-67645E5C7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68972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0DA90-2FF2-F36C-F9FF-CD7A192F0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14C7637-5E21-BDDB-D675-718E58535D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57B56D4-851E-7242-EAB1-CD5B53E8B9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25FF1F4-36F0-A184-7B99-8F5F4A49C8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198715B-A90B-9B06-A055-401A84B092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2E04D5-A2EE-135D-A8C9-6E695F9BCF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CE0DC1F-799B-3F7A-3A71-D20337A47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8EAEE22-055F-6869-D50D-D9C8C9082F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ADAC67C-850F-96D3-0962-09E1B4CC3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3187A0-2E68-170D-55EF-0FA20E7A75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E7C5DD9-4903-8E37-9C71-518439271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829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1489990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8F30683-44FB-4995-47C3-43A7DE5523C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A24E86-91AA-6A9B-314A-752B77481A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879B37A-F4A9-2DDA-3FC3-9FC52384A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3DABC58-132F-2F2F-EB5B-78B30A3D4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FE51362-844C-B4F1-1A83-A287F312E9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0F57AAB-C462-6A3A-9686-048341EA78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A0D371A-82CE-1829-AA32-FB790C7A60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A0DE082-4D8F-8158-56B4-AF85C4A0FA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0CFB56-59E9-38CF-519A-B532B3254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B5434B5-DD4C-F988-6EBA-085A7DD4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E34748E-CBEF-26E7-AB9F-696FA5D5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079AE91-4ABF-A9AC-DD3E-25CF3D141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99913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6585482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116966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F1E4B3C-5470-00F2-B8CB-BB4906CF43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7D7A316D-6FA6-8EBE-A7B4-43071E70A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1C06CEA-028D-9197-2DEF-67878595A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EA93E8D-A827-0EF8-FC25-4EDF7B19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F359F29-A6DD-FD4C-F807-701DEA41ED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68BF6B-AEBB-4CAA-244D-9EBE80B9A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C60AC05-547F-FA65-604E-4ED4912EA9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632E58E-1400-1E6E-BB60-7A9B794F41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D65D159-581D-F29B-BBD4-C1C5BACCEE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87AD45-2D2F-D96C-947C-BAE35BFEBE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1EDC35F-4F2D-B2A7-1ECD-0CF19D1AD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7F4776F-4E5E-13DF-F11A-A6808FFFC9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A993AE1-6A24-5C17-7FE2-A16589D9C4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A87F8EF-CDAD-15A2-A361-88921E1CAF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90186DB-2300-A8AA-8FAD-2C609649A6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1922286-E237-1114-3A54-E1731611D6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B4DA78C-0EF6-B05D-F2D2-EFEDA343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00F92FE-6EB2-0D0E-BFC9-559AD1E7A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1612589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E1CB8A6-5DB1-3B99-A9F8-9597AF152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81910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459D86-11D8-7A68-1B53-2B86FE4F7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18450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74EB628-65B8-A8C0-3304-77AF961E9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17005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9CC1682-CCAA-5EE1-585E-F7C4434F1C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70403FB-3386-A0FE-3E9D-A2925EF0E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2CDC1DE-179E-04D4-B493-BF069DE85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9A68412-C85B-6332-8B98-2635795BB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9ECB875-34C4-65FF-6CDA-1356F6BC7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3B5B848-7A8D-931B-DFC2-C5B37B8DB6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61AABDF-9542-DBC6-6388-ABE2035BE7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10C3-A39D-D1F6-3C50-91EC9A5E7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4DD9B4A-92B0-0B9A-755B-A13B032A85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7F605DF-643C-8B14-6DAD-2EA5E33AC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17/12/2024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81825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150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098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6497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682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129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1F6A7-374C-4280-8BF8-E271DB34471F}" type="datetime1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chemeClr val="accent1"/>
                </a:solidFill>
              </a:defRPr>
            </a:lvl1pPr>
          </a:lstStyle>
          <a:p>
            <a:fld id="{3DFEA115-3A6C-4C37-A1B0-9FEFABB23AD1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chemeClr val="accent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chemeClr val="accent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accent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  <p:sldLayoutId id="2147483680" r:id="rId3"/>
    <p:sldLayoutId id="2147483649" r:id="rId4"/>
    <p:sldLayoutId id="2147483657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667" r:id="rId26"/>
    <p:sldLayoutId id="2147483693" r:id="rId27"/>
    <p:sldLayoutId id="2147483694" r:id="rId28"/>
    <p:sldLayoutId id="2147483666" r:id="rId29"/>
    <p:sldLayoutId id="2147483661" r:id="rId30"/>
    <p:sldLayoutId id="2147483695" r:id="rId31"/>
    <p:sldLayoutId id="2147483696" r:id="rId32"/>
    <p:sldLayoutId id="2147483669" r:id="rId33"/>
    <p:sldLayoutId id="2147483697" r:id="rId34"/>
    <p:sldLayoutId id="2147483698" r:id="rId35"/>
    <p:sldLayoutId id="2147483678" r:id="rId36"/>
    <p:sldLayoutId id="2147483699" r:id="rId37"/>
    <p:sldLayoutId id="2147483700" r:id="rId38"/>
    <p:sldLayoutId id="2147483662" r:id="rId39"/>
    <p:sldLayoutId id="2147483701" r:id="rId40"/>
    <p:sldLayoutId id="2147483702" r:id="rId41"/>
    <p:sldLayoutId id="2147483663" r:id="rId42"/>
    <p:sldLayoutId id="2147483703" r:id="rId43"/>
    <p:sldLayoutId id="2147483704" r:id="rId44"/>
    <p:sldLayoutId id="2147483664" r:id="rId45"/>
    <p:sldLayoutId id="2147483705" r:id="rId46"/>
    <p:sldLayoutId id="2147483706" r:id="rId47"/>
    <p:sldLayoutId id="2147483665" r:id="rId48"/>
    <p:sldLayoutId id="2147483671" r:id="rId49"/>
    <p:sldLayoutId id="2147483707" r:id="rId50"/>
    <p:sldLayoutId id="2147483708" r:id="rId51"/>
    <p:sldLayoutId id="2147483670" r:id="rId52"/>
    <p:sldLayoutId id="2147483672" r:id="rId53"/>
    <p:sldLayoutId id="2147483674" r:id="rId54"/>
    <p:sldLayoutId id="2147483709" r:id="rId55"/>
    <p:sldLayoutId id="2147483710" r:id="rId56"/>
    <p:sldLayoutId id="2147483673" r:id="rId57"/>
    <p:sldLayoutId id="2147483654" r:id="rId58"/>
    <p:sldLayoutId id="2147483711" r:id="rId59"/>
    <p:sldLayoutId id="2147483712" r:id="rId60"/>
    <p:sldLayoutId id="2147483655" r:id="rId61"/>
    <p:sldLayoutId id="2147483713" r:id="rId62"/>
    <p:sldLayoutId id="2147483714" r:id="rId6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6C70-3B0C-690C-2FF8-30ECEE796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5E60-AD83-A7CE-4AC3-0AF557FD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/>
          <a:lstStyle/>
          <a:p>
            <a:r>
              <a:rPr lang="en-GB" dirty="0"/>
              <a:t>PHYS60022 Data Science and Machine Learning for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8A084-C83B-B1BA-F1C8-58ED2C96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/>
          <a:p>
            <a:r>
              <a:rPr lang="en-GB" dirty="0"/>
              <a:t>Week 2: Hypothesis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90196-1683-86F1-9CB4-80E5FB811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/>
          <a:lstStyle/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668266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73A-046E-8B51-E862-0362931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14BA-5980-52D2-19B9-5115FA57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813D-2DB3-A256-30D3-8C2C6D0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B82F-EAD3-19E5-BBC6-3A171CF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758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ICL_PowerPoint 16_9 template.potx" id="{9379B5C2-89E2-4436-AAC2-A0EB58951E1D}" vid="{86F68850-0020-4398-8624-9E78985566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388</TotalTime>
  <Words>28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Imperial Sans Text Semibold</vt:lpstr>
      <vt:lpstr>Imperial Sans Text Medium</vt:lpstr>
      <vt:lpstr>Arial</vt:lpstr>
      <vt:lpstr>Imperial Sans Text</vt:lpstr>
      <vt:lpstr>Calibri</vt:lpstr>
      <vt:lpstr>ICL PPT Theme</vt:lpstr>
      <vt:lpstr>PHYS60022 Data Science and Machine Learning for Physics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Nicholas Wardle</dc:creator>
  <cp:lastModifiedBy>Nicholas Wardle</cp:lastModifiedBy>
  <cp:revision>5</cp:revision>
  <dcterms:created xsi:type="dcterms:W3CDTF">2024-12-09T14:28:11Z</dcterms:created>
  <dcterms:modified xsi:type="dcterms:W3CDTF">2024-12-17T15:52:25Z</dcterms:modified>
</cp:coreProperties>
</file>