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66" r:id="rId12"/>
    <p:sldId id="270" r:id="rId13"/>
    <p:sldId id="27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mperial Sans Text" panose="020B0503020202020204" pitchFamily="34" charset="77"/>
      <p:regular r:id="rId20"/>
      <p:bold r:id="rId21"/>
    </p:embeddedFont>
    <p:embeddedFont>
      <p:font typeface="Imperial Sans Text Medium" panose="020B0503020202020204" pitchFamily="34" charset="77"/>
      <p:regular r:id="rId22"/>
    </p:embeddedFont>
    <p:embeddedFont>
      <p:font typeface="Imperial Sans Text Semibold" panose="020B0503020202020204" pitchFamily="34" charset="77"/>
      <p:regular r:id="rId23"/>
      <p:bold r:id="rId24"/>
    </p:embeddedFont>
  </p:embeddedFontLst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5B251-B4E1-E54D-8A79-9B3BB99D403F}" v="64" dt="2025-01-27T12:11:25.92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6" autoAdjust="0"/>
    <p:restoredTop sz="95955"/>
  </p:normalViewPr>
  <p:slideViewPr>
    <p:cSldViewPr snapToGrid="0" showGuides="1">
      <p:cViewPr varScale="1">
        <p:scale>
          <a:sx n="150" d="100"/>
          <a:sy n="150" d="100"/>
        </p:scale>
        <p:origin x="1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le, Nicholas" userId="c52a6687-8685-4323-9ea4-6d311eb2eaf5" providerId="ADAL" clId="{3875B251-B4E1-E54D-8A79-9B3BB99D403F}"/>
    <pc:docChg chg="undo custSel addSld modSld">
      <pc:chgData name="Wardle, Nicholas" userId="c52a6687-8685-4323-9ea4-6d311eb2eaf5" providerId="ADAL" clId="{3875B251-B4E1-E54D-8A79-9B3BB99D403F}" dt="2025-01-27T12:11:41.739" v="1335" actId="1076"/>
      <pc:docMkLst>
        <pc:docMk/>
      </pc:docMkLst>
      <pc:sldChg chg="addSp delSp modSp mod">
        <pc:chgData name="Wardle, Nicholas" userId="c52a6687-8685-4323-9ea4-6d311eb2eaf5" providerId="ADAL" clId="{3875B251-B4E1-E54D-8A79-9B3BB99D403F}" dt="2025-01-27T11:51:22.766" v="211" actId="478"/>
        <pc:sldMkLst>
          <pc:docMk/>
          <pc:sldMk cId="2083206572" sldId="261"/>
        </pc:sldMkLst>
        <pc:spChg chg="add mod">
          <ac:chgData name="Wardle, Nicholas" userId="c52a6687-8685-4323-9ea4-6d311eb2eaf5" providerId="ADAL" clId="{3875B251-B4E1-E54D-8A79-9B3BB99D403F}" dt="2025-01-27T11:47:34.076" v="54" actId="20577"/>
          <ac:spMkLst>
            <pc:docMk/>
            <pc:sldMk cId="2083206572" sldId="261"/>
            <ac:spMk id="12" creationId="{9E7AE285-26CB-B44F-76A2-BFA8FC478743}"/>
          </ac:spMkLst>
        </pc:spChg>
        <pc:spChg chg="add del mod">
          <ac:chgData name="Wardle, Nicholas" userId="c52a6687-8685-4323-9ea4-6d311eb2eaf5" providerId="ADAL" clId="{3875B251-B4E1-E54D-8A79-9B3BB99D403F}" dt="2025-01-27T11:51:18.310" v="205" actId="478"/>
          <ac:spMkLst>
            <pc:docMk/>
            <pc:sldMk cId="2083206572" sldId="261"/>
            <ac:spMk id="13" creationId="{6FB82C34-E556-F7FF-1975-DD8D087975D3}"/>
          </ac:spMkLst>
        </pc:spChg>
        <pc:spChg chg="add mod">
          <ac:chgData name="Wardle, Nicholas" userId="c52a6687-8685-4323-9ea4-6d311eb2eaf5" providerId="ADAL" clId="{3875B251-B4E1-E54D-8A79-9B3BB99D403F}" dt="2025-01-27T11:49:27.523" v="78" actId="20577"/>
          <ac:spMkLst>
            <pc:docMk/>
            <pc:sldMk cId="2083206572" sldId="261"/>
            <ac:spMk id="15" creationId="{577E0EA5-B236-FFFD-FDEF-744674E0DF07}"/>
          </ac:spMkLst>
        </pc:spChg>
        <pc:spChg chg="add del mod">
          <ac:chgData name="Wardle, Nicholas" userId="c52a6687-8685-4323-9ea4-6d311eb2eaf5" providerId="ADAL" clId="{3875B251-B4E1-E54D-8A79-9B3BB99D403F}" dt="2025-01-27T11:51:22.766" v="211" actId="478"/>
          <ac:spMkLst>
            <pc:docMk/>
            <pc:sldMk cId="2083206572" sldId="261"/>
            <ac:spMk id="16" creationId="{B1590F89-9DDF-4323-3416-EC7675A727FF}"/>
          </ac:spMkLst>
        </pc:spChg>
        <pc:spChg chg="add del mod">
          <ac:chgData name="Wardle, Nicholas" userId="c52a6687-8685-4323-9ea4-6d311eb2eaf5" providerId="ADAL" clId="{3875B251-B4E1-E54D-8A79-9B3BB99D403F}" dt="2025-01-27T11:51:21.081" v="209" actId="478"/>
          <ac:spMkLst>
            <pc:docMk/>
            <pc:sldMk cId="2083206572" sldId="261"/>
            <ac:spMk id="17" creationId="{638D4877-7581-BABC-44B5-B8F68350D519}"/>
          </ac:spMkLst>
        </pc:spChg>
        <pc:picChg chg="add mod">
          <ac:chgData name="Wardle, Nicholas" userId="c52a6687-8685-4323-9ea4-6d311eb2eaf5" providerId="ADAL" clId="{3875B251-B4E1-E54D-8A79-9B3BB99D403F}" dt="2025-01-27T11:47:36.338" v="55" actId="1076"/>
          <ac:picMkLst>
            <pc:docMk/>
            <pc:sldMk cId="2083206572" sldId="261"/>
            <ac:picMk id="3" creationId="{A181C74B-9F7A-E46D-3A63-5F5F7693E60B}"/>
          </ac:picMkLst>
        </pc:picChg>
        <pc:picChg chg="add del mod">
          <ac:chgData name="Wardle, Nicholas" userId="c52a6687-8685-4323-9ea4-6d311eb2eaf5" providerId="ADAL" clId="{3875B251-B4E1-E54D-8A79-9B3BB99D403F}" dt="2025-01-27T11:51:19.357" v="207" actId="478"/>
          <ac:picMkLst>
            <pc:docMk/>
            <pc:sldMk cId="2083206572" sldId="261"/>
            <ac:picMk id="7" creationId="{1DDE66BE-4535-3C4A-6274-6D8968A00356}"/>
          </ac:picMkLst>
        </pc:picChg>
        <pc:picChg chg="add del mod">
          <ac:chgData name="Wardle, Nicholas" userId="c52a6687-8685-4323-9ea4-6d311eb2eaf5" providerId="ADAL" clId="{3875B251-B4E1-E54D-8A79-9B3BB99D403F}" dt="2025-01-27T11:47:17.813" v="11" actId="478"/>
          <ac:picMkLst>
            <pc:docMk/>
            <pc:sldMk cId="2083206572" sldId="261"/>
            <ac:picMk id="10" creationId="{3520F7B9-24FC-32BD-71D3-1697B9631512}"/>
          </ac:picMkLst>
        </pc:picChg>
        <pc:picChg chg="add del mod">
          <ac:chgData name="Wardle, Nicholas" userId="c52a6687-8685-4323-9ea4-6d311eb2eaf5" providerId="ADAL" clId="{3875B251-B4E1-E54D-8A79-9B3BB99D403F}" dt="2025-01-27T11:51:16.196" v="202" actId="478"/>
          <ac:picMkLst>
            <pc:docMk/>
            <pc:sldMk cId="2083206572" sldId="261"/>
            <ac:picMk id="11" creationId="{E98043D5-BA77-B1FF-C5CE-9B73E46B3D64}"/>
          </ac:picMkLst>
        </pc:picChg>
        <pc:picChg chg="add del mod">
          <ac:chgData name="Wardle, Nicholas" userId="c52a6687-8685-4323-9ea4-6d311eb2eaf5" providerId="ADAL" clId="{3875B251-B4E1-E54D-8A79-9B3BB99D403F}" dt="2025-01-27T11:51:16.724" v="203" actId="478"/>
          <ac:picMkLst>
            <pc:docMk/>
            <pc:sldMk cId="2083206572" sldId="261"/>
            <ac:picMk id="14" creationId="{39649F9F-D21C-508B-0B78-4372691C09B3}"/>
          </ac:picMkLst>
        </pc:picChg>
        <pc:picChg chg="add del mod">
          <ac:chgData name="Wardle, Nicholas" userId="c52a6687-8685-4323-9ea4-6d311eb2eaf5" providerId="ADAL" clId="{3875B251-B4E1-E54D-8A79-9B3BB99D403F}" dt="2025-01-27T11:51:18.708" v="206" actId="478"/>
          <ac:picMkLst>
            <pc:docMk/>
            <pc:sldMk cId="2083206572" sldId="261"/>
            <ac:picMk id="18" creationId="{F86DFCA8-6AB0-E304-4665-14B6F2BFE1D7}"/>
          </ac:picMkLst>
        </pc:picChg>
        <pc:picChg chg="add del mod">
          <ac:chgData name="Wardle, Nicholas" userId="c52a6687-8685-4323-9ea4-6d311eb2eaf5" providerId="ADAL" clId="{3875B251-B4E1-E54D-8A79-9B3BB99D403F}" dt="2025-01-27T11:51:20.055" v="208" actId="478"/>
          <ac:picMkLst>
            <pc:docMk/>
            <pc:sldMk cId="2083206572" sldId="261"/>
            <ac:picMk id="19" creationId="{1F85DD71-4D59-A3E9-200A-3B18AC035400}"/>
          </ac:picMkLst>
        </pc:picChg>
      </pc:sldChg>
      <pc:sldChg chg="addSp modSp add mod">
        <pc:chgData name="Wardle, Nicholas" userId="c52a6687-8685-4323-9ea4-6d311eb2eaf5" providerId="ADAL" clId="{3875B251-B4E1-E54D-8A79-9B3BB99D403F}" dt="2025-01-27T11:52:02.025" v="220" actId="1076"/>
        <pc:sldMkLst>
          <pc:docMk/>
          <pc:sldMk cId="3486174612" sldId="262"/>
        </pc:sldMkLst>
        <pc:spChg chg="add mod">
          <ac:chgData name="Wardle, Nicholas" userId="c52a6687-8685-4323-9ea4-6d311eb2eaf5" providerId="ADAL" clId="{3875B251-B4E1-E54D-8A79-9B3BB99D403F}" dt="2025-01-27T11:51:44.691" v="218" actId="14100"/>
          <ac:spMkLst>
            <pc:docMk/>
            <pc:sldMk cId="3486174612" sldId="262"/>
            <ac:spMk id="2" creationId="{00B8A313-391F-FB60-88E2-358D51F989AD}"/>
          </ac:spMkLst>
        </pc:spChg>
        <pc:picChg chg="mod">
          <ac:chgData name="Wardle, Nicholas" userId="c52a6687-8685-4323-9ea4-6d311eb2eaf5" providerId="ADAL" clId="{3875B251-B4E1-E54D-8A79-9B3BB99D403F}" dt="2025-01-27T11:52:02.025" v="220" actId="1076"/>
          <ac:picMkLst>
            <pc:docMk/>
            <pc:sldMk cId="3486174612" sldId="262"/>
            <ac:picMk id="19" creationId="{1F85DD71-4D59-A3E9-200A-3B18AC035400}"/>
          </ac:picMkLst>
        </pc:picChg>
      </pc:sldChg>
      <pc:sldChg chg="addSp delSp modSp add mod">
        <pc:chgData name="Wardle, Nicholas" userId="c52a6687-8685-4323-9ea4-6d311eb2eaf5" providerId="ADAL" clId="{3875B251-B4E1-E54D-8A79-9B3BB99D403F}" dt="2025-01-27T11:59:30.701" v="575" actId="20577"/>
        <pc:sldMkLst>
          <pc:docMk/>
          <pc:sldMk cId="2043626034" sldId="263"/>
        </pc:sldMkLst>
        <pc:spChg chg="del">
          <ac:chgData name="Wardle, Nicholas" userId="c52a6687-8685-4323-9ea4-6d311eb2eaf5" providerId="ADAL" clId="{3875B251-B4E1-E54D-8A79-9B3BB99D403F}" dt="2025-01-27T11:52:22.796" v="236" actId="478"/>
          <ac:spMkLst>
            <pc:docMk/>
            <pc:sldMk cId="2043626034" sldId="263"/>
            <ac:spMk id="2" creationId="{00B8A313-391F-FB60-88E2-358D51F989AD}"/>
          </ac:spMkLst>
        </pc:spChg>
        <pc:spChg chg="del">
          <ac:chgData name="Wardle, Nicholas" userId="c52a6687-8685-4323-9ea4-6d311eb2eaf5" providerId="ADAL" clId="{3875B251-B4E1-E54D-8A79-9B3BB99D403F}" dt="2025-01-27T11:52:09.973" v="222" actId="478"/>
          <ac:spMkLst>
            <pc:docMk/>
            <pc:sldMk cId="2043626034" sldId="263"/>
            <ac:spMk id="9" creationId="{79E02314-5D8D-C3E2-06DF-05B51EDAE920}"/>
          </ac:spMkLst>
        </pc:spChg>
        <pc:spChg chg="add mod">
          <ac:chgData name="Wardle, Nicholas" userId="c52a6687-8685-4323-9ea4-6d311eb2eaf5" providerId="ADAL" clId="{3875B251-B4E1-E54D-8A79-9B3BB99D403F}" dt="2025-01-27T11:53:44.979" v="382" actId="20577"/>
          <ac:spMkLst>
            <pc:docMk/>
            <pc:sldMk cId="2043626034" sldId="263"/>
            <ac:spMk id="10" creationId="{651FC285-E4E2-6F37-E44D-26867F19FCAD}"/>
          </ac:spMkLst>
        </pc:spChg>
        <pc:spChg chg="del mod">
          <ac:chgData name="Wardle, Nicholas" userId="c52a6687-8685-4323-9ea4-6d311eb2eaf5" providerId="ADAL" clId="{3875B251-B4E1-E54D-8A79-9B3BB99D403F}" dt="2025-01-27T11:52:12.154" v="225" actId="478"/>
          <ac:spMkLst>
            <pc:docMk/>
            <pc:sldMk cId="2043626034" sldId="263"/>
            <ac:spMk id="12" creationId="{9E7AE285-26CB-B44F-76A2-BFA8FC478743}"/>
          </ac:spMkLst>
        </pc:spChg>
        <pc:spChg chg="del mod">
          <ac:chgData name="Wardle, Nicholas" userId="c52a6687-8685-4323-9ea4-6d311eb2eaf5" providerId="ADAL" clId="{3875B251-B4E1-E54D-8A79-9B3BB99D403F}" dt="2025-01-27T11:52:16.969" v="230" actId="478"/>
          <ac:spMkLst>
            <pc:docMk/>
            <pc:sldMk cId="2043626034" sldId="263"/>
            <ac:spMk id="13" creationId="{6FB82C34-E556-F7FF-1975-DD8D087975D3}"/>
          </ac:spMkLst>
        </pc:spChg>
        <pc:spChg chg="del">
          <ac:chgData name="Wardle, Nicholas" userId="c52a6687-8685-4323-9ea4-6d311eb2eaf5" providerId="ADAL" clId="{3875B251-B4E1-E54D-8A79-9B3BB99D403F}" dt="2025-01-27T11:52:21.852" v="235" actId="478"/>
          <ac:spMkLst>
            <pc:docMk/>
            <pc:sldMk cId="2043626034" sldId="263"/>
            <ac:spMk id="15" creationId="{577E0EA5-B236-FFFD-FDEF-744674E0DF07}"/>
          </ac:spMkLst>
        </pc:spChg>
        <pc:spChg chg="del">
          <ac:chgData name="Wardle, Nicholas" userId="c52a6687-8685-4323-9ea4-6d311eb2eaf5" providerId="ADAL" clId="{3875B251-B4E1-E54D-8A79-9B3BB99D403F}" dt="2025-01-27T11:52:15.406" v="228" actId="478"/>
          <ac:spMkLst>
            <pc:docMk/>
            <pc:sldMk cId="2043626034" sldId="263"/>
            <ac:spMk id="16" creationId="{B1590F89-9DDF-4323-3416-EC7675A727FF}"/>
          </ac:spMkLst>
        </pc:spChg>
        <pc:spChg chg="del">
          <ac:chgData name="Wardle, Nicholas" userId="c52a6687-8685-4323-9ea4-6d311eb2eaf5" providerId="ADAL" clId="{3875B251-B4E1-E54D-8A79-9B3BB99D403F}" dt="2025-01-27T11:52:17.475" v="231" actId="478"/>
          <ac:spMkLst>
            <pc:docMk/>
            <pc:sldMk cId="2043626034" sldId="263"/>
            <ac:spMk id="17" creationId="{638D4877-7581-BABC-44B5-B8F68350D519}"/>
          </ac:spMkLst>
        </pc:spChg>
        <pc:spChg chg="add mod">
          <ac:chgData name="Wardle, Nicholas" userId="c52a6687-8685-4323-9ea4-6d311eb2eaf5" providerId="ADAL" clId="{3875B251-B4E1-E54D-8A79-9B3BB99D403F}" dt="2025-01-27T11:58:17.947" v="518" actId="113"/>
          <ac:spMkLst>
            <pc:docMk/>
            <pc:sldMk cId="2043626034" sldId="263"/>
            <ac:spMk id="22" creationId="{A8358B5F-D60A-5C13-0F31-E7429F72B3A9}"/>
          </ac:spMkLst>
        </pc:spChg>
        <pc:spChg chg="add mod">
          <ac:chgData name="Wardle, Nicholas" userId="c52a6687-8685-4323-9ea4-6d311eb2eaf5" providerId="ADAL" clId="{3875B251-B4E1-E54D-8A79-9B3BB99D403F}" dt="2025-01-27T11:59:30.701" v="575" actId="20577"/>
          <ac:spMkLst>
            <pc:docMk/>
            <pc:sldMk cId="2043626034" sldId="263"/>
            <ac:spMk id="28" creationId="{1742F34B-B9DE-8A44-1196-889D084F3B59}"/>
          </ac:spMkLst>
        </pc:spChg>
        <pc:picChg chg="del">
          <ac:chgData name="Wardle, Nicholas" userId="c52a6687-8685-4323-9ea4-6d311eb2eaf5" providerId="ADAL" clId="{3875B251-B4E1-E54D-8A79-9B3BB99D403F}" dt="2025-01-27T11:52:11.175" v="224" actId="478"/>
          <ac:picMkLst>
            <pc:docMk/>
            <pc:sldMk cId="2043626034" sldId="263"/>
            <ac:picMk id="3" creationId="{A181C74B-9F7A-E46D-3A63-5F5F7693E60B}"/>
          </ac:picMkLst>
        </pc:picChg>
        <pc:picChg chg="del">
          <ac:chgData name="Wardle, Nicholas" userId="c52a6687-8685-4323-9ea4-6d311eb2eaf5" providerId="ADAL" clId="{3875B251-B4E1-E54D-8A79-9B3BB99D403F}" dt="2025-01-27T11:52:19.691" v="233" actId="478"/>
          <ac:picMkLst>
            <pc:docMk/>
            <pc:sldMk cId="2043626034" sldId="263"/>
            <ac:picMk id="7" creationId="{1DDE66BE-4535-3C4A-6274-6D8968A00356}"/>
          </ac:picMkLst>
        </pc:picChg>
        <pc:picChg chg="del">
          <ac:chgData name="Wardle, Nicholas" userId="c52a6687-8685-4323-9ea4-6d311eb2eaf5" providerId="ADAL" clId="{3875B251-B4E1-E54D-8A79-9B3BB99D403F}" dt="2025-01-27T11:52:12.750" v="226" actId="478"/>
          <ac:picMkLst>
            <pc:docMk/>
            <pc:sldMk cId="2043626034" sldId="263"/>
            <ac:picMk id="11" creationId="{E98043D5-BA77-B1FF-C5CE-9B73E46B3D64}"/>
          </ac:picMkLst>
        </pc:picChg>
        <pc:picChg chg="del">
          <ac:chgData name="Wardle, Nicholas" userId="c52a6687-8685-4323-9ea4-6d311eb2eaf5" providerId="ADAL" clId="{3875B251-B4E1-E54D-8A79-9B3BB99D403F}" dt="2025-01-27T11:52:14.235" v="227" actId="478"/>
          <ac:picMkLst>
            <pc:docMk/>
            <pc:sldMk cId="2043626034" sldId="263"/>
            <ac:picMk id="14" creationId="{39649F9F-D21C-508B-0B78-4372691C09B3}"/>
          </ac:picMkLst>
        </pc:picChg>
        <pc:picChg chg="del">
          <ac:chgData name="Wardle, Nicholas" userId="c52a6687-8685-4323-9ea4-6d311eb2eaf5" providerId="ADAL" clId="{3875B251-B4E1-E54D-8A79-9B3BB99D403F}" dt="2025-01-27T11:52:19.006" v="232" actId="478"/>
          <ac:picMkLst>
            <pc:docMk/>
            <pc:sldMk cId="2043626034" sldId="263"/>
            <ac:picMk id="18" creationId="{F86DFCA8-6AB0-E304-4665-14B6F2BFE1D7}"/>
          </ac:picMkLst>
        </pc:picChg>
        <pc:picChg chg="del">
          <ac:chgData name="Wardle, Nicholas" userId="c52a6687-8685-4323-9ea4-6d311eb2eaf5" providerId="ADAL" clId="{3875B251-B4E1-E54D-8A79-9B3BB99D403F}" dt="2025-01-27T11:52:20.761" v="234" actId="478"/>
          <ac:picMkLst>
            <pc:docMk/>
            <pc:sldMk cId="2043626034" sldId="263"/>
            <ac:picMk id="19" creationId="{1F85DD71-4D59-A3E9-200A-3B18AC035400}"/>
          </ac:picMkLst>
        </pc:picChg>
        <pc:picChg chg="add mod">
          <ac:chgData name="Wardle, Nicholas" userId="c52a6687-8685-4323-9ea4-6d311eb2eaf5" providerId="ADAL" clId="{3875B251-B4E1-E54D-8A79-9B3BB99D403F}" dt="2025-01-27T11:54:14.460" v="388" actId="1076"/>
          <ac:picMkLst>
            <pc:docMk/>
            <pc:sldMk cId="2043626034" sldId="263"/>
            <ac:picMk id="21" creationId="{A970EEA5-E9DC-F535-B5F2-E89052553A6F}"/>
          </ac:picMkLst>
        </pc:picChg>
        <pc:picChg chg="add mod">
          <ac:chgData name="Wardle, Nicholas" userId="c52a6687-8685-4323-9ea4-6d311eb2eaf5" providerId="ADAL" clId="{3875B251-B4E1-E54D-8A79-9B3BB99D403F}" dt="2025-01-27T11:58:02.796" v="472" actId="1076"/>
          <ac:picMkLst>
            <pc:docMk/>
            <pc:sldMk cId="2043626034" sldId="263"/>
            <ac:picMk id="23" creationId="{91A9DDD7-60D3-9B96-4207-5D4DD246D83F}"/>
          </ac:picMkLst>
        </pc:picChg>
        <pc:picChg chg="add mod">
          <ac:chgData name="Wardle, Nicholas" userId="c52a6687-8685-4323-9ea4-6d311eb2eaf5" providerId="ADAL" clId="{3875B251-B4E1-E54D-8A79-9B3BB99D403F}" dt="2025-01-27T11:58:56.213" v="523" actId="1076"/>
          <ac:picMkLst>
            <pc:docMk/>
            <pc:sldMk cId="2043626034" sldId="263"/>
            <ac:picMk id="25" creationId="{9BAF85F5-0DBF-9F18-5D68-AC8B2200F0E5}"/>
          </ac:picMkLst>
        </pc:picChg>
        <pc:picChg chg="add mod">
          <ac:chgData name="Wardle, Nicholas" userId="c52a6687-8685-4323-9ea4-6d311eb2eaf5" providerId="ADAL" clId="{3875B251-B4E1-E54D-8A79-9B3BB99D403F}" dt="2025-01-27T11:59:05.414" v="525" actId="1076"/>
          <ac:picMkLst>
            <pc:docMk/>
            <pc:sldMk cId="2043626034" sldId="263"/>
            <ac:picMk id="27" creationId="{C1650401-7C00-F3FF-32F9-7209330BF2DB}"/>
          </ac:picMkLst>
        </pc:picChg>
      </pc:sldChg>
      <pc:sldChg chg="addSp delSp modSp add mod">
        <pc:chgData name="Wardle, Nicholas" userId="c52a6687-8685-4323-9ea4-6d311eb2eaf5" providerId="ADAL" clId="{3875B251-B4E1-E54D-8A79-9B3BB99D403F}" dt="2025-01-27T12:01:03.315" v="685" actId="113"/>
        <pc:sldMkLst>
          <pc:docMk/>
          <pc:sldMk cId="2909785212" sldId="264"/>
        </pc:sldMkLst>
        <pc:spChg chg="mod">
          <ac:chgData name="Wardle, Nicholas" userId="c52a6687-8685-4323-9ea4-6d311eb2eaf5" providerId="ADAL" clId="{3875B251-B4E1-E54D-8A79-9B3BB99D403F}" dt="2025-01-27T11:59:46.470" v="600" actId="20577"/>
          <ac:spMkLst>
            <pc:docMk/>
            <pc:sldMk cId="2909785212" sldId="264"/>
            <ac:spMk id="10" creationId="{651FC285-E4E2-6F37-E44D-26867F19FCAD}"/>
          </ac:spMkLst>
        </pc:spChg>
        <pc:spChg chg="add mod">
          <ac:chgData name="Wardle, Nicholas" userId="c52a6687-8685-4323-9ea4-6d311eb2eaf5" providerId="ADAL" clId="{3875B251-B4E1-E54D-8A79-9B3BB99D403F}" dt="2025-01-27T12:01:03.315" v="685" actId="113"/>
          <ac:spMkLst>
            <pc:docMk/>
            <pc:sldMk cId="2909785212" sldId="264"/>
            <ac:spMk id="11" creationId="{C704BD71-E60A-301E-3F8E-3EAFEC66C7B8}"/>
          </ac:spMkLst>
        </pc:spChg>
        <pc:spChg chg="mod">
          <ac:chgData name="Wardle, Nicholas" userId="c52a6687-8685-4323-9ea4-6d311eb2eaf5" providerId="ADAL" clId="{3875B251-B4E1-E54D-8A79-9B3BB99D403F}" dt="2025-01-27T12:00:40.235" v="632" actId="20577"/>
          <ac:spMkLst>
            <pc:docMk/>
            <pc:sldMk cId="2909785212" sldId="264"/>
            <ac:spMk id="28" creationId="{1742F34B-B9DE-8A44-1196-889D084F3B59}"/>
          </ac:spMkLst>
        </pc:spChg>
        <pc:picChg chg="add mod">
          <ac:chgData name="Wardle, Nicholas" userId="c52a6687-8685-4323-9ea4-6d311eb2eaf5" providerId="ADAL" clId="{3875B251-B4E1-E54D-8A79-9B3BB99D403F}" dt="2025-01-27T12:00:19.814" v="610" actId="1076"/>
          <ac:picMkLst>
            <pc:docMk/>
            <pc:sldMk cId="2909785212" sldId="264"/>
            <ac:picMk id="3" creationId="{928D270A-62FA-8FEA-4ABF-409C939578A4}"/>
          </ac:picMkLst>
        </pc:picChg>
        <pc:picChg chg="add mod">
          <ac:chgData name="Wardle, Nicholas" userId="c52a6687-8685-4323-9ea4-6d311eb2eaf5" providerId="ADAL" clId="{3875B251-B4E1-E54D-8A79-9B3BB99D403F}" dt="2025-01-27T12:00:34.431" v="614" actId="1076"/>
          <ac:picMkLst>
            <pc:docMk/>
            <pc:sldMk cId="2909785212" sldId="264"/>
            <ac:picMk id="9" creationId="{070343DB-42F8-8C6B-2FD7-EE3B45BA7E51}"/>
          </ac:picMkLst>
        </pc:picChg>
        <pc:picChg chg="del mod">
          <ac:chgData name="Wardle, Nicholas" userId="c52a6687-8685-4323-9ea4-6d311eb2eaf5" providerId="ADAL" clId="{3875B251-B4E1-E54D-8A79-9B3BB99D403F}" dt="2025-01-27T12:00:17.578" v="609" actId="478"/>
          <ac:picMkLst>
            <pc:docMk/>
            <pc:sldMk cId="2909785212" sldId="264"/>
            <ac:picMk id="21" creationId="{A970EEA5-E9DC-F535-B5F2-E89052553A6F}"/>
          </ac:picMkLst>
        </pc:picChg>
      </pc:sldChg>
      <pc:sldChg chg="addSp delSp modSp new mod">
        <pc:chgData name="Wardle, Nicholas" userId="c52a6687-8685-4323-9ea4-6d311eb2eaf5" providerId="ADAL" clId="{3875B251-B4E1-E54D-8A79-9B3BB99D403F}" dt="2025-01-27T12:03:51.702" v="955" actId="478"/>
        <pc:sldMkLst>
          <pc:docMk/>
          <pc:sldMk cId="3232953368" sldId="265"/>
        </pc:sldMkLst>
        <pc:spChg chg="mod">
          <ac:chgData name="Wardle, Nicholas" userId="c52a6687-8685-4323-9ea4-6d311eb2eaf5" providerId="ADAL" clId="{3875B251-B4E1-E54D-8A79-9B3BB99D403F}" dt="2025-01-27T12:01:12.534" v="707" actId="20577"/>
          <ac:spMkLst>
            <pc:docMk/>
            <pc:sldMk cId="3232953368" sldId="265"/>
            <ac:spMk id="2" creationId="{0FED5F0C-95BC-F269-BA5E-786B7C6277D5}"/>
          </ac:spMkLst>
        </pc:spChg>
        <pc:spChg chg="mod">
          <ac:chgData name="Wardle, Nicholas" userId="c52a6687-8685-4323-9ea4-6d311eb2eaf5" providerId="ADAL" clId="{3875B251-B4E1-E54D-8A79-9B3BB99D403F}" dt="2025-01-27T12:02:10.620" v="852" actId="20577"/>
          <ac:spMkLst>
            <pc:docMk/>
            <pc:sldMk cId="3232953368" sldId="265"/>
            <ac:spMk id="3" creationId="{FC20BBDC-6CC2-6039-8900-1A36D6EAA70F}"/>
          </ac:spMkLst>
        </pc:spChg>
        <pc:spChg chg="del">
          <ac:chgData name="Wardle, Nicholas" userId="c52a6687-8685-4323-9ea4-6d311eb2eaf5" providerId="ADAL" clId="{3875B251-B4E1-E54D-8A79-9B3BB99D403F}" dt="2025-01-27T12:01:15.291" v="708" actId="478"/>
          <ac:spMkLst>
            <pc:docMk/>
            <pc:sldMk cId="3232953368" sldId="265"/>
            <ac:spMk id="7" creationId="{E3B35BC4-161E-0748-499F-4905E76D1311}"/>
          </ac:spMkLst>
        </pc:spChg>
        <pc:spChg chg="add mod">
          <ac:chgData name="Wardle, Nicholas" userId="c52a6687-8685-4323-9ea4-6d311eb2eaf5" providerId="ADAL" clId="{3875B251-B4E1-E54D-8A79-9B3BB99D403F}" dt="2025-01-27T12:02:22.133" v="855" actId="114"/>
          <ac:spMkLst>
            <pc:docMk/>
            <pc:sldMk cId="3232953368" sldId="265"/>
            <ac:spMk id="9" creationId="{5504FDB2-6F08-49D3-E624-47082E42B7FE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2" creationId="{7F731482-987A-CD56-21BE-FCB0095E579E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3" creationId="{B4D31BE8-33C1-521F-B34D-04D1D93A23EC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4" creationId="{0064B422-56C6-2433-32D3-B6023DC2329F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5" creationId="{72B65160-B55E-7C89-38C2-FC67B2EF21B8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6" creationId="{1BBFE784-2DC4-5AEC-027E-9EEFB03BBE61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7" creationId="{4A7AD5CE-A468-C9E2-AD90-8E63B0AF5969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8" creationId="{8E02EC29-350A-88AD-674A-713D9F35966B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19" creationId="{3E85894C-66FB-180C-59C3-EF9ED63CEF76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20" creationId="{AD46495D-3686-512F-6323-0AE40FDD6545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21" creationId="{7E8A019F-CB05-8001-88A5-BDDA1606EAD1}"/>
          </ac:spMkLst>
        </pc:spChg>
        <pc:spChg chg="add mod">
          <ac:chgData name="Wardle, Nicholas" userId="c52a6687-8685-4323-9ea4-6d311eb2eaf5" providerId="ADAL" clId="{3875B251-B4E1-E54D-8A79-9B3BB99D403F}" dt="2025-01-27T12:02:37.551" v="859" actId="1076"/>
          <ac:spMkLst>
            <pc:docMk/>
            <pc:sldMk cId="3232953368" sldId="265"/>
            <ac:spMk id="22" creationId="{EF17AA56-0DBA-17CD-D33C-9A87C96A25E6}"/>
          </ac:spMkLst>
        </pc:spChg>
        <pc:spChg chg="add mod">
          <ac:chgData name="Wardle, Nicholas" userId="c52a6687-8685-4323-9ea4-6d311eb2eaf5" providerId="ADAL" clId="{3875B251-B4E1-E54D-8A79-9B3BB99D403F}" dt="2025-01-27T12:03:16.100" v="865" actId="1076"/>
          <ac:spMkLst>
            <pc:docMk/>
            <pc:sldMk cId="3232953368" sldId="265"/>
            <ac:spMk id="23" creationId="{E6E77BF9-4625-6111-6BE6-0429F327BAD0}"/>
          </ac:spMkLst>
        </pc:spChg>
        <pc:spChg chg="add del mod">
          <ac:chgData name="Wardle, Nicholas" userId="c52a6687-8685-4323-9ea4-6d311eb2eaf5" providerId="ADAL" clId="{3875B251-B4E1-E54D-8A79-9B3BB99D403F}" dt="2025-01-27T12:03:50.724" v="953" actId="478"/>
          <ac:spMkLst>
            <pc:docMk/>
            <pc:sldMk cId="3232953368" sldId="265"/>
            <ac:spMk id="26" creationId="{FC1B417A-69CC-A741-E07E-F71E9B2FCBCB}"/>
          </ac:spMkLst>
        </pc:spChg>
        <pc:picChg chg="add mod">
          <ac:chgData name="Wardle, Nicholas" userId="c52a6687-8685-4323-9ea4-6d311eb2eaf5" providerId="ADAL" clId="{3875B251-B4E1-E54D-8A79-9B3BB99D403F}" dt="2025-01-27T12:02:27.084" v="857" actId="1076"/>
          <ac:picMkLst>
            <pc:docMk/>
            <pc:sldMk cId="3232953368" sldId="265"/>
            <ac:picMk id="10" creationId="{04FF85A0-B59B-7C53-7B30-C6D98902C53B}"/>
          </ac:picMkLst>
        </pc:picChg>
        <pc:picChg chg="add mod">
          <ac:chgData name="Wardle, Nicholas" userId="c52a6687-8685-4323-9ea4-6d311eb2eaf5" providerId="ADAL" clId="{3875B251-B4E1-E54D-8A79-9B3BB99D403F}" dt="2025-01-27T12:02:37.551" v="859" actId="1076"/>
          <ac:picMkLst>
            <pc:docMk/>
            <pc:sldMk cId="3232953368" sldId="265"/>
            <ac:picMk id="11" creationId="{689B064E-3C89-91F3-6306-EC4DF302EEAD}"/>
          </ac:picMkLst>
        </pc:picChg>
        <pc:picChg chg="add del mod">
          <ac:chgData name="Wardle, Nicholas" userId="c52a6687-8685-4323-9ea4-6d311eb2eaf5" providerId="ADAL" clId="{3875B251-B4E1-E54D-8A79-9B3BB99D403F}" dt="2025-01-27T12:03:51.702" v="955" actId="478"/>
          <ac:picMkLst>
            <pc:docMk/>
            <pc:sldMk cId="3232953368" sldId="265"/>
            <ac:picMk id="24" creationId="{56E06292-F056-C4EB-05D9-E932F4679B98}"/>
          </ac:picMkLst>
        </pc:picChg>
        <pc:picChg chg="add del mod">
          <ac:chgData name="Wardle, Nicholas" userId="c52a6687-8685-4323-9ea4-6d311eb2eaf5" providerId="ADAL" clId="{3875B251-B4E1-E54D-8A79-9B3BB99D403F}" dt="2025-01-27T12:03:51.265" v="954" actId="478"/>
          <ac:picMkLst>
            <pc:docMk/>
            <pc:sldMk cId="3232953368" sldId="265"/>
            <ac:picMk id="25" creationId="{D843F7F4-CC94-9B78-7E23-38936BC987D8}"/>
          </ac:picMkLst>
        </pc:picChg>
      </pc:sldChg>
      <pc:sldChg chg="addSp delSp modSp new mod">
        <pc:chgData name="Wardle, Nicholas" userId="c52a6687-8685-4323-9ea4-6d311eb2eaf5" providerId="ADAL" clId="{3875B251-B4E1-E54D-8A79-9B3BB99D403F}" dt="2025-01-27T12:08:23.052" v="1184"/>
        <pc:sldMkLst>
          <pc:docMk/>
          <pc:sldMk cId="1345647290" sldId="266"/>
        </pc:sldMkLst>
        <pc:spChg chg="del">
          <ac:chgData name="Wardle, Nicholas" userId="c52a6687-8685-4323-9ea4-6d311eb2eaf5" providerId="ADAL" clId="{3875B251-B4E1-E54D-8A79-9B3BB99D403F}" dt="2025-01-27T12:07:27.245" v="1082" actId="478"/>
          <ac:spMkLst>
            <pc:docMk/>
            <pc:sldMk cId="1345647290" sldId="266"/>
            <ac:spMk id="2" creationId="{F1C4446E-909D-CF67-C6F6-9358A216A041}"/>
          </ac:spMkLst>
        </pc:spChg>
        <pc:spChg chg="del">
          <ac:chgData name="Wardle, Nicholas" userId="c52a6687-8685-4323-9ea4-6d311eb2eaf5" providerId="ADAL" clId="{3875B251-B4E1-E54D-8A79-9B3BB99D403F}" dt="2025-01-27T12:07:07.659" v="1072" actId="478"/>
          <ac:spMkLst>
            <pc:docMk/>
            <pc:sldMk cId="1345647290" sldId="266"/>
            <ac:spMk id="3" creationId="{67E20197-5B24-9D7E-A7DB-1F96ACC255BE}"/>
          </ac:spMkLst>
        </pc:spChg>
        <pc:spChg chg="del">
          <ac:chgData name="Wardle, Nicholas" userId="c52a6687-8685-4323-9ea4-6d311eb2eaf5" providerId="ADAL" clId="{3875B251-B4E1-E54D-8A79-9B3BB99D403F}" dt="2025-01-27T12:07:09.200" v="1073" actId="478"/>
          <ac:spMkLst>
            <pc:docMk/>
            <pc:sldMk cId="1345647290" sldId="266"/>
            <ac:spMk id="7" creationId="{B2EE4931-B600-B3B2-7FD8-6E5E1046AE02}"/>
          </ac:spMkLst>
        </pc:spChg>
        <pc:spChg chg="add mod">
          <ac:chgData name="Wardle, Nicholas" userId="c52a6687-8685-4323-9ea4-6d311eb2eaf5" providerId="ADAL" clId="{3875B251-B4E1-E54D-8A79-9B3BB99D403F}" dt="2025-01-27T12:07:27.683" v="1083"/>
          <ac:spMkLst>
            <pc:docMk/>
            <pc:sldMk cId="1345647290" sldId="266"/>
            <ac:spMk id="10" creationId="{BEB1F5D9-DDD4-7108-41F0-D43166B8952E}"/>
          </ac:spMkLst>
        </pc:spChg>
        <pc:spChg chg="add mod">
          <ac:chgData name="Wardle, Nicholas" userId="c52a6687-8685-4323-9ea4-6d311eb2eaf5" providerId="ADAL" clId="{3875B251-B4E1-E54D-8A79-9B3BB99D403F}" dt="2025-01-27T12:07:53.139" v="1148" actId="14100"/>
          <ac:spMkLst>
            <pc:docMk/>
            <pc:sldMk cId="1345647290" sldId="266"/>
            <ac:spMk id="11" creationId="{45EAFD93-CEBD-8525-8CBF-6FE365CE5898}"/>
          </ac:spMkLst>
        </pc:spChg>
        <pc:spChg chg="add mod">
          <ac:chgData name="Wardle, Nicholas" userId="c52a6687-8685-4323-9ea4-6d311eb2eaf5" providerId="ADAL" clId="{3875B251-B4E1-E54D-8A79-9B3BB99D403F}" dt="2025-01-27T12:08:17.921" v="1182" actId="58"/>
          <ac:spMkLst>
            <pc:docMk/>
            <pc:sldMk cId="1345647290" sldId="266"/>
            <ac:spMk id="12" creationId="{582ADBEE-C7B3-10F9-473F-C2C49D51F1B0}"/>
          </ac:spMkLst>
        </pc:spChg>
        <pc:spChg chg="add del mod">
          <ac:chgData name="Wardle, Nicholas" userId="c52a6687-8685-4323-9ea4-6d311eb2eaf5" providerId="ADAL" clId="{3875B251-B4E1-E54D-8A79-9B3BB99D403F}" dt="2025-01-27T12:08:23.052" v="1184"/>
          <ac:spMkLst>
            <pc:docMk/>
            <pc:sldMk cId="1345647290" sldId="266"/>
            <ac:spMk id="13" creationId="{1109A135-C82B-17FA-4365-3840C09A8D0F}"/>
          </ac:spMkLst>
        </pc:spChg>
        <pc:picChg chg="add mod">
          <ac:chgData name="Wardle, Nicholas" userId="c52a6687-8685-4323-9ea4-6d311eb2eaf5" providerId="ADAL" clId="{3875B251-B4E1-E54D-8A79-9B3BB99D403F}" dt="2025-01-27T12:07:29.304" v="1084" actId="1076"/>
          <ac:picMkLst>
            <pc:docMk/>
            <pc:sldMk cId="1345647290" sldId="266"/>
            <ac:picMk id="8" creationId="{FEE1EBB1-5011-ADB5-2DCD-72312337079D}"/>
          </ac:picMkLst>
        </pc:picChg>
        <pc:picChg chg="add mod">
          <ac:chgData name="Wardle, Nicholas" userId="c52a6687-8685-4323-9ea4-6d311eb2eaf5" providerId="ADAL" clId="{3875B251-B4E1-E54D-8A79-9B3BB99D403F}" dt="2025-01-27T12:07:30.953" v="1085" actId="1076"/>
          <ac:picMkLst>
            <pc:docMk/>
            <pc:sldMk cId="1345647290" sldId="266"/>
            <ac:picMk id="9" creationId="{BF911818-C466-539E-E0C7-2EF9B14DEE09}"/>
          </ac:picMkLst>
        </pc:picChg>
      </pc:sldChg>
      <pc:sldChg chg="addSp delSp modSp add mod">
        <pc:chgData name="Wardle, Nicholas" userId="c52a6687-8685-4323-9ea4-6d311eb2eaf5" providerId="ADAL" clId="{3875B251-B4E1-E54D-8A79-9B3BB99D403F}" dt="2025-01-27T12:04:50.269" v="974" actId="1076"/>
        <pc:sldMkLst>
          <pc:docMk/>
          <pc:sldMk cId="1553476486" sldId="267"/>
        </pc:sldMkLst>
        <pc:spChg chg="add mod">
          <ac:chgData name="Wardle, Nicholas" userId="c52a6687-8685-4323-9ea4-6d311eb2eaf5" providerId="ADAL" clId="{3875B251-B4E1-E54D-8A79-9B3BB99D403F}" dt="2025-01-27T12:04:09.952" v="963" actId="114"/>
          <ac:spMkLst>
            <pc:docMk/>
            <pc:sldMk cId="1553476486" sldId="267"/>
            <ac:spMk id="7" creationId="{BA0D4E37-57F5-517A-85EA-6473529D66BA}"/>
          </ac:spMkLst>
        </pc:spChg>
        <pc:spChg chg="del">
          <ac:chgData name="Wardle, Nicholas" userId="c52a6687-8685-4323-9ea4-6d311eb2eaf5" providerId="ADAL" clId="{3875B251-B4E1-E54D-8A79-9B3BB99D403F}" dt="2025-01-27T12:03:56.484" v="957" actId="478"/>
          <ac:spMkLst>
            <pc:docMk/>
            <pc:sldMk cId="1553476486" sldId="267"/>
            <ac:spMk id="9" creationId="{5504FDB2-6F08-49D3-E624-47082E42B7FE}"/>
          </ac:spMkLst>
        </pc:spChg>
        <pc:spChg chg="del">
          <ac:chgData name="Wardle, Nicholas" userId="c52a6687-8685-4323-9ea4-6d311eb2eaf5" providerId="ADAL" clId="{3875B251-B4E1-E54D-8A79-9B3BB99D403F}" dt="2025-01-27T12:03:57.667" v="959" actId="478"/>
          <ac:spMkLst>
            <pc:docMk/>
            <pc:sldMk cId="1553476486" sldId="267"/>
            <ac:spMk id="23" creationId="{E6E77BF9-4625-6111-6BE6-0429F327BAD0}"/>
          </ac:spMkLst>
        </pc:spChg>
        <pc:spChg chg="add mod">
          <ac:chgData name="Wardle, Nicholas" userId="c52a6687-8685-4323-9ea4-6d311eb2eaf5" providerId="ADAL" clId="{3875B251-B4E1-E54D-8A79-9B3BB99D403F}" dt="2025-01-27T12:04:33.502" v="970" actId="14100"/>
          <ac:spMkLst>
            <pc:docMk/>
            <pc:sldMk cId="1553476486" sldId="267"/>
            <ac:spMk id="26" creationId="{4ACA9EA3-6059-CF03-650C-C46533FA4912}"/>
          </ac:spMkLst>
        </pc:spChg>
        <pc:spChg chg="add mod">
          <ac:chgData name="Wardle, Nicholas" userId="c52a6687-8685-4323-9ea4-6d311eb2eaf5" providerId="ADAL" clId="{3875B251-B4E1-E54D-8A79-9B3BB99D403F}" dt="2025-01-27T12:04:50.269" v="974" actId="1076"/>
          <ac:spMkLst>
            <pc:docMk/>
            <pc:sldMk cId="1553476486" sldId="267"/>
            <ac:spMk id="28" creationId="{91C5F847-3C81-C561-1D38-9AF520026FAD}"/>
          </ac:spMkLst>
        </pc:spChg>
        <pc:spChg chg="add mod">
          <ac:chgData name="Wardle, Nicholas" userId="c52a6687-8685-4323-9ea4-6d311eb2eaf5" providerId="ADAL" clId="{3875B251-B4E1-E54D-8A79-9B3BB99D403F}" dt="2025-01-27T12:04:50.269" v="974" actId="1076"/>
          <ac:spMkLst>
            <pc:docMk/>
            <pc:sldMk cId="1553476486" sldId="267"/>
            <ac:spMk id="29" creationId="{61FAC06A-26C8-0E39-1FCE-AF226DC18A9A}"/>
          </ac:spMkLst>
        </pc:spChg>
        <pc:picChg chg="add mod">
          <ac:chgData name="Wardle, Nicholas" userId="c52a6687-8685-4323-9ea4-6d311eb2eaf5" providerId="ADAL" clId="{3875B251-B4E1-E54D-8A79-9B3BB99D403F}" dt="2025-01-27T12:04:16.385" v="966" actId="1076"/>
          <ac:picMkLst>
            <pc:docMk/>
            <pc:sldMk cId="1553476486" sldId="267"/>
            <ac:picMk id="8" creationId="{CC3FE592-5AC8-D768-9683-21F67E1A4893}"/>
          </ac:picMkLst>
        </pc:picChg>
        <pc:picChg chg="del">
          <ac:chgData name="Wardle, Nicholas" userId="c52a6687-8685-4323-9ea4-6d311eb2eaf5" providerId="ADAL" clId="{3875B251-B4E1-E54D-8A79-9B3BB99D403F}" dt="2025-01-27T12:03:57.125" v="958" actId="478"/>
          <ac:picMkLst>
            <pc:docMk/>
            <pc:sldMk cId="1553476486" sldId="267"/>
            <ac:picMk id="10" creationId="{04FF85A0-B59B-7C53-7B30-C6D98902C53B}"/>
          </ac:picMkLst>
        </pc:picChg>
        <pc:picChg chg="add mod">
          <ac:chgData name="Wardle, Nicholas" userId="c52a6687-8685-4323-9ea4-6d311eb2eaf5" providerId="ADAL" clId="{3875B251-B4E1-E54D-8A79-9B3BB99D403F}" dt="2025-01-27T12:04:15.186" v="965" actId="1076"/>
          <ac:picMkLst>
            <pc:docMk/>
            <pc:sldMk cId="1553476486" sldId="267"/>
            <ac:picMk id="24" creationId="{3487FFAB-B559-92EF-F385-25E2B5F25AFE}"/>
          </ac:picMkLst>
        </pc:picChg>
        <pc:picChg chg="add mod">
          <ac:chgData name="Wardle, Nicholas" userId="c52a6687-8685-4323-9ea4-6d311eb2eaf5" providerId="ADAL" clId="{3875B251-B4E1-E54D-8A79-9B3BB99D403F}" dt="2025-01-27T12:04:43.401" v="972" actId="1076"/>
          <ac:picMkLst>
            <pc:docMk/>
            <pc:sldMk cId="1553476486" sldId="267"/>
            <ac:picMk id="27" creationId="{139CABD0-E1A8-9683-77ED-5C86D1B12D10}"/>
          </ac:picMkLst>
        </pc:picChg>
      </pc:sldChg>
      <pc:sldChg chg="addSp delSp modSp add mod">
        <pc:chgData name="Wardle, Nicholas" userId="c52a6687-8685-4323-9ea4-6d311eb2eaf5" providerId="ADAL" clId="{3875B251-B4E1-E54D-8A79-9B3BB99D403F}" dt="2025-01-27T12:06:52.214" v="1071" actId="255"/>
        <pc:sldMkLst>
          <pc:docMk/>
          <pc:sldMk cId="3949791492" sldId="268"/>
        </pc:sldMkLst>
        <pc:spChg chg="del">
          <ac:chgData name="Wardle, Nicholas" userId="c52a6687-8685-4323-9ea4-6d311eb2eaf5" providerId="ADAL" clId="{3875B251-B4E1-E54D-8A79-9B3BB99D403F}" dt="2025-01-27T12:04:59.660" v="976" actId="478"/>
          <ac:spMkLst>
            <pc:docMk/>
            <pc:sldMk cId="3949791492" sldId="268"/>
            <ac:spMk id="3" creationId="{FC20BBDC-6CC2-6039-8900-1A36D6EAA70F}"/>
          </ac:spMkLst>
        </pc:spChg>
        <pc:spChg chg="del">
          <ac:chgData name="Wardle, Nicholas" userId="c52a6687-8685-4323-9ea4-6d311eb2eaf5" providerId="ADAL" clId="{3875B251-B4E1-E54D-8A79-9B3BB99D403F}" dt="2025-01-27T12:05:03.692" v="980" actId="478"/>
          <ac:spMkLst>
            <pc:docMk/>
            <pc:sldMk cId="3949791492" sldId="268"/>
            <ac:spMk id="7" creationId="{BA0D4E37-57F5-517A-85EA-6473529D66BA}"/>
          </ac:spMkLst>
        </pc:spChg>
        <pc:spChg chg="add del mod">
          <ac:chgData name="Wardle, Nicholas" userId="c52a6687-8685-4323-9ea4-6d311eb2eaf5" providerId="ADAL" clId="{3875B251-B4E1-E54D-8A79-9B3BB99D403F}" dt="2025-01-27T12:05:01.003" v="977" actId="478"/>
          <ac:spMkLst>
            <pc:docMk/>
            <pc:sldMk cId="3949791492" sldId="268"/>
            <ac:spMk id="10" creationId="{9A860BC8-4F12-750B-F9F9-DEF34744B735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2" creationId="{7F731482-987A-CD56-21BE-FCB0095E579E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3" creationId="{B4D31BE8-33C1-521F-B34D-04D1D93A23EC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4" creationId="{0064B422-56C6-2433-32D3-B6023DC2329F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5" creationId="{72B65160-B55E-7C89-38C2-FC67B2EF21B8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6" creationId="{1BBFE784-2DC4-5AEC-027E-9EEFB03BBE61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7" creationId="{4A7AD5CE-A468-C9E2-AD90-8E63B0AF5969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8" creationId="{8E02EC29-350A-88AD-674A-713D9F35966B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19" creationId="{3E85894C-66FB-180C-59C3-EF9ED63CEF76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20" creationId="{AD46495D-3686-512F-6323-0AE40FDD6545}"/>
          </ac:spMkLst>
        </pc:spChg>
        <pc:spChg chg="del">
          <ac:chgData name="Wardle, Nicholas" userId="c52a6687-8685-4323-9ea4-6d311eb2eaf5" providerId="ADAL" clId="{3875B251-B4E1-E54D-8A79-9B3BB99D403F}" dt="2025-01-27T12:05:06.652" v="981" actId="478"/>
          <ac:spMkLst>
            <pc:docMk/>
            <pc:sldMk cId="3949791492" sldId="268"/>
            <ac:spMk id="21" creationId="{7E8A019F-CB05-8001-88A5-BDDA1606EAD1}"/>
          </ac:spMkLst>
        </pc:spChg>
        <pc:spChg chg="del">
          <ac:chgData name="Wardle, Nicholas" userId="c52a6687-8685-4323-9ea4-6d311eb2eaf5" providerId="ADAL" clId="{3875B251-B4E1-E54D-8A79-9B3BB99D403F}" dt="2025-01-27T12:05:09.363" v="983" actId="478"/>
          <ac:spMkLst>
            <pc:docMk/>
            <pc:sldMk cId="3949791492" sldId="268"/>
            <ac:spMk id="22" creationId="{EF17AA56-0DBA-17CD-D33C-9A87C96A25E6}"/>
          </ac:spMkLst>
        </pc:spChg>
        <pc:spChg chg="add mod">
          <ac:chgData name="Wardle, Nicholas" userId="c52a6687-8685-4323-9ea4-6d311eb2eaf5" providerId="ADAL" clId="{3875B251-B4E1-E54D-8A79-9B3BB99D403F}" dt="2025-01-27T12:06:39.056" v="1068" actId="255"/>
          <ac:spMkLst>
            <pc:docMk/>
            <pc:sldMk cId="3949791492" sldId="268"/>
            <ac:spMk id="25" creationId="{4E02C84A-BF5C-C0BD-86FB-08C1A98AEEDF}"/>
          </ac:spMkLst>
        </pc:spChg>
        <pc:spChg chg="mod">
          <ac:chgData name="Wardle, Nicholas" userId="c52a6687-8685-4323-9ea4-6d311eb2eaf5" providerId="ADAL" clId="{3875B251-B4E1-E54D-8A79-9B3BB99D403F}" dt="2025-01-27T12:06:52.214" v="1071" actId="255"/>
          <ac:spMkLst>
            <pc:docMk/>
            <pc:sldMk cId="3949791492" sldId="268"/>
            <ac:spMk id="26" creationId="{4ACA9EA3-6059-CF03-650C-C46533FA4912}"/>
          </ac:spMkLst>
        </pc:spChg>
        <pc:spChg chg="del">
          <ac:chgData name="Wardle, Nicholas" userId="c52a6687-8685-4323-9ea4-6d311eb2eaf5" providerId="ADAL" clId="{3875B251-B4E1-E54D-8A79-9B3BB99D403F}" dt="2025-01-27T12:05:28.105" v="1051" actId="478"/>
          <ac:spMkLst>
            <pc:docMk/>
            <pc:sldMk cId="3949791492" sldId="268"/>
            <ac:spMk id="28" creationId="{91C5F847-3C81-C561-1D38-9AF520026FAD}"/>
          </ac:spMkLst>
        </pc:spChg>
        <pc:spChg chg="del">
          <ac:chgData name="Wardle, Nicholas" userId="c52a6687-8685-4323-9ea4-6d311eb2eaf5" providerId="ADAL" clId="{3875B251-B4E1-E54D-8A79-9B3BB99D403F}" dt="2025-01-27T12:05:28.950" v="1052" actId="478"/>
          <ac:spMkLst>
            <pc:docMk/>
            <pc:sldMk cId="3949791492" sldId="268"/>
            <ac:spMk id="29" creationId="{61FAC06A-26C8-0E39-1FCE-AF226DC18A9A}"/>
          </ac:spMkLst>
        </pc:spChg>
        <pc:picChg chg="del">
          <ac:chgData name="Wardle, Nicholas" userId="c52a6687-8685-4323-9ea4-6d311eb2eaf5" providerId="ADAL" clId="{3875B251-B4E1-E54D-8A79-9B3BB99D403F}" dt="2025-01-27T12:05:02.230" v="979" actId="478"/>
          <ac:picMkLst>
            <pc:docMk/>
            <pc:sldMk cId="3949791492" sldId="268"/>
            <ac:picMk id="8" creationId="{CC3FE592-5AC8-D768-9683-21F67E1A4893}"/>
          </ac:picMkLst>
        </pc:picChg>
        <pc:picChg chg="del">
          <ac:chgData name="Wardle, Nicholas" userId="c52a6687-8685-4323-9ea4-6d311eb2eaf5" providerId="ADAL" clId="{3875B251-B4E1-E54D-8A79-9B3BB99D403F}" dt="2025-01-27T12:05:07.507" v="982" actId="478"/>
          <ac:picMkLst>
            <pc:docMk/>
            <pc:sldMk cId="3949791492" sldId="268"/>
            <ac:picMk id="11" creationId="{689B064E-3C89-91F3-6306-EC4DF302EEAD}"/>
          </ac:picMkLst>
        </pc:picChg>
        <pc:picChg chg="add mod">
          <ac:chgData name="Wardle, Nicholas" userId="c52a6687-8685-4323-9ea4-6d311eb2eaf5" providerId="ADAL" clId="{3875B251-B4E1-E54D-8A79-9B3BB99D403F}" dt="2025-01-27T12:05:51.702" v="1054" actId="1076"/>
          <ac:picMkLst>
            <pc:docMk/>
            <pc:sldMk cId="3949791492" sldId="268"/>
            <ac:picMk id="23" creationId="{A1131FA5-FB68-FEC2-D0C9-D2FAA80FE1DC}"/>
          </ac:picMkLst>
        </pc:picChg>
        <pc:picChg chg="del">
          <ac:chgData name="Wardle, Nicholas" userId="c52a6687-8685-4323-9ea4-6d311eb2eaf5" providerId="ADAL" clId="{3875B251-B4E1-E54D-8A79-9B3BB99D403F}" dt="2025-01-27T12:05:01.802" v="978" actId="478"/>
          <ac:picMkLst>
            <pc:docMk/>
            <pc:sldMk cId="3949791492" sldId="268"/>
            <ac:picMk id="24" creationId="{3487FFAB-B559-92EF-F385-25E2B5F25AFE}"/>
          </ac:picMkLst>
        </pc:picChg>
        <pc:picChg chg="del">
          <ac:chgData name="Wardle, Nicholas" userId="c52a6687-8685-4323-9ea4-6d311eb2eaf5" providerId="ADAL" clId="{3875B251-B4E1-E54D-8A79-9B3BB99D403F}" dt="2025-01-27T12:05:26.856" v="1050" actId="478"/>
          <ac:picMkLst>
            <pc:docMk/>
            <pc:sldMk cId="3949791492" sldId="268"/>
            <ac:picMk id="27" creationId="{139CABD0-E1A8-9683-77ED-5C86D1B12D10}"/>
          </ac:picMkLst>
        </pc:picChg>
        <pc:picChg chg="add del mod">
          <ac:chgData name="Wardle, Nicholas" userId="c52a6687-8685-4323-9ea4-6d311eb2eaf5" providerId="ADAL" clId="{3875B251-B4E1-E54D-8A79-9B3BB99D403F}" dt="2025-01-27T12:06:22.714" v="1065" actId="478"/>
          <ac:picMkLst>
            <pc:docMk/>
            <pc:sldMk cId="3949791492" sldId="268"/>
            <ac:picMk id="30" creationId="{09158D1F-8C38-6418-8450-800E30EDE2D3}"/>
          </ac:picMkLst>
        </pc:picChg>
      </pc:sldChg>
      <pc:sldChg chg="addSp modSp add mod">
        <pc:chgData name="Wardle, Nicholas" userId="c52a6687-8685-4323-9ea4-6d311eb2eaf5" providerId="ADAL" clId="{3875B251-B4E1-E54D-8A79-9B3BB99D403F}" dt="2025-01-27T12:10:13.822" v="1309" actId="1076"/>
        <pc:sldMkLst>
          <pc:docMk/>
          <pc:sldMk cId="934210273" sldId="269"/>
        </pc:sldMkLst>
        <pc:spChg chg="add mod">
          <ac:chgData name="Wardle, Nicholas" userId="c52a6687-8685-4323-9ea4-6d311eb2eaf5" providerId="ADAL" clId="{3875B251-B4E1-E54D-8A79-9B3BB99D403F}" dt="2025-01-27T12:09:59.764" v="1307" actId="20577"/>
          <ac:spMkLst>
            <pc:docMk/>
            <pc:sldMk cId="934210273" sldId="269"/>
            <ac:spMk id="3" creationId="{01ADAC2E-1591-61B2-F2B3-A8D69D990170}"/>
          </ac:spMkLst>
        </pc:spChg>
        <pc:spChg chg="mod">
          <ac:chgData name="Wardle, Nicholas" userId="c52a6687-8685-4323-9ea4-6d311eb2eaf5" providerId="ADAL" clId="{3875B251-B4E1-E54D-8A79-9B3BB99D403F}" dt="2025-01-27T12:06:45.247" v="1069" actId="255"/>
          <ac:spMkLst>
            <pc:docMk/>
            <pc:sldMk cId="934210273" sldId="269"/>
            <ac:spMk id="25" creationId="{4E02C84A-BF5C-C0BD-86FB-08C1A98AEEDF}"/>
          </ac:spMkLst>
        </pc:spChg>
        <pc:spChg chg="mod">
          <ac:chgData name="Wardle, Nicholas" userId="c52a6687-8685-4323-9ea4-6d311eb2eaf5" providerId="ADAL" clId="{3875B251-B4E1-E54D-8A79-9B3BB99D403F}" dt="2025-01-27T12:06:48.514" v="1070" actId="255"/>
          <ac:spMkLst>
            <pc:docMk/>
            <pc:sldMk cId="934210273" sldId="269"/>
            <ac:spMk id="26" creationId="{4ACA9EA3-6059-CF03-650C-C46533FA4912}"/>
          </ac:spMkLst>
        </pc:spChg>
        <pc:picChg chg="add mod">
          <ac:chgData name="Wardle, Nicholas" userId="c52a6687-8685-4323-9ea4-6d311eb2eaf5" providerId="ADAL" clId="{3875B251-B4E1-E54D-8A79-9B3BB99D403F}" dt="2025-01-27T12:10:13.822" v="1309" actId="1076"/>
          <ac:picMkLst>
            <pc:docMk/>
            <pc:sldMk cId="934210273" sldId="269"/>
            <ac:picMk id="8" creationId="{06FDC433-13A6-CED8-B3A3-B27492828C87}"/>
          </ac:picMkLst>
        </pc:picChg>
      </pc:sldChg>
      <pc:sldChg chg="addSp delSp modSp add mod">
        <pc:chgData name="Wardle, Nicholas" userId="c52a6687-8685-4323-9ea4-6d311eb2eaf5" providerId="ADAL" clId="{3875B251-B4E1-E54D-8A79-9B3BB99D403F}" dt="2025-01-27T12:08:56.820" v="1200" actId="20577"/>
        <pc:sldMkLst>
          <pc:docMk/>
          <pc:sldMk cId="2520561080" sldId="270"/>
        </pc:sldMkLst>
        <pc:spChg chg="mod">
          <ac:chgData name="Wardle, Nicholas" userId="c52a6687-8685-4323-9ea4-6d311eb2eaf5" providerId="ADAL" clId="{3875B251-B4E1-E54D-8A79-9B3BB99D403F}" dt="2025-01-27T12:08:56.820" v="1200" actId="20577"/>
          <ac:spMkLst>
            <pc:docMk/>
            <pc:sldMk cId="2520561080" sldId="270"/>
            <ac:spMk id="12" creationId="{582ADBEE-C7B3-10F9-473F-C2C49D51F1B0}"/>
          </ac:spMkLst>
        </pc:spChg>
        <pc:picChg chg="add mod">
          <ac:chgData name="Wardle, Nicholas" userId="c52a6687-8685-4323-9ea4-6d311eb2eaf5" providerId="ADAL" clId="{3875B251-B4E1-E54D-8A79-9B3BB99D403F}" dt="2025-01-27T12:08:29.791" v="1186"/>
          <ac:picMkLst>
            <pc:docMk/>
            <pc:sldMk cId="2520561080" sldId="270"/>
            <ac:picMk id="2" creationId="{6C194A2F-60F4-14AE-E243-65AB8BE0E289}"/>
          </ac:picMkLst>
        </pc:picChg>
        <pc:picChg chg="add mod">
          <ac:chgData name="Wardle, Nicholas" userId="c52a6687-8685-4323-9ea4-6d311eb2eaf5" providerId="ADAL" clId="{3875B251-B4E1-E54D-8A79-9B3BB99D403F}" dt="2025-01-27T12:08:52.754" v="1195" actId="14100"/>
          <ac:picMkLst>
            <pc:docMk/>
            <pc:sldMk cId="2520561080" sldId="270"/>
            <ac:picMk id="7" creationId="{A66F716D-430A-233B-11A2-2E103B84C180}"/>
          </ac:picMkLst>
        </pc:picChg>
        <pc:picChg chg="del">
          <ac:chgData name="Wardle, Nicholas" userId="c52a6687-8685-4323-9ea4-6d311eb2eaf5" providerId="ADAL" clId="{3875B251-B4E1-E54D-8A79-9B3BB99D403F}" dt="2025-01-27T12:08:48.336" v="1193" actId="478"/>
          <ac:picMkLst>
            <pc:docMk/>
            <pc:sldMk cId="2520561080" sldId="270"/>
            <ac:picMk id="8" creationId="{FEE1EBB1-5011-ADB5-2DCD-72312337079D}"/>
          </ac:picMkLst>
        </pc:picChg>
      </pc:sldChg>
      <pc:sldChg chg="addSp delSp modSp new mod">
        <pc:chgData name="Wardle, Nicholas" userId="c52a6687-8685-4323-9ea4-6d311eb2eaf5" providerId="ADAL" clId="{3875B251-B4E1-E54D-8A79-9B3BB99D403F}" dt="2025-01-27T12:11:41.739" v="1335" actId="1076"/>
        <pc:sldMkLst>
          <pc:docMk/>
          <pc:sldMk cId="3298120243" sldId="271"/>
        </pc:sldMkLst>
        <pc:spChg chg="mod">
          <ac:chgData name="Wardle, Nicholas" userId="c52a6687-8685-4323-9ea4-6d311eb2eaf5" providerId="ADAL" clId="{3875B251-B4E1-E54D-8A79-9B3BB99D403F}" dt="2025-01-27T12:09:09.777" v="1229" actId="20577"/>
          <ac:spMkLst>
            <pc:docMk/>
            <pc:sldMk cId="3298120243" sldId="271"/>
            <ac:spMk id="2" creationId="{83A4F148-886B-E049-3412-84479E2027FB}"/>
          </ac:spMkLst>
        </pc:spChg>
        <pc:spChg chg="del">
          <ac:chgData name="Wardle, Nicholas" userId="c52a6687-8685-4323-9ea4-6d311eb2eaf5" providerId="ADAL" clId="{3875B251-B4E1-E54D-8A79-9B3BB99D403F}" dt="2025-01-27T12:11:09.977" v="1310"/>
          <ac:spMkLst>
            <pc:docMk/>
            <pc:sldMk cId="3298120243" sldId="271"/>
            <ac:spMk id="3" creationId="{1791BDC0-8090-093B-7CAF-5F2B7F3D5CAD}"/>
          </ac:spMkLst>
        </pc:spChg>
        <pc:spChg chg="del">
          <ac:chgData name="Wardle, Nicholas" userId="c52a6687-8685-4323-9ea4-6d311eb2eaf5" providerId="ADAL" clId="{3875B251-B4E1-E54D-8A79-9B3BB99D403F}" dt="2025-01-27T12:09:12.300" v="1230" actId="478"/>
          <ac:spMkLst>
            <pc:docMk/>
            <pc:sldMk cId="3298120243" sldId="271"/>
            <ac:spMk id="7" creationId="{6B3F28FD-A752-4ED4-77CF-4D1BA20D8FCE}"/>
          </ac:spMkLst>
        </pc:spChg>
        <pc:spChg chg="add mod">
          <ac:chgData name="Wardle, Nicholas" userId="c52a6687-8685-4323-9ea4-6d311eb2eaf5" providerId="ADAL" clId="{3875B251-B4E1-E54D-8A79-9B3BB99D403F}" dt="2025-01-27T12:11:21.172" v="1316" actId="20577"/>
          <ac:spMkLst>
            <pc:docMk/>
            <pc:sldMk cId="3298120243" sldId="271"/>
            <ac:spMk id="11" creationId="{A4693E16-ECEA-800C-A5FB-1E592D400574}"/>
          </ac:spMkLst>
        </pc:spChg>
        <pc:spChg chg="add mod">
          <ac:chgData name="Wardle, Nicholas" userId="c52a6687-8685-4323-9ea4-6d311eb2eaf5" providerId="ADAL" clId="{3875B251-B4E1-E54D-8A79-9B3BB99D403F}" dt="2025-01-27T12:11:41.739" v="1335" actId="1076"/>
          <ac:spMkLst>
            <pc:docMk/>
            <pc:sldMk cId="3298120243" sldId="271"/>
            <ac:spMk id="12" creationId="{ECBC9428-1DE8-0BC4-F59F-1621F0F627EE}"/>
          </ac:spMkLst>
        </pc:spChg>
        <pc:picChg chg="add mod">
          <ac:chgData name="Wardle, Nicholas" userId="c52a6687-8685-4323-9ea4-6d311eb2eaf5" providerId="ADAL" clId="{3875B251-B4E1-E54D-8A79-9B3BB99D403F}" dt="2025-01-27T12:11:13.356" v="1313" actId="1076"/>
          <ac:picMkLst>
            <pc:docMk/>
            <pc:sldMk cId="3298120243" sldId="271"/>
            <ac:picMk id="9" creationId="{54363A3C-13E7-D72C-945C-032C2127D8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C53F61BD-18EB-B863-761D-89639D880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C3CC0732-2E95-AE1D-13E5-F7FFC7BB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26487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260EA2-BCA4-4E5F-88A6-D6BBBCD1B4A4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960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578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036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67CF8-963D-4416-84B9-8E4A446F0782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609BCD-EF9A-DF89-AAD2-167090C5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22D6F08-46E5-5EA7-E3A2-67645E5C7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68972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0DA90-2FF2-F36C-F9FF-CD7A192F0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14C7637-5E21-BDDB-D675-718E58535D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57B56D4-851E-7242-EAB1-CD5B53E8B9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25FF1F4-36F0-A184-7B99-8F5F4A49C8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198715B-A90B-9B06-A055-401A84B092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2E04D5-A2EE-135D-A8C9-6E695F9BCF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CE0DC1F-799B-3F7A-3A71-D20337A47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8EAEE22-055F-6869-D50D-D9C8C9082F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ADAC67C-850F-96D3-0962-09E1B4CC3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3187A0-2E68-170D-55EF-0FA20E7A75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E7C5DD9-4903-8E37-9C71-518439271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829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1489990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8F30683-44FB-4995-47C3-43A7DE5523C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A24E86-91AA-6A9B-314A-752B77481A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879B37A-F4A9-2DDA-3FC3-9FC52384A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3DABC58-132F-2F2F-EB5B-78B30A3D4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FE51362-844C-B4F1-1A83-A287F312E9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0F57AAB-C462-6A3A-9686-048341EA78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A0D371A-82CE-1829-AA32-FB790C7A60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A0DE082-4D8F-8158-56B4-AF85C4A0FA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0CFB56-59E9-38CF-519A-B532B3254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B5434B5-DD4C-F988-6EBA-085A7DD4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E34748E-CBEF-26E7-AB9F-696FA5D5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079AE91-4ABF-A9AC-DD3E-25CF3D141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99913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6585482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116966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F1E4B3C-5470-00F2-B8CB-BB4906CF43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7D7A316D-6FA6-8EBE-A7B4-43071E70A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1C06CEA-028D-9197-2DEF-67878595A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EA93E8D-A827-0EF8-FC25-4EDF7B19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F359F29-A6DD-FD4C-F807-701DEA41ED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68BF6B-AEBB-4CAA-244D-9EBE80B9A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C60AC05-547F-FA65-604E-4ED4912EA9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632E58E-1400-1E6E-BB60-7A9B794F41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D65D159-581D-F29B-BBD4-C1C5BACCEE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87AD45-2D2F-D96C-947C-BAE35BFEBE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1EDC35F-4F2D-B2A7-1ECD-0CF19D1AD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7F4776F-4E5E-13DF-F11A-A6808FFFC9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A993AE1-6A24-5C17-7FE2-A16589D9C4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A87F8EF-CDAD-15A2-A361-88921E1CAF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90186DB-2300-A8AA-8FAD-2C609649A6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1922286-E237-1114-3A54-E1731611D6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B4DA78C-0EF6-B05D-F2D2-EFEDA343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00F92FE-6EB2-0D0E-BFC9-559AD1E7A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1612589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E1CB8A6-5DB1-3B99-A9F8-9597AF152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81910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459D86-11D8-7A68-1B53-2B86FE4F7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18450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74EB628-65B8-A8C0-3304-77AF961E9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17005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9CC1682-CCAA-5EE1-585E-F7C4434F1C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70403FB-3386-A0FE-3E9D-A2925EF0E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2CDC1DE-179E-04D4-B493-BF069DE85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9A68412-C85B-6332-8B98-2635795BB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9ECB875-34C4-65FF-6CDA-1356F6BC7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3B5B848-7A8D-931B-DFC2-C5B37B8DB6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61AABDF-9542-DBC6-6388-ABE2035BE7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10C3-A39D-D1F6-3C50-91EC9A5E7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4DD9B4A-92B0-0B9A-755B-A13B032A85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7F605DF-643C-8B14-6DAD-2EA5E33AC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27/01/2025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81825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150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098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6497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682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129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1F6A7-374C-4280-8BF8-E271DB34471F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chemeClr val="accent1"/>
                </a:solidFill>
              </a:defRPr>
            </a:lvl1pPr>
          </a:lstStyle>
          <a:p>
            <a:fld id="{3DFEA115-3A6C-4C37-A1B0-9FEFABB23AD1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chemeClr val="accent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chemeClr val="accent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accent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  <p:sldLayoutId id="2147483680" r:id="rId3"/>
    <p:sldLayoutId id="2147483649" r:id="rId4"/>
    <p:sldLayoutId id="2147483657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667" r:id="rId26"/>
    <p:sldLayoutId id="2147483693" r:id="rId27"/>
    <p:sldLayoutId id="2147483694" r:id="rId28"/>
    <p:sldLayoutId id="2147483666" r:id="rId29"/>
    <p:sldLayoutId id="2147483661" r:id="rId30"/>
    <p:sldLayoutId id="2147483695" r:id="rId31"/>
    <p:sldLayoutId id="2147483696" r:id="rId32"/>
    <p:sldLayoutId id="2147483669" r:id="rId33"/>
    <p:sldLayoutId id="2147483697" r:id="rId34"/>
    <p:sldLayoutId id="2147483698" r:id="rId35"/>
    <p:sldLayoutId id="2147483678" r:id="rId36"/>
    <p:sldLayoutId id="2147483699" r:id="rId37"/>
    <p:sldLayoutId id="2147483700" r:id="rId38"/>
    <p:sldLayoutId id="2147483662" r:id="rId39"/>
    <p:sldLayoutId id="2147483701" r:id="rId40"/>
    <p:sldLayoutId id="2147483702" r:id="rId41"/>
    <p:sldLayoutId id="2147483663" r:id="rId42"/>
    <p:sldLayoutId id="2147483703" r:id="rId43"/>
    <p:sldLayoutId id="2147483704" r:id="rId44"/>
    <p:sldLayoutId id="2147483664" r:id="rId45"/>
    <p:sldLayoutId id="2147483705" r:id="rId46"/>
    <p:sldLayoutId id="2147483706" r:id="rId47"/>
    <p:sldLayoutId id="2147483665" r:id="rId48"/>
    <p:sldLayoutId id="2147483671" r:id="rId49"/>
    <p:sldLayoutId id="2147483707" r:id="rId50"/>
    <p:sldLayoutId id="2147483708" r:id="rId51"/>
    <p:sldLayoutId id="2147483670" r:id="rId52"/>
    <p:sldLayoutId id="2147483672" r:id="rId53"/>
    <p:sldLayoutId id="2147483674" r:id="rId54"/>
    <p:sldLayoutId id="2147483709" r:id="rId55"/>
    <p:sldLayoutId id="2147483710" r:id="rId56"/>
    <p:sldLayoutId id="2147483673" r:id="rId57"/>
    <p:sldLayoutId id="2147483654" r:id="rId58"/>
    <p:sldLayoutId id="2147483711" r:id="rId59"/>
    <p:sldLayoutId id="2147483712" r:id="rId60"/>
    <p:sldLayoutId id="2147483655" r:id="rId61"/>
    <p:sldLayoutId id="2147483713" r:id="rId62"/>
    <p:sldLayoutId id="2147483714" r:id="rId6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i.org/10.1098/rspa.2021.0549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6C70-3B0C-690C-2FF8-30ECEE796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5E60-AD83-A7CE-4AC3-0AF557FD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/>
          <a:lstStyle/>
          <a:p>
            <a:r>
              <a:rPr lang="en-GB" dirty="0"/>
              <a:t>PHYS60022 Data Science and Machine Learning for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8A084-C83B-B1BA-F1C8-58ED2C96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/>
          <a:p>
            <a:r>
              <a:rPr lang="en-GB" dirty="0"/>
              <a:t>Week 3: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90196-1683-86F1-9CB4-80E5FB811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/>
          <a:lstStyle/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6682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F0C-95BC-F269-BA5E-786B7C62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independence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D01F-F28C-9E57-8094-93F0D842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0B95-6FD3-0929-0938-D20DF790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6C6A-DF62-D7C7-727D-A02045F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10</a:t>
            </a:fld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A9EA3-6059-CF03-650C-C46533FA4912}"/>
              </a:ext>
            </a:extLst>
          </p:cNvPr>
          <p:cNvSpPr txBox="1"/>
          <p:nvPr/>
        </p:nvSpPr>
        <p:spPr>
          <a:xfrm>
            <a:off x="508635" y="877612"/>
            <a:ext cx="6408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Estimating the distribution of U under the null hypothesis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131FA5-FB68-FEC2-D0C9-D2FAA80F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29" y="1404365"/>
            <a:ext cx="3435846" cy="34358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02C84A-BF5C-C0BD-86FB-08C1A98AEEDF}"/>
              </a:ext>
            </a:extLst>
          </p:cNvPr>
          <p:cNvSpPr/>
          <p:nvPr/>
        </p:nvSpPr>
        <p:spPr>
          <a:xfrm>
            <a:off x="956329" y="1975977"/>
            <a:ext cx="5256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original data is {(X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 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),…,(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 err="1"/>
              <a:t>,Y</a:t>
            </a:r>
            <a:r>
              <a:rPr lang="en-US" sz="2000" baseline="-25000" dirty="0" err="1"/>
              <a:t>n</a:t>
            </a:r>
            <a:r>
              <a:rPr lang="en-US" sz="2000" dirty="0"/>
              <a:t>)}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a permutation </a:t>
            </a:r>
            <a:r>
              <a:rPr lang="el-GR" sz="2000" dirty="0"/>
              <a:t>σ </a:t>
            </a:r>
            <a:r>
              <a:rPr lang="en-GB" sz="2000" dirty="0"/>
              <a:t>of {1,…,n} and create a new dataset {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l-GR" sz="2000" baseline="-25000" dirty="0"/>
              <a:t>σ(</a:t>
            </a:r>
            <a:r>
              <a:rPr lang="en-US" sz="2000" baseline="-25000" dirty="0"/>
              <a:t>1</a:t>
            </a:r>
            <a:r>
              <a:rPr lang="el-GR" sz="2000" baseline="-25000" dirty="0"/>
              <a:t>)</a:t>
            </a:r>
            <a:r>
              <a:rPr lang="en-US" sz="2000" dirty="0"/>
              <a:t>), 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l-GR" sz="2000" baseline="-25000" dirty="0"/>
              <a:t>σ(</a:t>
            </a:r>
            <a:r>
              <a:rPr lang="en-US" sz="2000" baseline="-25000" dirty="0"/>
              <a:t>2</a:t>
            </a:r>
            <a:r>
              <a:rPr lang="el-GR" sz="2000" baseline="-25000" dirty="0"/>
              <a:t>)</a:t>
            </a:r>
            <a:r>
              <a:rPr lang="en-US" sz="2000" dirty="0"/>
              <a:t>),…,(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 err="1"/>
              <a:t>,Y</a:t>
            </a:r>
            <a:r>
              <a:rPr lang="el-GR" sz="2000" baseline="-25000" dirty="0"/>
              <a:t>σ(</a:t>
            </a:r>
            <a:r>
              <a:rPr lang="en-US" sz="2000" baseline="-25000" dirty="0"/>
              <a:t>n</a:t>
            </a:r>
            <a:r>
              <a:rPr lang="el-GR" sz="2000" baseline="-25000" dirty="0"/>
              <a:t>)</a:t>
            </a:r>
            <a:r>
              <a:rPr lang="en-US" sz="2000" dirty="0"/>
              <a:t>)}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Bin the data in the original histogram and calculate the test statistic U for this new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Repeat a large number of times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158D1F-8C38-6418-8450-800E30EDE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59" y="1404366"/>
            <a:ext cx="3435845" cy="3435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ADAC2E-1591-61B2-F2B3-A8D69D990170}"/>
              </a:ext>
            </a:extLst>
          </p:cNvPr>
          <p:cNvSpPr txBox="1"/>
          <p:nvPr/>
        </p:nvSpPr>
        <p:spPr>
          <a:xfrm>
            <a:off x="643467" y="5223933"/>
            <a:ext cx="8322733" cy="745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In Python, we would use the resample package for all of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DC433-13A6-CED8-B3A3-B27492828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83" y="5588000"/>
            <a:ext cx="4610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102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3F2E-63F5-9287-57EE-5B5D87F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2A34-58EC-AA60-9AD7-371EC141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39EA-BE37-497A-8D7B-710183C8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1EBB1-5011-ADB5-2DCD-72312337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3" y="1039949"/>
            <a:ext cx="4778102" cy="4778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1818-C466-539E-E0C7-2EF9B14D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8" y="1154569"/>
            <a:ext cx="4663482" cy="46634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B1F5D9-DDD4-7108-41F0-D43166B8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Tests of independence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FD93-CEBD-8525-8CBF-6FE365CE5898}"/>
              </a:ext>
            </a:extLst>
          </p:cNvPr>
          <p:cNvSpPr txBox="1"/>
          <p:nvPr/>
        </p:nvSpPr>
        <p:spPr>
          <a:xfrm>
            <a:off x="508634" y="877612"/>
            <a:ext cx="6857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the distribution of U, we can perform a hypothesis test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ADBEE-C7B3-10F9-473F-C2C49D51F1B0}"/>
              </a:ext>
            </a:extLst>
          </p:cNvPr>
          <p:cNvSpPr txBox="1"/>
          <p:nvPr/>
        </p:nvSpPr>
        <p:spPr>
          <a:xfrm>
            <a:off x="8297333" y="1888067"/>
            <a:ext cx="1938867" cy="905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Clearly reject H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in this case</a:t>
            </a:r>
          </a:p>
        </p:txBody>
      </p:sp>
    </p:spTree>
    <p:extLst>
      <p:ext uri="{BB962C8B-B14F-4D97-AF65-F5344CB8AC3E}">
        <p14:creationId xmlns:p14="http://schemas.microsoft.com/office/powerpoint/2010/main" val="13456472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66F716D-430A-233B-11A2-2E103B84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15" y="1525290"/>
            <a:ext cx="4590584" cy="42927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3F2E-63F5-9287-57EE-5B5D87F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2A34-58EC-AA60-9AD7-371EC141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39EA-BE37-497A-8D7B-710183C8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11818-C466-539E-E0C7-2EF9B14D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8" y="1154569"/>
            <a:ext cx="4663482" cy="46634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B1F5D9-DDD4-7108-41F0-D43166B8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Tests of independence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FD93-CEBD-8525-8CBF-6FE365CE5898}"/>
              </a:ext>
            </a:extLst>
          </p:cNvPr>
          <p:cNvSpPr txBox="1"/>
          <p:nvPr/>
        </p:nvSpPr>
        <p:spPr>
          <a:xfrm>
            <a:off x="508634" y="877612"/>
            <a:ext cx="6857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the distribution of U, we can perform a hypothesis test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ADBEE-C7B3-10F9-473F-C2C49D51F1B0}"/>
              </a:ext>
            </a:extLst>
          </p:cNvPr>
          <p:cNvSpPr txBox="1"/>
          <p:nvPr/>
        </p:nvSpPr>
        <p:spPr>
          <a:xfrm>
            <a:off x="9118599" y="948540"/>
            <a:ext cx="1938867" cy="905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Clearly reject H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in this case too</a:t>
            </a:r>
          </a:p>
        </p:txBody>
      </p:sp>
      <p:pic>
        <p:nvPicPr>
          <p:cNvPr id="2" name="Picture 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C194A2F-60F4-14AE-E243-65AB8BE0E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7" y="1498599"/>
            <a:ext cx="4741333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10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148-886B-E049-3412-84479E20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independence </a:t>
            </a:r>
          </a:p>
        </p:txBody>
      </p:sp>
      <p:pic>
        <p:nvPicPr>
          <p:cNvPr id="9" name="Content Placeholder 8" descr="A blue and white object with a number&#10;&#10;Description automatically generated with medium confidence">
            <a:extLst>
              <a:ext uri="{FF2B5EF4-FFF2-40B4-BE49-F238E27FC236}">
                <a16:creationId xmlns:a16="http://schemas.microsoft.com/office/drawing/2014/main" id="{54363A3C-13E7-D72C-945C-032C2127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1" y="2683296"/>
            <a:ext cx="11541125" cy="16571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ADDF-4C3D-58AB-B23A-F3C7E4CF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24F7-5812-D3AA-0A32-83A27016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21C4-023E-2B6B-2E99-312AC3E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93E16-ECEA-800C-A5FB-1E592D400574}"/>
              </a:ext>
            </a:extLst>
          </p:cNvPr>
          <p:cNvSpPr txBox="1"/>
          <p:nvPr/>
        </p:nvSpPr>
        <p:spPr>
          <a:xfrm>
            <a:off x="516467" y="4497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https://en.wikipedia.org/wiki/Correlation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C9428-1DE8-0BC4-F59F-1621F0F627EE}"/>
              </a:ext>
            </a:extLst>
          </p:cNvPr>
          <p:cNvSpPr txBox="1"/>
          <p:nvPr/>
        </p:nvSpPr>
        <p:spPr>
          <a:xfrm>
            <a:off x="177800" y="2758763"/>
            <a:ext cx="677334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l-GR" sz="2000" dirty="0"/>
              <a:t>ρ  =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202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73A-046E-8B51-E862-0362931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(in-)dependence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14BA-5980-52D2-19B9-5115FA57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813D-2DB3-A256-30D3-8C2C6D0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B82F-EAD3-19E5-BBC6-3A171CF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C35533-37B2-4876-5B0B-6273E74A9300}"/>
              </a:ext>
            </a:extLst>
          </p:cNvPr>
          <p:cNvSpPr/>
          <p:nvPr/>
        </p:nvSpPr>
        <p:spPr>
          <a:xfrm>
            <a:off x="571815" y="908201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Recall, we defined the concept of </a:t>
            </a:r>
            <a:r>
              <a:rPr lang="en-GB" b="1" dirty="0"/>
              <a:t>covariance</a:t>
            </a:r>
            <a:r>
              <a:rPr lang="en-GB" dirty="0"/>
              <a:t> between two random variables X, Y in week 1,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From here, we can define </a:t>
            </a:r>
            <a:r>
              <a:rPr lang="en-GB" b="1" dirty="0"/>
              <a:t>correlation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B02FFA-10A6-5617-F31A-0A9EFCD3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585379"/>
            <a:ext cx="7346324" cy="3780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809ED7-14B0-9E16-872B-D3225A0E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7" y="2881015"/>
            <a:ext cx="8105315" cy="7368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6D4F3C-EDF4-738B-8B5E-6C00B953BBF6}"/>
              </a:ext>
            </a:extLst>
          </p:cNvPr>
          <p:cNvSpPr/>
          <p:nvPr/>
        </p:nvSpPr>
        <p:spPr>
          <a:xfrm>
            <a:off x="571815" y="413867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said that two random variables, X and Y, are </a:t>
            </a:r>
            <a:r>
              <a:rPr lang="en-GB" b="1" dirty="0"/>
              <a:t>independent </a:t>
            </a:r>
            <a:r>
              <a:rPr lang="en-GB" dirty="0"/>
              <a:t>if</a:t>
            </a:r>
          </a:p>
          <a:p>
            <a:endParaRPr lang="en-GB" dirty="0"/>
          </a:p>
          <a:p>
            <a:r>
              <a:rPr lang="en-GB" dirty="0">
                <a:sym typeface="Wingdings" pitchFamily="2" charset="2"/>
              </a:rPr>
              <a:t>	 Their joint distribution is the product of their marginal distributions </a:t>
            </a:r>
            <a:r>
              <a:rPr lang="en-GB" dirty="0"/>
              <a:t>  </a:t>
            </a:r>
            <a:endParaRPr lang="en-GB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436296-6E5C-7B5C-FDB3-3B201F4DB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47" y="4138670"/>
            <a:ext cx="3259762" cy="3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58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B97D-0B22-7522-AF70-F38CA19A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90B7-44AB-668A-8302-C72149D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F4C4-3C2E-B368-B372-C9D7FA7A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3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67D249-F361-97F5-6F0F-3DE523E9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Correlation vs (in-)dependence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E02314-5D8D-C3E2-06DF-05B51EDAE920}"/>
              </a:ext>
            </a:extLst>
          </p:cNvPr>
          <p:cNvSpPr/>
          <p:nvPr/>
        </p:nvSpPr>
        <p:spPr>
          <a:xfrm>
            <a:off x="629480" y="96710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 is easy to show that if two random variables X, Y are independent, then </a:t>
            </a:r>
            <a:r>
              <a:rPr lang="el-GR" dirty="0"/>
              <a:t>ρ(</a:t>
            </a:r>
            <a:r>
              <a:rPr lang="en-GB" dirty="0"/>
              <a:t>X,Y</a:t>
            </a:r>
            <a:r>
              <a:rPr lang="el-GR" dirty="0"/>
              <a:t>)</a:t>
            </a:r>
            <a:r>
              <a:rPr lang="en-GB" dirty="0"/>
              <a:t> = 0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1C74B-9F7A-E46D-3A63-5F5F7693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7" y="1557983"/>
            <a:ext cx="8996497" cy="501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7AE285-26CB-B44F-76A2-BFA8FC478743}"/>
              </a:ext>
            </a:extLst>
          </p:cNvPr>
          <p:cNvSpPr txBox="1"/>
          <p:nvPr/>
        </p:nvSpPr>
        <p:spPr>
          <a:xfrm>
            <a:off x="702733" y="1542572"/>
            <a:ext cx="1490134" cy="277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Note that for independence …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E0EA5-B236-FFFD-FDEF-744674E0DF07}"/>
              </a:ext>
            </a:extLst>
          </p:cNvPr>
          <p:cNvSpPr/>
          <p:nvPr/>
        </p:nvSpPr>
        <p:spPr>
          <a:xfrm>
            <a:off x="11288515" y="1610691"/>
            <a:ext cx="401503" cy="377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832065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B97D-0B22-7522-AF70-F38CA19A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90B7-44AB-668A-8302-C72149D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F4C4-3C2E-B368-B372-C9D7FA7A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4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67D249-F361-97F5-6F0F-3DE523E9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Correlation vs (in-)dependence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E02314-5D8D-C3E2-06DF-05B51EDAE920}"/>
              </a:ext>
            </a:extLst>
          </p:cNvPr>
          <p:cNvSpPr/>
          <p:nvPr/>
        </p:nvSpPr>
        <p:spPr>
          <a:xfrm>
            <a:off x="629480" y="96710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 is easy to show that if two random variables X, Y are independent, then </a:t>
            </a:r>
            <a:r>
              <a:rPr lang="el-GR" dirty="0"/>
              <a:t>ρ(</a:t>
            </a:r>
            <a:r>
              <a:rPr lang="en-GB" dirty="0"/>
              <a:t>X,Y</a:t>
            </a:r>
            <a:r>
              <a:rPr lang="el-GR" dirty="0"/>
              <a:t>)</a:t>
            </a:r>
            <a:r>
              <a:rPr lang="en-GB" dirty="0"/>
              <a:t> = 0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1C74B-9F7A-E46D-3A63-5F5F7693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7" y="1557983"/>
            <a:ext cx="8996497" cy="501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E66BE-4535-3C4A-6274-6D8968A0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31" y="4388614"/>
            <a:ext cx="5590117" cy="287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043D5-BA77-B1FF-C5CE-9B73E46B3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48" y="2877811"/>
            <a:ext cx="7772400" cy="267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7AE285-26CB-B44F-76A2-BFA8FC478743}"/>
              </a:ext>
            </a:extLst>
          </p:cNvPr>
          <p:cNvSpPr txBox="1"/>
          <p:nvPr/>
        </p:nvSpPr>
        <p:spPr>
          <a:xfrm>
            <a:off x="702733" y="1542572"/>
            <a:ext cx="1490134" cy="277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Note that for independence …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2C34-E556-F7FF-1975-DD8D087975D3}"/>
              </a:ext>
            </a:extLst>
          </p:cNvPr>
          <p:cNvSpPr txBox="1"/>
          <p:nvPr/>
        </p:nvSpPr>
        <p:spPr>
          <a:xfrm>
            <a:off x="855132" y="3898676"/>
            <a:ext cx="2650067" cy="277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From	  we have that 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   Since  </a:t>
            </a:r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r>
              <a:rPr lang="en-US" sz="1600" dirty="0"/>
              <a:t>Then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and so too is the correlation			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9F9F-D21C-508B-0B78-4372691C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84" y="3369139"/>
            <a:ext cx="10882534" cy="26317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7E0EA5-B236-FFFD-FDEF-744674E0DF07}"/>
              </a:ext>
            </a:extLst>
          </p:cNvPr>
          <p:cNvSpPr/>
          <p:nvPr/>
        </p:nvSpPr>
        <p:spPr>
          <a:xfrm>
            <a:off x="11288515" y="1610691"/>
            <a:ext cx="401503" cy="377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90F89-9DDF-4323-3416-EC7675A727FF}"/>
              </a:ext>
            </a:extLst>
          </p:cNvPr>
          <p:cNvSpPr txBox="1"/>
          <p:nvPr/>
        </p:nvSpPr>
        <p:spPr>
          <a:xfrm>
            <a:off x="855133" y="2622911"/>
            <a:ext cx="1490134" cy="277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So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8D4877-7581-BABC-44B5-B8F68350D519}"/>
              </a:ext>
            </a:extLst>
          </p:cNvPr>
          <p:cNvSpPr/>
          <p:nvPr/>
        </p:nvSpPr>
        <p:spPr>
          <a:xfrm>
            <a:off x="1399448" y="3832855"/>
            <a:ext cx="401503" cy="377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6DFCA8-6AB0-E304-4665-14B6F2BFE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267" y="3877878"/>
            <a:ext cx="4004481" cy="3119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85DD71-4D59-A3E9-200A-3B18AC035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54" y="4886768"/>
            <a:ext cx="2681479" cy="302484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00B8A313-391F-FB60-88E2-358D51F989AD}"/>
              </a:ext>
            </a:extLst>
          </p:cNvPr>
          <p:cNvSpPr/>
          <p:nvPr/>
        </p:nvSpPr>
        <p:spPr>
          <a:xfrm>
            <a:off x="10456333" y="2074615"/>
            <a:ext cx="1100667" cy="1218918"/>
          </a:xfrm>
          <a:custGeom>
            <a:avLst/>
            <a:gdLst>
              <a:gd name="connsiteX0" fmla="*/ 931334 w 936165"/>
              <a:gd name="connsiteY0" fmla="*/ 0 h 1295400"/>
              <a:gd name="connsiteX1" fmla="*/ 795867 w 936165"/>
              <a:gd name="connsiteY1" fmla="*/ 677334 h 1295400"/>
              <a:gd name="connsiteX2" fmla="*/ 0 w 936165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65" h="1295400">
                <a:moveTo>
                  <a:pt x="931334" y="0"/>
                </a:moveTo>
                <a:cubicBezTo>
                  <a:pt x="941211" y="230717"/>
                  <a:pt x="951089" y="461434"/>
                  <a:pt x="795867" y="677334"/>
                </a:cubicBezTo>
                <a:cubicBezTo>
                  <a:pt x="640645" y="893234"/>
                  <a:pt x="320322" y="1094317"/>
                  <a:pt x="0" y="12954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46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B97D-0B22-7522-AF70-F38CA19A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90B7-44AB-668A-8302-C72149D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F4C4-3C2E-B368-B372-C9D7FA7A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5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67D249-F361-97F5-6F0F-3DE523E9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Correlation vs (in-)dependence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C285-E4E2-6F37-E44D-26867F19FCAD}"/>
              </a:ext>
            </a:extLst>
          </p:cNvPr>
          <p:cNvSpPr txBox="1"/>
          <p:nvPr/>
        </p:nvSpPr>
        <p:spPr>
          <a:xfrm>
            <a:off x="558800" y="795867"/>
            <a:ext cx="9965267" cy="1540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Suppose we do not know the dependence of the variables, Can we test for it?</a:t>
            </a:r>
          </a:p>
        </p:txBody>
      </p:sp>
      <p:pic>
        <p:nvPicPr>
          <p:cNvPr id="21" name="Picture 2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970EEA5-E9DC-F535-B5F2-E89052553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7" y="1498599"/>
            <a:ext cx="4741333" cy="43349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358B5F-D60A-5C13-0F31-E7429F72B3A9}"/>
              </a:ext>
            </a:extLst>
          </p:cNvPr>
          <p:cNvSpPr txBox="1"/>
          <p:nvPr/>
        </p:nvSpPr>
        <p:spPr>
          <a:xfrm>
            <a:off x="6671733" y="1701800"/>
            <a:ext cx="4902200" cy="2167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In this case, we could estimate the correlation using the </a:t>
            </a:r>
            <a:r>
              <a:rPr lang="en-US" sz="1600" b="1" dirty="0">
                <a:solidFill>
                  <a:schemeClr val="tx1"/>
                </a:solidFill>
              </a:rPr>
              <a:t>sample covariance</a:t>
            </a:r>
          </a:p>
          <a:p>
            <a:pPr algn="l">
              <a:lnSpc>
                <a:spcPct val="105000"/>
              </a:lnSpc>
            </a:pPr>
            <a:endParaRPr lang="en-US" sz="1600" b="1" dirty="0"/>
          </a:p>
          <a:p>
            <a:pPr algn="l">
              <a:lnSpc>
                <a:spcPct val="105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b="1" dirty="0"/>
          </a:p>
          <a:p>
            <a:pPr algn="l">
              <a:lnSpc>
                <a:spcPct val="105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b="1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or in Python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A9DDD7-60D3-9B96-4207-5D4DD246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46" y="2509284"/>
            <a:ext cx="5148944" cy="81915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9BAF85F5-0DBF-9F18-5D68-AC8B2200F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3869267"/>
            <a:ext cx="3606800" cy="711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650401-7C00-F3FF-32F9-7209330BF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4708668"/>
            <a:ext cx="825500" cy="304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42F34B-B9DE-8A44-1196-889D084F3B59}"/>
              </a:ext>
            </a:extLst>
          </p:cNvPr>
          <p:cNvSpPr txBox="1"/>
          <p:nvPr/>
        </p:nvSpPr>
        <p:spPr>
          <a:xfrm>
            <a:off x="6553200" y="5164667"/>
            <a:ext cx="4487333" cy="48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The correlation is fairly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0436260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B97D-0B22-7522-AF70-F38CA19A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90B7-44AB-668A-8302-C72149D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F4C4-3C2E-B368-B372-C9D7FA7A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6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67D249-F361-97F5-6F0F-3DE523E9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Correlation vs (in-)dependence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C285-E4E2-6F37-E44D-26867F19FCAD}"/>
              </a:ext>
            </a:extLst>
          </p:cNvPr>
          <p:cNvSpPr txBox="1"/>
          <p:nvPr/>
        </p:nvSpPr>
        <p:spPr>
          <a:xfrm>
            <a:off x="558800" y="795867"/>
            <a:ext cx="9965267" cy="1540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What about this case?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58B5F-D60A-5C13-0F31-E7429F72B3A9}"/>
              </a:ext>
            </a:extLst>
          </p:cNvPr>
          <p:cNvSpPr txBox="1"/>
          <p:nvPr/>
        </p:nvSpPr>
        <p:spPr>
          <a:xfrm>
            <a:off x="6671733" y="1701800"/>
            <a:ext cx="4902200" cy="2167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In this case, we could estimate the correlation using the </a:t>
            </a:r>
            <a:r>
              <a:rPr lang="en-US" sz="1600" b="1" dirty="0">
                <a:solidFill>
                  <a:schemeClr val="tx1"/>
                </a:solidFill>
              </a:rPr>
              <a:t>sample covariance</a:t>
            </a:r>
          </a:p>
          <a:p>
            <a:pPr algn="l">
              <a:lnSpc>
                <a:spcPct val="105000"/>
              </a:lnSpc>
            </a:pPr>
            <a:endParaRPr lang="en-US" sz="1600" b="1" dirty="0"/>
          </a:p>
          <a:p>
            <a:pPr algn="l">
              <a:lnSpc>
                <a:spcPct val="105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b="1" dirty="0"/>
          </a:p>
          <a:p>
            <a:pPr algn="l">
              <a:lnSpc>
                <a:spcPct val="105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b="1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or in Python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A9DDD7-60D3-9B96-4207-5D4DD246D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46" y="2509284"/>
            <a:ext cx="5148944" cy="81915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9BAF85F5-0DBF-9F18-5D68-AC8B2200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3869267"/>
            <a:ext cx="3606800" cy="711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650401-7C00-F3FF-32F9-7209330BF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3" y="4708668"/>
            <a:ext cx="825500" cy="304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42F34B-B9DE-8A44-1196-889D084F3B59}"/>
              </a:ext>
            </a:extLst>
          </p:cNvPr>
          <p:cNvSpPr txBox="1"/>
          <p:nvPr/>
        </p:nvSpPr>
        <p:spPr>
          <a:xfrm>
            <a:off x="6553200" y="5164667"/>
            <a:ext cx="4487333" cy="48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The correlation is close to zero!</a:t>
            </a:r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928D270A-62FA-8FEA-4ABF-409C93957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" y="1484238"/>
            <a:ext cx="4661477" cy="4232131"/>
          </a:xfrm>
          <a:prstGeom prst="rect">
            <a:avLst/>
          </a:prstGeom>
        </p:spPr>
      </p:pic>
      <p:pic>
        <p:nvPicPr>
          <p:cNvPr id="9" name="Picture 8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070343DB-42F8-8C6B-2FD7-EE3B45BA7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33" y="4731666"/>
            <a:ext cx="7366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04BD71-E60A-301E-3F8E-3EAFEC66C7B8}"/>
              </a:ext>
            </a:extLst>
          </p:cNvPr>
          <p:cNvSpPr txBox="1"/>
          <p:nvPr/>
        </p:nvSpPr>
        <p:spPr>
          <a:xfrm>
            <a:off x="6553200" y="5571067"/>
            <a:ext cx="5190067" cy="558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Small correlation </a:t>
            </a:r>
            <a:r>
              <a:rPr lang="en-US" sz="1600" b="1" dirty="0">
                <a:solidFill>
                  <a:schemeClr val="tx1"/>
                </a:solidFill>
              </a:rPr>
              <a:t>does not </a:t>
            </a:r>
            <a:r>
              <a:rPr lang="en-US" sz="1600" dirty="0">
                <a:solidFill>
                  <a:schemeClr val="tx1"/>
                </a:solidFill>
              </a:rPr>
              <a:t>imply independence! </a:t>
            </a:r>
          </a:p>
        </p:txBody>
      </p:sp>
    </p:spTree>
    <p:extLst>
      <p:ext uri="{BB962C8B-B14F-4D97-AF65-F5344CB8AC3E}">
        <p14:creationId xmlns:p14="http://schemas.microsoft.com/office/powerpoint/2010/main" val="29097852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F0C-95BC-F269-BA5E-786B7C62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BBDC-6CC2-6039-8900-1A36D6EA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18" y="995759"/>
            <a:ext cx="11540763" cy="4866481"/>
          </a:xfrm>
        </p:spPr>
        <p:txBody>
          <a:bodyPr/>
          <a:lstStyle/>
          <a:p>
            <a:r>
              <a:rPr lang="en-US" dirty="0"/>
              <a:t>In ML, there are many (much better) tests of independence. The U-statistic Permutation (USP) is a simple(</a:t>
            </a:r>
            <a:r>
              <a:rPr lang="en-US" dirty="0" err="1"/>
              <a:t>ish</a:t>
            </a:r>
            <a:r>
              <a:rPr lang="en-US" dirty="0"/>
              <a:t>)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D01F-F28C-9E57-8094-93F0D842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0B95-6FD3-0929-0938-D20DF790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6C6A-DF62-D7C7-727D-A02045F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4FDB2-6F08-49D3-E624-47082E42B7FE}"/>
              </a:ext>
            </a:extLst>
          </p:cNvPr>
          <p:cNvSpPr txBox="1"/>
          <p:nvPr/>
        </p:nvSpPr>
        <p:spPr>
          <a:xfrm>
            <a:off x="736600" y="1937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USP is based on the </a:t>
            </a:r>
            <a:r>
              <a:rPr lang="en-US" b="1" dirty="0"/>
              <a:t>divergence of binned distributions</a:t>
            </a:r>
            <a:r>
              <a:rPr lang="en-US" b="1" i="1" dirty="0"/>
              <a:t> </a:t>
            </a:r>
            <a:r>
              <a:rPr lang="en-US" dirty="0"/>
              <a:t>(sometimes referred to as tables)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04FF85A0-B59B-7C53-7B30-C6D98902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24" y="2973809"/>
            <a:ext cx="3024336" cy="1103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B064E-3C89-91F3-6306-EC4DF302E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66" y="2059148"/>
            <a:ext cx="3586857" cy="3414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731482-987A-CD56-21BE-FCB0095E579E}"/>
              </a:ext>
            </a:extLst>
          </p:cNvPr>
          <p:cNvSpPr txBox="1"/>
          <p:nvPr/>
        </p:nvSpPr>
        <p:spPr>
          <a:xfrm>
            <a:off x="7986254" y="5306352"/>
            <a:ext cx="38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31BE8-33C1-521F-B34D-04D1D93A23EC}"/>
              </a:ext>
            </a:extLst>
          </p:cNvPr>
          <p:cNvSpPr txBox="1"/>
          <p:nvPr/>
        </p:nvSpPr>
        <p:spPr>
          <a:xfrm>
            <a:off x="10247735" y="531359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B422-56C6-2433-32D3-B6023DC2329F}"/>
              </a:ext>
            </a:extLst>
          </p:cNvPr>
          <p:cNvSpPr txBox="1"/>
          <p:nvPr/>
        </p:nvSpPr>
        <p:spPr>
          <a:xfrm rot="16200000">
            <a:off x="7271183" y="48642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65160-B55E-7C89-38C2-FC67B2EF21B8}"/>
              </a:ext>
            </a:extLst>
          </p:cNvPr>
          <p:cNvSpPr txBox="1"/>
          <p:nvPr/>
        </p:nvSpPr>
        <p:spPr>
          <a:xfrm rot="16200000">
            <a:off x="7244562" y="244542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j=N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FE784-2DC4-5AEC-027E-9EEFB03BBE61}"/>
              </a:ext>
            </a:extLst>
          </p:cNvPr>
          <p:cNvSpPr/>
          <p:nvPr/>
        </p:nvSpPr>
        <p:spPr>
          <a:xfrm>
            <a:off x="8956094" y="2550033"/>
            <a:ext cx="96419" cy="25540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7AD5CE-A468-C9E2-AD90-8E63B0AF5969}"/>
              </a:ext>
            </a:extLst>
          </p:cNvPr>
          <p:cNvSpPr/>
          <p:nvPr/>
        </p:nvSpPr>
        <p:spPr>
          <a:xfrm rot="16200000">
            <a:off x="9261747" y="2619280"/>
            <a:ext cx="113060" cy="25044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2EC29-350A-88AD-674A-713D9F35966B}"/>
              </a:ext>
            </a:extLst>
          </p:cNvPr>
          <p:cNvSpPr/>
          <p:nvPr/>
        </p:nvSpPr>
        <p:spPr>
          <a:xfrm>
            <a:off x="8956094" y="3813125"/>
            <a:ext cx="96419" cy="113061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5894C-66FB-180C-59C3-EF9ED63CEF76}"/>
              </a:ext>
            </a:extLst>
          </p:cNvPr>
          <p:cNvSpPr txBox="1"/>
          <p:nvPr/>
        </p:nvSpPr>
        <p:spPr>
          <a:xfrm>
            <a:off x="8375527" y="33825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D46495D-3686-512F-6323-0AE40FDD6545}"/>
              </a:ext>
            </a:extLst>
          </p:cNvPr>
          <p:cNvSpPr/>
          <p:nvPr/>
        </p:nvSpPr>
        <p:spPr>
          <a:xfrm>
            <a:off x="8684410" y="3673503"/>
            <a:ext cx="224725" cy="178231"/>
          </a:xfrm>
          <a:custGeom>
            <a:avLst/>
            <a:gdLst>
              <a:gd name="connsiteX0" fmla="*/ 0 w 224725"/>
              <a:gd name="connsiteY0" fmla="*/ 0 h 178231"/>
              <a:gd name="connsiteX1" fmla="*/ 85241 w 224725"/>
              <a:gd name="connsiteY1" fmla="*/ 131736 h 178231"/>
              <a:gd name="connsiteX2" fmla="*/ 224725 w 224725"/>
              <a:gd name="connsiteY2" fmla="*/ 178231 h 17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725" h="178231">
                <a:moveTo>
                  <a:pt x="0" y="0"/>
                </a:moveTo>
                <a:cubicBezTo>
                  <a:pt x="23893" y="51015"/>
                  <a:pt x="47787" y="102031"/>
                  <a:pt x="85241" y="131736"/>
                </a:cubicBezTo>
                <a:cubicBezTo>
                  <a:pt x="122695" y="161441"/>
                  <a:pt x="173710" y="169836"/>
                  <a:pt x="224725" y="178231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019F-CB05-8001-88A5-BDDA1606EAD1}"/>
              </a:ext>
            </a:extLst>
          </p:cNvPr>
          <p:cNvSpPr txBox="1"/>
          <p:nvPr/>
        </p:nvSpPr>
        <p:spPr>
          <a:xfrm>
            <a:off x="10833818" y="3628459"/>
            <a:ext cx="3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</a:t>
            </a:r>
            <a:r>
              <a:rPr lang="en-US" i="1" baseline="-25000" dirty="0"/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7AA56-0DBA-17CD-D33C-9A87C96A25E6}"/>
              </a:ext>
            </a:extLst>
          </p:cNvPr>
          <p:cNvSpPr txBox="1"/>
          <p:nvPr/>
        </p:nvSpPr>
        <p:spPr>
          <a:xfrm>
            <a:off x="8838384" y="1932276"/>
            <a:ext cx="3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77BF9-4625-6111-6BE6-0429F327BAD0}"/>
              </a:ext>
            </a:extLst>
          </p:cNvPr>
          <p:cNvSpPr txBox="1"/>
          <p:nvPr/>
        </p:nvSpPr>
        <p:spPr>
          <a:xfrm>
            <a:off x="736600" y="422329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:= X and Y independent  </a:t>
            </a:r>
            <a:r>
              <a:rPr lang="en-US" dirty="0">
                <a:sym typeface="Wingdings" pitchFamily="2" charset="2"/>
              </a:rPr>
              <a:t>  D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33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F0C-95BC-F269-BA5E-786B7C62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BBDC-6CC2-6039-8900-1A36D6EA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18" y="995759"/>
            <a:ext cx="11540763" cy="4866481"/>
          </a:xfrm>
        </p:spPr>
        <p:txBody>
          <a:bodyPr/>
          <a:lstStyle/>
          <a:p>
            <a:r>
              <a:rPr lang="en-US" dirty="0"/>
              <a:t>In ML, there are many (much better) tests of independence. The U-statistic Permutation (USP) is a simple(</a:t>
            </a:r>
            <a:r>
              <a:rPr lang="en-US" dirty="0" err="1"/>
              <a:t>ish</a:t>
            </a:r>
            <a:r>
              <a:rPr lang="en-US" dirty="0"/>
              <a:t>)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D01F-F28C-9E57-8094-93F0D842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0B95-6FD3-0929-0938-D20DF790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6C6A-DF62-D7C7-727D-A02045F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B064E-3C89-91F3-6306-EC4DF302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66" y="2059148"/>
            <a:ext cx="3586857" cy="3414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731482-987A-CD56-21BE-FCB0095E579E}"/>
              </a:ext>
            </a:extLst>
          </p:cNvPr>
          <p:cNvSpPr txBox="1"/>
          <p:nvPr/>
        </p:nvSpPr>
        <p:spPr>
          <a:xfrm>
            <a:off x="7986254" y="5306352"/>
            <a:ext cx="38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31BE8-33C1-521F-B34D-04D1D93A23EC}"/>
              </a:ext>
            </a:extLst>
          </p:cNvPr>
          <p:cNvSpPr txBox="1"/>
          <p:nvPr/>
        </p:nvSpPr>
        <p:spPr>
          <a:xfrm>
            <a:off x="10247735" y="531359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=N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4B422-56C6-2433-32D3-B6023DC2329F}"/>
              </a:ext>
            </a:extLst>
          </p:cNvPr>
          <p:cNvSpPr txBox="1"/>
          <p:nvPr/>
        </p:nvSpPr>
        <p:spPr>
          <a:xfrm rot="16200000">
            <a:off x="7271183" y="486427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65160-B55E-7C89-38C2-FC67B2EF21B8}"/>
              </a:ext>
            </a:extLst>
          </p:cNvPr>
          <p:cNvSpPr txBox="1"/>
          <p:nvPr/>
        </p:nvSpPr>
        <p:spPr>
          <a:xfrm rot="16200000">
            <a:off x="7244562" y="244542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j=N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FE784-2DC4-5AEC-027E-9EEFB03BBE61}"/>
              </a:ext>
            </a:extLst>
          </p:cNvPr>
          <p:cNvSpPr/>
          <p:nvPr/>
        </p:nvSpPr>
        <p:spPr>
          <a:xfrm>
            <a:off x="8956094" y="2550033"/>
            <a:ext cx="96419" cy="25540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7AD5CE-A468-C9E2-AD90-8E63B0AF5969}"/>
              </a:ext>
            </a:extLst>
          </p:cNvPr>
          <p:cNvSpPr/>
          <p:nvPr/>
        </p:nvSpPr>
        <p:spPr>
          <a:xfrm rot="16200000">
            <a:off x="9261747" y="2619280"/>
            <a:ext cx="113060" cy="25044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2EC29-350A-88AD-674A-713D9F35966B}"/>
              </a:ext>
            </a:extLst>
          </p:cNvPr>
          <p:cNvSpPr/>
          <p:nvPr/>
        </p:nvSpPr>
        <p:spPr>
          <a:xfrm>
            <a:off x="8956094" y="3813125"/>
            <a:ext cx="96419" cy="113061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5894C-66FB-180C-59C3-EF9ED63CEF76}"/>
              </a:ext>
            </a:extLst>
          </p:cNvPr>
          <p:cNvSpPr txBox="1"/>
          <p:nvPr/>
        </p:nvSpPr>
        <p:spPr>
          <a:xfrm>
            <a:off x="8375527" y="33825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D46495D-3686-512F-6323-0AE40FDD6545}"/>
              </a:ext>
            </a:extLst>
          </p:cNvPr>
          <p:cNvSpPr/>
          <p:nvPr/>
        </p:nvSpPr>
        <p:spPr>
          <a:xfrm>
            <a:off x="8684410" y="3673503"/>
            <a:ext cx="224725" cy="178231"/>
          </a:xfrm>
          <a:custGeom>
            <a:avLst/>
            <a:gdLst>
              <a:gd name="connsiteX0" fmla="*/ 0 w 224725"/>
              <a:gd name="connsiteY0" fmla="*/ 0 h 178231"/>
              <a:gd name="connsiteX1" fmla="*/ 85241 w 224725"/>
              <a:gd name="connsiteY1" fmla="*/ 131736 h 178231"/>
              <a:gd name="connsiteX2" fmla="*/ 224725 w 224725"/>
              <a:gd name="connsiteY2" fmla="*/ 178231 h 17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725" h="178231">
                <a:moveTo>
                  <a:pt x="0" y="0"/>
                </a:moveTo>
                <a:cubicBezTo>
                  <a:pt x="23893" y="51015"/>
                  <a:pt x="47787" y="102031"/>
                  <a:pt x="85241" y="131736"/>
                </a:cubicBezTo>
                <a:cubicBezTo>
                  <a:pt x="122695" y="161441"/>
                  <a:pt x="173710" y="169836"/>
                  <a:pt x="224725" y="178231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019F-CB05-8001-88A5-BDDA1606EAD1}"/>
              </a:ext>
            </a:extLst>
          </p:cNvPr>
          <p:cNvSpPr txBox="1"/>
          <p:nvPr/>
        </p:nvSpPr>
        <p:spPr>
          <a:xfrm>
            <a:off x="10833818" y="3628459"/>
            <a:ext cx="3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</a:t>
            </a:r>
            <a:r>
              <a:rPr lang="en-US" i="1" baseline="-25000" dirty="0"/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7AA56-0DBA-17CD-D33C-9A87C96A25E6}"/>
              </a:ext>
            </a:extLst>
          </p:cNvPr>
          <p:cNvSpPr txBox="1"/>
          <p:nvPr/>
        </p:nvSpPr>
        <p:spPr>
          <a:xfrm>
            <a:off x="8838384" y="1932276"/>
            <a:ext cx="3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D4E37-57F5-517A-85EA-6473529D66BA}"/>
              </a:ext>
            </a:extLst>
          </p:cNvPr>
          <p:cNvSpPr txBox="1"/>
          <p:nvPr/>
        </p:nvSpPr>
        <p:spPr>
          <a:xfrm>
            <a:off x="508635" y="193227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only the observed data, we have good (unbiased) estimators for the densities </a:t>
            </a:r>
            <a:r>
              <a:rPr lang="en-US" sz="1600" dirty="0" err="1"/>
              <a:t>p</a:t>
            </a:r>
            <a:r>
              <a:rPr lang="en-US" sz="1600" baseline="-25000" dirty="0" err="1"/>
              <a:t>ij</a:t>
            </a:r>
            <a:r>
              <a:rPr lang="en-US" sz="1600" dirty="0"/>
              <a:t> and </a:t>
            </a:r>
            <a:r>
              <a:rPr lang="en-US" sz="1600" dirty="0" err="1"/>
              <a:t>q</a:t>
            </a:r>
            <a:r>
              <a:rPr lang="en-US" sz="1600" baseline="-25000" dirty="0" err="1"/>
              <a:t>i</a:t>
            </a:r>
            <a:r>
              <a:rPr lang="en-US" sz="1600" dirty="0" err="1"/>
              <a:t>r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C3FE592-5AC8-D768-9683-21F67E1A4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57" y="2732664"/>
            <a:ext cx="1315593" cy="649934"/>
          </a:xfrm>
          <a:prstGeom prst="rect">
            <a:avLst/>
          </a:prstGeom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3487FFAB-B559-92EF-F385-25E2B5F25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9" y="2723545"/>
            <a:ext cx="1190202" cy="6477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CA9EA3-6059-CF03-650C-C46533FA4912}"/>
              </a:ext>
            </a:extLst>
          </p:cNvPr>
          <p:cNvSpPr txBox="1"/>
          <p:nvPr/>
        </p:nvSpPr>
        <p:spPr>
          <a:xfrm>
            <a:off x="494581" y="3407990"/>
            <a:ext cx="6408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O</a:t>
            </a:r>
            <a:r>
              <a:rPr lang="en-US" sz="1600" baseline="-25000" dirty="0" err="1"/>
              <a:t>ij</a:t>
            </a:r>
            <a:r>
              <a:rPr lang="en-US" sz="1600" dirty="0"/>
              <a:t> and O</a:t>
            </a:r>
            <a:r>
              <a:rPr lang="en-US" sz="1600" baseline="-25000" dirty="0"/>
              <a:t>i/j </a:t>
            </a:r>
            <a:r>
              <a:rPr lang="en-US" sz="1600" dirty="0"/>
              <a:t>are the observed number of events in the </a:t>
            </a:r>
            <a:r>
              <a:rPr lang="en-US" sz="1600" dirty="0" err="1"/>
              <a:t>ij-th</a:t>
            </a:r>
            <a:r>
              <a:rPr lang="en-US" sz="1600" dirty="0"/>
              <a:t> bin of the 2D histogram, and the </a:t>
            </a:r>
            <a:r>
              <a:rPr lang="en-US" sz="1600" dirty="0" err="1"/>
              <a:t>i-th</a:t>
            </a:r>
            <a:r>
              <a:rPr lang="en-US" sz="1600" dirty="0"/>
              <a:t> or j-</a:t>
            </a:r>
            <a:r>
              <a:rPr lang="en-US" sz="1600" dirty="0" err="1"/>
              <a:t>th</a:t>
            </a:r>
            <a:r>
              <a:rPr lang="en-US" sz="1600" dirty="0"/>
              <a:t> bin of each 1D histogram</a:t>
            </a:r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139CABD0-E1A8-9683-77ED-5C86D1B12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3" y="4185827"/>
            <a:ext cx="5309033" cy="74345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C5F847-3C81-C561-1D38-9AF520026FAD}"/>
              </a:ext>
            </a:extLst>
          </p:cNvPr>
          <p:cNvSpPr/>
          <p:nvPr/>
        </p:nvSpPr>
        <p:spPr>
          <a:xfrm>
            <a:off x="796667" y="594145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dirty="0">
                <a:solidFill>
                  <a:srgbClr val="BA0C2F"/>
                </a:solidFill>
                <a:hlinkClick r:id="rId6"/>
              </a:rPr>
              <a:t>R. Soc. A 477: 20210549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AC06A-26C8-0E39-1FCE-AF226DC18A9A}"/>
              </a:ext>
            </a:extLst>
          </p:cNvPr>
          <p:cNvSpPr txBox="1"/>
          <p:nvPr/>
        </p:nvSpPr>
        <p:spPr>
          <a:xfrm>
            <a:off x="508635" y="59414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15534764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F0C-95BC-F269-BA5E-786B7C62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independence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D01F-F28C-9E57-8094-93F0D842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0B95-6FD3-0929-0938-D20DF790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6C6A-DF62-D7C7-727D-A02045F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9</a:t>
            </a:fld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A9EA3-6059-CF03-650C-C46533FA4912}"/>
              </a:ext>
            </a:extLst>
          </p:cNvPr>
          <p:cNvSpPr txBox="1"/>
          <p:nvPr/>
        </p:nvSpPr>
        <p:spPr>
          <a:xfrm>
            <a:off x="508635" y="877612"/>
            <a:ext cx="6408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Estimating the distribution of U under the null hypothesis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131FA5-FB68-FEC2-D0C9-D2FAA80F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29" y="1404365"/>
            <a:ext cx="3435846" cy="34358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02C84A-BF5C-C0BD-86FB-08C1A98AEEDF}"/>
              </a:ext>
            </a:extLst>
          </p:cNvPr>
          <p:cNvSpPr/>
          <p:nvPr/>
        </p:nvSpPr>
        <p:spPr>
          <a:xfrm>
            <a:off x="956329" y="1975977"/>
            <a:ext cx="52565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original data is {(X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 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),…,(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 err="1"/>
              <a:t>,Y</a:t>
            </a:r>
            <a:r>
              <a:rPr lang="en-US" sz="2000" baseline="-25000" dirty="0" err="1"/>
              <a:t>n</a:t>
            </a:r>
            <a:r>
              <a:rPr lang="en-US" sz="2000" dirty="0"/>
              <a:t>)}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a permutation </a:t>
            </a:r>
            <a:r>
              <a:rPr lang="el-GR" sz="2000" dirty="0"/>
              <a:t>σ </a:t>
            </a:r>
            <a:r>
              <a:rPr lang="en-GB" sz="2000" dirty="0"/>
              <a:t>of {1,…,n} and create a new dataset {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l-GR" sz="2000" baseline="-25000" dirty="0"/>
              <a:t>σ(</a:t>
            </a:r>
            <a:r>
              <a:rPr lang="en-US" sz="2000" baseline="-25000" dirty="0"/>
              <a:t>1</a:t>
            </a:r>
            <a:r>
              <a:rPr lang="el-GR" sz="2000" baseline="-25000" dirty="0"/>
              <a:t>)</a:t>
            </a:r>
            <a:r>
              <a:rPr lang="en-US" sz="2000" dirty="0"/>
              <a:t>), 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l-GR" sz="2000" baseline="-25000" dirty="0"/>
              <a:t>σ(</a:t>
            </a:r>
            <a:r>
              <a:rPr lang="en-US" sz="2000" baseline="-25000" dirty="0"/>
              <a:t>2</a:t>
            </a:r>
            <a:r>
              <a:rPr lang="el-GR" sz="2000" baseline="-25000" dirty="0"/>
              <a:t>)</a:t>
            </a:r>
            <a:r>
              <a:rPr lang="en-US" sz="2000" dirty="0"/>
              <a:t>),…,(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 err="1"/>
              <a:t>,Y</a:t>
            </a:r>
            <a:r>
              <a:rPr lang="el-GR" sz="2000" baseline="-25000" dirty="0"/>
              <a:t>σ(</a:t>
            </a:r>
            <a:r>
              <a:rPr lang="en-US" sz="2000" baseline="-25000" dirty="0"/>
              <a:t>n</a:t>
            </a:r>
            <a:r>
              <a:rPr lang="el-GR" sz="2000" baseline="-25000" dirty="0"/>
              <a:t>)</a:t>
            </a:r>
            <a:r>
              <a:rPr lang="en-US" sz="2000" dirty="0"/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val="39497914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ICL_PowerPoint 16_9 template.potx" id="{9379B5C2-89E2-4436-AAC2-A0EB58951E1D}" vid="{86F68850-0020-4398-8624-9E78985566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3838</TotalTime>
  <Words>800</Words>
  <Application>Microsoft Macintosh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Imperial Sans Text Semibold</vt:lpstr>
      <vt:lpstr>Imperial Sans Text Medium</vt:lpstr>
      <vt:lpstr>Imperial Sans Text</vt:lpstr>
      <vt:lpstr>ICL PPT Theme</vt:lpstr>
      <vt:lpstr>PHYS60022 Data Science and Machine Learning for Physics</vt:lpstr>
      <vt:lpstr>Correlation vs (in-)dependence</vt:lpstr>
      <vt:lpstr>Correlation vs (in-)dependence</vt:lpstr>
      <vt:lpstr>Correlation vs (in-)dependence</vt:lpstr>
      <vt:lpstr>Correlation vs (in-)dependence</vt:lpstr>
      <vt:lpstr>Correlation vs (in-)dependence</vt:lpstr>
      <vt:lpstr>Tests of independence</vt:lpstr>
      <vt:lpstr>Tests of independence</vt:lpstr>
      <vt:lpstr>Tests of independence</vt:lpstr>
      <vt:lpstr>Tests of independence</vt:lpstr>
      <vt:lpstr>Tests of independence</vt:lpstr>
      <vt:lpstr>Tests of independence</vt:lpstr>
      <vt:lpstr>Correlation vs independence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Nicholas Wardle</dc:creator>
  <cp:lastModifiedBy>Nicholas Wardle</cp:lastModifiedBy>
  <cp:revision>5</cp:revision>
  <dcterms:created xsi:type="dcterms:W3CDTF">2024-12-09T14:28:11Z</dcterms:created>
  <dcterms:modified xsi:type="dcterms:W3CDTF">2025-01-27T12:11:42Z</dcterms:modified>
</cp:coreProperties>
</file>