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Barlow"/>
      <p:regular r:id="rId22"/>
      <p:bold r:id="rId23"/>
      <p:italic r:id="rId24"/>
      <p:boldItalic r:id="rId25"/>
    </p:embeddedFont>
    <p:embeddedFont>
      <p:font typeface="Barlow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hBAlfssqbnPXbnstVEwZ0ZSoRa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Barlow-regular.fntdata"/><Relationship Id="rId21" Type="http://schemas.openxmlformats.org/officeDocument/2006/relationships/slide" Target="slides/slide17.xml"/><Relationship Id="rId24" Type="http://schemas.openxmlformats.org/officeDocument/2006/relationships/font" Target="fonts/Barlow-italic.fntdata"/><Relationship Id="rId23" Type="http://schemas.openxmlformats.org/officeDocument/2006/relationships/font" Target="fonts/Barl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regular.fntdata"/><Relationship Id="rId25" Type="http://schemas.openxmlformats.org/officeDocument/2006/relationships/font" Target="fonts/Barlow-boldItalic.fntdata"/><Relationship Id="rId28" Type="http://schemas.openxmlformats.org/officeDocument/2006/relationships/font" Target="fonts/BarlowLight-italic.fntdata"/><Relationship Id="rId27" Type="http://schemas.openxmlformats.org/officeDocument/2006/relationships/font" Target="fonts/Barlow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Light-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7" name="Google Shape;7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1" name="Google Shape;84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0" name="Google Shape;91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5" name="Google Shape;97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2" name="Google Shape;106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2" name="Google Shape;113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6912d146b_1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b6912d146b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6912d146b_1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b6912d146b_1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6912d146b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b6912d146b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b6912d146b_1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b6912d146b_1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855300" y="1363125"/>
            <a:ext cx="5110800" cy="24171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4800"/>
              <a:buNone/>
              <a:defRPr sz="4800">
                <a:solidFill>
                  <a:schemeClr val="lt2"/>
                </a:solidFill>
              </a:defRPr>
            </a:lvl1pPr>
            <a:lvl2pPr lvl="1" algn="l">
              <a:lnSpc>
                <a:spcPct val="90000"/>
              </a:lnSpc>
              <a:spcBef>
                <a:spcPts val="0"/>
              </a:spcBef>
              <a:spcAft>
                <a:spcPts val="0"/>
              </a:spcAft>
              <a:buClr>
                <a:schemeClr val="lt2"/>
              </a:buClr>
              <a:buSzPts val="4800"/>
              <a:buNone/>
              <a:defRPr sz="4800">
                <a:solidFill>
                  <a:schemeClr val="lt2"/>
                </a:solidFill>
              </a:defRPr>
            </a:lvl2pPr>
            <a:lvl3pPr lvl="2" algn="l">
              <a:lnSpc>
                <a:spcPct val="90000"/>
              </a:lnSpc>
              <a:spcBef>
                <a:spcPts val="0"/>
              </a:spcBef>
              <a:spcAft>
                <a:spcPts val="0"/>
              </a:spcAft>
              <a:buClr>
                <a:schemeClr val="lt2"/>
              </a:buClr>
              <a:buSzPts val="4800"/>
              <a:buNone/>
              <a:defRPr sz="4800">
                <a:solidFill>
                  <a:schemeClr val="lt2"/>
                </a:solidFill>
              </a:defRPr>
            </a:lvl3pPr>
            <a:lvl4pPr lvl="3" algn="l">
              <a:lnSpc>
                <a:spcPct val="90000"/>
              </a:lnSpc>
              <a:spcBef>
                <a:spcPts val="0"/>
              </a:spcBef>
              <a:spcAft>
                <a:spcPts val="0"/>
              </a:spcAft>
              <a:buClr>
                <a:schemeClr val="lt2"/>
              </a:buClr>
              <a:buSzPts val="4800"/>
              <a:buNone/>
              <a:defRPr sz="4800">
                <a:solidFill>
                  <a:schemeClr val="lt2"/>
                </a:solidFill>
              </a:defRPr>
            </a:lvl4pPr>
            <a:lvl5pPr lvl="4" algn="l">
              <a:lnSpc>
                <a:spcPct val="90000"/>
              </a:lnSpc>
              <a:spcBef>
                <a:spcPts val="0"/>
              </a:spcBef>
              <a:spcAft>
                <a:spcPts val="0"/>
              </a:spcAft>
              <a:buClr>
                <a:schemeClr val="lt2"/>
              </a:buClr>
              <a:buSzPts val="4800"/>
              <a:buNone/>
              <a:defRPr sz="4800">
                <a:solidFill>
                  <a:schemeClr val="lt2"/>
                </a:solidFill>
              </a:defRPr>
            </a:lvl5pPr>
            <a:lvl6pPr lvl="5" algn="l">
              <a:lnSpc>
                <a:spcPct val="90000"/>
              </a:lnSpc>
              <a:spcBef>
                <a:spcPts val="0"/>
              </a:spcBef>
              <a:spcAft>
                <a:spcPts val="0"/>
              </a:spcAft>
              <a:buClr>
                <a:schemeClr val="lt2"/>
              </a:buClr>
              <a:buSzPts val="4800"/>
              <a:buNone/>
              <a:defRPr sz="4800">
                <a:solidFill>
                  <a:schemeClr val="lt2"/>
                </a:solidFill>
              </a:defRPr>
            </a:lvl6pPr>
            <a:lvl7pPr lvl="6" algn="l">
              <a:lnSpc>
                <a:spcPct val="90000"/>
              </a:lnSpc>
              <a:spcBef>
                <a:spcPts val="0"/>
              </a:spcBef>
              <a:spcAft>
                <a:spcPts val="0"/>
              </a:spcAft>
              <a:buClr>
                <a:schemeClr val="lt2"/>
              </a:buClr>
              <a:buSzPts val="4800"/>
              <a:buNone/>
              <a:defRPr sz="4800">
                <a:solidFill>
                  <a:schemeClr val="lt2"/>
                </a:solidFill>
              </a:defRPr>
            </a:lvl7pPr>
            <a:lvl8pPr lvl="7" algn="l">
              <a:lnSpc>
                <a:spcPct val="90000"/>
              </a:lnSpc>
              <a:spcBef>
                <a:spcPts val="0"/>
              </a:spcBef>
              <a:spcAft>
                <a:spcPts val="0"/>
              </a:spcAft>
              <a:buClr>
                <a:schemeClr val="lt2"/>
              </a:buClr>
              <a:buSzPts val="4800"/>
              <a:buNone/>
              <a:defRPr sz="4800">
                <a:solidFill>
                  <a:schemeClr val="lt2"/>
                </a:solidFill>
              </a:defRPr>
            </a:lvl8pPr>
            <a:lvl9pPr lvl="8" algn="l">
              <a:lnSpc>
                <a:spcPct val="90000"/>
              </a:lnSpc>
              <a:spcBef>
                <a:spcPts val="0"/>
              </a:spcBef>
              <a:spcAft>
                <a:spcPts val="0"/>
              </a:spcAft>
              <a:buClr>
                <a:schemeClr val="lt2"/>
              </a:buClr>
              <a:buSzPts val="4800"/>
              <a:buNone/>
              <a:defRPr sz="4800">
                <a:solidFill>
                  <a:schemeClr val="lt2"/>
                </a:solidFill>
              </a:defRPr>
            </a:lvl9pPr>
          </a:lstStyle>
          <a:p/>
        </p:txBody>
      </p:sp>
      <p:grpSp>
        <p:nvGrpSpPr>
          <p:cNvPr id="13" name="Google Shape;13;p21"/>
          <p:cNvGrpSpPr/>
          <p:nvPr/>
        </p:nvGrpSpPr>
        <p:grpSpPr>
          <a:xfrm>
            <a:off x="0" y="2550906"/>
            <a:ext cx="719125" cy="41700"/>
            <a:chOff x="0" y="2550906"/>
            <a:chExt cx="719125" cy="41700"/>
          </a:xfrm>
        </p:grpSpPr>
        <p:sp>
          <p:nvSpPr>
            <p:cNvPr id="14" name="Google Shape;14;p21"/>
            <p:cNvSpPr/>
            <p:nvPr/>
          </p:nvSpPr>
          <p:spPr>
            <a:xfrm>
              <a:off x="0" y="2550906"/>
              <a:ext cx="509100" cy="41700"/>
            </a:xfrm>
            <a:prstGeom prst="rect">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1"/>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 name="Shape 16"/>
        <p:cNvGrpSpPr/>
        <p:nvPr/>
      </p:nvGrpSpPr>
      <p:grpSpPr>
        <a:xfrm>
          <a:off x="0" y="0"/>
          <a:ext cx="0" cy="0"/>
          <a:chOff x="0" y="0"/>
          <a:chExt cx="0" cy="0"/>
        </a:xfrm>
      </p:grpSpPr>
      <p:sp>
        <p:nvSpPr>
          <p:cNvPr id="17" name="Google Shape;17;p22"/>
          <p:cNvSpPr txBox="1"/>
          <p:nvPr>
            <p:ph type="title"/>
          </p:nvPr>
        </p:nvSpPr>
        <p:spPr>
          <a:xfrm>
            <a:off x="855300" y="836000"/>
            <a:ext cx="53070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2400"/>
              <a:buNone/>
              <a:defRPr/>
            </a:lvl1pPr>
            <a:lvl2pPr lvl="1" algn="l">
              <a:lnSpc>
                <a:spcPct val="90000"/>
              </a:lnSpc>
              <a:spcBef>
                <a:spcPts val="0"/>
              </a:spcBef>
              <a:spcAft>
                <a:spcPts val="0"/>
              </a:spcAft>
              <a:buSzPts val="2400"/>
              <a:buNone/>
              <a:defRPr/>
            </a:lvl2pPr>
            <a:lvl3pPr lvl="2" algn="l">
              <a:lnSpc>
                <a:spcPct val="90000"/>
              </a:lnSpc>
              <a:spcBef>
                <a:spcPts val="0"/>
              </a:spcBef>
              <a:spcAft>
                <a:spcPts val="0"/>
              </a:spcAft>
              <a:buSzPts val="2400"/>
              <a:buNone/>
              <a:defRPr/>
            </a:lvl3pPr>
            <a:lvl4pPr lvl="3" algn="l">
              <a:lnSpc>
                <a:spcPct val="90000"/>
              </a:lnSpc>
              <a:spcBef>
                <a:spcPts val="0"/>
              </a:spcBef>
              <a:spcAft>
                <a:spcPts val="0"/>
              </a:spcAft>
              <a:buSzPts val="2400"/>
              <a:buNone/>
              <a:defRPr/>
            </a:lvl4pPr>
            <a:lvl5pPr lvl="4" algn="l">
              <a:lnSpc>
                <a:spcPct val="90000"/>
              </a:lnSpc>
              <a:spcBef>
                <a:spcPts val="0"/>
              </a:spcBef>
              <a:spcAft>
                <a:spcPts val="0"/>
              </a:spcAft>
              <a:buSzPts val="2400"/>
              <a:buNone/>
              <a:defRPr/>
            </a:lvl5pPr>
            <a:lvl6pPr lvl="5" algn="l">
              <a:lnSpc>
                <a:spcPct val="90000"/>
              </a:lnSpc>
              <a:spcBef>
                <a:spcPts val="0"/>
              </a:spcBef>
              <a:spcAft>
                <a:spcPts val="0"/>
              </a:spcAft>
              <a:buSzPts val="2400"/>
              <a:buNone/>
              <a:defRPr/>
            </a:lvl6pPr>
            <a:lvl7pPr lvl="6" algn="l">
              <a:lnSpc>
                <a:spcPct val="90000"/>
              </a:lnSpc>
              <a:spcBef>
                <a:spcPts val="0"/>
              </a:spcBef>
              <a:spcAft>
                <a:spcPts val="0"/>
              </a:spcAft>
              <a:buSzPts val="2400"/>
              <a:buNone/>
              <a:defRPr/>
            </a:lvl7pPr>
            <a:lvl8pPr lvl="7" algn="l">
              <a:lnSpc>
                <a:spcPct val="90000"/>
              </a:lnSpc>
              <a:spcBef>
                <a:spcPts val="0"/>
              </a:spcBef>
              <a:spcAft>
                <a:spcPts val="0"/>
              </a:spcAft>
              <a:buSzPts val="2400"/>
              <a:buNone/>
              <a:defRPr/>
            </a:lvl8pPr>
            <a:lvl9pPr lvl="8" algn="l">
              <a:lnSpc>
                <a:spcPct val="90000"/>
              </a:lnSpc>
              <a:spcBef>
                <a:spcPts val="0"/>
              </a:spcBef>
              <a:spcAft>
                <a:spcPts val="0"/>
              </a:spcAft>
              <a:buSzPts val="2400"/>
              <a:buNone/>
              <a:defRPr/>
            </a:lvl9pPr>
          </a:lstStyle>
          <a:p/>
        </p:txBody>
      </p:sp>
      <p:sp>
        <p:nvSpPr>
          <p:cNvPr id="18" name="Google Shape;18;p22"/>
          <p:cNvSpPr txBox="1"/>
          <p:nvPr>
            <p:ph idx="1" type="body"/>
          </p:nvPr>
        </p:nvSpPr>
        <p:spPr>
          <a:xfrm>
            <a:off x="855300" y="1353948"/>
            <a:ext cx="5307000" cy="30339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0"/>
              </a:spcBef>
              <a:spcAft>
                <a:spcPts val="0"/>
              </a:spcAft>
              <a:buSzPts val="2400"/>
              <a:buChar char="╸"/>
              <a:defRPr/>
            </a:lvl1pPr>
            <a:lvl2pPr indent="-381000" lvl="1" marL="914400" algn="l">
              <a:lnSpc>
                <a:spcPct val="115000"/>
              </a:lnSpc>
              <a:spcBef>
                <a:spcPts val="800"/>
              </a:spcBef>
              <a:spcAft>
                <a:spcPts val="0"/>
              </a:spcAft>
              <a:buSzPts val="2400"/>
              <a:buChar char="‧"/>
              <a:defRPr/>
            </a:lvl2pPr>
            <a:lvl3pPr indent="-381000" lvl="2" marL="1371600" algn="l">
              <a:lnSpc>
                <a:spcPct val="115000"/>
              </a:lnSpc>
              <a:spcBef>
                <a:spcPts val="800"/>
              </a:spcBef>
              <a:spcAft>
                <a:spcPts val="0"/>
              </a:spcAft>
              <a:buSzPts val="2400"/>
              <a:buChar char="‧"/>
              <a:defRPr/>
            </a:lvl3pPr>
            <a:lvl4pPr indent="-381000" lvl="3" marL="1828800" algn="l">
              <a:lnSpc>
                <a:spcPct val="115000"/>
              </a:lnSpc>
              <a:spcBef>
                <a:spcPts val="800"/>
              </a:spcBef>
              <a:spcAft>
                <a:spcPts val="0"/>
              </a:spcAft>
              <a:buSzPts val="2400"/>
              <a:buChar char="●"/>
              <a:defRPr/>
            </a:lvl4pPr>
            <a:lvl5pPr indent="-381000" lvl="4" marL="2286000" algn="l">
              <a:lnSpc>
                <a:spcPct val="115000"/>
              </a:lnSpc>
              <a:spcBef>
                <a:spcPts val="800"/>
              </a:spcBef>
              <a:spcAft>
                <a:spcPts val="0"/>
              </a:spcAft>
              <a:buSzPts val="2400"/>
              <a:buChar char="○"/>
              <a:defRPr/>
            </a:lvl5pPr>
            <a:lvl6pPr indent="-381000" lvl="5" marL="2743200" algn="l">
              <a:lnSpc>
                <a:spcPct val="115000"/>
              </a:lnSpc>
              <a:spcBef>
                <a:spcPts val="800"/>
              </a:spcBef>
              <a:spcAft>
                <a:spcPts val="0"/>
              </a:spcAft>
              <a:buSzPts val="2400"/>
              <a:buChar char="■"/>
              <a:defRPr/>
            </a:lvl6pPr>
            <a:lvl7pPr indent="-381000" lvl="6" marL="3200400" algn="l">
              <a:lnSpc>
                <a:spcPct val="115000"/>
              </a:lnSpc>
              <a:spcBef>
                <a:spcPts val="800"/>
              </a:spcBef>
              <a:spcAft>
                <a:spcPts val="0"/>
              </a:spcAft>
              <a:buSzPts val="2400"/>
              <a:buChar char="●"/>
              <a:defRPr/>
            </a:lvl7pPr>
            <a:lvl8pPr indent="-381000" lvl="7" marL="3657600" algn="l">
              <a:lnSpc>
                <a:spcPct val="115000"/>
              </a:lnSpc>
              <a:spcBef>
                <a:spcPts val="800"/>
              </a:spcBef>
              <a:spcAft>
                <a:spcPts val="0"/>
              </a:spcAft>
              <a:buSzPts val="2400"/>
              <a:buChar char="○"/>
              <a:defRPr/>
            </a:lvl8pPr>
            <a:lvl9pPr indent="-381000" lvl="8" marL="4114800" algn="l">
              <a:lnSpc>
                <a:spcPct val="115000"/>
              </a:lnSpc>
              <a:spcBef>
                <a:spcPts val="800"/>
              </a:spcBef>
              <a:spcAft>
                <a:spcPts val="800"/>
              </a:spcAft>
              <a:buSzPts val="2400"/>
              <a:buChar char="■"/>
              <a:defRPr/>
            </a:lvl9pPr>
          </a:lstStyle>
          <a:p/>
        </p:txBody>
      </p:sp>
      <p:sp>
        <p:nvSpPr>
          <p:cNvPr id="19" name="Google Shape;19;p22"/>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US"/>
              <a:t>‹#›</a:t>
            </a:fld>
            <a:endParaRPr/>
          </a:p>
        </p:txBody>
      </p:sp>
      <p:grpSp>
        <p:nvGrpSpPr>
          <p:cNvPr id="20" name="Google Shape;20;p22"/>
          <p:cNvGrpSpPr/>
          <p:nvPr/>
        </p:nvGrpSpPr>
        <p:grpSpPr>
          <a:xfrm>
            <a:off x="0" y="1120426"/>
            <a:ext cx="719125" cy="41709"/>
            <a:chOff x="0" y="1120426"/>
            <a:chExt cx="719125" cy="41709"/>
          </a:xfrm>
        </p:grpSpPr>
        <p:sp>
          <p:nvSpPr>
            <p:cNvPr id="21" name="Google Shape;21;p22"/>
            <p:cNvSpPr/>
            <p:nvPr/>
          </p:nvSpPr>
          <p:spPr>
            <a:xfrm>
              <a:off x="0" y="1120426"/>
              <a:ext cx="509100" cy="41700"/>
            </a:xfrm>
            <a:prstGeom prst="rect">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2"/>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3" name="Shape 23"/>
        <p:cNvGrpSpPr/>
        <p:nvPr/>
      </p:nvGrpSpPr>
      <p:grpSpPr>
        <a:xfrm>
          <a:off x="0" y="0"/>
          <a:ext cx="0" cy="0"/>
          <a:chOff x="0" y="0"/>
          <a:chExt cx="0" cy="0"/>
        </a:xfrm>
      </p:grpSpPr>
      <p:sp>
        <p:nvSpPr>
          <p:cNvPr id="24" name="Google Shape;24;p23"/>
          <p:cNvSpPr txBox="1"/>
          <p:nvPr>
            <p:ph type="title"/>
          </p:nvPr>
        </p:nvSpPr>
        <p:spPr>
          <a:xfrm>
            <a:off x="855300" y="836000"/>
            <a:ext cx="53070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2400"/>
              <a:buNone/>
              <a:defRPr/>
            </a:lvl1pPr>
            <a:lvl2pPr lvl="1" algn="l">
              <a:lnSpc>
                <a:spcPct val="90000"/>
              </a:lnSpc>
              <a:spcBef>
                <a:spcPts val="0"/>
              </a:spcBef>
              <a:spcAft>
                <a:spcPts val="0"/>
              </a:spcAft>
              <a:buSzPts val="2400"/>
              <a:buNone/>
              <a:defRPr/>
            </a:lvl2pPr>
            <a:lvl3pPr lvl="2" algn="l">
              <a:lnSpc>
                <a:spcPct val="90000"/>
              </a:lnSpc>
              <a:spcBef>
                <a:spcPts val="0"/>
              </a:spcBef>
              <a:spcAft>
                <a:spcPts val="0"/>
              </a:spcAft>
              <a:buSzPts val="2400"/>
              <a:buNone/>
              <a:defRPr/>
            </a:lvl3pPr>
            <a:lvl4pPr lvl="3" algn="l">
              <a:lnSpc>
                <a:spcPct val="90000"/>
              </a:lnSpc>
              <a:spcBef>
                <a:spcPts val="0"/>
              </a:spcBef>
              <a:spcAft>
                <a:spcPts val="0"/>
              </a:spcAft>
              <a:buSzPts val="2400"/>
              <a:buNone/>
              <a:defRPr/>
            </a:lvl4pPr>
            <a:lvl5pPr lvl="4" algn="l">
              <a:lnSpc>
                <a:spcPct val="90000"/>
              </a:lnSpc>
              <a:spcBef>
                <a:spcPts val="0"/>
              </a:spcBef>
              <a:spcAft>
                <a:spcPts val="0"/>
              </a:spcAft>
              <a:buSzPts val="2400"/>
              <a:buNone/>
              <a:defRPr/>
            </a:lvl5pPr>
            <a:lvl6pPr lvl="5" algn="l">
              <a:lnSpc>
                <a:spcPct val="90000"/>
              </a:lnSpc>
              <a:spcBef>
                <a:spcPts val="0"/>
              </a:spcBef>
              <a:spcAft>
                <a:spcPts val="0"/>
              </a:spcAft>
              <a:buSzPts val="2400"/>
              <a:buNone/>
              <a:defRPr/>
            </a:lvl6pPr>
            <a:lvl7pPr lvl="6" algn="l">
              <a:lnSpc>
                <a:spcPct val="90000"/>
              </a:lnSpc>
              <a:spcBef>
                <a:spcPts val="0"/>
              </a:spcBef>
              <a:spcAft>
                <a:spcPts val="0"/>
              </a:spcAft>
              <a:buSzPts val="2400"/>
              <a:buNone/>
              <a:defRPr/>
            </a:lvl7pPr>
            <a:lvl8pPr lvl="7" algn="l">
              <a:lnSpc>
                <a:spcPct val="90000"/>
              </a:lnSpc>
              <a:spcBef>
                <a:spcPts val="0"/>
              </a:spcBef>
              <a:spcAft>
                <a:spcPts val="0"/>
              </a:spcAft>
              <a:buSzPts val="2400"/>
              <a:buNone/>
              <a:defRPr/>
            </a:lvl8pPr>
            <a:lvl9pPr lvl="8" algn="l">
              <a:lnSpc>
                <a:spcPct val="90000"/>
              </a:lnSpc>
              <a:spcBef>
                <a:spcPts val="0"/>
              </a:spcBef>
              <a:spcAft>
                <a:spcPts val="0"/>
              </a:spcAft>
              <a:buSzPts val="2400"/>
              <a:buNone/>
              <a:defRPr/>
            </a:lvl9pPr>
          </a:lstStyle>
          <a:p/>
        </p:txBody>
      </p:sp>
      <p:sp>
        <p:nvSpPr>
          <p:cNvPr id="25" name="Google Shape;25;p23"/>
          <p:cNvSpPr txBox="1"/>
          <p:nvPr>
            <p:ph idx="1" type="body"/>
          </p:nvPr>
        </p:nvSpPr>
        <p:spPr>
          <a:xfrm>
            <a:off x="855275" y="1353950"/>
            <a:ext cx="2479500" cy="34182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800"/>
              </a:spcBef>
              <a:spcAft>
                <a:spcPts val="0"/>
              </a:spcAft>
              <a:buSzPts val="2000"/>
              <a:buChar char="‧"/>
              <a:defRPr sz="2000"/>
            </a:lvl2pPr>
            <a:lvl3pPr indent="-355600" lvl="2" marL="1371600" algn="l">
              <a:lnSpc>
                <a:spcPct val="115000"/>
              </a:lnSpc>
              <a:spcBef>
                <a:spcPts val="800"/>
              </a:spcBef>
              <a:spcAft>
                <a:spcPts val="0"/>
              </a:spcAft>
              <a:buSzPts val="2000"/>
              <a:buChar char="‧"/>
              <a:defRPr sz="2000"/>
            </a:lvl3pPr>
            <a:lvl4pPr indent="-355600" lvl="3" marL="1828800" algn="l">
              <a:lnSpc>
                <a:spcPct val="115000"/>
              </a:lnSpc>
              <a:spcBef>
                <a:spcPts val="800"/>
              </a:spcBef>
              <a:spcAft>
                <a:spcPts val="0"/>
              </a:spcAft>
              <a:buSzPts val="2000"/>
              <a:buChar char="●"/>
              <a:defRPr sz="2000"/>
            </a:lvl4pPr>
            <a:lvl5pPr indent="-355600" lvl="4" marL="2286000" algn="l">
              <a:lnSpc>
                <a:spcPct val="115000"/>
              </a:lnSpc>
              <a:spcBef>
                <a:spcPts val="800"/>
              </a:spcBef>
              <a:spcAft>
                <a:spcPts val="0"/>
              </a:spcAft>
              <a:buSzPts val="2000"/>
              <a:buChar char="○"/>
              <a:defRPr sz="2000"/>
            </a:lvl5pPr>
            <a:lvl6pPr indent="-355600" lvl="5" marL="2743200" algn="l">
              <a:lnSpc>
                <a:spcPct val="115000"/>
              </a:lnSpc>
              <a:spcBef>
                <a:spcPts val="800"/>
              </a:spcBef>
              <a:spcAft>
                <a:spcPts val="0"/>
              </a:spcAft>
              <a:buSzPts val="2000"/>
              <a:buChar char="■"/>
              <a:defRPr sz="2000"/>
            </a:lvl6pPr>
            <a:lvl7pPr indent="-355600" lvl="6" marL="3200400" algn="l">
              <a:lnSpc>
                <a:spcPct val="115000"/>
              </a:lnSpc>
              <a:spcBef>
                <a:spcPts val="800"/>
              </a:spcBef>
              <a:spcAft>
                <a:spcPts val="0"/>
              </a:spcAft>
              <a:buSzPts val="2000"/>
              <a:buChar char="●"/>
              <a:defRPr sz="2000"/>
            </a:lvl7pPr>
            <a:lvl8pPr indent="-355600" lvl="7" marL="3657600" algn="l">
              <a:lnSpc>
                <a:spcPct val="115000"/>
              </a:lnSpc>
              <a:spcBef>
                <a:spcPts val="800"/>
              </a:spcBef>
              <a:spcAft>
                <a:spcPts val="0"/>
              </a:spcAft>
              <a:buSzPts val="2000"/>
              <a:buChar char="○"/>
              <a:defRPr sz="2000"/>
            </a:lvl8pPr>
            <a:lvl9pPr indent="-355600" lvl="8" marL="4114800" algn="l">
              <a:lnSpc>
                <a:spcPct val="115000"/>
              </a:lnSpc>
              <a:spcBef>
                <a:spcPts val="800"/>
              </a:spcBef>
              <a:spcAft>
                <a:spcPts val="800"/>
              </a:spcAft>
              <a:buSzPts val="2000"/>
              <a:buChar char="■"/>
              <a:defRPr sz="2000"/>
            </a:lvl9pPr>
          </a:lstStyle>
          <a:p/>
        </p:txBody>
      </p:sp>
      <p:sp>
        <p:nvSpPr>
          <p:cNvPr id="26" name="Google Shape;26;p23"/>
          <p:cNvSpPr txBox="1"/>
          <p:nvPr>
            <p:ph idx="2" type="body"/>
          </p:nvPr>
        </p:nvSpPr>
        <p:spPr>
          <a:xfrm>
            <a:off x="3682698" y="1353950"/>
            <a:ext cx="2479500" cy="34182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800"/>
              </a:spcBef>
              <a:spcAft>
                <a:spcPts val="0"/>
              </a:spcAft>
              <a:buSzPts val="2000"/>
              <a:buChar char="‧"/>
              <a:defRPr sz="2000"/>
            </a:lvl2pPr>
            <a:lvl3pPr indent="-355600" lvl="2" marL="1371600" algn="l">
              <a:lnSpc>
                <a:spcPct val="115000"/>
              </a:lnSpc>
              <a:spcBef>
                <a:spcPts val="800"/>
              </a:spcBef>
              <a:spcAft>
                <a:spcPts val="0"/>
              </a:spcAft>
              <a:buSzPts val="2000"/>
              <a:buChar char="‧"/>
              <a:defRPr sz="2000"/>
            </a:lvl3pPr>
            <a:lvl4pPr indent="-355600" lvl="3" marL="1828800" algn="l">
              <a:lnSpc>
                <a:spcPct val="115000"/>
              </a:lnSpc>
              <a:spcBef>
                <a:spcPts val="800"/>
              </a:spcBef>
              <a:spcAft>
                <a:spcPts val="0"/>
              </a:spcAft>
              <a:buSzPts val="2000"/>
              <a:buChar char="●"/>
              <a:defRPr sz="2000"/>
            </a:lvl4pPr>
            <a:lvl5pPr indent="-355600" lvl="4" marL="2286000" algn="l">
              <a:lnSpc>
                <a:spcPct val="115000"/>
              </a:lnSpc>
              <a:spcBef>
                <a:spcPts val="800"/>
              </a:spcBef>
              <a:spcAft>
                <a:spcPts val="0"/>
              </a:spcAft>
              <a:buSzPts val="2000"/>
              <a:buChar char="○"/>
              <a:defRPr sz="2000"/>
            </a:lvl5pPr>
            <a:lvl6pPr indent="-355600" lvl="5" marL="2743200" algn="l">
              <a:lnSpc>
                <a:spcPct val="115000"/>
              </a:lnSpc>
              <a:spcBef>
                <a:spcPts val="800"/>
              </a:spcBef>
              <a:spcAft>
                <a:spcPts val="0"/>
              </a:spcAft>
              <a:buSzPts val="2000"/>
              <a:buChar char="■"/>
              <a:defRPr sz="2000"/>
            </a:lvl6pPr>
            <a:lvl7pPr indent="-355600" lvl="6" marL="3200400" algn="l">
              <a:lnSpc>
                <a:spcPct val="115000"/>
              </a:lnSpc>
              <a:spcBef>
                <a:spcPts val="800"/>
              </a:spcBef>
              <a:spcAft>
                <a:spcPts val="0"/>
              </a:spcAft>
              <a:buSzPts val="2000"/>
              <a:buChar char="●"/>
              <a:defRPr sz="2000"/>
            </a:lvl7pPr>
            <a:lvl8pPr indent="-355600" lvl="7" marL="3657600" algn="l">
              <a:lnSpc>
                <a:spcPct val="115000"/>
              </a:lnSpc>
              <a:spcBef>
                <a:spcPts val="800"/>
              </a:spcBef>
              <a:spcAft>
                <a:spcPts val="0"/>
              </a:spcAft>
              <a:buSzPts val="2000"/>
              <a:buChar char="○"/>
              <a:defRPr sz="2000"/>
            </a:lvl8pPr>
            <a:lvl9pPr indent="-355600" lvl="8" marL="4114800" algn="l">
              <a:lnSpc>
                <a:spcPct val="115000"/>
              </a:lnSpc>
              <a:spcBef>
                <a:spcPts val="800"/>
              </a:spcBef>
              <a:spcAft>
                <a:spcPts val="800"/>
              </a:spcAft>
              <a:buSzPts val="2000"/>
              <a:buChar char="■"/>
              <a:defRPr sz="2000"/>
            </a:lvl9pPr>
          </a:lstStyle>
          <a:p/>
        </p:txBody>
      </p:sp>
      <p:sp>
        <p:nvSpPr>
          <p:cNvPr id="27" name="Google Shape;27;p23"/>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US"/>
              <a:t>‹#›</a:t>
            </a:fld>
            <a:endParaRPr/>
          </a:p>
        </p:txBody>
      </p:sp>
      <p:grpSp>
        <p:nvGrpSpPr>
          <p:cNvPr id="28" name="Google Shape;28;p23"/>
          <p:cNvGrpSpPr/>
          <p:nvPr/>
        </p:nvGrpSpPr>
        <p:grpSpPr>
          <a:xfrm>
            <a:off x="0" y="1120426"/>
            <a:ext cx="719125" cy="41709"/>
            <a:chOff x="0" y="1120426"/>
            <a:chExt cx="719125" cy="41709"/>
          </a:xfrm>
        </p:grpSpPr>
        <p:sp>
          <p:nvSpPr>
            <p:cNvPr id="29" name="Google Shape;29;p23"/>
            <p:cNvSpPr/>
            <p:nvPr/>
          </p:nvSpPr>
          <p:spPr>
            <a:xfrm>
              <a:off x="0" y="1120426"/>
              <a:ext cx="509100" cy="41700"/>
            </a:xfrm>
            <a:prstGeom prst="rect">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3"/>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4"/>
          <p:cNvSpPr txBox="1"/>
          <p:nvPr>
            <p:ph type="title"/>
          </p:nvPr>
        </p:nvSpPr>
        <p:spPr>
          <a:xfrm>
            <a:off x="855300" y="836000"/>
            <a:ext cx="53070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2400"/>
              <a:buNone/>
              <a:defRPr/>
            </a:lvl1pPr>
            <a:lvl2pPr lvl="1" algn="l">
              <a:lnSpc>
                <a:spcPct val="90000"/>
              </a:lnSpc>
              <a:spcBef>
                <a:spcPts val="0"/>
              </a:spcBef>
              <a:spcAft>
                <a:spcPts val="0"/>
              </a:spcAft>
              <a:buSzPts val="2400"/>
              <a:buNone/>
              <a:defRPr/>
            </a:lvl2pPr>
            <a:lvl3pPr lvl="2" algn="l">
              <a:lnSpc>
                <a:spcPct val="90000"/>
              </a:lnSpc>
              <a:spcBef>
                <a:spcPts val="0"/>
              </a:spcBef>
              <a:spcAft>
                <a:spcPts val="0"/>
              </a:spcAft>
              <a:buSzPts val="2400"/>
              <a:buNone/>
              <a:defRPr/>
            </a:lvl3pPr>
            <a:lvl4pPr lvl="3" algn="l">
              <a:lnSpc>
                <a:spcPct val="90000"/>
              </a:lnSpc>
              <a:spcBef>
                <a:spcPts val="0"/>
              </a:spcBef>
              <a:spcAft>
                <a:spcPts val="0"/>
              </a:spcAft>
              <a:buSzPts val="2400"/>
              <a:buNone/>
              <a:defRPr/>
            </a:lvl4pPr>
            <a:lvl5pPr lvl="4" algn="l">
              <a:lnSpc>
                <a:spcPct val="90000"/>
              </a:lnSpc>
              <a:spcBef>
                <a:spcPts val="0"/>
              </a:spcBef>
              <a:spcAft>
                <a:spcPts val="0"/>
              </a:spcAft>
              <a:buSzPts val="2400"/>
              <a:buNone/>
              <a:defRPr/>
            </a:lvl5pPr>
            <a:lvl6pPr lvl="5" algn="l">
              <a:lnSpc>
                <a:spcPct val="90000"/>
              </a:lnSpc>
              <a:spcBef>
                <a:spcPts val="0"/>
              </a:spcBef>
              <a:spcAft>
                <a:spcPts val="0"/>
              </a:spcAft>
              <a:buSzPts val="2400"/>
              <a:buNone/>
              <a:defRPr/>
            </a:lvl6pPr>
            <a:lvl7pPr lvl="6" algn="l">
              <a:lnSpc>
                <a:spcPct val="90000"/>
              </a:lnSpc>
              <a:spcBef>
                <a:spcPts val="0"/>
              </a:spcBef>
              <a:spcAft>
                <a:spcPts val="0"/>
              </a:spcAft>
              <a:buSzPts val="2400"/>
              <a:buNone/>
              <a:defRPr/>
            </a:lvl7pPr>
            <a:lvl8pPr lvl="7" algn="l">
              <a:lnSpc>
                <a:spcPct val="90000"/>
              </a:lnSpc>
              <a:spcBef>
                <a:spcPts val="0"/>
              </a:spcBef>
              <a:spcAft>
                <a:spcPts val="0"/>
              </a:spcAft>
              <a:buSzPts val="2400"/>
              <a:buNone/>
              <a:defRPr/>
            </a:lvl8pPr>
            <a:lvl9pPr lvl="8" algn="l">
              <a:lnSpc>
                <a:spcPct val="90000"/>
              </a:lnSpc>
              <a:spcBef>
                <a:spcPts val="0"/>
              </a:spcBef>
              <a:spcAft>
                <a:spcPts val="0"/>
              </a:spcAft>
              <a:buSzPts val="2400"/>
              <a:buNone/>
              <a:defRPr/>
            </a:lvl9pPr>
          </a:lstStyle>
          <a:p/>
        </p:txBody>
      </p:sp>
      <p:sp>
        <p:nvSpPr>
          <p:cNvPr id="33" name="Google Shape;33;p24"/>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US"/>
              <a:t>‹#›</a:t>
            </a:fld>
            <a:endParaRPr/>
          </a:p>
        </p:txBody>
      </p:sp>
      <p:grpSp>
        <p:nvGrpSpPr>
          <p:cNvPr id="34" name="Google Shape;34;p24"/>
          <p:cNvGrpSpPr/>
          <p:nvPr/>
        </p:nvGrpSpPr>
        <p:grpSpPr>
          <a:xfrm>
            <a:off x="0" y="1120426"/>
            <a:ext cx="719125" cy="41709"/>
            <a:chOff x="0" y="1120426"/>
            <a:chExt cx="719125" cy="41709"/>
          </a:xfrm>
        </p:grpSpPr>
        <p:sp>
          <p:nvSpPr>
            <p:cNvPr id="35" name="Google Shape;35;p24"/>
            <p:cNvSpPr/>
            <p:nvPr/>
          </p:nvSpPr>
          <p:spPr>
            <a:xfrm>
              <a:off x="0" y="1120426"/>
              <a:ext cx="509100" cy="41700"/>
            </a:xfrm>
            <a:prstGeom prst="rect">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4"/>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37" name="Shape 37"/>
        <p:cNvGrpSpPr/>
        <p:nvPr/>
      </p:nvGrpSpPr>
      <p:grpSpPr>
        <a:xfrm>
          <a:off x="0" y="0"/>
          <a:ext cx="0" cy="0"/>
          <a:chOff x="0" y="0"/>
          <a:chExt cx="0" cy="0"/>
        </a:xfrm>
      </p:grpSpPr>
      <p:sp>
        <p:nvSpPr>
          <p:cNvPr id="38" name="Google Shape;38;p25"/>
          <p:cNvSpPr txBox="1"/>
          <p:nvPr>
            <p:ph type="ctrTitle"/>
          </p:nvPr>
        </p:nvSpPr>
        <p:spPr>
          <a:xfrm>
            <a:off x="855300" y="1534047"/>
            <a:ext cx="5110800" cy="115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600"/>
              <a:buNone/>
              <a:defRPr sz="3600"/>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p:txBody>
      </p:sp>
      <p:sp>
        <p:nvSpPr>
          <p:cNvPr id="39" name="Google Shape;39;p25"/>
          <p:cNvSpPr txBox="1"/>
          <p:nvPr>
            <p:ph idx="1" type="subTitle"/>
          </p:nvPr>
        </p:nvSpPr>
        <p:spPr>
          <a:xfrm>
            <a:off x="855300" y="2714552"/>
            <a:ext cx="5110800" cy="4281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2"/>
              </a:buClr>
              <a:buSzPts val="2400"/>
              <a:buNone/>
              <a:defRPr>
                <a:solidFill>
                  <a:schemeClr val="lt2"/>
                </a:solidFill>
              </a:defRPr>
            </a:lvl1pPr>
            <a:lvl2pPr lvl="1" algn="l">
              <a:lnSpc>
                <a:spcPct val="115000"/>
              </a:lnSpc>
              <a:spcBef>
                <a:spcPts val="800"/>
              </a:spcBef>
              <a:spcAft>
                <a:spcPts val="0"/>
              </a:spcAft>
              <a:buClr>
                <a:schemeClr val="lt2"/>
              </a:buClr>
              <a:buSzPts val="3000"/>
              <a:buNone/>
              <a:defRPr sz="3000">
                <a:solidFill>
                  <a:schemeClr val="lt2"/>
                </a:solidFill>
              </a:defRPr>
            </a:lvl2pPr>
            <a:lvl3pPr lvl="2" algn="l">
              <a:lnSpc>
                <a:spcPct val="115000"/>
              </a:lnSpc>
              <a:spcBef>
                <a:spcPts val="800"/>
              </a:spcBef>
              <a:spcAft>
                <a:spcPts val="0"/>
              </a:spcAft>
              <a:buClr>
                <a:schemeClr val="lt2"/>
              </a:buClr>
              <a:buSzPts val="3000"/>
              <a:buNone/>
              <a:defRPr sz="3000">
                <a:solidFill>
                  <a:schemeClr val="lt2"/>
                </a:solidFill>
              </a:defRPr>
            </a:lvl3pPr>
            <a:lvl4pPr lvl="3" algn="l">
              <a:lnSpc>
                <a:spcPct val="115000"/>
              </a:lnSpc>
              <a:spcBef>
                <a:spcPts val="800"/>
              </a:spcBef>
              <a:spcAft>
                <a:spcPts val="0"/>
              </a:spcAft>
              <a:buClr>
                <a:schemeClr val="lt2"/>
              </a:buClr>
              <a:buSzPts val="3000"/>
              <a:buNone/>
              <a:defRPr sz="3000">
                <a:solidFill>
                  <a:schemeClr val="lt2"/>
                </a:solidFill>
              </a:defRPr>
            </a:lvl4pPr>
            <a:lvl5pPr lvl="4" algn="l">
              <a:lnSpc>
                <a:spcPct val="115000"/>
              </a:lnSpc>
              <a:spcBef>
                <a:spcPts val="800"/>
              </a:spcBef>
              <a:spcAft>
                <a:spcPts val="0"/>
              </a:spcAft>
              <a:buClr>
                <a:schemeClr val="lt2"/>
              </a:buClr>
              <a:buSzPts val="3000"/>
              <a:buNone/>
              <a:defRPr sz="3000">
                <a:solidFill>
                  <a:schemeClr val="lt2"/>
                </a:solidFill>
              </a:defRPr>
            </a:lvl5pPr>
            <a:lvl6pPr lvl="5" algn="l">
              <a:lnSpc>
                <a:spcPct val="115000"/>
              </a:lnSpc>
              <a:spcBef>
                <a:spcPts val="800"/>
              </a:spcBef>
              <a:spcAft>
                <a:spcPts val="0"/>
              </a:spcAft>
              <a:buClr>
                <a:schemeClr val="lt2"/>
              </a:buClr>
              <a:buSzPts val="3000"/>
              <a:buNone/>
              <a:defRPr sz="3000">
                <a:solidFill>
                  <a:schemeClr val="lt2"/>
                </a:solidFill>
              </a:defRPr>
            </a:lvl6pPr>
            <a:lvl7pPr lvl="6" algn="l">
              <a:lnSpc>
                <a:spcPct val="115000"/>
              </a:lnSpc>
              <a:spcBef>
                <a:spcPts val="800"/>
              </a:spcBef>
              <a:spcAft>
                <a:spcPts val="0"/>
              </a:spcAft>
              <a:buClr>
                <a:schemeClr val="lt2"/>
              </a:buClr>
              <a:buSzPts val="3000"/>
              <a:buNone/>
              <a:defRPr sz="3000">
                <a:solidFill>
                  <a:schemeClr val="lt2"/>
                </a:solidFill>
              </a:defRPr>
            </a:lvl7pPr>
            <a:lvl8pPr lvl="7" algn="l">
              <a:lnSpc>
                <a:spcPct val="115000"/>
              </a:lnSpc>
              <a:spcBef>
                <a:spcPts val="800"/>
              </a:spcBef>
              <a:spcAft>
                <a:spcPts val="0"/>
              </a:spcAft>
              <a:buClr>
                <a:schemeClr val="lt2"/>
              </a:buClr>
              <a:buSzPts val="3000"/>
              <a:buNone/>
              <a:defRPr sz="3000">
                <a:solidFill>
                  <a:schemeClr val="lt2"/>
                </a:solidFill>
              </a:defRPr>
            </a:lvl8pPr>
            <a:lvl9pPr lvl="8" algn="l">
              <a:lnSpc>
                <a:spcPct val="115000"/>
              </a:lnSpc>
              <a:spcBef>
                <a:spcPts val="800"/>
              </a:spcBef>
              <a:spcAft>
                <a:spcPts val="800"/>
              </a:spcAft>
              <a:buClr>
                <a:schemeClr val="lt2"/>
              </a:buClr>
              <a:buSzPts val="3000"/>
              <a:buNone/>
              <a:defRPr sz="3000">
                <a:solidFill>
                  <a:schemeClr val="lt2"/>
                </a:solidFill>
              </a:defRPr>
            </a:lvl9pPr>
          </a:lstStyle>
          <a:p/>
        </p:txBody>
      </p:sp>
      <p:grpSp>
        <p:nvGrpSpPr>
          <p:cNvPr id="40" name="Google Shape;40;p25"/>
          <p:cNvGrpSpPr/>
          <p:nvPr/>
        </p:nvGrpSpPr>
        <p:grpSpPr>
          <a:xfrm>
            <a:off x="0" y="2550906"/>
            <a:ext cx="719125" cy="41700"/>
            <a:chOff x="0" y="2550906"/>
            <a:chExt cx="719125" cy="41700"/>
          </a:xfrm>
        </p:grpSpPr>
        <p:sp>
          <p:nvSpPr>
            <p:cNvPr id="41" name="Google Shape;41;p25"/>
            <p:cNvSpPr/>
            <p:nvPr/>
          </p:nvSpPr>
          <p:spPr>
            <a:xfrm>
              <a:off x="0" y="2550906"/>
              <a:ext cx="509100" cy="41700"/>
            </a:xfrm>
            <a:prstGeom prst="rect">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5"/>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gradFill>
          <a:gsLst>
            <a:gs pos="0">
              <a:schemeClr val="accent1"/>
            </a:gs>
            <a:gs pos="100000">
              <a:schemeClr val="accent2"/>
            </a:gs>
          </a:gsLst>
          <a:path path="circle">
            <a:fillToRect l="100%" t="100%"/>
          </a:path>
          <a:tileRect b="-100%" r="-100%"/>
        </a:gradFill>
      </p:bgPr>
    </p:bg>
    <p:spTree>
      <p:nvGrpSpPr>
        <p:cNvPr id="43" name="Shape 43"/>
        <p:cNvGrpSpPr/>
        <p:nvPr/>
      </p:nvGrpSpPr>
      <p:grpSpPr>
        <a:xfrm>
          <a:off x="0" y="0"/>
          <a:ext cx="0" cy="0"/>
          <a:chOff x="0" y="0"/>
          <a:chExt cx="0" cy="0"/>
        </a:xfrm>
      </p:grpSpPr>
      <p:sp>
        <p:nvSpPr>
          <p:cNvPr id="44" name="Google Shape;44;p26"/>
          <p:cNvSpPr txBox="1"/>
          <p:nvPr>
            <p:ph idx="1" type="body"/>
          </p:nvPr>
        </p:nvSpPr>
        <p:spPr>
          <a:xfrm>
            <a:off x="855300" y="2161800"/>
            <a:ext cx="5307000" cy="819900"/>
          </a:xfrm>
          <a:prstGeom prst="rect">
            <a:avLst/>
          </a:prstGeom>
          <a:noFill/>
          <a:ln>
            <a:noFill/>
          </a:ln>
          <a:effectLst>
            <a:outerShdw blurRad="14288" rotWithShape="0" algn="bl" dir="16560000" dist="9525">
              <a:schemeClr val="accent1"/>
            </a:outerShdw>
          </a:effectLst>
        </p:spPr>
        <p:txBody>
          <a:bodyPr anchorCtr="0" anchor="ctr" bIns="0" lIns="0" spcFirstLastPara="1" rIns="0" wrap="square" tIns="0">
            <a:noAutofit/>
          </a:bodyPr>
          <a:lstStyle>
            <a:lvl1pPr indent="-419100" lvl="0" marL="457200" algn="l">
              <a:lnSpc>
                <a:spcPct val="115000"/>
              </a:lnSpc>
              <a:spcBef>
                <a:spcPts val="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1pPr>
            <a:lvl2pPr indent="-419100" lvl="1" marL="914400" algn="l">
              <a:lnSpc>
                <a:spcPct val="115000"/>
              </a:lnSpc>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2pPr>
            <a:lvl3pPr indent="-419100" lvl="2" marL="1371600" algn="l">
              <a:lnSpc>
                <a:spcPct val="115000"/>
              </a:lnSpc>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3pPr>
            <a:lvl4pPr indent="-419100" lvl="3" marL="1828800" algn="l">
              <a:lnSpc>
                <a:spcPct val="115000"/>
              </a:lnSpc>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4pPr>
            <a:lvl5pPr indent="-419100" lvl="4" marL="2286000" algn="l">
              <a:lnSpc>
                <a:spcPct val="115000"/>
              </a:lnSpc>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5pPr>
            <a:lvl6pPr indent="-419100" lvl="5" marL="2743200" algn="l">
              <a:lnSpc>
                <a:spcPct val="115000"/>
              </a:lnSpc>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6pPr>
            <a:lvl7pPr indent="-419100" lvl="6" marL="3200400" algn="l">
              <a:lnSpc>
                <a:spcPct val="115000"/>
              </a:lnSpc>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7pPr>
            <a:lvl8pPr indent="-419100" lvl="7" marL="3657600" algn="l">
              <a:lnSpc>
                <a:spcPct val="115000"/>
              </a:lnSpc>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8pPr>
            <a:lvl9pPr indent="-419100" lvl="8" marL="4114800" algn="l">
              <a:lnSpc>
                <a:spcPct val="115000"/>
              </a:lnSpc>
              <a:spcBef>
                <a:spcPts val="800"/>
              </a:spcBef>
              <a:spcAft>
                <a:spcPts val="800"/>
              </a:spcAft>
              <a:buClr>
                <a:schemeClr val="accent5"/>
              </a:buClr>
              <a:buSzPts val="3000"/>
              <a:buFont typeface="Barlow"/>
              <a:buChar char="■"/>
              <a:defRPr b="1" i="1" sz="3000">
                <a:solidFill>
                  <a:schemeClr val="accent5"/>
                </a:solidFill>
                <a:latin typeface="Barlow"/>
                <a:ea typeface="Barlow"/>
                <a:cs typeface="Barlow"/>
                <a:sym typeface="Barlow"/>
              </a:defRPr>
            </a:lvl9pPr>
          </a:lstStyle>
          <a:p/>
        </p:txBody>
      </p:sp>
      <p:sp>
        <p:nvSpPr>
          <p:cNvPr id="45" name="Google Shape;45;p26"/>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26"/>
          <p:cNvSpPr/>
          <p:nvPr/>
        </p:nvSpPr>
        <p:spPr>
          <a:xfrm>
            <a:off x="0" y="2550906"/>
            <a:ext cx="509100" cy="41700"/>
          </a:xfrm>
          <a:prstGeom prst="rect">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47" name="Google Shape;47;p26"/>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7"/>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US"/>
              <a:t>‹#›</a:t>
            </a:fld>
            <a:endParaRPr/>
          </a:p>
        </p:txBody>
      </p:sp>
      <p:grpSp>
        <p:nvGrpSpPr>
          <p:cNvPr id="50" name="Google Shape;50;p27"/>
          <p:cNvGrpSpPr/>
          <p:nvPr/>
        </p:nvGrpSpPr>
        <p:grpSpPr>
          <a:xfrm>
            <a:off x="0" y="2550906"/>
            <a:ext cx="719125" cy="41700"/>
            <a:chOff x="0" y="2550906"/>
            <a:chExt cx="719125" cy="41700"/>
          </a:xfrm>
        </p:grpSpPr>
        <p:sp>
          <p:nvSpPr>
            <p:cNvPr id="51" name="Google Shape;51;p27"/>
            <p:cNvSpPr/>
            <p:nvPr/>
          </p:nvSpPr>
          <p:spPr>
            <a:xfrm>
              <a:off x="0" y="2550906"/>
              <a:ext cx="509100" cy="41700"/>
            </a:xfrm>
            <a:prstGeom prst="rect">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7"/>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53" name="Shape 53"/>
        <p:cNvGrpSpPr/>
        <p:nvPr/>
      </p:nvGrpSpPr>
      <p:grpSpPr>
        <a:xfrm>
          <a:off x="0" y="0"/>
          <a:ext cx="0" cy="0"/>
          <a:chOff x="0" y="0"/>
          <a:chExt cx="0" cy="0"/>
        </a:xfrm>
      </p:grpSpPr>
      <p:sp>
        <p:nvSpPr>
          <p:cNvPr id="54" name="Google Shape;54;p28"/>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2400"/>
              <a:buNone/>
              <a:defRPr/>
            </a:lvl1pPr>
            <a:lvl2pPr lvl="1" algn="l">
              <a:lnSpc>
                <a:spcPct val="90000"/>
              </a:lnSpc>
              <a:spcBef>
                <a:spcPts val="0"/>
              </a:spcBef>
              <a:spcAft>
                <a:spcPts val="0"/>
              </a:spcAft>
              <a:buSzPts val="2400"/>
              <a:buNone/>
              <a:defRPr/>
            </a:lvl2pPr>
            <a:lvl3pPr lvl="2" algn="l">
              <a:lnSpc>
                <a:spcPct val="90000"/>
              </a:lnSpc>
              <a:spcBef>
                <a:spcPts val="0"/>
              </a:spcBef>
              <a:spcAft>
                <a:spcPts val="0"/>
              </a:spcAft>
              <a:buSzPts val="2400"/>
              <a:buNone/>
              <a:defRPr/>
            </a:lvl3pPr>
            <a:lvl4pPr lvl="3" algn="l">
              <a:lnSpc>
                <a:spcPct val="90000"/>
              </a:lnSpc>
              <a:spcBef>
                <a:spcPts val="0"/>
              </a:spcBef>
              <a:spcAft>
                <a:spcPts val="0"/>
              </a:spcAft>
              <a:buSzPts val="2400"/>
              <a:buNone/>
              <a:defRPr/>
            </a:lvl4pPr>
            <a:lvl5pPr lvl="4" algn="l">
              <a:lnSpc>
                <a:spcPct val="90000"/>
              </a:lnSpc>
              <a:spcBef>
                <a:spcPts val="0"/>
              </a:spcBef>
              <a:spcAft>
                <a:spcPts val="0"/>
              </a:spcAft>
              <a:buSzPts val="2400"/>
              <a:buNone/>
              <a:defRPr/>
            </a:lvl5pPr>
            <a:lvl6pPr lvl="5" algn="l">
              <a:lnSpc>
                <a:spcPct val="90000"/>
              </a:lnSpc>
              <a:spcBef>
                <a:spcPts val="0"/>
              </a:spcBef>
              <a:spcAft>
                <a:spcPts val="0"/>
              </a:spcAft>
              <a:buSzPts val="2400"/>
              <a:buNone/>
              <a:defRPr/>
            </a:lvl6pPr>
            <a:lvl7pPr lvl="6" algn="l">
              <a:lnSpc>
                <a:spcPct val="90000"/>
              </a:lnSpc>
              <a:spcBef>
                <a:spcPts val="0"/>
              </a:spcBef>
              <a:spcAft>
                <a:spcPts val="0"/>
              </a:spcAft>
              <a:buSzPts val="2400"/>
              <a:buNone/>
              <a:defRPr/>
            </a:lvl7pPr>
            <a:lvl8pPr lvl="7" algn="l">
              <a:lnSpc>
                <a:spcPct val="90000"/>
              </a:lnSpc>
              <a:spcBef>
                <a:spcPts val="0"/>
              </a:spcBef>
              <a:spcAft>
                <a:spcPts val="0"/>
              </a:spcAft>
              <a:buSzPts val="2400"/>
              <a:buNone/>
              <a:defRPr/>
            </a:lvl8pPr>
            <a:lvl9pPr lvl="8" algn="l">
              <a:lnSpc>
                <a:spcPct val="90000"/>
              </a:lnSpc>
              <a:spcBef>
                <a:spcPts val="0"/>
              </a:spcBef>
              <a:spcAft>
                <a:spcPts val="0"/>
              </a:spcAft>
              <a:buSzPts val="2400"/>
              <a:buNone/>
              <a:defRPr/>
            </a:lvl9pPr>
          </a:lstStyle>
          <a:p/>
        </p:txBody>
      </p:sp>
      <p:sp>
        <p:nvSpPr>
          <p:cNvPr id="55" name="Google Shape;55;p28"/>
          <p:cNvSpPr txBox="1"/>
          <p:nvPr>
            <p:ph idx="1" type="body"/>
          </p:nvPr>
        </p:nvSpPr>
        <p:spPr>
          <a:xfrm>
            <a:off x="855300" y="1353950"/>
            <a:ext cx="2315700" cy="34182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56" name="Google Shape;56;p28"/>
          <p:cNvSpPr txBox="1"/>
          <p:nvPr>
            <p:ph idx="2" type="body"/>
          </p:nvPr>
        </p:nvSpPr>
        <p:spPr>
          <a:xfrm>
            <a:off x="3414196" y="1353950"/>
            <a:ext cx="2315700" cy="34182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57" name="Google Shape;57;p28"/>
          <p:cNvSpPr txBox="1"/>
          <p:nvPr>
            <p:ph idx="3" type="body"/>
          </p:nvPr>
        </p:nvSpPr>
        <p:spPr>
          <a:xfrm>
            <a:off x="5973091" y="1353950"/>
            <a:ext cx="2315700" cy="34182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sz="1800"/>
            </a:lvl1pPr>
            <a:lvl2pPr indent="-342900" lvl="1" marL="914400" algn="l">
              <a:lnSpc>
                <a:spcPct val="115000"/>
              </a:lnSpc>
              <a:spcBef>
                <a:spcPts val="800"/>
              </a:spcBef>
              <a:spcAft>
                <a:spcPts val="0"/>
              </a:spcAft>
              <a:buSzPts val="1800"/>
              <a:buChar char="‧"/>
              <a:defRPr sz="1800"/>
            </a:lvl2pPr>
            <a:lvl3pPr indent="-342900" lvl="2" marL="1371600" algn="l">
              <a:lnSpc>
                <a:spcPct val="115000"/>
              </a:lnSpc>
              <a:spcBef>
                <a:spcPts val="800"/>
              </a:spcBef>
              <a:spcAft>
                <a:spcPts val="0"/>
              </a:spcAft>
              <a:buSzPts val="18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58" name="Google Shape;58;p28"/>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US"/>
              <a:t>‹#›</a:t>
            </a:fld>
            <a:endParaRPr/>
          </a:p>
        </p:txBody>
      </p:sp>
      <p:grpSp>
        <p:nvGrpSpPr>
          <p:cNvPr id="59" name="Google Shape;59;p28"/>
          <p:cNvGrpSpPr/>
          <p:nvPr/>
        </p:nvGrpSpPr>
        <p:grpSpPr>
          <a:xfrm>
            <a:off x="0" y="1120426"/>
            <a:ext cx="719125" cy="41709"/>
            <a:chOff x="0" y="1120426"/>
            <a:chExt cx="719125" cy="41709"/>
          </a:xfrm>
        </p:grpSpPr>
        <p:sp>
          <p:nvSpPr>
            <p:cNvPr id="60" name="Google Shape;60;p28"/>
            <p:cNvSpPr/>
            <p:nvPr/>
          </p:nvSpPr>
          <p:spPr>
            <a:xfrm>
              <a:off x="0" y="1120426"/>
              <a:ext cx="509100" cy="41700"/>
            </a:xfrm>
            <a:prstGeom prst="rect">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8"/>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5"/>
            </a:gs>
            <a:gs pos="100000">
              <a:schemeClr val="accent6"/>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855300" y="836000"/>
            <a:ext cx="5307000" cy="396300"/>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accent1"/>
              </a:buClr>
              <a:buSzPts val="2400"/>
              <a:buFont typeface="Barlow"/>
              <a:buNone/>
              <a:defRPr b="1" i="0" sz="2400" u="none" cap="none" strike="noStrike">
                <a:solidFill>
                  <a:schemeClr val="accent1"/>
                </a:solidFill>
                <a:latin typeface="Barlow"/>
                <a:ea typeface="Barlow"/>
                <a:cs typeface="Barlow"/>
                <a:sym typeface="Barlow"/>
              </a:defRPr>
            </a:lvl1pPr>
            <a:lvl2pPr lvl="1" marR="0" rtl="0" algn="l">
              <a:lnSpc>
                <a:spcPct val="90000"/>
              </a:lnSpc>
              <a:spcBef>
                <a:spcPts val="0"/>
              </a:spcBef>
              <a:spcAft>
                <a:spcPts val="0"/>
              </a:spcAft>
              <a:buClr>
                <a:schemeClr val="accent1"/>
              </a:buClr>
              <a:buSzPts val="2400"/>
              <a:buFont typeface="Barlow"/>
              <a:buNone/>
              <a:defRPr b="1" i="0" sz="2400" u="none" cap="none" strike="noStrike">
                <a:solidFill>
                  <a:schemeClr val="accent1"/>
                </a:solidFill>
                <a:latin typeface="Barlow"/>
                <a:ea typeface="Barlow"/>
                <a:cs typeface="Barlow"/>
                <a:sym typeface="Barlow"/>
              </a:defRPr>
            </a:lvl2pPr>
            <a:lvl3pPr lvl="2" marR="0" rtl="0" algn="l">
              <a:lnSpc>
                <a:spcPct val="90000"/>
              </a:lnSpc>
              <a:spcBef>
                <a:spcPts val="0"/>
              </a:spcBef>
              <a:spcAft>
                <a:spcPts val="0"/>
              </a:spcAft>
              <a:buClr>
                <a:schemeClr val="accent1"/>
              </a:buClr>
              <a:buSzPts val="2400"/>
              <a:buFont typeface="Barlow"/>
              <a:buNone/>
              <a:defRPr b="1" i="0" sz="2400" u="none" cap="none" strike="noStrike">
                <a:solidFill>
                  <a:schemeClr val="accent1"/>
                </a:solidFill>
                <a:latin typeface="Barlow"/>
                <a:ea typeface="Barlow"/>
                <a:cs typeface="Barlow"/>
                <a:sym typeface="Barlow"/>
              </a:defRPr>
            </a:lvl3pPr>
            <a:lvl4pPr lvl="3" marR="0" rtl="0" algn="l">
              <a:lnSpc>
                <a:spcPct val="90000"/>
              </a:lnSpc>
              <a:spcBef>
                <a:spcPts val="0"/>
              </a:spcBef>
              <a:spcAft>
                <a:spcPts val="0"/>
              </a:spcAft>
              <a:buClr>
                <a:schemeClr val="accent1"/>
              </a:buClr>
              <a:buSzPts val="2400"/>
              <a:buFont typeface="Barlow"/>
              <a:buNone/>
              <a:defRPr b="1" i="0" sz="2400" u="none" cap="none" strike="noStrike">
                <a:solidFill>
                  <a:schemeClr val="accent1"/>
                </a:solidFill>
                <a:latin typeface="Barlow"/>
                <a:ea typeface="Barlow"/>
                <a:cs typeface="Barlow"/>
                <a:sym typeface="Barlow"/>
              </a:defRPr>
            </a:lvl4pPr>
            <a:lvl5pPr lvl="4" marR="0" rtl="0" algn="l">
              <a:lnSpc>
                <a:spcPct val="90000"/>
              </a:lnSpc>
              <a:spcBef>
                <a:spcPts val="0"/>
              </a:spcBef>
              <a:spcAft>
                <a:spcPts val="0"/>
              </a:spcAft>
              <a:buClr>
                <a:schemeClr val="accent1"/>
              </a:buClr>
              <a:buSzPts val="2400"/>
              <a:buFont typeface="Barlow"/>
              <a:buNone/>
              <a:defRPr b="1" i="0" sz="2400" u="none" cap="none" strike="noStrike">
                <a:solidFill>
                  <a:schemeClr val="accent1"/>
                </a:solidFill>
                <a:latin typeface="Barlow"/>
                <a:ea typeface="Barlow"/>
                <a:cs typeface="Barlow"/>
                <a:sym typeface="Barlow"/>
              </a:defRPr>
            </a:lvl5pPr>
            <a:lvl6pPr lvl="5" marR="0" rtl="0" algn="l">
              <a:lnSpc>
                <a:spcPct val="90000"/>
              </a:lnSpc>
              <a:spcBef>
                <a:spcPts val="0"/>
              </a:spcBef>
              <a:spcAft>
                <a:spcPts val="0"/>
              </a:spcAft>
              <a:buClr>
                <a:schemeClr val="accent1"/>
              </a:buClr>
              <a:buSzPts val="2400"/>
              <a:buFont typeface="Barlow"/>
              <a:buNone/>
              <a:defRPr b="1" i="0" sz="2400" u="none" cap="none" strike="noStrike">
                <a:solidFill>
                  <a:schemeClr val="accent1"/>
                </a:solidFill>
                <a:latin typeface="Barlow"/>
                <a:ea typeface="Barlow"/>
                <a:cs typeface="Barlow"/>
                <a:sym typeface="Barlow"/>
              </a:defRPr>
            </a:lvl6pPr>
            <a:lvl7pPr lvl="6" marR="0" rtl="0" algn="l">
              <a:lnSpc>
                <a:spcPct val="90000"/>
              </a:lnSpc>
              <a:spcBef>
                <a:spcPts val="0"/>
              </a:spcBef>
              <a:spcAft>
                <a:spcPts val="0"/>
              </a:spcAft>
              <a:buClr>
                <a:schemeClr val="accent1"/>
              </a:buClr>
              <a:buSzPts val="2400"/>
              <a:buFont typeface="Barlow"/>
              <a:buNone/>
              <a:defRPr b="1" i="0" sz="2400" u="none" cap="none" strike="noStrike">
                <a:solidFill>
                  <a:schemeClr val="accent1"/>
                </a:solidFill>
                <a:latin typeface="Barlow"/>
                <a:ea typeface="Barlow"/>
                <a:cs typeface="Barlow"/>
                <a:sym typeface="Barlow"/>
              </a:defRPr>
            </a:lvl7pPr>
            <a:lvl8pPr lvl="7" marR="0" rtl="0" algn="l">
              <a:lnSpc>
                <a:spcPct val="90000"/>
              </a:lnSpc>
              <a:spcBef>
                <a:spcPts val="0"/>
              </a:spcBef>
              <a:spcAft>
                <a:spcPts val="0"/>
              </a:spcAft>
              <a:buClr>
                <a:schemeClr val="accent1"/>
              </a:buClr>
              <a:buSzPts val="2400"/>
              <a:buFont typeface="Barlow"/>
              <a:buNone/>
              <a:defRPr b="1" i="0" sz="2400" u="none" cap="none" strike="noStrike">
                <a:solidFill>
                  <a:schemeClr val="accent1"/>
                </a:solidFill>
                <a:latin typeface="Barlow"/>
                <a:ea typeface="Barlow"/>
                <a:cs typeface="Barlow"/>
                <a:sym typeface="Barlow"/>
              </a:defRPr>
            </a:lvl8pPr>
            <a:lvl9pPr lvl="8" marR="0" rtl="0" algn="l">
              <a:lnSpc>
                <a:spcPct val="90000"/>
              </a:lnSpc>
              <a:spcBef>
                <a:spcPts val="0"/>
              </a:spcBef>
              <a:spcAft>
                <a:spcPts val="0"/>
              </a:spcAft>
              <a:buClr>
                <a:schemeClr val="accent1"/>
              </a:buClr>
              <a:buSzPts val="2400"/>
              <a:buFont typeface="Barlow"/>
              <a:buNone/>
              <a:defRPr b="1" i="0" sz="2400" u="none" cap="none" strike="noStrike">
                <a:solidFill>
                  <a:schemeClr val="accent1"/>
                </a:solidFill>
                <a:latin typeface="Barlow"/>
                <a:ea typeface="Barlow"/>
                <a:cs typeface="Barlow"/>
                <a:sym typeface="Barlow"/>
              </a:defRPr>
            </a:lvl9pPr>
          </a:lstStyle>
          <a:p/>
        </p:txBody>
      </p:sp>
      <p:sp>
        <p:nvSpPr>
          <p:cNvPr id="7" name="Google Shape;7;p20"/>
          <p:cNvSpPr txBox="1"/>
          <p:nvPr>
            <p:ph idx="1" type="body"/>
          </p:nvPr>
        </p:nvSpPr>
        <p:spPr>
          <a:xfrm>
            <a:off x="855300" y="1353948"/>
            <a:ext cx="5307000" cy="30339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0"/>
              </a:spcBef>
              <a:spcAft>
                <a:spcPts val="0"/>
              </a:spcAft>
              <a:buClr>
                <a:schemeClr val="lt2"/>
              </a:buClr>
              <a:buSzPts val="2400"/>
              <a:buFont typeface="Barlow Light"/>
              <a:buChar char="╸"/>
              <a:defRPr b="0" i="0" sz="2400" u="none" cap="none" strike="noStrike">
                <a:solidFill>
                  <a:schemeClr val="dk1"/>
                </a:solidFill>
                <a:latin typeface="Barlow Light"/>
                <a:ea typeface="Barlow Light"/>
                <a:cs typeface="Barlow Light"/>
                <a:sym typeface="Barlow Light"/>
              </a:defRPr>
            </a:lvl1pPr>
            <a:lvl2pPr indent="-381000" lvl="1" marL="914400" marR="0" rtl="0" algn="l">
              <a:lnSpc>
                <a:spcPct val="115000"/>
              </a:lnSpc>
              <a:spcBef>
                <a:spcPts val="800"/>
              </a:spcBef>
              <a:spcAft>
                <a:spcPts val="0"/>
              </a:spcAft>
              <a:buClr>
                <a:schemeClr val="lt2"/>
              </a:buClr>
              <a:buSzPts val="2400"/>
              <a:buFont typeface="Barlow Light"/>
              <a:buChar char="‧"/>
              <a:defRPr b="0" i="0" sz="2400" u="none" cap="none" strike="noStrike">
                <a:solidFill>
                  <a:schemeClr val="dk1"/>
                </a:solidFill>
                <a:latin typeface="Barlow Light"/>
                <a:ea typeface="Barlow Light"/>
                <a:cs typeface="Barlow Light"/>
                <a:sym typeface="Barlow Light"/>
              </a:defRPr>
            </a:lvl2pPr>
            <a:lvl3pPr indent="-381000" lvl="2" marL="1371600" marR="0" rtl="0" algn="l">
              <a:lnSpc>
                <a:spcPct val="115000"/>
              </a:lnSpc>
              <a:spcBef>
                <a:spcPts val="800"/>
              </a:spcBef>
              <a:spcAft>
                <a:spcPts val="0"/>
              </a:spcAft>
              <a:buClr>
                <a:schemeClr val="lt2"/>
              </a:buClr>
              <a:buSzPts val="2400"/>
              <a:buFont typeface="Barlow Light"/>
              <a:buChar char="‧"/>
              <a:defRPr b="0" i="0" sz="2400" u="none" cap="none" strike="noStrike">
                <a:solidFill>
                  <a:schemeClr val="dk1"/>
                </a:solidFill>
                <a:latin typeface="Barlow Light"/>
                <a:ea typeface="Barlow Light"/>
                <a:cs typeface="Barlow Light"/>
                <a:sym typeface="Barlow Light"/>
              </a:defRPr>
            </a:lvl3pPr>
            <a:lvl4pPr indent="-381000" lvl="3" marL="1828800" marR="0" rtl="0" algn="l">
              <a:lnSpc>
                <a:spcPct val="115000"/>
              </a:lnSpc>
              <a:spcBef>
                <a:spcPts val="800"/>
              </a:spcBef>
              <a:spcAft>
                <a:spcPts val="0"/>
              </a:spcAft>
              <a:buClr>
                <a:schemeClr val="dk1"/>
              </a:buClr>
              <a:buSzPts val="2400"/>
              <a:buFont typeface="Barlow Light"/>
              <a:buChar char="●"/>
              <a:defRPr b="0" i="0" sz="2400" u="none" cap="none" strike="noStrike">
                <a:solidFill>
                  <a:schemeClr val="dk1"/>
                </a:solidFill>
                <a:latin typeface="Barlow Light"/>
                <a:ea typeface="Barlow Light"/>
                <a:cs typeface="Barlow Light"/>
                <a:sym typeface="Barlow Light"/>
              </a:defRPr>
            </a:lvl4pPr>
            <a:lvl5pPr indent="-381000" lvl="4" marL="2286000" marR="0" rtl="0" algn="l">
              <a:lnSpc>
                <a:spcPct val="115000"/>
              </a:lnSpc>
              <a:spcBef>
                <a:spcPts val="800"/>
              </a:spcBef>
              <a:spcAft>
                <a:spcPts val="0"/>
              </a:spcAft>
              <a:buClr>
                <a:schemeClr val="dk1"/>
              </a:buClr>
              <a:buSzPts val="2400"/>
              <a:buFont typeface="Barlow Light"/>
              <a:buChar char="○"/>
              <a:defRPr b="0" i="0" sz="2400" u="none" cap="none" strike="noStrike">
                <a:solidFill>
                  <a:schemeClr val="dk1"/>
                </a:solidFill>
                <a:latin typeface="Barlow Light"/>
                <a:ea typeface="Barlow Light"/>
                <a:cs typeface="Barlow Light"/>
                <a:sym typeface="Barlow Light"/>
              </a:defRPr>
            </a:lvl5pPr>
            <a:lvl6pPr indent="-381000" lvl="5" marL="2743200" marR="0" rtl="0" algn="l">
              <a:lnSpc>
                <a:spcPct val="115000"/>
              </a:lnSpc>
              <a:spcBef>
                <a:spcPts val="800"/>
              </a:spcBef>
              <a:spcAft>
                <a:spcPts val="0"/>
              </a:spcAft>
              <a:buClr>
                <a:schemeClr val="dk1"/>
              </a:buClr>
              <a:buSzPts val="2400"/>
              <a:buFont typeface="Barlow Light"/>
              <a:buChar char="■"/>
              <a:defRPr b="0" i="0" sz="2400" u="none" cap="none" strike="noStrike">
                <a:solidFill>
                  <a:schemeClr val="dk1"/>
                </a:solidFill>
                <a:latin typeface="Barlow Light"/>
                <a:ea typeface="Barlow Light"/>
                <a:cs typeface="Barlow Light"/>
                <a:sym typeface="Barlow Light"/>
              </a:defRPr>
            </a:lvl6pPr>
            <a:lvl7pPr indent="-381000" lvl="6" marL="3200400" marR="0" rtl="0" algn="l">
              <a:lnSpc>
                <a:spcPct val="115000"/>
              </a:lnSpc>
              <a:spcBef>
                <a:spcPts val="800"/>
              </a:spcBef>
              <a:spcAft>
                <a:spcPts val="0"/>
              </a:spcAft>
              <a:buClr>
                <a:schemeClr val="dk1"/>
              </a:buClr>
              <a:buSzPts val="2400"/>
              <a:buFont typeface="Barlow Light"/>
              <a:buChar char="●"/>
              <a:defRPr b="0" i="0" sz="2400" u="none" cap="none" strike="noStrike">
                <a:solidFill>
                  <a:schemeClr val="dk1"/>
                </a:solidFill>
                <a:latin typeface="Barlow Light"/>
                <a:ea typeface="Barlow Light"/>
                <a:cs typeface="Barlow Light"/>
                <a:sym typeface="Barlow Light"/>
              </a:defRPr>
            </a:lvl7pPr>
            <a:lvl8pPr indent="-381000" lvl="7" marL="3657600" marR="0" rtl="0" algn="l">
              <a:lnSpc>
                <a:spcPct val="115000"/>
              </a:lnSpc>
              <a:spcBef>
                <a:spcPts val="800"/>
              </a:spcBef>
              <a:spcAft>
                <a:spcPts val="0"/>
              </a:spcAft>
              <a:buClr>
                <a:schemeClr val="dk1"/>
              </a:buClr>
              <a:buSzPts val="2400"/>
              <a:buFont typeface="Barlow Light"/>
              <a:buChar char="○"/>
              <a:defRPr b="0" i="0" sz="2400" u="none" cap="none" strike="noStrike">
                <a:solidFill>
                  <a:schemeClr val="dk1"/>
                </a:solidFill>
                <a:latin typeface="Barlow Light"/>
                <a:ea typeface="Barlow Light"/>
                <a:cs typeface="Barlow Light"/>
                <a:sym typeface="Barlow Light"/>
              </a:defRPr>
            </a:lvl8pPr>
            <a:lvl9pPr indent="-381000" lvl="8" marL="4114800" marR="0" rtl="0" algn="l">
              <a:lnSpc>
                <a:spcPct val="115000"/>
              </a:lnSpc>
              <a:spcBef>
                <a:spcPts val="800"/>
              </a:spcBef>
              <a:spcAft>
                <a:spcPts val="800"/>
              </a:spcAft>
              <a:buClr>
                <a:schemeClr val="dk1"/>
              </a:buClr>
              <a:buSzPts val="2400"/>
              <a:buFont typeface="Barlow Light"/>
              <a:buChar char="■"/>
              <a:defRPr b="0" i="0" sz="2400" u="none" cap="none" strike="noStrike">
                <a:solidFill>
                  <a:schemeClr val="dk1"/>
                </a:solidFill>
                <a:latin typeface="Barlow Light"/>
                <a:ea typeface="Barlow Light"/>
                <a:cs typeface="Barlow Light"/>
                <a:sym typeface="Barlow Light"/>
              </a:defRPr>
            </a:lvl9pPr>
          </a:lstStyle>
          <a:p/>
        </p:txBody>
      </p:sp>
      <p:sp>
        <p:nvSpPr>
          <p:cNvPr id="8" name="Google Shape;8;p20"/>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US"/>
              <a:t>‹#›</a:t>
            </a:fld>
            <a:endParaRPr/>
          </a:p>
        </p:txBody>
      </p:sp>
      <p:sp>
        <p:nvSpPr>
          <p:cNvPr id="9" name="Google Shape;9;p20"/>
          <p:cNvSpPr/>
          <p:nvPr/>
        </p:nvSpPr>
        <p:spPr>
          <a:xfrm>
            <a:off x="0" y="5096950"/>
            <a:ext cx="8719800" cy="46500"/>
          </a:xfrm>
          <a:prstGeom prst="rect">
            <a:avLst/>
          </a:prstGeom>
          <a:gradFill>
            <a:gsLst>
              <a:gs pos="0">
                <a:srgbClr val="FFFFFF">
                  <a:alpha val="29411"/>
                </a:srgbClr>
              </a:gs>
              <a:gs pos="100000">
                <a:srgbClr val="FFFFFF">
                  <a:alpha val="0"/>
                </a:srgbClr>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0"/>
          <p:cNvSpPr/>
          <p:nvPr/>
        </p:nvSpPr>
        <p:spPr>
          <a:xfrm>
            <a:off x="8693400" y="5096950"/>
            <a:ext cx="450600" cy="46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753211" y="393310"/>
            <a:ext cx="4997078" cy="2417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en-US" sz="2500">
                <a:solidFill>
                  <a:schemeClr val="lt2"/>
                </a:solidFill>
              </a:rPr>
              <a:t>ITC PROJECT</a:t>
            </a:r>
            <a:br>
              <a:rPr lang="en-US" sz="3000">
                <a:solidFill>
                  <a:schemeClr val="lt2"/>
                </a:solidFill>
              </a:rPr>
            </a:br>
            <a:r>
              <a:rPr lang="en-US" sz="5500">
                <a:solidFill>
                  <a:schemeClr val="accent1"/>
                </a:solidFill>
              </a:rPr>
              <a:t>Image Compression using SVD</a:t>
            </a:r>
            <a:endParaRPr sz="5500">
              <a:solidFill>
                <a:schemeClr val="lt2"/>
              </a:solidFill>
            </a:endParaRPr>
          </a:p>
        </p:txBody>
      </p:sp>
      <p:grpSp>
        <p:nvGrpSpPr>
          <p:cNvPr id="67" name="Google Shape;67;p1"/>
          <p:cNvGrpSpPr/>
          <p:nvPr/>
        </p:nvGrpSpPr>
        <p:grpSpPr>
          <a:xfrm>
            <a:off x="5341082" y="-1075203"/>
            <a:ext cx="4027803" cy="6437402"/>
            <a:chOff x="1019213" y="3964719"/>
            <a:chExt cx="438896" cy="683556"/>
          </a:xfrm>
        </p:grpSpPr>
        <p:sp>
          <p:nvSpPr>
            <p:cNvPr id="68" name="Google Shape;68;p1"/>
            <p:cNvSpPr/>
            <p:nvPr/>
          </p:nvSpPr>
          <p:spPr>
            <a:xfrm>
              <a:off x="1180677" y="3964719"/>
              <a:ext cx="57630" cy="327278"/>
            </a:xfrm>
            <a:custGeom>
              <a:rect b="b" l="l" r="r" t="t"/>
              <a:pathLst>
                <a:path extrusionOk="0" h="3272780" w="576302">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411"/>
                  </a:srgbClr>
                </a:gs>
                <a:gs pos="100000">
                  <a:srgbClr val="FFFFFF">
                    <a:alpha val="0"/>
                  </a:srgbClr>
                </a:gs>
              </a:gsLst>
              <a:lin ang="16200038"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 name="Google Shape;69;p1"/>
            <p:cNvSpPr/>
            <p:nvPr/>
          </p:nvSpPr>
          <p:spPr>
            <a:xfrm>
              <a:off x="1203159" y="4438020"/>
              <a:ext cx="57558" cy="169609"/>
            </a:xfrm>
            <a:custGeom>
              <a:rect b="b" l="l" r="r" t="t"/>
              <a:pathLst>
                <a:path extrusionOk="0" h="1696088" w="575582">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 name="Google Shape;70;p1"/>
            <p:cNvSpPr/>
            <p:nvPr/>
          </p:nvSpPr>
          <p:spPr>
            <a:xfrm>
              <a:off x="1266437" y="4020885"/>
              <a:ext cx="16281" cy="257547"/>
            </a:xfrm>
            <a:custGeom>
              <a:rect b="b" l="l" r="r" t="t"/>
              <a:pathLst>
                <a:path extrusionOk="0" h="2575466" w="162805">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411"/>
                  </a:srgbClr>
                </a:gs>
                <a:gs pos="100000">
                  <a:srgbClr val="FFFFFF">
                    <a:alpha val="0"/>
                  </a:srgbClr>
                </a:gs>
              </a:gsLst>
              <a:lin ang="16200038"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 name="Google Shape;71;p1"/>
            <p:cNvSpPr/>
            <p:nvPr/>
          </p:nvSpPr>
          <p:spPr>
            <a:xfrm>
              <a:off x="1191235" y="4555583"/>
              <a:ext cx="37316" cy="55944"/>
            </a:xfrm>
            <a:custGeom>
              <a:rect b="b" l="l" r="r" t="t"/>
              <a:pathLst>
                <a:path extrusionOk="0" h="559444" w="373155">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 name="Google Shape;72;p1"/>
            <p:cNvSpPr/>
            <p:nvPr/>
          </p:nvSpPr>
          <p:spPr>
            <a:xfrm>
              <a:off x="1315853" y="4184741"/>
              <a:ext cx="57558" cy="153705"/>
            </a:xfrm>
            <a:custGeom>
              <a:rect b="b" l="l" r="r" t="t"/>
              <a:pathLst>
                <a:path extrusionOk="0" h="1537051" w="575582">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411"/>
                  </a:srgbClr>
                </a:gs>
                <a:gs pos="100000">
                  <a:srgbClr val="FFFFFF">
                    <a:alpha val="0"/>
                  </a:srgbClr>
                </a:gs>
              </a:gsLst>
              <a:lin ang="16200038"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3" name="Google Shape;73;p1"/>
            <p:cNvSpPr/>
            <p:nvPr/>
          </p:nvSpPr>
          <p:spPr>
            <a:xfrm>
              <a:off x="1346594" y="4172474"/>
              <a:ext cx="36883" cy="55252"/>
            </a:xfrm>
            <a:custGeom>
              <a:rect b="b" l="l" r="r" t="t"/>
              <a:pathLst>
                <a:path extrusionOk="0" h="552522" w="368833">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 name="Google Shape;74;p1"/>
            <p:cNvSpPr/>
            <p:nvPr/>
          </p:nvSpPr>
          <p:spPr>
            <a:xfrm>
              <a:off x="1300195" y="4426721"/>
              <a:ext cx="144076" cy="148308"/>
            </a:xfrm>
            <a:custGeom>
              <a:rect b="b" l="l" r="r" t="t"/>
              <a:pathLst>
                <a:path extrusionOk="0" h="1483080" w="1440755">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 name="Google Shape;75;p1"/>
            <p:cNvSpPr/>
            <p:nvPr/>
          </p:nvSpPr>
          <p:spPr>
            <a:xfrm>
              <a:off x="1281448" y="4456718"/>
              <a:ext cx="16281" cy="191557"/>
            </a:xfrm>
            <a:custGeom>
              <a:rect b="b" l="l" r="r" t="t"/>
              <a:pathLst>
                <a:path extrusionOk="0" h="1915573" w="162805">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 name="Google Shape;76;p1"/>
            <p:cNvSpPr/>
            <p:nvPr/>
          </p:nvSpPr>
          <p:spPr>
            <a:xfrm>
              <a:off x="1416552" y="4536391"/>
              <a:ext cx="37316" cy="55944"/>
            </a:xfrm>
            <a:custGeom>
              <a:rect b="b" l="l" r="r" t="t"/>
              <a:pathLst>
                <a:path extrusionOk="0" h="559444" w="373156">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 name="Google Shape;77;p1"/>
            <p:cNvSpPr/>
            <p:nvPr/>
          </p:nvSpPr>
          <p:spPr>
            <a:xfrm>
              <a:off x="1055916" y="4289546"/>
              <a:ext cx="117277" cy="284682"/>
            </a:xfrm>
            <a:custGeom>
              <a:rect b="b" l="l" r="r" t="t"/>
              <a:pathLst>
                <a:path extrusionOk="0" h="2846825" w="1172775">
                  <a:moveTo>
                    <a:pt x="0" y="0"/>
                  </a:moveTo>
                  <a:lnTo>
                    <a:pt x="1172776" y="676445"/>
                  </a:lnTo>
                  <a:lnTo>
                    <a:pt x="1172776" y="2846826"/>
                  </a:lnTo>
                  <a:lnTo>
                    <a:pt x="0" y="2170381"/>
                  </a:lnTo>
                  <a:lnTo>
                    <a:pt x="0"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 name="Google Shape;78;p1"/>
            <p:cNvSpPr/>
            <p:nvPr/>
          </p:nvSpPr>
          <p:spPr>
            <a:xfrm>
              <a:off x="1074447" y="4427185"/>
              <a:ext cx="69877" cy="48862"/>
            </a:xfrm>
            <a:custGeom>
              <a:rect b="b" l="l" r="r" t="t"/>
              <a:pathLst>
                <a:path extrusionOk="0" h="488623" w="698766">
                  <a:moveTo>
                    <a:pt x="0" y="0"/>
                  </a:moveTo>
                  <a:lnTo>
                    <a:pt x="698767" y="402988"/>
                  </a:lnTo>
                  <a:lnTo>
                    <a:pt x="698767" y="488624"/>
                  </a:lnTo>
                  <a:lnTo>
                    <a:pt x="0" y="85635"/>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 name="Google Shape;79;p1"/>
            <p:cNvSpPr/>
            <p:nvPr/>
          </p:nvSpPr>
          <p:spPr>
            <a:xfrm>
              <a:off x="1081701" y="4448211"/>
              <a:ext cx="55397" cy="40515"/>
            </a:xfrm>
            <a:custGeom>
              <a:rect b="b" l="l" r="r" t="t"/>
              <a:pathLst>
                <a:path extrusionOk="0" h="405147" w="553970">
                  <a:moveTo>
                    <a:pt x="0" y="0"/>
                  </a:moveTo>
                  <a:lnTo>
                    <a:pt x="553971" y="319512"/>
                  </a:lnTo>
                  <a:lnTo>
                    <a:pt x="553971" y="405147"/>
                  </a:lnTo>
                  <a:lnTo>
                    <a:pt x="0" y="85635"/>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 name="Google Shape;80;p1"/>
            <p:cNvSpPr/>
            <p:nvPr/>
          </p:nvSpPr>
          <p:spPr>
            <a:xfrm>
              <a:off x="1019213" y="4439815"/>
              <a:ext cx="81619" cy="71314"/>
            </a:xfrm>
            <a:custGeom>
              <a:rect b="b" l="l" r="r" t="t"/>
              <a:pathLst>
                <a:path extrusionOk="0" h="713145" w="816188">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 name="Google Shape;81;p1"/>
            <p:cNvSpPr/>
            <p:nvPr/>
          </p:nvSpPr>
          <p:spPr>
            <a:xfrm>
              <a:off x="1087088" y="4366761"/>
              <a:ext cx="52804" cy="26266"/>
            </a:xfrm>
            <a:custGeom>
              <a:rect b="b" l="l" r="r" t="t"/>
              <a:pathLst>
                <a:path extrusionOk="0" h="262662" w="528037">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2" name="Google Shape;82;p1"/>
            <p:cNvSpPr/>
            <p:nvPr/>
          </p:nvSpPr>
          <p:spPr>
            <a:xfrm>
              <a:off x="1132267" y="4356275"/>
              <a:ext cx="21179" cy="31825"/>
            </a:xfrm>
            <a:custGeom>
              <a:rect b="b" l="l" r="r" t="t"/>
              <a:pathLst>
                <a:path extrusionOk="0" h="318255" w="211791">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3" name="Google Shape;83;p1"/>
            <p:cNvSpPr/>
            <p:nvPr/>
          </p:nvSpPr>
          <p:spPr>
            <a:xfrm>
              <a:off x="1077823" y="4371919"/>
              <a:ext cx="21179" cy="31825"/>
            </a:xfrm>
            <a:custGeom>
              <a:rect b="b" l="l" r="r" t="t"/>
              <a:pathLst>
                <a:path extrusionOk="0" h="318255" w="211791">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4" name="Google Shape;84;p1"/>
            <p:cNvSpPr/>
            <p:nvPr/>
          </p:nvSpPr>
          <p:spPr>
            <a:xfrm>
              <a:off x="1346594" y="4366905"/>
              <a:ext cx="111515" cy="122336"/>
            </a:xfrm>
            <a:custGeom>
              <a:rect b="b" l="l" r="r" t="t"/>
              <a:pathLst>
                <a:path extrusionOk="0" h="1223357" w="1115145">
                  <a:moveTo>
                    <a:pt x="1115145" y="643342"/>
                  </a:moveTo>
                  <a:lnTo>
                    <a:pt x="0" y="0"/>
                  </a:lnTo>
                  <a:lnTo>
                    <a:pt x="0" y="580015"/>
                  </a:lnTo>
                  <a:lnTo>
                    <a:pt x="1115145" y="1223358"/>
                  </a:lnTo>
                  <a:lnTo>
                    <a:pt x="1115145" y="643342"/>
                  </a:lnTo>
                  <a:close/>
                </a:path>
              </a:pathLst>
            </a:custGeom>
            <a:gradFill>
              <a:gsLst>
                <a:gs pos="0">
                  <a:srgbClr val="FFFFFF">
                    <a:alpha val="29803"/>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5" name="Google Shape;85;p1"/>
            <p:cNvSpPr/>
            <p:nvPr/>
          </p:nvSpPr>
          <p:spPr>
            <a:xfrm>
              <a:off x="1375037" y="4397332"/>
              <a:ext cx="33570" cy="26338"/>
            </a:xfrm>
            <a:custGeom>
              <a:rect b="b" l="l" r="r" t="t"/>
              <a:pathLst>
                <a:path extrusionOk="0" h="263381" w="335696">
                  <a:moveTo>
                    <a:pt x="0" y="0"/>
                  </a:moveTo>
                  <a:lnTo>
                    <a:pt x="335696" y="193578"/>
                  </a:lnTo>
                  <a:lnTo>
                    <a:pt x="335696" y="263382"/>
                  </a:lnTo>
                  <a:lnTo>
                    <a:pt x="0" y="69084"/>
                  </a:lnTo>
                  <a:lnTo>
                    <a:pt x="0" y="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 name="Google Shape;86;p1"/>
            <p:cNvSpPr/>
            <p:nvPr/>
          </p:nvSpPr>
          <p:spPr>
            <a:xfrm>
              <a:off x="1375109" y="4411254"/>
              <a:ext cx="71461" cy="48215"/>
            </a:xfrm>
            <a:custGeom>
              <a:rect b="b" l="l" r="r" t="t"/>
              <a:pathLst>
                <a:path extrusionOk="0" h="482146" w="714614">
                  <a:moveTo>
                    <a:pt x="0" y="0"/>
                  </a:moveTo>
                  <a:lnTo>
                    <a:pt x="714615" y="411624"/>
                  </a:lnTo>
                  <a:lnTo>
                    <a:pt x="714615" y="482147"/>
                  </a:lnTo>
                  <a:lnTo>
                    <a:pt x="0" y="70523"/>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7" name="Google Shape;87;p1"/>
            <p:cNvSpPr/>
            <p:nvPr/>
          </p:nvSpPr>
          <p:spPr>
            <a:xfrm>
              <a:off x="1356578" y="4386341"/>
              <a:ext cx="12679" cy="18805"/>
            </a:xfrm>
            <a:custGeom>
              <a:rect b="b" l="l" r="r" t="t"/>
              <a:pathLst>
                <a:path extrusionOk="0" h="188049" w="126786">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 name="Google Shape;88;p1"/>
            <p:cNvSpPr/>
            <p:nvPr/>
          </p:nvSpPr>
          <p:spPr>
            <a:xfrm>
              <a:off x="1061303" y="4190012"/>
              <a:ext cx="111515" cy="122336"/>
            </a:xfrm>
            <a:custGeom>
              <a:rect b="b" l="l" r="r" t="t"/>
              <a:pathLst>
                <a:path extrusionOk="0" h="1223357" w="1115145">
                  <a:moveTo>
                    <a:pt x="1115145" y="643342"/>
                  </a:moveTo>
                  <a:lnTo>
                    <a:pt x="0" y="0"/>
                  </a:lnTo>
                  <a:lnTo>
                    <a:pt x="0" y="580016"/>
                  </a:lnTo>
                  <a:lnTo>
                    <a:pt x="1115145" y="1223358"/>
                  </a:lnTo>
                  <a:lnTo>
                    <a:pt x="1115145" y="643342"/>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9" name="Google Shape;89;p1"/>
            <p:cNvSpPr/>
            <p:nvPr/>
          </p:nvSpPr>
          <p:spPr>
            <a:xfrm>
              <a:off x="1089746" y="4220439"/>
              <a:ext cx="33570" cy="26338"/>
            </a:xfrm>
            <a:custGeom>
              <a:rect b="b" l="l" r="r" t="t"/>
              <a:pathLst>
                <a:path extrusionOk="0" h="263381" w="335696">
                  <a:moveTo>
                    <a:pt x="0" y="0"/>
                  </a:moveTo>
                  <a:lnTo>
                    <a:pt x="335696" y="193578"/>
                  </a:lnTo>
                  <a:lnTo>
                    <a:pt x="335696" y="263382"/>
                  </a:lnTo>
                  <a:lnTo>
                    <a:pt x="0" y="69803"/>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0" name="Google Shape;90;p1"/>
            <p:cNvSpPr/>
            <p:nvPr/>
          </p:nvSpPr>
          <p:spPr>
            <a:xfrm>
              <a:off x="1089818" y="4234361"/>
              <a:ext cx="71461" cy="48215"/>
            </a:xfrm>
            <a:custGeom>
              <a:rect b="b" l="l" r="r" t="t"/>
              <a:pathLst>
                <a:path extrusionOk="0" h="482146" w="714615">
                  <a:moveTo>
                    <a:pt x="0" y="0"/>
                  </a:moveTo>
                  <a:lnTo>
                    <a:pt x="714615" y="411624"/>
                  </a:lnTo>
                  <a:lnTo>
                    <a:pt x="714615" y="482147"/>
                  </a:lnTo>
                  <a:lnTo>
                    <a:pt x="0" y="70523"/>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1" name="Google Shape;91;p1"/>
            <p:cNvSpPr/>
            <p:nvPr/>
          </p:nvSpPr>
          <p:spPr>
            <a:xfrm>
              <a:off x="1071287" y="4209448"/>
              <a:ext cx="12679" cy="18805"/>
            </a:xfrm>
            <a:custGeom>
              <a:rect b="b" l="l" r="r" t="t"/>
              <a:pathLst>
                <a:path extrusionOk="0" h="188049" w="126786">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92" name="Google Shape;92;p1"/>
          <p:cNvSpPr/>
          <p:nvPr/>
        </p:nvSpPr>
        <p:spPr>
          <a:xfrm>
            <a:off x="206149" y="3216298"/>
            <a:ext cx="5222905"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FEEBD9"/>
                </a:solidFill>
                <a:latin typeface="Barlow"/>
                <a:ea typeface="Barlow"/>
                <a:cs typeface="Barlow"/>
                <a:sym typeface="Barlow"/>
              </a:rPr>
              <a:t>Primanshu (2K18/CO/261)</a:t>
            </a:r>
            <a:endParaRPr/>
          </a:p>
          <a:p>
            <a:pPr indent="0" lvl="0" marL="0" marR="0" rtl="0" algn="ctr">
              <a:lnSpc>
                <a:spcPct val="100000"/>
              </a:lnSpc>
              <a:spcBef>
                <a:spcPts val="0"/>
              </a:spcBef>
              <a:spcAft>
                <a:spcPts val="0"/>
              </a:spcAft>
              <a:buNone/>
            </a:pPr>
            <a:r>
              <a:rPr b="1" i="0" lang="en-US" sz="2000" u="none" cap="none" strike="noStrike">
                <a:solidFill>
                  <a:srgbClr val="FEEBD9"/>
                </a:solidFill>
                <a:latin typeface="Barlow"/>
                <a:ea typeface="Barlow"/>
                <a:cs typeface="Barlow"/>
                <a:sym typeface="Barlow"/>
              </a:rPr>
              <a:t>Prajjwal Chittori (2K18/CO/249)</a:t>
            </a:r>
            <a:endParaRPr/>
          </a:p>
          <a:p>
            <a:pPr indent="0" lvl="0" marL="0" marR="0" rtl="0" algn="ctr">
              <a:lnSpc>
                <a:spcPct val="100000"/>
              </a:lnSpc>
              <a:spcBef>
                <a:spcPts val="0"/>
              </a:spcBef>
              <a:spcAft>
                <a:spcPts val="0"/>
              </a:spcAft>
              <a:buNone/>
            </a:pPr>
            <a:r>
              <a:rPr b="1" i="0" lang="en-US" sz="2000" u="none" cap="none" strike="noStrike">
                <a:solidFill>
                  <a:srgbClr val="FEEBD9"/>
                </a:solidFill>
                <a:latin typeface="Barlow"/>
                <a:ea typeface="Barlow"/>
                <a:cs typeface="Barlow"/>
                <a:sym typeface="Barlow"/>
              </a:rPr>
              <a:t>Dept. of Computer Science and Engineering)</a:t>
            </a:r>
            <a:br>
              <a:rPr b="1" i="0" lang="en-US" sz="2000" u="none" cap="none" strike="noStrike">
                <a:solidFill>
                  <a:srgbClr val="FEEBD9"/>
                </a:solidFill>
                <a:latin typeface="Barlow"/>
                <a:ea typeface="Barlow"/>
                <a:cs typeface="Barlow"/>
                <a:sym typeface="Barlow"/>
              </a:rPr>
            </a:br>
            <a:endParaRPr b="1" i="0" sz="2000" u="none" cap="none" strike="noStrike">
              <a:solidFill>
                <a:srgbClr val="FEEBD9"/>
              </a:solidFill>
              <a:latin typeface="Barlow"/>
              <a:ea typeface="Barlow"/>
              <a:cs typeface="Barlow"/>
              <a:sym typeface="Barlow"/>
            </a:endParaRPr>
          </a:p>
        </p:txBody>
      </p:sp>
      <p:sp>
        <p:nvSpPr>
          <p:cNvPr id="93" name="Google Shape;93;p1"/>
          <p:cNvSpPr/>
          <p:nvPr/>
        </p:nvSpPr>
        <p:spPr>
          <a:xfrm>
            <a:off x="7106718" y="2185544"/>
            <a:ext cx="806946" cy="719786"/>
          </a:xfrm>
          <a:custGeom>
            <a:rect b="b" l="l" r="r" t="t"/>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94" name="Google Shape;94;p1"/>
          <p:cNvGrpSpPr/>
          <p:nvPr/>
        </p:nvGrpSpPr>
        <p:grpSpPr>
          <a:xfrm>
            <a:off x="6970384" y="1990472"/>
            <a:ext cx="1140061" cy="1269665"/>
            <a:chOff x="10914672" y="5489861"/>
            <a:chExt cx="719842" cy="720102"/>
          </a:xfrm>
        </p:grpSpPr>
        <p:sp>
          <p:nvSpPr>
            <p:cNvPr id="95" name="Google Shape;95;p1"/>
            <p:cNvSpPr/>
            <p:nvPr/>
          </p:nvSpPr>
          <p:spPr>
            <a:xfrm>
              <a:off x="11420014" y="5489861"/>
              <a:ext cx="214500" cy="2151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 name="Google Shape;96;p1"/>
            <p:cNvSpPr/>
            <p:nvPr/>
          </p:nvSpPr>
          <p:spPr>
            <a:xfrm>
              <a:off x="11420014" y="5994863"/>
              <a:ext cx="214500" cy="2151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7" name="Google Shape;97;p1"/>
            <p:cNvSpPr/>
            <p:nvPr/>
          </p:nvSpPr>
          <p:spPr>
            <a:xfrm>
              <a:off x="10914672" y="5489861"/>
              <a:ext cx="214500" cy="2151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 name="Google Shape;98;p1"/>
            <p:cNvSpPr/>
            <p:nvPr/>
          </p:nvSpPr>
          <p:spPr>
            <a:xfrm>
              <a:off x="10914672" y="5994863"/>
              <a:ext cx="214500" cy="2151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 name="Google Shape;99;p1"/>
            <p:cNvSpPr/>
            <p:nvPr/>
          </p:nvSpPr>
          <p:spPr>
            <a:xfrm>
              <a:off x="11595623" y="5710038"/>
              <a:ext cx="28649" cy="276082"/>
            </a:xfrm>
            <a:custGeom>
              <a:rect b="b" l="l" r="r" t="t"/>
              <a:pathLst>
                <a:path extrusionOk="0" h="376" w="39">
                  <a:moveTo>
                    <a:pt x="0" y="0"/>
                  </a:moveTo>
                  <a:cubicBezTo>
                    <a:pt x="25" y="59"/>
                    <a:pt x="39" y="123"/>
                    <a:pt x="39" y="190"/>
                  </a:cubicBezTo>
                  <a:cubicBezTo>
                    <a:pt x="39" y="256"/>
                    <a:pt x="26" y="319"/>
                    <a:pt x="2" y="376"/>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0" name="Google Shape;100;p1"/>
            <p:cNvSpPr/>
            <p:nvPr/>
          </p:nvSpPr>
          <p:spPr>
            <a:xfrm>
              <a:off x="11138826" y="6170527"/>
              <a:ext cx="275351" cy="29145"/>
            </a:xfrm>
            <a:custGeom>
              <a:rect b="b" l="l" r="r" t="t"/>
              <a:pathLst>
                <a:path extrusionOk="0" h="40" w="375">
                  <a:moveTo>
                    <a:pt x="375" y="0"/>
                  </a:moveTo>
                  <a:cubicBezTo>
                    <a:pt x="317" y="26"/>
                    <a:pt x="253" y="40"/>
                    <a:pt x="185" y="40"/>
                  </a:cubicBezTo>
                  <a:cubicBezTo>
                    <a:pt x="119" y="40"/>
                    <a:pt x="57" y="26"/>
                    <a:pt x="0" y="2"/>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 name="Google Shape;101;p1"/>
            <p:cNvSpPr/>
            <p:nvPr/>
          </p:nvSpPr>
          <p:spPr>
            <a:xfrm>
              <a:off x="10925018" y="5713747"/>
              <a:ext cx="28649" cy="275287"/>
            </a:xfrm>
            <a:custGeom>
              <a:rect b="b" l="l" r="r" t="t"/>
              <a:pathLst>
                <a:path extrusionOk="0" h="375" w="39">
                  <a:moveTo>
                    <a:pt x="39" y="375"/>
                  </a:moveTo>
                  <a:cubicBezTo>
                    <a:pt x="14" y="317"/>
                    <a:pt x="0" y="253"/>
                    <a:pt x="0" y="185"/>
                  </a:cubicBezTo>
                  <a:cubicBezTo>
                    <a:pt x="0" y="120"/>
                    <a:pt x="13" y="57"/>
                    <a:pt x="37"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 name="Google Shape;102;p1"/>
            <p:cNvSpPr/>
            <p:nvPr/>
          </p:nvSpPr>
          <p:spPr>
            <a:xfrm>
              <a:off x="11135112" y="5499930"/>
              <a:ext cx="275351" cy="28880"/>
            </a:xfrm>
            <a:custGeom>
              <a:rect b="b" l="l" r="r" t="t"/>
              <a:pathLst>
                <a:path extrusionOk="0" h="39" w="375">
                  <a:moveTo>
                    <a:pt x="375" y="37"/>
                  </a:moveTo>
                  <a:cubicBezTo>
                    <a:pt x="318" y="13"/>
                    <a:pt x="256" y="0"/>
                    <a:pt x="190" y="0"/>
                  </a:cubicBezTo>
                  <a:cubicBezTo>
                    <a:pt x="122" y="0"/>
                    <a:pt x="58" y="14"/>
                    <a:pt x="0" y="39"/>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3" name="Google Shape;103;p1"/>
            <p:cNvSpPr/>
            <p:nvPr/>
          </p:nvSpPr>
          <p:spPr>
            <a:xfrm>
              <a:off x="11578115" y="5950881"/>
              <a:ext cx="52789" cy="38948"/>
            </a:xfrm>
            <a:custGeom>
              <a:rect b="b" l="l" r="r" t="t"/>
              <a:pathLst>
                <a:path extrusionOk="0" h="147" w="199">
                  <a:moveTo>
                    <a:pt x="0" y="0"/>
                  </a:moveTo>
                  <a:lnTo>
                    <a:pt x="64" y="147"/>
                  </a:lnTo>
                  <a:lnTo>
                    <a:pt x="199" y="83"/>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 name="Google Shape;104;p1"/>
            <p:cNvSpPr/>
            <p:nvPr/>
          </p:nvSpPr>
          <p:spPr>
            <a:xfrm>
              <a:off x="11135112" y="6152776"/>
              <a:ext cx="38199" cy="52991"/>
            </a:xfrm>
            <a:custGeom>
              <a:rect b="b" l="l" r="r" t="t"/>
              <a:pathLst>
                <a:path extrusionOk="0" h="200" w="144">
                  <a:moveTo>
                    <a:pt x="144" y="0"/>
                  </a:moveTo>
                  <a:lnTo>
                    <a:pt x="0" y="67"/>
                  </a:lnTo>
                  <a:lnTo>
                    <a:pt x="64" y="20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 name="Google Shape;105;p1"/>
            <p:cNvSpPr/>
            <p:nvPr/>
          </p:nvSpPr>
          <p:spPr>
            <a:xfrm>
              <a:off x="10918386" y="5710038"/>
              <a:ext cx="53054" cy="38154"/>
            </a:xfrm>
            <a:custGeom>
              <a:rect b="b" l="l" r="r" t="t"/>
              <a:pathLst>
                <a:path extrusionOk="0" h="144" w="200">
                  <a:moveTo>
                    <a:pt x="200" y="144"/>
                  </a:moveTo>
                  <a:lnTo>
                    <a:pt x="136" y="0"/>
                  </a:lnTo>
                  <a:lnTo>
                    <a:pt x="0" y="64"/>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 name="Google Shape;106;p1"/>
            <p:cNvSpPr/>
            <p:nvPr/>
          </p:nvSpPr>
          <p:spPr>
            <a:xfrm>
              <a:off x="11375979" y="5493571"/>
              <a:ext cx="38199" cy="52726"/>
            </a:xfrm>
            <a:custGeom>
              <a:rect b="b" l="l" r="r" t="t"/>
              <a:pathLst>
                <a:path extrusionOk="0" h="199" w="144">
                  <a:moveTo>
                    <a:pt x="0" y="199"/>
                  </a:moveTo>
                  <a:lnTo>
                    <a:pt x="144" y="135"/>
                  </a:lnTo>
                  <a:lnTo>
                    <a:pt x="81" y="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grpSp>
        <p:nvGrpSpPr>
          <p:cNvPr id="611" name="Google Shape;611;p9"/>
          <p:cNvGrpSpPr/>
          <p:nvPr/>
        </p:nvGrpSpPr>
        <p:grpSpPr>
          <a:xfrm>
            <a:off x="6116188" y="-130416"/>
            <a:ext cx="2272687" cy="3020381"/>
            <a:chOff x="996049" y="1552369"/>
            <a:chExt cx="485510" cy="684774"/>
          </a:xfrm>
        </p:grpSpPr>
        <p:sp>
          <p:nvSpPr>
            <p:cNvPr id="612" name="Google Shape;612;p9"/>
            <p:cNvSpPr/>
            <p:nvPr/>
          </p:nvSpPr>
          <p:spPr>
            <a:xfrm>
              <a:off x="1264384" y="1758365"/>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3" name="Google Shape;613;p9"/>
            <p:cNvSpPr/>
            <p:nvPr/>
          </p:nvSpPr>
          <p:spPr>
            <a:xfrm>
              <a:off x="1310707" y="1552369"/>
              <a:ext cx="123404" cy="187230"/>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4" name="Google Shape;614;p9"/>
            <p:cNvSpPr/>
            <p:nvPr/>
          </p:nvSpPr>
          <p:spPr>
            <a:xfrm>
              <a:off x="1237881" y="1778226"/>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5" name="Google Shape;615;p9"/>
            <p:cNvSpPr/>
            <p:nvPr/>
          </p:nvSpPr>
          <p:spPr>
            <a:xfrm>
              <a:off x="1284204" y="1572230"/>
              <a:ext cx="123404" cy="187230"/>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6" name="Google Shape;616;p9"/>
            <p:cNvSpPr/>
            <p:nvPr/>
          </p:nvSpPr>
          <p:spPr>
            <a:xfrm>
              <a:off x="996049" y="1744169"/>
              <a:ext cx="123803" cy="135766"/>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7" name="Google Shape;617;p9"/>
            <p:cNvSpPr/>
            <p:nvPr/>
          </p:nvSpPr>
          <p:spPr>
            <a:xfrm>
              <a:off x="1007048" y="1765748"/>
              <a:ext cx="14088" cy="20853"/>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8" name="Google Shape;618;p9"/>
            <p:cNvSpPr/>
            <p:nvPr/>
          </p:nvSpPr>
          <p:spPr>
            <a:xfrm>
              <a:off x="1027455" y="1778198"/>
              <a:ext cx="40470" cy="32331"/>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9" name="Google Shape;619;p9"/>
            <p:cNvSpPr/>
            <p:nvPr/>
          </p:nvSpPr>
          <p:spPr>
            <a:xfrm>
              <a:off x="1027654" y="1796338"/>
              <a:ext cx="79279" cy="54771"/>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0" name="Google Shape;620;p9"/>
            <p:cNvSpPr/>
            <p:nvPr/>
          </p:nvSpPr>
          <p:spPr>
            <a:xfrm>
              <a:off x="1314218" y="1880086"/>
              <a:ext cx="124334" cy="339182"/>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1" name="Google Shape;621;p9"/>
            <p:cNvSpPr/>
            <p:nvPr/>
          </p:nvSpPr>
          <p:spPr>
            <a:xfrm>
              <a:off x="1293480" y="1897961"/>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2" name="Google Shape;622;p9"/>
            <p:cNvSpPr/>
            <p:nvPr/>
          </p:nvSpPr>
          <p:spPr>
            <a:xfrm>
              <a:off x="1305472" y="2066980"/>
              <a:ext cx="99880" cy="66588"/>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3" name="Google Shape;623;p9"/>
            <p:cNvSpPr/>
            <p:nvPr/>
          </p:nvSpPr>
          <p:spPr>
            <a:xfrm>
              <a:off x="1312496" y="2088563"/>
              <a:ext cx="85924" cy="58555"/>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4" name="Google Shape;624;p9"/>
            <p:cNvSpPr/>
            <p:nvPr/>
          </p:nvSpPr>
          <p:spPr>
            <a:xfrm>
              <a:off x="1327934" y="1987117"/>
              <a:ext cx="55422" cy="83162"/>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5" name="Google Shape;625;p9"/>
            <p:cNvSpPr/>
            <p:nvPr/>
          </p:nvSpPr>
          <p:spPr>
            <a:xfrm>
              <a:off x="1159838" y="1665386"/>
              <a:ext cx="124334" cy="339182"/>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6" name="Google Shape;626;p9"/>
            <p:cNvSpPr/>
            <p:nvPr/>
          </p:nvSpPr>
          <p:spPr>
            <a:xfrm>
              <a:off x="1139099" y="1683460"/>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7" name="Google Shape;627;p9"/>
            <p:cNvSpPr/>
            <p:nvPr/>
          </p:nvSpPr>
          <p:spPr>
            <a:xfrm>
              <a:off x="1151092" y="1852214"/>
              <a:ext cx="99880" cy="66588"/>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8" name="Google Shape;628;p9"/>
            <p:cNvSpPr/>
            <p:nvPr/>
          </p:nvSpPr>
          <p:spPr>
            <a:xfrm>
              <a:off x="1157983" y="1873863"/>
              <a:ext cx="85924" cy="58555"/>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9" name="Google Shape;629;p9"/>
            <p:cNvSpPr/>
            <p:nvPr/>
          </p:nvSpPr>
          <p:spPr>
            <a:xfrm>
              <a:off x="1173553" y="1772417"/>
              <a:ext cx="55422" cy="83162"/>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30" name="Google Shape;630;p9"/>
            <p:cNvSpPr/>
            <p:nvPr/>
          </p:nvSpPr>
          <p:spPr>
            <a:xfrm>
              <a:off x="1031629" y="1864859"/>
              <a:ext cx="197832" cy="232760"/>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31" name="Google Shape;631;p9"/>
            <p:cNvSpPr/>
            <p:nvPr/>
          </p:nvSpPr>
          <p:spPr>
            <a:xfrm>
              <a:off x="1010626" y="1877041"/>
              <a:ext cx="74627" cy="70970"/>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32" name="Google Shape;632;p9"/>
            <p:cNvSpPr/>
            <p:nvPr/>
          </p:nvSpPr>
          <p:spPr>
            <a:xfrm>
              <a:off x="1134925" y="1949468"/>
              <a:ext cx="43328" cy="3399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33" name="Google Shape;633;p9"/>
            <p:cNvSpPr/>
            <p:nvPr/>
          </p:nvSpPr>
          <p:spPr>
            <a:xfrm>
              <a:off x="1094839" y="1944436"/>
              <a:ext cx="83532" cy="57161"/>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34" name="Google Shape;634;p9"/>
            <p:cNvSpPr/>
            <p:nvPr/>
          </p:nvSpPr>
          <p:spPr>
            <a:xfrm>
              <a:off x="1077281" y="1952249"/>
              <a:ext cx="101209" cy="6738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35" name="Google Shape;635;p9"/>
            <p:cNvSpPr/>
            <p:nvPr/>
          </p:nvSpPr>
          <p:spPr>
            <a:xfrm>
              <a:off x="1188792" y="1979734"/>
              <a:ext cx="22462" cy="33373"/>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36" name="Google Shape;636;p9"/>
            <p:cNvSpPr/>
            <p:nvPr/>
          </p:nvSpPr>
          <p:spPr>
            <a:xfrm>
              <a:off x="1046537" y="1669527"/>
              <a:ext cx="55555" cy="75611"/>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637" name="Google Shape;637;p9"/>
          <p:cNvSpPr txBox="1"/>
          <p:nvPr>
            <p:ph idx="1" type="body"/>
          </p:nvPr>
        </p:nvSpPr>
        <p:spPr>
          <a:xfrm>
            <a:off x="229754" y="1447419"/>
            <a:ext cx="5869442" cy="2708241"/>
          </a:xfrm>
          <a:prstGeom prst="rect">
            <a:avLst/>
          </a:prstGeom>
          <a:noFill/>
          <a:ln>
            <a:noFill/>
          </a:ln>
        </p:spPr>
        <p:txBody>
          <a:bodyPr anchorCtr="0" anchor="t" bIns="0" lIns="0" spcFirstLastPara="1" rIns="0" wrap="square" tIns="0">
            <a:noAutofit/>
          </a:bodyPr>
          <a:lstStyle/>
          <a:p>
            <a:pPr indent="-285750" lvl="0" marL="285750" marR="571500" rtl="0" algn="l">
              <a:lnSpc>
                <a:spcPct val="115000"/>
              </a:lnSpc>
              <a:spcBef>
                <a:spcPts val="0"/>
              </a:spcBef>
              <a:spcAft>
                <a:spcPts val="0"/>
              </a:spcAft>
              <a:buSzPts val="2000"/>
              <a:buFont typeface="Noto Sans Symbols"/>
              <a:buChar char="✔"/>
            </a:pPr>
            <a:r>
              <a:rPr lang="en-US" sz="1800">
                <a:latin typeface="Times New Roman"/>
                <a:ea typeface="Times New Roman"/>
                <a:cs typeface="Times New Roman"/>
                <a:sym typeface="Times New Roman"/>
              </a:rPr>
              <a:t>We can take the first k values of these sorted(descending) singular values and the image quality is directly proportional to the value of k and inversely proportional to the compression quality.</a:t>
            </a:r>
            <a:endParaRPr/>
          </a:p>
          <a:p>
            <a:pPr indent="-285750" lvl="0" marL="285750" marR="571500" rtl="0" algn="l">
              <a:lnSpc>
                <a:spcPct val="115000"/>
              </a:lnSpc>
              <a:spcBef>
                <a:spcPts val="0"/>
              </a:spcBef>
              <a:spcAft>
                <a:spcPts val="0"/>
              </a:spcAft>
              <a:buSzPts val="2000"/>
              <a:buFont typeface="Noto Sans Symbols"/>
              <a:buChar char="✔"/>
            </a:pPr>
            <a:r>
              <a:rPr lang="en-US" sz="1800">
                <a:latin typeface="Times New Roman"/>
                <a:ea typeface="Times New Roman"/>
                <a:cs typeface="Times New Roman"/>
                <a:sym typeface="Times New Roman"/>
              </a:rPr>
              <a:t>Mean Squared Error can also be calculated for the compressed images using the following relation- </a:t>
            </a:r>
            <a:endParaRPr/>
          </a:p>
        </p:txBody>
      </p:sp>
      <p:sp>
        <p:nvSpPr>
          <p:cNvPr id="638" name="Google Shape;638;p9"/>
          <p:cNvSpPr txBox="1"/>
          <p:nvPr>
            <p:ph type="title"/>
          </p:nvPr>
        </p:nvSpPr>
        <p:spPr>
          <a:xfrm>
            <a:off x="855300" y="836000"/>
            <a:ext cx="6252264"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400"/>
              <a:buNone/>
            </a:pPr>
            <a:r>
              <a:rPr lang="en-US"/>
              <a:t>SVD implementation</a:t>
            </a:r>
            <a:endParaRPr/>
          </a:p>
        </p:txBody>
      </p:sp>
      <p:sp>
        <p:nvSpPr>
          <p:cNvPr id="639" name="Google Shape;639;p9"/>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640" name="Google Shape;640;p9"/>
          <p:cNvGrpSpPr/>
          <p:nvPr/>
        </p:nvGrpSpPr>
        <p:grpSpPr>
          <a:xfrm>
            <a:off x="3304333" y="-97321"/>
            <a:ext cx="2248277" cy="759637"/>
            <a:chOff x="5449890" y="2388596"/>
            <a:chExt cx="677099" cy="759637"/>
          </a:xfrm>
        </p:grpSpPr>
        <p:sp>
          <p:nvSpPr>
            <p:cNvPr id="641" name="Google Shape;641;p9"/>
            <p:cNvSpPr/>
            <p:nvPr/>
          </p:nvSpPr>
          <p:spPr>
            <a:xfrm>
              <a:off x="5585132" y="2388596"/>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42" name="Google Shape;642;p9"/>
            <p:cNvSpPr/>
            <p:nvPr/>
          </p:nvSpPr>
          <p:spPr>
            <a:xfrm>
              <a:off x="5561622" y="2401314"/>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43" name="Google Shape;643;p9"/>
            <p:cNvSpPr/>
            <p:nvPr/>
          </p:nvSpPr>
          <p:spPr>
            <a:xfrm>
              <a:off x="5561695" y="2401314"/>
              <a:ext cx="504724" cy="344515"/>
            </a:xfrm>
            <a:custGeom>
              <a:rect b="b" l="l" r="r" t="t"/>
              <a:pathLst>
                <a:path extrusionOk="0" h="3445153" w="5047243">
                  <a:moveTo>
                    <a:pt x="0" y="0"/>
                  </a:moveTo>
                  <a:lnTo>
                    <a:pt x="5047243" y="2911346"/>
                  </a:lnTo>
                  <a:lnTo>
                    <a:pt x="5047243" y="3445154"/>
                  </a:lnTo>
                  <a:lnTo>
                    <a:pt x="0" y="533808"/>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44" name="Google Shape;644;p9"/>
            <p:cNvSpPr/>
            <p:nvPr/>
          </p:nvSpPr>
          <p:spPr>
            <a:xfrm>
              <a:off x="5514148" y="2579096"/>
              <a:ext cx="130645" cy="111534"/>
            </a:xfrm>
            <a:custGeom>
              <a:rect b="b" l="l" r="r" t="t"/>
              <a:pathLst>
                <a:path extrusionOk="0" h="1115342" w="1306448">
                  <a:moveTo>
                    <a:pt x="0" y="0"/>
                  </a:moveTo>
                  <a:lnTo>
                    <a:pt x="1306449" y="753352"/>
                  </a:lnTo>
                  <a:lnTo>
                    <a:pt x="1306449" y="1115343"/>
                  </a:lnTo>
                  <a:lnTo>
                    <a:pt x="0" y="36199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45" name="Google Shape;645;p9"/>
            <p:cNvSpPr/>
            <p:nvPr/>
          </p:nvSpPr>
          <p:spPr>
            <a:xfrm>
              <a:off x="5873279" y="2780382"/>
              <a:ext cx="130645" cy="111534"/>
            </a:xfrm>
            <a:custGeom>
              <a:rect b="b" l="l" r="r" t="t"/>
              <a:pathLst>
                <a:path extrusionOk="0" h="1115343" w="1306449">
                  <a:moveTo>
                    <a:pt x="0" y="0"/>
                  </a:moveTo>
                  <a:lnTo>
                    <a:pt x="1306449" y="753352"/>
                  </a:lnTo>
                  <a:lnTo>
                    <a:pt x="1306449" y="1115343"/>
                  </a:lnTo>
                  <a:lnTo>
                    <a:pt x="0" y="361991"/>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46" name="Google Shape;646;p9"/>
            <p:cNvSpPr/>
            <p:nvPr/>
          </p:nvSpPr>
          <p:spPr>
            <a:xfrm>
              <a:off x="5595689" y="2548855"/>
              <a:ext cx="289946" cy="179600"/>
            </a:xfrm>
            <a:custGeom>
              <a:rect b="b" l="l" r="r" t="t"/>
              <a:pathLst>
                <a:path extrusionOk="0" h="1796003" w="2899464">
                  <a:moveTo>
                    <a:pt x="0" y="0"/>
                  </a:moveTo>
                  <a:lnTo>
                    <a:pt x="2899464" y="1672647"/>
                  </a:lnTo>
                  <a:lnTo>
                    <a:pt x="2899464" y="1796003"/>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47" name="Google Shape;647;p9"/>
            <p:cNvSpPr/>
            <p:nvPr/>
          </p:nvSpPr>
          <p:spPr>
            <a:xfrm>
              <a:off x="5595689" y="2573678"/>
              <a:ext cx="250194" cy="156618"/>
            </a:xfrm>
            <a:custGeom>
              <a:rect b="b" l="l" r="r" t="t"/>
              <a:pathLst>
                <a:path extrusionOk="0" h="1566179" w="2501945">
                  <a:moveTo>
                    <a:pt x="0" y="0"/>
                  </a:moveTo>
                  <a:lnTo>
                    <a:pt x="2501946" y="1442823"/>
                  </a:lnTo>
                  <a:lnTo>
                    <a:pt x="2501946" y="1566179"/>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48" name="Google Shape;648;p9"/>
            <p:cNvSpPr/>
            <p:nvPr/>
          </p:nvSpPr>
          <p:spPr>
            <a:xfrm>
              <a:off x="5595689" y="2598207"/>
              <a:ext cx="212867" cy="135104"/>
            </a:xfrm>
            <a:custGeom>
              <a:rect b="b" l="l" r="r" t="t"/>
              <a:pathLst>
                <a:path extrusionOk="0" h="1351040" w="2128674">
                  <a:moveTo>
                    <a:pt x="0" y="0"/>
                  </a:moveTo>
                  <a:lnTo>
                    <a:pt x="2128674" y="1227685"/>
                  </a:lnTo>
                  <a:lnTo>
                    <a:pt x="2128674" y="1351041"/>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49" name="Google Shape;649;p9"/>
            <p:cNvSpPr/>
            <p:nvPr/>
          </p:nvSpPr>
          <p:spPr>
            <a:xfrm>
              <a:off x="5474506" y="2661489"/>
              <a:ext cx="212280" cy="231733"/>
            </a:xfrm>
            <a:custGeom>
              <a:rect b="b" l="l" r="r" t="t"/>
              <a:pathLst>
                <a:path extrusionOk="0" h="2317328" w="2122796">
                  <a:moveTo>
                    <a:pt x="0" y="0"/>
                  </a:moveTo>
                  <a:lnTo>
                    <a:pt x="2122796" y="1224014"/>
                  </a:lnTo>
                  <a:lnTo>
                    <a:pt x="2122796" y="2317328"/>
                  </a:lnTo>
                  <a:lnTo>
                    <a:pt x="0" y="1093315"/>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50" name="Google Shape;650;p9"/>
            <p:cNvSpPr/>
            <p:nvPr/>
          </p:nvSpPr>
          <p:spPr>
            <a:xfrm>
              <a:off x="5595689" y="2437983"/>
              <a:ext cx="20868" cy="31247"/>
            </a:xfrm>
            <a:custGeom>
              <a:rect b="b" l="l" r="r" t="t"/>
              <a:pathLst>
                <a:path extrusionOk="0" h="312470" w="208679">
                  <a:moveTo>
                    <a:pt x="208679" y="216028"/>
                  </a:moveTo>
                  <a:cubicBezTo>
                    <a:pt x="208679" y="296062"/>
                    <a:pt x="161653" y="333509"/>
                    <a:pt x="104340" y="300468"/>
                  </a:cubicBezTo>
                  <a:cubicBezTo>
                    <a:pt x="47026" y="267426"/>
                    <a:pt x="0" y="175643"/>
                    <a:pt x="0" y="96343"/>
                  </a:cubicBezTo>
                  <a:cubicBezTo>
                    <a:pt x="0" y="17043"/>
                    <a:pt x="47026" y="-21139"/>
                    <a:pt x="104340" y="11903"/>
                  </a:cubicBezTo>
                  <a:cubicBezTo>
                    <a:pt x="161653" y="44945"/>
                    <a:pt x="208679" y="136727"/>
                    <a:pt x="208679" y="216028"/>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51" name="Google Shape;651;p9"/>
            <p:cNvSpPr/>
            <p:nvPr/>
          </p:nvSpPr>
          <p:spPr>
            <a:xfrm>
              <a:off x="5872018" y="2838394"/>
              <a:ext cx="254971" cy="256404"/>
            </a:xfrm>
            <a:custGeom>
              <a:rect b="b" l="l" r="r" t="t"/>
              <a:pathLst>
                <a:path extrusionOk="0" h="2564040" w="2549706">
                  <a:moveTo>
                    <a:pt x="0" y="0"/>
                  </a:moveTo>
                  <a:lnTo>
                    <a:pt x="2549707" y="1470725"/>
                  </a:lnTo>
                  <a:lnTo>
                    <a:pt x="2549707" y="2564040"/>
                  </a:lnTo>
                  <a:lnTo>
                    <a:pt x="0" y="1093315"/>
                  </a:lnTo>
                  <a:lnTo>
                    <a:pt x="0" y="0"/>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52" name="Google Shape;652;p9"/>
            <p:cNvSpPr/>
            <p:nvPr/>
          </p:nvSpPr>
          <p:spPr>
            <a:xfrm>
              <a:off x="5890847" y="2871416"/>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53" name="Google Shape;653;p9"/>
            <p:cNvSpPr/>
            <p:nvPr/>
          </p:nvSpPr>
          <p:spPr>
            <a:xfrm>
              <a:off x="5938027" y="2899900"/>
              <a:ext cx="38429" cy="58374"/>
            </a:xfrm>
            <a:custGeom>
              <a:rect b="b" l="l" r="r" t="t"/>
              <a:pathLst>
                <a:path extrusionOk="0" h="583737" w="384293">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54" name="Google Shape;654;p9"/>
            <p:cNvSpPr/>
            <p:nvPr/>
          </p:nvSpPr>
          <p:spPr>
            <a:xfrm>
              <a:off x="5985208" y="2926626"/>
              <a:ext cx="38429" cy="58374"/>
            </a:xfrm>
            <a:custGeom>
              <a:rect b="b" l="l" r="r" t="t"/>
              <a:pathLst>
                <a:path extrusionOk="0" h="583737" w="384292">
                  <a:moveTo>
                    <a:pt x="0" y="0"/>
                  </a:moveTo>
                  <a:lnTo>
                    <a:pt x="384293" y="221747"/>
                  </a:lnTo>
                  <a:lnTo>
                    <a:pt x="384293" y="583738"/>
                  </a:lnTo>
                  <a:lnTo>
                    <a:pt x="0" y="361257"/>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55" name="Google Shape;655;p9"/>
            <p:cNvSpPr/>
            <p:nvPr/>
          </p:nvSpPr>
          <p:spPr>
            <a:xfrm>
              <a:off x="6032389" y="2955109"/>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56" name="Google Shape;656;p9"/>
            <p:cNvSpPr/>
            <p:nvPr/>
          </p:nvSpPr>
          <p:spPr>
            <a:xfrm>
              <a:off x="5449890" y="2673790"/>
              <a:ext cx="212279" cy="231733"/>
            </a:xfrm>
            <a:custGeom>
              <a:rect b="b" l="l" r="r" t="t"/>
              <a:pathLst>
                <a:path extrusionOk="0" h="2317328" w="2122795">
                  <a:moveTo>
                    <a:pt x="0" y="0"/>
                  </a:moveTo>
                  <a:lnTo>
                    <a:pt x="2122796" y="1224014"/>
                  </a:lnTo>
                  <a:lnTo>
                    <a:pt x="2122796" y="2317329"/>
                  </a:lnTo>
                  <a:lnTo>
                    <a:pt x="0" y="1093315"/>
                  </a:lnTo>
                  <a:lnTo>
                    <a:pt x="0" y="0"/>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57" name="Google Shape;657;p9"/>
            <p:cNvSpPr/>
            <p:nvPr/>
          </p:nvSpPr>
          <p:spPr>
            <a:xfrm>
              <a:off x="5464322" y="2708351"/>
              <a:ext cx="168633" cy="109625"/>
            </a:xfrm>
            <a:custGeom>
              <a:rect b="b" l="l" r="r" t="t"/>
              <a:pathLst>
                <a:path extrusionOk="0" h="1096251" w="1686333">
                  <a:moveTo>
                    <a:pt x="0" y="0"/>
                  </a:moveTo>
                  <a:lnTo>
                    <a:pt x="1686333" y="972896"/>
                  </a:lnTo>
                  <a:lnTo>
                    <a:pt x="1686333" y="1096252"/>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58" name="Google Shape;658;p9"/>
            <p:cNvSpPr/>
            <p:nvPr/>
          </p:nvSpPr>
          <p:spPr>
            <a:xfrm>
              <a:off x="5464322" y="2733173"/>
              <a:ext cx="135054" cy="90241"/>
            </a:xfrm>
            <a:custGeom>
              <a:rect b="b" l="l" r="r" t="t"/>
              <a:pathLst>
                <a:path extrusionOk="0" h="902407" w="1350536">
                  <a:moveTo>
                    <a:pt x="0" y="0"/>
                  </a:moveTo>
                  <a:lnTo>
                    <a:pt x="1350536" y="779051"/>
                  </a:lnTo>
                  <a:lnTo>
                    <a:pt x="1350536" y="902407"/>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59" name="Google Shape;659;p9"/>
            <p:cNvSpPr/>
            <p:nvPr/>
          </p:nvSpPr>
          <p:spPr>
            <a:xfrm>
              <a:off x="5681609" y="2910721"/>
              <a:ext cx="170985" cy="237512"/>
            </a:xfrm>
            <a:custGeom>
              <a:rect b="b" l="l" r="r" t="t"/>
              <a:pathLst>
                <a:path extrusionOk="0" h="2375115" w="1709846">
                  <a:moveTo>
                    <a:pt x="714212" y="714693"/>
                  </a:moveTo>
                  <a:cubicBezTo>
                    <a:pt x="714212" y="860077"/>
                    <a:pt x="681881" y="953328"/>
                    <a:pt x="617220" y="993713"/>
                  </a:cubicBezTo>
                  <a:cubicBezTo>
                    <a:pt x="552559" y="1034097"/>
                    <a:pt x="465854" y="1023083"/>
                    <a:pt x="357106" y="959937"/>
                  </a:cubicBezTo>
                  <a:cubicBezTo>
                    <a:pt x="248358" y="897525"/>
                    <a:pt x="161653" y="808679"/>
                    <a:pt x="96992" y="693400"/>
                  </a:cubicBezTo>
                  <a:cubicBezTo>
                    <a:pt x="32331" y="578855"/>
                    <a:pt x="0" y="448157"/>
                    <a:pt x="0" y="302773"/>
                  </a:cubicBezTo>
                  <a:cubicBezTo>
                    <a:pt x="0" y="157389"/>
                    <a:pt x="32331" y="64138"/>
                    <a:pt x="96992" y="23754"/>
                  </a:cubicBezTo>
                  <a:cubicBezTo>
                    <a:pt x="161653" y="-16631"/>
                    <a:pt x="248358" y="-5617"/>
                    <a:pt x="357106" y="57529"/>
                  </a:cubicBezTo>
                  <a:cubicBezTo>
                    <a:pt x="465854" y="120676"/>
                    <a:pt x="552559" y="208788"/>
                    <a:pt x="617220" y="324067"/>
                  </a:cubicBezTo>
                  <a:cubicBezTo>
                    <a:pt x="681881" y="438611"/>
                    <a:pt x="714212" y="568576"/>
                    <a:pt x="714212" y="714693"/>
                  </a:cubicBezTo>
                  <a:close/>
                  <a:moveTo>
                    <a:pt x="486428" y="583261"/>
                  </a:moveTo>
                  <a:cubicBezTo>
                    <a:pt x="486428" y="503961"/>
                    <a:pt x="474672" y="440080"/>
                    <a:pt x="450424" y="390150"/>
                  </a:cubicBezTo>
                  <a:cubicBezTo>
                    <a:pt x="426176" y="340220"/>
                    <a:pt x="395315" y="304976"/>
                    <a:pt x="357841" y="282948"/>
                  </a:cubicBezTo>
                  <a:cubicBezTo>
                    <a:pt x="318897" y="260186"/>
                    <a:pt x="287301" y="260186"/>
                    <a:pt x="263053" y="281479"/>
                  </a:cubicBezTo>
                  <a:cubicBezTo>
                    <a:pt x="240275" y="304242"/>
                    <a:pt x="228518" y="354905"/>
                    <a:pt x="228518" y="433471"/>
                  </a:cubicBezTo>
                  <a:cubicBezTo>
                    <a:pt x="228518" y="512771"/>
                    <a:pt x="240275" y="577387"/>
                    <a:pt x="263053" y="627316"/>
                  </a:cubicBezTo>
                  <a:cubicBezTo>
                    <a:pt x="287301" y="677246"/>
                    <a:pt x="318897" y="713225"/>
                    <a:pt x="357841" y="735253"/>
                  </a:cubicBezTo>
                  <a:cubicBezTo>
                    <a:pt x="395315" y="757281"/>
                    <a:pt x="426176" y="757281"/>
                    <a:pt x="450424" y="735253"/>
                  </a:cubicBezTo>
                  <a:cubicBezTo>
                    <a:pt x="473937" y="713225"/>
                    <a:pt x="486428" y="661827"/>
                    <a:pt x="486428" y="583261"/>
                  </a:cubicBezTo>
                  <a:close/>
                  <a:moveTo>
                    <a:pt x="1107322" y="527457"/>
                  </a:moveTo>
                  <a:lnTo>
                    <a:pt x="1387275" y="688994"/>
                  </a:lnTo>
                  <a:lnTo>
                    <a:pt x="598850" y="1845456"/>
                  </a:lnTo>
                  <a:lnTo>
                    <a:pt x="318897" y="1683918"/>
                  </a:lnTo>
                  <a:lnTo>
                    <a:pt x="1107322" y="527457"/>
                  </a:lnTo>
                  <a:close/>
                  <a:moveTo>
                    <a:pt x="1709846" y="2072343"/>
                  </a:moveTo>
                  <a:cubicBezTo>
                    <a:pt x="1709846" y="2217726"/>
                    <a:pt x="1677516" y="2310978"/>
                    <a:pt x="1612855" y="2351362"/>
                  </a:cubicBezTo>
                  <a:cubicBezTo>
                    <a:pt x="1548194" y="2391746"/>
                    <a:pt x="1461489" y="2380732"/>
                    <a:pt x="1352741" y="2317586"/>
                  </a:cubicBezTo>
                  <a:cubicBezTo>
                    <a:pt x="1243992" y="2255174"/>
                    <a:pt x="1157288" y="2166328"/>
                    <a:pt x="1092626" y="2051049"/>
                  </a:cubicBezTo>
                  <a:cubicBezTo>
                    <a:pt x="1027965" y="1936504"/>
                    <a:pt x="995635" y="1805806"/>
                    <a:pt x="995635" y="1660422"/>
                  </a:cubicBezTo>
                  <a:cubicBezTo>
                    <a:pt x="995635" y="1515038"/>
                    <a:pt x="1027965" y="1421787"/>
                    <a:pt x="1092626" y="1381403"/>
                  </a:cubicBezTo>
                  <a:cubicBezTo>
                    <a:pt x="1157288" y="1341019"/>
                    <a:pt x="1243992" y="1352032"/>
                    <a:pt x="1352741" y="1415179"/>
                  </a:cubicBezTo>
                  <a:cubicBezTo>
                    <a:pt x="1461489" y="1477591"/>
                    <a:pt x="1548194" y="1566436"/>
                    <a:pt x="1612855" y="1681715"/>
                  </a:cubicBezTo>
                  <a:cubicBezTo>
                    <a:pt x="1677516" y="1796260"/>
                    <a:pt x="1709846" y="1926959"/>
                    <a:pt x="1709846" y="2072343"/>
                  </a:cubicBezTo>
                  <a:close/>
                  <a:moveTo>
                    <a:pt x="1482063" y="1940910"/>
                  </a:moveTo>
                  <a:cubicBezTo>
                    <a:pt x="1482063" y="1861609"/>
                    <a:pt x="1470306" y="1797729"/>
                    <a:pt x="1446058" y="1747799"/>
                  </a:cubicBezTo>
                  <a:cubicBezTo>
                    <a:pt x="1421810" y="1697869"/>
                    <a:pt x="1390949" y="1662625"/>
                    <a:pt x="1353475" y="1640597"/>
                  </a:cubicBezTo>
                  <a:cubicBezTo>
                    <a:pt x="1314532" y="1617835"/>
                    <a:pt x="1282936" y="1617835"/>
                    <a:pt x="1258688" y="1639128"/>
                  </a:cubicBezTo>
                  <a:cubicBezTo>
                    <a:pt x="1235910" y="1661890"/>
                    <a:pt x="1224153" y="1712555"/>
                    <a:pt x="1224153" y="1791121"/>
                  </a:cubicBezTo>
                  <a:cubicBezTo>
                    <a:pt x="1224153" y="1870421"/>
                    <a:pt x="1235910" y="1935036"/>
                    <a:pt x="1258688" y="1984965"/>
                  </a:cubicBezTo>
                  <a:cubicBezTo>
                    <a:pt x="1282936" y="2034895"/>
                    <a:pt x="1314532" y="2070874"/>
                    <a:pt x="1353475" y="2092902"/>
                  </a:cubicBezTo>
                  <a:cubicBezTo>
                    <a:pt x="1390949" y="2114930"/>
                    <a:pt x="1421810" y="2114930"/>
                    <a:pt x="1446058" y="2092902"/>
                  </a:cubicBezTo>
                  <a:cubicBezTo>
                    <a:pt x="1469571" y="2071608"/>
                    <a:pt x="1482063" y="2020210"/>
                    <a:pt x="1482063" y="1940910"/>
                  </a:cubicBez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nvGrpSpPr>
          <p:cNvPr id="660" name="Google Shape;660;p9"/>
          <p:cNvGrpSpPr/>
          <p:nvPr/>
        </p:nvGrpSpPr>
        <p:grpSpPr>
          <a:xfrm>
            <a:off x="8406082" y="4164880"/>
            <a:ext cx="632987" cy="584970"/>
            <a:chOff x="5297950" y="1632050"/>
            <a:chExt cx="426200" cy="431100"/>
          </a:xfrm>
        </p:grpSpPr>
        <p:sp>
          <p:nvSpPr>
            <p:cNvPr id="661" name="Google Shape;661;p9"/>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2" name="Google Shape;662;p9"/>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663" name="Google Shape;663;p9"/>
          <p:cNvGrpSpPr/>
          <p:nvPr/>
        </p:nvGrpSpPr>
        <p:grpSpPr>
          <a:xfrm>
            <a:off x="378781" y="695413"/>
            <a:ext cx="358351" cy="381822"/>
            <a:chOff x="5970800" y="1619250"/>
            <a:chExt cx="428650" cy="456725"/>
          </a:xfrm>
        </p:grpSpPr>
        <p:sp>
          <p:nvSpPr>
            <p:cNvPr id="664" name="Google Shape;664;p9"/>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5" name="Google Shape;665;p9"/>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6" name="Google Shape;666;p9"/>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7" name="Google Shape;667;p9"/>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8" name="Google Shape;668;p9"/>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669" name="Google Shape;669;p9"/>
          <p:cNvGrpSpPr/>
          <p:nvPr/>
        </p:nvGrpSpPr>
        <p:grpSpPr>
          <a:xfrm>
            <a:off x="8264814" y="399319"/>
            <a:ext cx="500405" cy="588521"/>
            <a:chOff x="6625350" y="1613750"/>
            <a:chExt cx="480525" cy="438400"/>
          </a:xfrm>
        </p:grpSpPr>
        <p:sp>
          <p:nvSpPr>
            <p:cNvPr id="670" name="Google Shape;670;p9"/>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71" name="Google Shape;671;p9"/>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72" name="Google Shape;672;p9"/>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73" name="Google Shape;673;p9"/>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74" name="Google Shape;674;p9"/>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pic>
        <p:nvPicPr>
          <p:cNvPr id="675" name="Google Shape;675;p9"/>
          <p:cNvPicPr preferRelativeResize="0"/>
          <p:nvPr/>
        </p:nvPicPr>
        <p:blipFill rotWithShape="1">
          <a:blip r:embed="rId3">
            <a:alphaModFix/>
          </a:blip>
          <a:srcRect b="0" l="0" r="0" t="0"/>
          <a:stretch/>
        </p:blipFill>
        <p:spPr>
          <a:xfrm>
            <a:off x="997527" y="3593125"/>
            <a:ext cx="3927643" cy="1100650"/>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fadeDir="5400000" kx="0" rotWithShape="0" algn="bl" stA="28000"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0"/>
          <p:cNvSpPr txBox="1"/>
          <p:nvPr>
            <p:ph type="title"/>
          </p:nvPr>
        </p:nvSpPr>
        <p:spPr>
          <a:xfrm>
            <a:off x="889996" y="683703"/>
            <a:ext cx="2156744" cy="2631447"/>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400"/>
              <a:buNone/>
            </a:pPr>
            <a:r>
              <a:rPr lang="en-US"/>
              <a:t>Images given here show the results of applying SVD on frames of video, taking different values of k</a:t>
            </a:r>
            <a:endParaRPr/>
          </a:p>
        </p:txBody>
      </p:sp>
      <p:sp>
        <p:nvSpPr>
          <p:cNvPr id="681" name="Google Shape;681;p10"/>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682" name="Google Shape;682;p10"/>
          <p:cNvGrpSpPr/>
          <p:nvPr/>
        </p:nvGrpSpPr>
        <p:grpSpPr>
          <a:xfrm>
            <a:off x="-1643997" y="1709847"/>
            <a:ext cx="2290927" cy="1891383"/>
            <a:chOff x="996049" y="1552369"/>
            <a:chExt cx="485510" cy="684774"/>
          </a:xfrm>
        </p:grpSpPr>
        <p:sp>
          <p:nvSpPr>
            <p:cNvPr id="683" name="Google Shape;683;p10"/>
            <p:cNvSpPr/>
            <p:nvPr/>
          </p:nvSpPr>
          <p:spPr>
            <a:xfrm>
              <a:off x="1264384" y="1758365"/>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4" name="Google Shape;684;p10"/>
            <p:cNvSpPr/>
            <p:nvPr/>
          </p:nvSpPr>
          <p:spPr>
            <a:xfrm>
              <a:off x="1310707" y="1552369"/>
              <a:ext cx="123404" cy="187230"/>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5" name="Google Shape;685;p10"/>
            <p:cNvSpPr/>
            <p:nvPr/>
          </p:nvSpPr>
          <p:spPr>
            <a:xfrm>
              <a:off x="1237881" y="1778226"/>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6" name="Google Shape;686;p10"/>
            <p:cNvSpPr/>
            <p:nvPr/>
          </p:nvSpPr>
          <p:spPr>
            <a:xfrm>
              <a:off x="1284204" y="1572230"/>
              <a:ext cx="123404" cy="187230"/>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7" name="Google Shape;687;p10"/>
            <p:cNvSpPr/>
            <p:nvPr/>
          </p:nvSpPr>
          <p:spPr>
            <a:xfrm>
              <a:off x="996049" y="1744169"/>
              <a:ext cx="123803" cy="135766"/>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8" name="Google Shape;688;p10"/>
            <p:cNvSpPr/>
            <p:nvPr/>
          </p:nvSpPr>
          <p:spPr>
            <a:xfrm>
              <a:off x="1007048" y="1765748"/>
              <a:ext cx="14088" cy="20853"/>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9" name="Google Shape;689;p10"/>
            <p:cNvSpPr/>
            <p:nvPr/>
          </p:nvSpPr>
          <p:spPr>
            <a:xfrm>
              <a:off x="1027455" y="1778198"/>
              <a:ext cx="40470" cy="32331"/>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0" name="Google Shape;690;p10"/>
            <p:cNvSpPr/>
            <p:nvPr/>
          </p:nvSpPr>
          <p:spPr>
            <a:xfrm>
              <a:off x="1027654" y="1796338"/>
              <a:ext cx="79279" cy="54771"/>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1" name="Google Shape;691;p10"/>
            <p:cNvSpPr/>
            <p:nvPr/>
          </p:nvSpPr>
          <p:spPr>
            <a:xfrm>
              <a:off x="1314218" y="1880086"/>
              <a:ext cx="124334" cy="339182"/>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2" name="Google Shape;692;p10"/>
            <p:cNvSpPr/>
            <p:nvPr/>
          </p:nvSpPr>
          <p:spPr>
            <a:xfrm>
              <a:off x="1293480" y="1897961"/>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3" name="Google Shape;693;p10"/>
            <p:cNvSpPr/>
            <p:nvPr/>
          </p:nvSpPr>
          <p:spPr>
            <a:xfrm>
              <a:off x="1305472" y="2066980"/>
              <a:ext cx="99880" cy="66588"/>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4" name="Google Shape;694;p10"/>
            <p:cNvSpPr/>
            <p:nvPr/>
          </p:nvSpPr>
          <p:spPr>
            <a:xfrm>
              <a:off x="1312496" y="2088563"/>
              <a:ext cx="85924" cy="58555"/>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5" name="Google Shape;695;p10"/>
            <p:cNvSpPr/>
            <p:nvPr/>
          </p:nvSpPr>
          <p:spPr>
            <a:xfrm>
              <a:off x="1327934" y="1987117"/>
              <a:ext cx="55422" cy="83162"/>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6" name="Google Shape;696;p10"/>
            <p:cNvSpPr/>
            <p:nvPr/>
          </p:nvSpPr>
          <p:spPr>
            <a:xfrm>
              <a:off x="1159838" y="1665386"/>
              <a:ext cx="124334" cy="339182"/>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7" name="Google Shape;697;p10"/>
            <p:cNvSpPr/>
            <p:nvPr/>
          </p:nvSpPr>
          <p:spPr>
            <a:xfrm>
              <a:off x="1139099" y="1683460"/>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8" name="Google Shape;698;p10"/>
            <p:cNvSpPr/>
            <p:nvPr/>
          </p:nvSpPr>
          <p:spPr>
            <a:xfrm>
              <a:off x="1151092" y="1852214"/>
              <a:ext cx="99880" cy="66588"/>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9" name="Google Shape;699;p10"/>
            <p:cNvSpPr/>
            <p:nvPr/>
          </p:nvSpPr>
          <p:spPr>
            <a:xfrm>
              <a:off x="1157983" y="1873863"/>
              <a:ext cx="85924" cy="58555"/>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0" name="Google Shape;700;p10"/>
            <p:cNvSpPr/>
            <p:nvPr/>
          </p:nvSpPr>
          <p:spPr>
            <a:xfrm>
              <a:off x="1173553" y="1772417"/>
              <a:ext cx="55422" cy="83162"/>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1" name="Google Shape;701;p10"/>
            <p:cNvSpPr/>
            <p:nvPr/>
          </p:nvSpPr>
          <p:spPr>
            <a:xfrm>
              <a:off x="1031629" y="1864859"/>
              <a:ext cx="197832" cy="232760"/>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2" name="Google Shape;702;p10"/>
            <p:cNvSpPr/>
            <p:nvPr/>
          </p:nvSpPr>
          <p:spPr>
            <a:xfrm>
              <a:off x="1010626" y="1877041"/>
              <a:ext cx="74627" cy="70970"/>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3" name="Google Shape;703;p10"/>
            <p:cNvSpPr/>
            <p:nvPr/>
          </p:nvSpPr>
          <p:spPr>
            <a:xfrm>
              <a:off x="1134925" y="1949468"/>
              <a:ext cx="43328" cy="3399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4" name="Google Shape;704;p10"/>
            <p:cNvSpPr/>
            <p:nvPr/>
          </p:nvSpPr>
          <p:spPr>
            <a:xfrm>
              <a:off x="1094839" y="1944436"/>
              <a:ext cx="83532" cy="57161"/>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5" name="Google Shape;705;p10"/>
            <p:cNvSpPr/>
            <p:nvPr/>
          </p:nvSpPr>
          <p:spPr>
            <a:xfrm>
              <a:off x="1077281" y="1952249"/>
              <a:ext cx="101209" cy="6738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6" name="Google Shape;706;p10"/>
            <p:cNvSpPr/>
            <p:nvPr/>
          </p:nvSpPr>
          <p:spPr>
            <a:xfrm>
              <a:off x="1188792" y="1979734"/>
              <a:ext cx="22462" cy="33373"/>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7" name="Google Shape;707;p10"/>
            <p:cNvSpPr/>
            <p:nvPr/>
          </p:nvSpPr>
          <p:spPr>
            <a:xfrm>
              <a:off x="1046537" y="1669527"/>
              <a:ext cx="55555" cy="75611"/>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708" name="Google Shape;708;p10"/>
          <p:cNvGrpSpPr/>
          <p:nvPr/>
        </p:nvGrpSpPr>
        <p:grpSpPr>
          <a:xfrm>
            <a:off x="3274027" y="1"/>
            <a:ext cx="6593981" cy="7372990"/>
            <a:chOff x="7031794" y="3223481"/>
            <a:chExt cx="554528" cy="684768"/>
          </a:xfrm>
        </p:grpSpPr>
        <p:sp>
          <p:nvSpPr>
            <p:cNvPr id="709" name="Google Shape;709;p10"/>
            <p:cNvSpPr/>
            <p:nvPr/>
          </p:nvSpPr>
          <p:spPr>
            <a:xfrm>
              <a:off x="7480756" y="3263706"/>
              <a:ext cx="105565" cy="453010"/>
            </a:xfrm>
            <a:custGeom>
              <a:rect b="b" l="l" r="r" t="t"/>
              <a:pathLst>
                <a:path extrusionOk="0" h="4530105" w="105565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0" name="Google Shape;710;p10"/>
            <p:cNvSpPr/>
            <p:nvPr/>
          </p:nvSpPr>
          <p:spPr>
            <a:xfrm>
              <a:off x="7340949" y="3223481"/>
              <a:ext cx="105565" cy="453037"/>
            </a:xfrm>
            <a:custGeom>
              <a:rect b="b" l="l" r="r" t="t"/>
              <a:pathLst>
                <a:path extrusionOk="0" h="4530373" w="105565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6"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9"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1" name="Google Shape;711;p10"/>
            <p:cNvSpPr/>
            <p:nvPr/>
          </p:nvSpPr>
          <p:spPr>
            <a:xfrm>
              <a:off x="7450379" y="3286503"/>
              <a:ext cx="105565" cy="453011"/>
            </a:xfrm>
            <a:custGeom>
              <a:rect b="b" l="l" r="r" t="t"/>
              <a:pathLst>
                <a:path extrusionOk="0" h="4530105" w="105565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2" name="Google Shape;712;p10"/>
            <p:cNvSpPr/>
            <p:nvPr/>
          </p:nvSpPr>
          <p:spPr>
            <a:xfrm>
              <a:off x="7310572" y="3246277"/>
              <a:ext cx="105565" cy="453037"/>
            </a:xfrm>
            <a:custGeom>
              <a:rect b="b" l="l" r="r" t="t"/>
              <a:pathLst>
                <a:path extrusionOk="0" h="4530373" w="105565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5"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8"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3" name="Google Shape;713;p10"/>
            <p:cNvSpPr/>
            <p:nvPr/>
          </p:nvSpPr>
          <p:spPr>
            <a:xfrm>
              <a:off x="7141984" y="3232779"/>
              <a:ext cx="130243" cy="387096"/>
            </a:xfrm>
            <a:custGeom>
              <a:rect b="b" l="l" r="r" t="t"/>
              <a:pathLst>
                <a:path extrusionOk="0" h="3870960" w="1302425">
                  <a:moveTo>
                    <a:pt x="762" y="0"/>
                  </a:moveTo>
                  <a:lnTo>
                    <a:pt x="1302426" y="752094"/>
                  </a:lnTo>
                  <a:lnTo>
                    <a:pt x="1301664" y="3870960"/>
                  </a:lnTo>
                  <a:lnTo>
                    <a:pt x="0" y="3118866"/>
                  </a:lnTo>
                  <a:lnTo>
                    <a:pt x="762"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4" name="Google Shape;714;p10"/>
            <p:cNvSpPr/>
            <p:nvPr/>
          </p:nvSpPr>
          <p:spPr>
            <a:xfrm>
              <a:off x="7117683" y="3280575"/>
              <a:ext cx="103509" cy="88544"/>
            </a:xfrm>
            <a:custGeom>
              <a:rect b="b" l="l" r="r" t="t"/>
              <a:pathLst>
                <a:path extrusionOk="0" h="885444" w="1035085">
                  <a:moveTo>
                    <a:pt x="0" y="0"/>
                  </a:moveTo>
                  <a:lnTo>
                    <a:pt x="1035086" y="598170"/>
                  </a:lnTo>
                  <a:lnTo>
                    <a:pt x="1035086" y="885444"/>
                  </a:lnTo>
                  <a:lnTo>
                    <a:pt x="0" y="287274"/>
                  </a:lnTo>
                  <a:lnTo>
                    <a:pt x="0" y="0"/>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5" name="Google Shape;715;p10"/>
            <p:cNvSpPr/>
            <p:nvPr/>
          </p:nvSpPr>
          <p:spPr>
            <a:xfrm>
              <a:off x="7158083" y="3404891"/>
              <a:ext cx="99472" cy="102108"/>
            </a:xfrm>
            <a:custGeom>
              <a:rect b="b" l="l" r="r" t="t"/>
              <a:pathLst>
                <a:path extrusionOk="0" h="1021080" w="994718">
                  <a:moveTo>
                    <a:pt x="0" y="0"/>
                  </a:moveTo>
                  <a:lnTo>
                    <a:pt x="994718" y="574548"/>
                  </a:lnTo>
                  <a:lnTo>
                    <a:pt x="994718" y="1021080"/>
                  </a:lnTo>
                  <a:lnTo>
                    <a:pt x="0" y="446532"/>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6" name="Google Shape;716;p10"/>
            <p:cNvSpPr/>
            <p:nvPr/>
          </p:nvSpPr>
          <p:spPr>
            <a:xfrm>
              <a:off x="7158007" y="3351016"/>
              <a:ext cx="99624" cy="67894"/>
            </a:xfrm>
            <a:custGeom>
              <a:rect b="b" l="l" r="r" t="t"/>
              <a:pathLst>
                <a:path extrusionOk="0" h="678941" w="996241">
                  <a:moveTo>
                    <a:pt x="0" y="0"/>
                  </a:moveTo>
                  <a:lnTo>
                    <a:pt x="996241" y="575310"/>
                  </a:lnTo>
                  <a:lnTo>
                    <a:pt x="996241" y="678942"/>
                  </a:lnTo>
                  <a:lnTo>
                    <a:pt x="0" y="104394"/>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7" name="Google Shape;717;p10"/>
            <p:cNvSpPr/>
            <p:nvPr/>
          </p:nvSpPr>
          <p:spPr>
            <a:xfrm>
              <a:off x="7158007" y="3371229"/>
              <a:ext cx="86143" cy="60122"/>
            </a:xfrm>
            <a:custGeom>
              <a:rect b="b" l="l" r="r" t="t"/>
              <a:pathLst>
                <a:path extrusionOk="0" h="601217" w="861429">
                  <a:moveTo>
                    <a:pt x="0" y="0"/>
                  </a:moveTo>
                  <a:lnTo>
                    <a:pt x="861429" y="497586"/>
                  </a:lnTo>
                  <a:lnTo>
                    <a:pt x="861429" y="601218"/>
                  </a:lnTo>
                  <a:lnTo>
                    <a:pt x="0" y="103632"/>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8" name="Google Shape;718;p10"/>
            <p:cNvSpPr/>
            <p:nvPr/>
          </p:nvSpPr>
          <p:spPr>
            <a:xfrm>
              <a:off x="7142060" y="3232779"/>
              <a:ext cx="130166" cy="117043"/>
            </a:xfrm>
            <a:custGeom>
              <a:rect b="b" l="l" r="r" t="t"/>
              <a:pathLst>
                <a:path extrusionOk="0" h="1170432" w="1301664">
                  <a:moveTo>
                    <a:pt x="0" y="0"/>
                  </a:moveTo>
                  <a:lnTo>
                    <a:pt x="1301664" y="752094"/>
                  </a:lnTo>
                  <a:lnTo>
                    <a:pt x="1301664" y="1170432"/>
                  </a:lnTo>
                  <a:lnTo>
                    <a:pt x="0" y="418338"/>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9" name="Google Shape;719;p10"/>
            <p:cNvSpPr/>
            <p:nvPr/>
          </p:nvSpPr>
          <p:spPr>
            <a:xfrm>
              <a:off x="7158007" y="3255479"/>
              <a:ext cx="16528" cy="24806"/>
            </a:xfrm>
            <a:custGeom>
              <a:rect b="b" l="l" r="r" t="t"/>
              <a:pathLst>
                <a:path extrusionOk="0" h="248063" w="165278">
                  <a:moveTo>
                    <a:pt x="165279" y="171657"/>
                  </a:moveTo>
                  <a:cubicBezTo>
                    <a:pt x="165279" y="234903"/>
                    <a:pt x="127958" y="264621"/>
                    <a:pt x="82259" y="238713"/>
                  </a:cubicBezTo>
                  <a:cubicBezTo>
                    <a:pt x="36559" y="212043"/>
                    <a:pt x="0" y="139653"/>
                    <a:pt x="0" y="76407"/>
                  </a:cubicBezTo>
                  <a:cubicBezTo>
                    <a:pt x="0" y="13161"/>
                    <a:pt x="37321" y="-16557"/>
                    <a:pt x="83020" y="9351"/>
                  </a:cubicBezTo>
                  <a:cubicBezTo>
                    <a:pt x="127958" y="36021"/>
                    <a:pt x="165279" y="108411"/>
                    <a:pt x="165279" y="171657"/>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0" name="Google Shape;720;p10"/>
            <p:cNvSpPr/>
            <p:nvPr/>
          </p:nvSpPr>
          <p:spPr>
            <a:xfrm>
              <a:off x="7301459" y="3521153"/>
              <a:ext cx="130243" cy="387096"/>
            </a:xfrm>
            <a:custGeom>
              <a:rect b="b" l="l" r="r" t="t"/>
              <a:pathLst>
                <a:path extrusionOk="0" h="3870960" w="1302426">
                  <a:moveTo>
                    <a:pt x="762" y="0"/>
                  </a:moveTo>
                  <a:lnTo>
                    <a:pt x="1302426" y="752094"/>
                  </a:lnTo>
                  <a:lnTo>
                    <a:pt x="1301664" y="3870960"/>
                  </a:lnTo>
                  <a:lnTo>
                    <a:pt x="0" y="3118866"/>
                  </a:lnTo>
                  <a:lnTo>
                    <a:pt x="762"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1" name="Google Shape;721;p10"/>
            <p:cNvSpPr/>
            <p:nvPr/>
          </p:nvSpPr>
          <p:spPr>
            <a:xfrm>
              <a:off x="7350897" y="3611654"/>
              <a:ext cx="103585" cy="88392"/>
            </a:xfrm>
            <a:custGeom>
              <a:rect b="b" l="l" r="r" t="t"/>
              <a:pathLst>
                <a:path extrusionOk="0" h="883920" w="1035847">
                  <a:moveTo>
                    <a:pt x="762" y="0"/>
                  </a:moveTo>
                  <a:lnTo>
                    <a:pt x="1035847" y="597408"/>
                  </a:lnTo>
                  <a:lnTo>
                    <a:pt x="1035847" y="883920"/>
                  </a:lnTo>
                  <a:lnTo>
                    <a:pt x="0" y="286512"/>
                  </a:lnTo>
                  <a:lnTo>
                    <a:pt x="762"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2" name="Google Shape;722;p10"/>
            <p:cNvSpPr/>
            <p:nvPr/>
          </p:nvSpPr>
          <p:spPr>
            <a:xfrm>
              <a:off x="7317559" y="3641213"/>
              <a:ext cx="99548" cy="102108"/>
            </a:xfrm>
            <a:custGeom>
              <a:rect b="b" l="l" r="r" t="t"/>
              <a:pathLst>
                <a:path extrusionOk="0" h="1021080" w="995479">
                  <a:moveTo>
                    <a:pt x="0" y="0"/>
                  </a:moveTo>
                  <a:lnTo>
                    <a:pt x="995480" y="575310"/>
                  </a:lnTo>
                  <a:lnTo>
                    <a:pt x="995480" y="1021080"/>
                  </a:lnTo>
                  <a:lnTo>
                    <a:pt x="0" y="44577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3" name="Google Shape;723;p10"/>
            <p:cNvSpPr/>
            <p:nvPr/>
          </p:nvSpPr>
          <p:spPr>
            <a:xfrm>
              <a:off x="7317407" y="3704739"/>
              <a:ext cx="99624" cy="67894"/>
            </a:xfrm>
            <a:custGeom>
              <a:rect b="b" l="l" r="r" t="t"/>
              <a:pathLst>
                <a:path extrusionOk="0" h="678942" w="996241">
                  <a:moveTo>
                    <a:pt x="0" y="0"/>
                  </a:moveTo>
                  <a:lnTo>
                    <a:pt x="996242" y="575310"/>
                  </a:lnTo>
                  <a:lnTo>
                    <a:pt x="996242" y="678942"/>
                  </a:lnTo>
                  <a:lnTo>
                    <a:pt x="0" y="104394"/>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4" name="Google Shape;724;p10"/>
            <p:cNvSpPr/>
            <p:nvPr/>
          </p:nvSpPr>
          <p:spPr>
            <a:xfrm>
              <a:off x="7317407" y="3723432"/>
              <a:ext cx="86143" cy="60122"/>
            </a:xfrm>
            <a:custGeom>
              <a:rect b="b" l="l" r="r" t="t"/>
              <a:pathLst>
                <a:path extrusionOk="0" h="601217" w="861429">
                  <a:moveTo>
                    <a:pt x="0" y="0"/>
                  </a:moveTo>
                  <a:lnTo>
                    <a:pt x="861429" y="497586"/>
                  </a:lnTo>
                  <a:lnTo>
                    <a:pt x="861429" y="601218"/>
                  </a:lnTo>
                  <a:lnTo>
                    <a:pt x="0" y="103632"/>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5" name="Google Shape;725;p10"/>
            <p:cNvSpPr/>
            <p:nvPr/>
          </p:nvSpPr>
          <p:spPr>
            <a:xfrm>
              <a:off x="7301535" y="3521153"/>
              <a:ext cx="130166" cy="117043"/>
            </a:xfrm>
            <a:custGeom>
              <a:rect b="b" l="l" r="r" t="t"/>
              <a:pathLst>
                <a:path extrusionOk="0" h="1170431" w="1301664">
                  <a:moveTo>
                    <a:pt x="0" y="0"/>
                  </a:moveTo>
                  <a:lnTo>
                    <a:pt x="1301664" y="752094"/>
                  </a:lnTo>
                  <a:lnTo>
                    <a:pt x="1301664" y="1170432"/>
                  </a:lnTo>
                  <a:lnTo>
                    <a:pt x="0" y="418338"/>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6" name="Google Shape;726;p10"/>
            <p:cNvSpPr/>
            <p:nvPr/>
          </p:nvSpPr>
          <p:spPr>
            <a:xfrm>
              <a:off x="7317483" y="3543928"/>
              <a:ext cx="16528" cy="24806"/>
            </a:xfrm>
            <a:custGeom>
              <a:rect b="b" l="l" r="r" t="t"/>
              <a:pathLst>
                <a:path extrusionOk="0" h="248063" w="165278">
                  <a:moveTo>
                    <a:pt x="165279" y="171657"/>
                  </a:moveTo>
                  <a:cubicBezTo>
                    <a:pt x="165279" y="234903"/>
                    <a:pt x="127958" y="264621"/>
                    <a:pt x="82258" y="238713"/>
                  </a:cubicBezTo>
                  <a:cubicBezTo>
                    <a:pt x="36559" y="212043"/>
                    <a:pt x="0" y="139653"/>
                    <a:pt x="0" y="76407"/>
                  </a:cubicBezTo>
                  <a:cubicBezTo>
                    <a:pt x="0" y="13160"/>
                    <a:pt x="37321" y="-16557"/>
                    <a:pt x="83020" y="9350"/>
                  </a:cubicBezTo>
                  <a:cubicBezTo>
                    <a:pt x="127958" y="35258"/>
                    <a:pt x="165279" y="108410"/>
                    <a:pt x="165279" y="171657"/>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7" name="Google Shape;727;p10"/>
            <p:cNvSpPr/>
            <p:nvPr/>
          </p:nvSpPr>
          <p:spPr>
            <a:xfrm>
              <a:off x="7053133" y="3433767"/>
              <a:ext cx="226744" cy="267157"/>
            </a:xfrm>
            <a:custGeom>
              <a:rect b="b" l="l" r="r" t="t"/>
              <a:pathLst>
                <a:path extrusionOk="0" h="2671571" w="2267439">
                  <a:moveTo>
                    <a:pt x="2265916" y="1308354"/>
                  </a:moveTo>
                  <a:lnTo>
                    <a:pt x="0" y="0"/>
                  </a:lnTo>
                  <a:lnTo>
                    <a:pt x="762" y="1181862"/>
                  </a:lnTo>
                  <a:lnTo>
                    <a:pt x="2067125" y="2375154"/>
                  </a:lnTo>
                  <a:lnTo>
                    <a:pt x="2267440" y="2671572"/>
                  </a:lnTo>
                  <a:lnTo>
                    <a:pt x="2265916" y="1308354"/>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8" name="Google Shape;728;p10"/>
            <p:cNvSpPr/>
            <p:nvPr/>
          </p:nvSpPr>
          <p:spPr>
            <a:xfrm>
              <a:off x="7171449" y="3530803"/>
              <a:ext cx="49660" cy="39014"/>
            </a:xfrm>
            <a:custGeom>
              <a:rect b="b" l="l" r="r" t="t"/>
              <a:pathLst>
                <a:path extrusionOk="0" h="390144" w="496597">
                  <a:moveTo>
                    <a:pt x="496597" y="286512"/>
                  </a:moveTo>
                  <a:lnTo>
                    <a:pt x="0" y="0"/>
                  </a:lnTo>
                  <a:lnTo>
                    <a:pt x="0" y="103632"/>
                  </a:lnTo>
                  <a:lnTo>
                    <a:pt x="496597" y="390144"/>
                  </a:lnTo>
                  <a:lnTo>
                    <a:pt x="496597" y="286512"/>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9" name="Google Shape;729;p10"/>
            <p:cNvSpPr/>
            <p:nvPr/>
          </p:nvSpPr>
          <p:spPr>
            <a:xfrm>
              <a:off x="7098394" y="3509298"/>
              <a:ext cx="123007" cy="81382"/>
            </a:xfrm>
            <a:custGeom>
              <a:rect b="b" l="l" r="r" t="t"/>
              <a:pathLst>
                <a:path extrusionOk="0" h="813815" w="1230068">
                  <a:moveTo>
                    <a:pt x="1229307" y="710184"/>
                  </a:moveTo>
                  <a:lnTo>
                    <a:pt x="0" y="0"/>
                  </a:lnTo>
                  <a:lnTo>
                    <a:pt x="0" y="103632"/>
                  </a:lnTo>
                  <a:lnTo>
                    <a:pt x="1230069" y="813816"/>
                  </a:lnTo>
                  <a:lnTo>
                    <a:pt x="1229307" y="710184"/>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30" name="Google Shape;730;p10"/>
            <p:cNvSpPr/>
            <p:nvPr/>
          </p:nvSpPr>
          <p:spPr>
            <a:xfrm>
              <a:off x="7073029" y="3515377"/>
              <a:ext cx="148446" cy="96088"/>
            </a:xfrm>
            <a:custGeom>
              <a:rect b="b" l="l" r="r" t="t"/>
              <a:pathLst>
                <a:path extrusionOk="0" h="960882" w="1484460">
                  <a:moveTo>
                    <a:pt x="1484461" y="857250"/>
                  </a:moveTo>
                  <a:lnTo>
                    <a:pt x="0" y="0"/>
                  </a:lnTo>
                  <a:lnTo>
                    <a:pt x="0" y="103632"/>
                  </a:lnTo>
                  <a:lnTo>
                    <a:pt x="1484461" y="960882"/>
                  </a:lnTo>
                  <a:lnTo>
                    <a:pt x="1484461" y="85725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31" name="Google Shape;731;p10"/>
            <p:cNvSpPr/>
            <p:nvPr/>
          </p:nvSpPr>
          <p:spPr>
            <a:xfrm>
              <a:off x="7233189" y="3565541"/>
              <a:ext cx="25744" cy="38305"/>
            </a:xfrm>
            <a:custGeom>
              <a:rect b="b" l="l" r="r" t="t"/>
              <a:pathLst>
                <a:path extrusionOk="0" h="383047" w="257438">
                  <a:moveTo>
                    <a:pt x="0" y="117229"/>
                  </a:moveTo>
                  <a:cubicBezTo>
                    <a:pt x="0" y="214765"/>
                    <a:pt x="57886" y="326779"/>
                    <a:pt x="128719" y="367927"/>
                  </a:cubicBezTo>
                  <a:cubicBezTo>
                    <a:pt x="199553" y="409075"/>
                    <a:pt x="257438" y="363355"/>
                    <a:pt x="257438" y="265819"/>
                  </a:cubicBezTo>
                  <a:cubicBezTo>
                    <a:pt x="257438" y="168283"/>
                    <a:pt x="199553" y="56269"/>
                    <a:pt x="128719" y="15121"/>
                  </a:cubicBezTo>
                  <a:cubicBezTo>
                    <a:pt x="57124" y="-26027"/>
                    <a:pt x="0" y="19693"/>
                    <a:pt x="0" y="11722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32" name="Google Shape;732;p10"/>
            <p:cNvSpPr/>
            <p:nvPr/>
          </p:nvSpPr>
          <p:spPr>
            <a:xfrm>
              <a:off x="7045539" y="3323584"/>
              <a:ext cx="55448" cy="94336"/>
            </a:xfrm>
            <a:custGeom>
              <a:rect b="b" l="l" r="r" t="t"/>
              <a:pathLst>
                <a:path extrusionOk="0" h="943356" w="554483">
                  <a:moveTo>
                    <a:pt x="300091" y="275082"/>
                  </a:moveTo>
                  <a:lnTo>
                    <a:pt x="0" y="101346"/>
                  </a:lnTo>
                  <a:lnTo>
                    <a:pt x="0" y="0"/>
                  </a:lnTo>
                  <a:lnTo>
                    <a:pt x="300091" y="173736"/>
                  </a:lnTo>
                  <a:cubicBezTo>
                    <a:pt x="324464" y="188214"/>
                    <a:pt x="360262" y="216408"/>
                    <a:pt x="390728" y="260604"/>
                  </a:cubicBezTo>
                  <a:cubicBezTo>
                    <a:pt x="423479" y="307848"/>
                    <a:pt x="447090" y="367284"/>
                    <a:pt x="447090" y="432054"/>
                  </a:cubicBezTo>
                  <a:cubicBezTo>
                    <a:pt x="447090" y="503682"/>
                    <a:pt x="428810" y="544068"/>
                    <a:pt x="394536" y="556260"/>
                  </a:cubicBezTo>
                  <a:cubicBezTo>
                    <a:pt x="361785" y="566928"/>
                    <a:pt x="323702" y="548640"/>
                    <a:pt x="300091" y="534924"/>
                  </a:cubicBezTo>
                  <a:lnTo>
                    <a:pt x="176703" y="463296"/>
                  </a:lnTo>
                  <a:lnTo>
                    <a:pt x="175942" y="462534"/>
                  </a:lnTo>
                  <a:cubicBezTo>
                    <a:pt x="165279" y="456438"/>
                    <a:pt x="148522" y="450342"/>
                    <a:pt x="135574" y="454152"/>
                  </a:cubicBezTo>
                  <a:cubicBezTo>
                    <a:pt x="124911" y="457200"/>
                    <a:pt x="111963" y="468630"/>
                    <a:pt x="111963" y="508254"/>
                  </a:cubicBezTo>
                  <a:cubicBezTo>
                    <a:pt x="111963" y="547878"/>
                    <a:pt x="124149" y="572262"/>
                    <a:pt x="134812" y="586740"/>
                  </a:cubicBezTo>
                  <a:cubicBezTo>
                    <a:pt x="147761" y="605028"/>
                    <a:pt x="164517" y="617982"/>
                    <a:pt x="175180" y="623316"/>
                  </a:cubicBezTo>
                  <a:lnTo>
                    <a:pt x="176703" y="624078"/>
                  </a:lnTo>
                  <a:lnTo>
                    <a:pt x="554483" y="842010"/>
                  </a:lnTo>
                  <a:lnTo>
                    <a:pt x="554483" y="943356"/>
                  </a:lnTo>
                  <a:lnTo>
                    <a:pt x="178988" y="726186"/>
                  </a:lnTo>
                  <a:cubicBezTo>
                    <a:pt x="153092" y="712470"/>
                    <a:pt x="115771" y="684276"/>
                    <a:pt x="83782" y="639318"/>
                  </a:cubicBezTo>
                  <a:cubicBezTo>
                    <a:pt x="48746" y="589788"/>
                    <a:pt x="24373" y="527304"/>
                    <a:pt x="24373" y="457200"/>
                  </a:cubicBezTo>
                  <a:cubicBezTo>
                    <a:pt x="24373" y="387858"/>
                    <a:pt x="48746" y="352044"/>
                    <a:pt x="83020" y="342138"/>
                  </a:cubicBezTo>
                  <a:cubicBezTo>
                    <a:pt x="115010" y="332994"/>
                    <a:pt x="152331" y="346710"/>
                    <a:pt x="178227" y="361950"/>
                  </a:cubicBezTo>
                  <a:lnTo>
                    <a:pt x="300853" y="432816"/>
                  </a:lnTo>
                  <a:cubicBezTo>
                    <a:pt x="318371" y="442722"/>
                    <a:pt x="332081" y="447294"/>
                    <a:pt x="340459" y="444246"/>
                  </a:cubicBezTo>
                  <a:cubicBezTo>
                    <a:pt x="347314" y="441960"/>
                    <a:pt x="359500" y="432054"/>
                    <a:pt x="359500" y="381000"/>
                  </a:cubicBezTo>
                  <a:cubicBezTo>
                    <a:pt x="359500" y="347472"/>
                    <a:pt x="348837" y="326136"/>
                    <a:pt x="338174" y="310896"/>
                  </a:cubicBezTo>
                  <a:cubicBezTo>
                    <a:pt x="325987" y="294132"/>
                    <a:pt x="309993" y="280416"/>
                    <a:pt x="300091" y="275082"/>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33" name="Google Shape;733;p10"/>
            <p:cNvSpPr/>
            <p:nvPr/>
          </p:nvSpPr>
          <p:spPr>
            <a:xfrm>
              <a:off x="7031794" y="3311266"/>
              <a:ext cx="22697" cy="34002"/>
            </a:xfrm>
            <a:custGeom>
              <a:rect b="b" l="l" r="r" t="t"/>
              <a:pathLst>
                <a:path extrusionOk="0" h="340022" w="226972">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34" name="Google Shape;734;p10"/>
            <p:cNvSpPr/>
            <p:nvPr/>
          </p:nvSpPr>
          <p:spPr>
            <a:xfrm>
              <a:off x="7091787" y="3394852"/>
              <a:ext cx="22697" cy="34002"/>
            </a:xfrm>
            <a:custGeom>
              <a:rect b="b" l="l" r="r" t="t"/>
              <a:pathLst>
                <a:path extrusionOk="0" h="340022" w="226972">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35" name="Google Shape;735;p10"/>
            <p:cNvSpPr/>
            <p:nvPr/>
          </p:nvSpPr>
          <p:spPr>
            <a:xfrm>
              <a:off x="7163399" y="3681405"/>
              <a:ext cx="63674" cy="86984"/>
            </a:xfrm>
            <a:custGeom>
              <a:rect b="b" l="l" r="r" t="t"/>
              <a:pathLst>
                <a:path extrusionOk="0" h="869836" w="636741">
                  <a:moveTo>
                    <a:pt x="318371" y="11482"/>
                  </a:moveTo>
                  <a:cubicBezTo>
                    <a:pt x="364070" y="38152"/>
                    <a:pt x="400629" y="101398"/>
                    <a:pt x="400629" y="154738"/>
                  </a:cubicBezTo>
                  <a:lnTo>
                    <a:pt x="400629" y="387148"/>
                  </a:lnTo>
                  <a:lnTo>
                    <a:pt x="554483" y="475540"/>
                  </a:lnTo>
                  <a:cubicBezTo>
                    <a:pt x="600182" y="502210"/>
                    <a:pt x="636742" y="565456"/>
                    <a:pt x="636742" y="618796"/>
                  </a:cubicBezTo>
                  <a:cubicBezTo>
                    <a:pt x="636742" y="671374"/>
                    <a:pt x="599421" y="692710"/>
                    <a:pt x="554483" y="666802"/>
                  </a:cubicBezTo>
                  <a:lnTo>
                    <a:pt x="400629" y="578410"/>
                  </a:lnTo>
                  <a:lnTo>
                    <a:pt x="400629" y="810820"/>
                  </a:lnTo>
                  <a:cubicBezTo>
                    <a:pt x="400629" y="863398"/>
                    <a:pt x="363308" y="884734"/>
                    <a:pt x="318371" y="858826"/>
                  </a:cubicBezTo>
                  <a:cubicBezTo>
                    <a:pt x="272672" y="832156"/>
                    <a:pt x="236112" y="768910"/>
                    <a:pt x="236112" y="715570"/>
                  </a:cubicBezTo>
                  <a:lnTo>
                    <a:pt x="236112" y="483160"/>
                  </a:lnTo>
                  <a:lnTo>
                    <a:pt x="82258" y="394768"/>
                  </a:lnTo>
                  <a:cubicBezTo>
                    <a:pt x="36559" y="368098"/>
                    <a:pt x="0" y="304852"/>
                    <a:pt x="0" y="251512"/>
                  </a:cubicBezTo>
                  <a:cubicBezTo>
                    <a:pt x="0" y="198934"/>
                    <a:pt x="37321" y="177598"/>
                    <a:pt x="82258" y="203506"/>
                  </a:cubicBezTo>
                  <a:lnTo>
                    <a:pt x="236112" y="291898"/>
                  </a:lnTo>
                  <a:lnTo>
                    <a:pt x="236112" y="59488"/>
                  </a:lnTo>
                  <a:cubicBezTo>
                    <a:pt x="236112" y="6148"/>
                    <a:pt x="272672" y="-15188"/>
                    <a:pt x="318371" y="11482"/>
                  </a:cubicBez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736" name="Google Shape;736;p10"/>
          <p:cNvGrpSpPr/>
          <p:nvPr/>
        </p:nvGrpSpPr>
        <p:grpSpPr>
          <a:xfrm>
            <a:off x="335495" y="657329"/>
            <a:ext cx="445834" cy="445792"/>
            <a:chOff x="5926265" y="4424051"/>
            <a:chExt cx="720247" cy="720181"/>
          </a:xfrm>
        </p:grpSpPr>
        <p:sp>
          <p:nvSpPr>
            <p:cNvPr id="737" name="Google Shape;737;p10"/>
            <p:cNvSpPr/>
            <p:nvPr/>
          </p:nvSpPr>
          <p:spPr>
            <a:xfrm>
              <a:off x="5926265" y="4424051"/>
              <a:ext cx="355650" cy="355620"/>
            </a:xfrm>
            <a:custGeom>
              <a:rect b="b" l="l" r="r" t="t"/>
              <a:pathLst>
                <a:path extrusionOk="0" h="671" w="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8" name="Google Shape;738;p10"/>
            <p:cNvSpPr/>
            <p:nvPr/>
          </p:nvSpPr>
          <p:spPr>
            <a:xfrm>
              <a:off x="5926265" y="4788612"/>
              <a:ext cx="355650" cy="355620"/>
            </a:xfrm>
            <a:custGeom>
              <a:rect b="b" l="l" r="r" t="t"/>
              <a:pathLst>
                <a:path extrusionOk="0" h="671" w="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9" name="Google Shape;739;p10"/>
            <p:cNvSpPr/>
            <p:nvPr/>
          </p:nvSpPr>
          <p:spPr>
            <a:xfrm>
              <a:off x="6290862" y="4788612"/>
              <a:ext cx="355650" cy="355620"/>
            </a:xfrm>
            <a:custGeom>
              <a:rect b="b" l="l" r="r" t="t"/>
              <a:pathLst>
                <a:path extrusionOk="0" h="671" w="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0" name="Google Shape;740;p10"/>
            <p:cNvSpPr/>
            <p:nvPr/>
          </p:nvSpPr>
          <p:spPr>
            <a:xfrm>
              <a:off x="6290862" y="4424051"/>
              <a:ext cx="355650" cy="355620"/>
            </a:xfrm>
            <a:custGeom>
              <a:rect b="b" l="l" r="r" t="t"/>
              <a:pathLst>
                <a:path extrusionOk="0" h="671" w="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41" name="Google Shape;741;p10"/>
          <p:cNvGrpSpPr/>
          <p:nvPr/>
        </p:nvGrpSpPr>
        <p:grpSpPr>
          <a:xfrm>
            <a:off x="773987" y="4522576"/>
            <a:ext cx="445651" cy="400824"/>
            <a:chOff x="7050768" y="5526199"/>
            <a:chExt cx="719953" cy="647534"/>
          </a:xfrm>
        </p:grpSpPr>
        <p:sp>
          <p:nvSpPr>
            <p:cNvPr id="742" name="Google Shape;742;p10"/>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3" name="Google Shape;743;p10"/>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4" name="Google Shape;744;p10"/>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5" name="Google Shape;745;p10"/>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6" name="Google Shape;746;p10"/>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7" name="Google Shape;747;p10"/>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8" name="Google Shape;748;p10"/>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9" name="Google Shape;749;p10"/>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0" name="Google Shape;750;p10"/>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1" name="Google Shape;751;p10"/>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2" name="Google Shape;752;p10"/>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3" name="Google Shape;753;p10"/>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pic>
        <p:nvPicPr>
          <p:cNvPr id="754" name="Google Shape;754;p10"/>
          <p:cNvPicPr preferRelativeResize="0"/>
          <p:nvPr/>
        </p:nvPicPr>
        <p:blipFill rotWithShape="1">
          <a:blip r:embed="rId3">
            <a:alphaModFix/>
          </a:blip>
          <a:srcRect b="0" l="0" r="0" t="0"/>
          <a:stretch/>
        </p:blipFill>
        <p:spPr>
          <a:xfrm>
            <a:off x="4142773" y="100113"/>
            <a:ext cx="4897437" cy="4948425"/>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4"/>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
        <p:nvSpPr>
          <p:cNvPr id="760" name="Google Shape;760;p14"/>
          <p:cNvSpPr txBox="1"/>
          <p:nvPr>
            <p:ph idx="4294967295" type="ctrTitle"/>
          </p:nvPr>
        </p:nvSpPr>
        <p:spPr>
          <a:xfrm>
            <a:off x="899847" y="103285"/>
            <a:ext cx="5043860" cy="989026"/>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accent1"/>
              </a:buClr>
              <a:buSzPts val="2400"/>
              <a:buFont typeface="Barlow"/>
              <a:buNone/>
            </a:pPr>
            <a:r>
              <a:rPr b="1" i="0" lang="en-US" sz="2000" u="none" cap="none" strike="noStrike">
                <a:solidFill>
                  <a:schemeClr val="accent1"/>
                </a:solidFill>
                <a:latin typeface="Barlow"/>
                <a:ea typeface="Barlow"/>
                <a:cs typeface="Barlow"/>
                <a:sym typeface="Barlow"/>
              </a:rPr>
              <a:t>Insight on the average values of PSNR, SSIM and E </a:t>
            </a:r>
            <a:endParaRPr/>
          </a:p>
        </p:txBody>
      </p:sp>
      <p:grpSp>
        <p:nvGrpSpPr>
          <p:cNvPr id="761" name="Google Shape;761;p14"/>
          <p:cNvGrpSpPr/>
          <p:nvPr/>
        </p:nvGrpSpPr>
        <p:grpSpPr>
          <a:xfrm>
            <a:off x="6245842" y="887015"/>
            <a:ext cx="3777371" cy="4655474"/>
            <a:chOff x="2522057" y="2360511"/>
            <a:chExt cx="554801" cy="683772"/>
          </a:xfrm>
        </p:grpSpPr>
        <p:sp>
          <p:nvSpPr>
            <p:cNvPr id="762" name="Google Shape;762;p14"/>
            <p:cNvSpPr/>
            <p:nvPr/>
          </p:nvSpPr>
          <p:spPr>
            <a:xfrm>
              <a:off x="2766348" y="2360511"/>
              <a:ext cx="101967" cy="369432"/>
            </a:xfrm>
            <a:custGeom>
              <a:rect b="b" l="l" r="r" t="t"/>
              <a:pathLst>
                <a:path extrusionOk="0" h="3694319" w="1019671">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3" name="Google Shape;763;p14"/>
            <p:cNvSpPr/>
            <p:nvPr/>
          </p:nvSpPr>
          <p:spPr>
            <a:xfrm>
              <a:off x="2820104" y="2635875"/>
              <a:ext cx="36888" cy="103575"/>
            </a:xfrm>
            <a:custGeom>
              <a:rect b="b" l="l" r="r" t="t"/>
              <a:pathLst>
                <a:path extrusionOk="0" h="1035752" w="368879">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4" name="Google Shape;764;p14"/>
            <p:cNvSpPr/>
            <p:nvPr/>
          </p:nvSpPr>
          <p:spPr>
            <a:xfrm>
              <a:off x="2728277" y="2586844"/>
              <a:ext cx="36831" cy="82417"/>
            </a:xfrm>
            <a:custGeom>
              <a:rect b="b" l="l" r="r" t="t"/>
              <a:pathLst>
                <a:path extrusionOk="0" h="824169" w="368315">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5" name="Google Shape;765;p14"/>
            <p:cNvSpPr/>
            <p:nvPr/>
          </p:nvSpPr>
          <p:spPr>
            <a:xfrm>
              <a:off x="2741962" y="2378797"/>
              <a:ext cx="101951" cy="369432"/>
            </a:xfrm>
            <a:custGeom>
              <a:rect b="b" l="l" r="r" t="t"/>
              <a:pathLst>
                <a:path extrusionOk="0" h="3694319" w="1019507">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9803"/>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6" name="Google Shape;766;p14"/>
            <p:cNvSpPr/>
            <p:nvPr/>
          </p:nvSpPr>
          <p:spPr>
            <a:xfrm>
              <a:off x="2792820" y="2378797"/>
              <a:ext cx="50942" cy="369432"/>
            </a:xfrm>
            <a:custGeom>
              <a:rect b="b" l="l" r="r" t="t"/>
              <a:pathLst>
                <a:path extrusionOk="0" h="3694319" w="509424">
                  <a:moveTo>
                    <a:pt x="109593" y="3694319"/>
                  </a:moveTo>
                  <a:cubicBezTo>
                    <a:pt x="941294" y="1465637"/>
                    <a:pt x="258183" y="407047"/>
                    <a:pt x="0" y="0"/>
                  </a:cubicBezTo>
                  <a:lnTo>
                    <a:pt x="0" y="3631180"/>
                  </a:lnTo>
                  <a:lnTo>
                    <a:pt x="109593" y="3694319"/>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7" name="Google Shape;767;p14"/>
            <p:cNvSpPr/>
            <p:nvPr/>
          </p:nvSpPr>
          <p:spPr>
            <a:xfrm>
              <a:off x="2766542" y="2437997"/>
              <a:ext cx="51099" cy="76263"/>
            </a:xfrm>
            <a:custGeom>
              <a:rect b="b" l="l" r="r" t="t"/>
              <a:pathLst>
                <a:path extrusionOk="0" h="762629" w="510988">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8" name="Google Shape;768;p14"/>
            <p:cNvSpPr/>
            <p:nvPr/>
          </p:nvSpPr>
          <p:spPr>
            <a:xfrm>
              <a:off x="2631998" y="2761138"/>
              <a:ext cx="294222" cy="283145"/>
            </a:xfrm>
            <a:custGeom>
              <a:rect b="b" l="l" r="r" t="t"/>
              <a:pathLst>
                <a:path extrusionOk="0" h="2831453" w="2942216">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29411"/>
                  </a:srgbClr>
                </a:gs>
                <a:gs pos="58999">
                  <a:srgbClr val="FFFFFF">
                    <a:alpha val="0"/>
                  </a:srgbClr>
                </a:gs>
                <a:gs pos="100000">
                  <a:srgbClr val="FFFFFF">
                    <a:alpha val="0"/>
                  </a:srgbClr>
                </a:gs>
              </a:gsLst>
              <a:lin ang="72000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9" name="Google Shape;769;p14"/>
            <p:cNvSpPr/>
            <p:nvPr/>
          </p:nvSpPr>
          <p:spPr>
            <a:xfrm>
              <a:off x="2879432" y="2599839"/>
              <a:ext cx="182073" cy="199762"/>
            </a:xfrm>
            <a:custGeom>
              <a:rect b="b" l="l" r="r" t="t"/>
              <a:pathLst>
                <a:path extrusionOk="0" h="1997618" w="1820731">
                  <a:moveTo>
                    <a:pt x="0" y="0"/>
                  </a:moveTo>
                  <a:lnTo>
                    <a:pt x="1820059" y="1049858"/>
                  </a:lnTo>
                  <a:lnTo>
                    <a:pt x="1820732" y="1997619"/>
                  </a:lnTo>
                  <a:lnTo>
                    <a:pt x="161365" y="1040454"/>
                  </a:lnTo>
                  <a:lnTo>
                    <a:pt x="673" y="1092847"/>
                  </a:lnTo>
                  <a:lnTo>
                    <a:pt x="0" y="0"/>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0" name="Google Shape;770;p14"/>
            <p:cNvSpPr/>
            <p:nvPr/>
          </p:nvSpPr>
          <p:spPr>
            <a:xfrm>
              <a:off x="3008144" y="2695490"/>
              <a:ext cx="68714" cy="65356"/>
            </a:xfrm>
            <a:custGeom>
              <a:rect b="b" l="l" r="r" t="t"/>
              <a:pathLst>
                <a:path extrusionOk="0" h="653558" w="687144">
                  <a:moveTo>
                    <a:pt x="0" y="257259"/>
                  </a:moveTo>
                  <a:lnTo>
                    <a:pt x="0" y="0"/>
                  </a:lnTo>
                  <a:lnTo>
                    <a:pt x="687145" y="396300"/>
                  </a:lnTo>
                  <a:lnTo>
                    <a:pt x="687145" y="653559"/>
                  </a:lnTo>
                  <a:lnTo>
                    <a:pt x="0" y="257259"/>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1" name="Google Shape;771;p14"/>
            <p:cNvSpPr/>
            <p:nvPr/>
          </p:nvSpPr>
          <p:spPr>
            <a:xfrm>
              <a:off x="2926090" y="2649741"/>
              <a:ext cx="39871" cy="31301"/>
            </a:xfrm>
            <a:custGeom>
              <a:rect b="b" l="l" r="r" t="t"/>
              <a:pathLst>
                <a:path extrusionOk="0" h="313009" w="398705">
                  <a:moveTo>
                    <a:pt x="0" y="0"/>
                  </a:moveTo>
                  <a:lnTo>
                    <a:pt x="398705" y="229719"/>
                  </a:lnTo>
                  <a:lnTo>
                    <a:pt x="398705" y="313009"/>
                  </a:lnTo>
                  <a:lnTo>
                    <a:pt x="0" y="832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2" name="Google Shape;772;p14"/>
            <p:cNvSpPr/>
            <p:nvPr/>
          </p:nvSpPr>
          <p:spPr>
            <a:xfrm>
              <a:off x="2926157" y="2666352"/>
              <a:ext cx="71942" cy="49840"/>
            </a:xfrm>
            <a:custGeom>
              <a:rect b="b" l="l" r="r" t="t"/>
              <a:pathLst>
                <a:path extrusionOk="0" h="498397" w="719417">
                  <a:moveTo>
                    <a:pt x="0" y="0"/>
                  </a:moveTo>
                  <a:lnTo>
                    <a:pt x="719418" y="415107"/>
                  </a:lnTo>
                  <a:lnTo>
                    <a:pt x="719418" y="498397"/>
                  </a:lnTo>
                  <a:lnTo>
                    <a:pt x="0" y="832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3" name="Google Shape;773;p14"/>
            <p:cNvSpPr/>
            <p:nvPr/>
          </p:nvSpPr>
          <p:spPr>
            <a:xfrm>
              <a:off x="2926157" y="2682964"/>
              <a:ext cx="93121" cy="62065"/>
            </a:xfrm>
            <a:custGeom>
              <a:rect b="b" l="l" r="r" t="t"/>
              <a:pathLst>
                <a:path extrusionOk="0" h="620645" w="931208">
                  <a:moveTo>
                    <a:pt x="0" y="0"/>
                  </a:moveTo>
                  <a:lnTo>
                    <a:pt x="931209" y="537356"/>
                  </a:lnTo>
                  <a:lnTo>
                    <a:pt x="931209" y="620646"/>
                  </a:lnTo>
                  <a:lnTo>
                    <a:pt x="0" y="832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4" name="Google Shape;774;p14"/>
            <p:cNvSpPr/>
            <p:nvPr/>
          </p:nvSpPr>
          <p:spPr>
            <a:xfrm>
              <a:off x="2895655" y="2631527"/>
              <a:ext cx="20708" cy="30686"/>
            </a:xfrm>
            <a:custGeom>
              <a:rect b="b" l="l" r="r" t="t"/>
              <a:pathLst>
                <a:path extrusionOk="0" h="306860" w="207084">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5" name="Google Shape;775;p14"/>
            <p:cNvSpPr/>
            <p:nvPr/>
          </p:nvSpPr>
          <p:spPr>
            <a:xfrm>
              <a:off x="2541431" y="2361717"/>
              <a:ext cx="182073" cy="214203"/>
            </a:xfrm>
            <a:custGeom>
              <a:rect b="b" l="l" r="r" t="t"/>
              <a:pathLst>
                <a:path extrusionOk="0" h="2142033" w="1820731">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6" name="Google Shape;776;p14"/>
            <p:cNvSpPr/>
            <p:nvPr/>
          </p:nvSpPr>
          <p:spPr>
            <a:xfrm>
              <a:off x="2522057" y="2372903"/>
              <a:ext cx="68714" cy="65356"/>
            </a:xfrm>
            <a:custGeom>
              <a:rect b="b" l="l" r="r" t="t"/>
              <a:pathLst>
                <a:path extrusionOk="0" h="653558" w="687144">
                  <a:moveTo>
                    <a:pt x="0" y="257259"/>
                  </a:moveTo>
                  <a:lnTo>
                    <a:pt x="0" y="0"/>
                  </a:lnTo>
                  <a:lnTo>
                    <a:pt x="687145" y="396300"/>
                  </a:lnTo>
                  <a:lnTo>
                    <a:pt x="687145" y="653559"/>
                  </a:lnTo>
                  <a:lnTo>
                    <a:pt x="0" y="257259"/>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7" name="Google Shape;777;p14"/>
            <p:cNvSpPr/>
            <p:nvPr/>
          </p:nvSpPr>
          <p:spPr>
            <a:xfrm>
              <a:off x="2636490" y="2439550"/>
              <a:ext cx="39871" cy="31301"/>
            </a:xfrm>
            <a:custGeom>
              <a:rect b="b" l="l" r="r" t="t"/>
              <a:pathLst>
                <a:path extrusionOk="0" h="313009" w="398705">
                  <a:moveTo>
                    <a:pt x="398705" y="229720"/>
                  </a:moveTo>
                  <a:lnTo>
                    <a:pt x="0" y="0"/>
                  </a:lnTo>
                  <a:lnTo>
                    <a:pt x="0" y="83290"/>
                  </a:lnTo>
                  <a:lnTo>
                    <a:pt x="398705" y="313010"/>
                  </a:lnTo>
                  <a:lnTo>
                    <a:pt x="398705" y="22972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8" name="Google Shape;778;p14"/>
            <p:cNvSpPr/>
            <p:nvPr/>
          </p:nvSpPr>
          <p:spPr>
            <a:xfrm>
              <a:off x="2599619" y="2434862"/>
              <a:ext cx="76850" cy="52661"/>
            </a:xfrm>
            <a:custGeom>
              <a:rect b="b" l="l" r="r" t="t"/>
              <a:pathLst>
                <a:path extrusionOk="0" h="526608" w="768499">
                  <a:moveTo>
                    <a:pt x="768499" y="443318"/>
                  </a:moveTo>
                  <a:lnTo>
                    <a:pt x="0" y="0"/>
                  </a:lnTo>
                  <a:lnTo>
                    <a:pt x="0" y="83290"/>
                  </a:lnTo>
                  <a:lnTo>
                    <a:pt x="768499" y="526608"/>
                  </a:lnTo>
                  <a:lnTo>
                    <a:pt x="768499" y="443318"/>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9" name="Google Shape;779;p14"/>
            <p:cNvSpPr/>
            <p:nvPr/>
          </p:nvSpPr>
          <p:spPr>
            <a:xfrm>
              <a:off x="2583396" y="2442096"/>
              <a:ext cx="93121" cy="62065"/>
            </a:xfrm>
            <a:custGeom>
              <a:rect b="b" l="l" r="r" t="t"/>
              <a:pathLst>
                <a:path extrusionOk="0" h="620645" w="931208">
                  <a:moveTo>
                    <a:pt x="931209" y="537356"/>
                  </a:moveTo>
                  <a:lnTo>
                    <a:pt x="0" y="0"/>
                  </a:lnTo>
                  <a:lnTo>
                    <a:pt x="0" y="83290"/>
                  </a:lnTo>
                  <a:lnTo>
                    <a:pt x="931209" y="620646"/>
                  </a:lnTo>
                  <a:lnTo>
                    <a:pt x="931209" y="537356"/>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0" name="Google Shape;780;p14"/>
            <p:cNvSpPr/>
            <p:nvPr/>
          </p:nvSpPr>
          <p:spPr>
            <a:xfrm>
              <a:off x="2686030" y="2467381"/>
              <a:ext cx="20708" cy="30658"/>
            </a:xfrm>
            <a:custGeom>
              <a:rect b="b" l="l" r="r" t="t"/>
              <a:pathLst>
                <a:path extrusionOk="0" h="306577" w="207084">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1" name="Google Shape;781;p14"/>
            <p:cNvSpPr/>
            <p:nvPr/>
          </p:nvSpPr>
          <p:spPr>
            <a:xfrm>
              <a:off x="2590368" y="2504724"/>
              <a:ext cx="108719" cy="119226"/>
            </a:xfrm>
            <a:custGeom>
              <a:rect b="b" l="l" r="r" t="t"/>
              <a:pathLst>
                <a:path extrusionOk="0" h="1192257" w="1087194">
                  <a:moveTo>
                    <a:pt x="1087195" y="626691"/>
                  </a:moveTo>
                  <a:lnTo>
                    <a:pt x="0" y="0"/>
                  </a:lnTo>
                  <a:lnTo>
                    <a:pt x="0" y="565567"/>
                  </a:lnTo>
                  <a:lnTo>
                    <a:pt x="1087195" y="1192258"/>
                  </a:lnTo>
                  <a:lnTo>
                    <a:pt x="1087195" y="626691"/>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2" name="Google Shape;782;p14"/>
            <p:cNvSpPr/>
            <p:nvPr/>
          </p:nvSpPr>
          <p:spPr>
            <a:xfrm>
              <a:off x="2618121" y="2534263"/>
              <a:ext cx="37248" cy="28278"/>
            </a:xfrm>
            <a:custGeom>
              <a:rect b="b" l="l" r="r" t="t"/>
              <a:pathLst>
                <a:path extrusionOk="0" h="282783" w="372483">
                  <a:moveTo>
                    <a:pt x="0" y="0"/>
                  </a:moveTo>
                  <a:lnTo>
                    <a:pt x="372483" y="214942"/>
                  </a:lnTo>
                  <a:lnTo>
                    <a:pt x="372483" y="282783"/>
                  </a:lnTo>
                  <a:lnTo>
                    <a:pt x="0" y="6784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3" name="Google Shape;783;p14"/>
            <p:cNvSpPr/>
            <p:nvPr/>
          </p:nvSpPr>
          <p:spPr>
            <a:xfrm>
              <a:off x="2618121" y="2547861"/>
              <a:ext cx="69656" cy="47019"/>
            </a:xfrm>
            <a:custGeom>
              <a:rect b="b" l="l" r="r" t="t"/>
              <a:pathLst>
                <a:path extrusionOk="0" h="470186" w="696557">
                  <a:moveTo>
                    <a:pt x="0" y="0"/>
                  </a:moveTo>
                  <a:lnTo>
                    <a:pt x="696558" y="401673"/>
                  </a:lnTo>
                  <a:lnTo>
                    <a:pt x="696558" y="470186"/>
                  </a:lnTo>
                  <a:lnTo>
                    <a:pt x="0" y="68513"/>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4" name="Google Shape;784;p14"/>
            <p:cNvSpPr/>
            <p:nvPr/>
          </p:nvSpPr>
          <p:spPr>
            <a:xfrm>
              <a:off x="2600088" y="2523577"/>
              <a:ext cx="12371" cy="18342"/>
            </a:xfrm>
            <a:custGeom>
              <a:rect b="b" l="l" r="r" t="t"/>
              <a:pathLst>
                <a:path extrusionOk="0" h="183417" w="123712">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5" name="Google Shape;785;p14"/>
            <p:cNvSpPr/>
            <p:nvPr/>
          </p:nvSpPr>
          <p:spPr>
            <a:xfrm>
              <a:off x="2912281" y="2547325"/>
              <a:ext cx="108719" cy="119293"/>
            </a:xfrm>
            <a:custGeom>
              <a:rect b="b" l="l" r="r" t="t"/>
              <a:pathLst>
                <a:path extrusionOk="0" h="1192929" w="1087194">
                  <a:moveTo>
                    <a:pt x="1087195" y="626691"/>
                  </a:moveTo>
                  <a:lnTo>
                    <a:pt x="0" y="0"/>
                  </a:lnTo>
                  <a:lnTo>
                    <a:pt x="0" y="565567"/>
                  </a:lnTo>
                  <a:lnTo>
                    <a:pt x="1087195" y="1192929"/>
                  </a:lnTo>
                  <a:lnTo>
                    <a:pt x="1087195" y="626691"/>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6" name="Google Shape;786;p14"/>
            <p:cNvSpPr/>
            <p:nvPr/>
          </p:nvSpPr>
          <p:spPr>
            <a:xfrm>
              <a:off x="2940034" y="2576931"/>
              <a:ext cx="37248" cy="28278"/>
            </a:xfrm>
            <a:custGeom>
              <a:rect b="b" l="l" r="r" t="t"/>
              <a:pathLst>
                <a:path extrusionOk="0" h="282783" w="372483">
                  <a:moveTo>
                    <a:pt x="0" y="0"/>
                  </a:moveTo>
                  <a:lnTo>
                    <a:pt x="372483" y="214942"/>
                  </a:lnTo>
                  <a:lnTo>
                    <a:pt x="372483" y="282783"/>
                  </a:lnTo>
                  <a:lnTo>
                    <a:pt x="0" y="6784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7" name="Google Shape;787;p14"/>
            <p:cNvSpPr/>
            <p:nvPr/>
          </p:nvSpPr>
          <p:spPr>
            <a:xfrm>
              <a:off x="2940101" y="2590528"/>
              <a:ext cx="69656" cy="47019"/>
            </a:xfrm>
            <a:custGeom>
              <a:rect b="b" l="l" r="r" t="t"/>
              <a:pathLst>
                <a:path extrusionOk="0" h="470186" w="696557">
                  <a:moveTo>
                    <a:pt x="0" y="0"/>
                  </a:moveTo>
                  <a:lnTo>
                    <a:pt x="696558" y="401673"/>
                  </a:lnTo>
                  <a:lnTo>
                    <a:pt x="696558" y="470186"/>
                  </a:lnTo>
                  <a:lnTo>
                    <a:pt x="0" y="68513"/>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8" name="Google Shape;788;p14"/>
            <p:cNvSpPr/>
            <p:nvPr/>
          </p:nvSpPr>
          <p:spPr>
            <a:xfrm>
              <a:off x="2922001" y="2566245"/>
              <a:ext cx="12371" cy="18342"/>
            </a:xfrm>
            <a:custGeom>
              <a:rect b="b" l="l" r="r" t="t"/>
              <a:pathLst>
                <a:path extrusionOk="0" h="183417" w="123713">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789" name="Google Shape;789;p14"/>
          <p:cNvGrpSpPr/>
          <p:nvPr/>
        </p:nvGrpSpPr>
        <p:grpSpPr>
          <a:xfrm>
            <a:off x="-269631" y="3934369"/>
            <a:ext cx="1579862" cy="1515600"/>
            <a:chOff x="7031794" y="3223481"/>
            <a:chExt cx="554528" cy="684768"/>
          </a:xfrm>
        </p:grpSpPr>
        <p:sp>
          <p:nvSpPr>
            <p:cNvPr id="790" name="Google Shape;790;p14"/>
            <p:cNvSpPr/>
            <p:nvPr/>
          </p:nvSpPr>
          <p:spPr>
            <a:xfrm>
              <a:off x="7480756" y="3263706"/>
              <a:ext cx="105565" cy="453010"/>
            </a:xfrm>
            <a:custGeom>
              <a:rect b="b" l="l" r="r" t="t"/>
              <a:pathLst>
                <a:path extrusionOk="0" h="4530105" w="105565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1" name="Google Shape;791;p14"/>
            <p:cNvSpPr/>
            <p:nvPr/>
          </p:nvSpPr>
          <p:spPr>
            <a:xfrm>
              <a:off x="7340949" y="3223481"/>
              <a:ext cx="105565" cy="453037"/>
            </a:xfrm>
            <a:custGeom>
              <a:rect b="b" l="l" r="r" t="t"/>
              <a:pathLst>
                <a:path extrusionOk="0" h="4530373" w="105565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6"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9"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2" name="Google Shape;792;p14"/>
            <p:cNvSpPr/>
            <p:nvPr/>
          </p:nvSpPr>
          <p:spPr>
            <a:xfrm>
              <a:off x="7450379" y="3286503"/>
              <a:ext cx="105565" cy="453011"/>
            </a:xfrm>
            <a:custGeom>
              <a:rect b="b" l="l" r="r" t="t"/>
              <a:pathLst>
                <a:path extrusionOk="0" h="4530105" w="105565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3" name="Google Shape;793;p14"/>
            <p:cNvSpPr/>
            <p:nvPr/>
          </p:nvSpPr>
          <p:spPr>
            <a:xfrm>
              <a:off x="7310572" y="3246277"/>
              <a:ext cx="105565" cy="453037"/>
            </a:xfrm>
            <a:custGeom>
              <a:rect b="b" l="l" r="r" t="t"/>
              <a:pathLst>
                <a:path extrusionOk="0" h="4530373" w="105565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5"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8"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4" name="Google Shape;794;p14"/>
            <p:cNvSpPr/>
            <p:nvPr/>
          </p:nvSpPr>
          <p:spPr>
            <a:xfrm>
              <a:off x="7141984" y="3232779"/>
              <a:ext cx="130243" cy="387096"/>
            </a:xfrm>
            <a:custGeom>
              <a:rect b="b" l="l" r="r" t="t"/>
              <a:pathLst>
                <a:path extrusionOk="0" h="3870960" w="1302425">
                  <a:moveTo>
                    <a:pt x="762" y="0"/>
                  </a:moveTo>
                  <a:lnTo>
                    <a:pt x="1302426" y="752094"/>
                  </a:lnTo>
                  <a:lnTo>
                    <a:pt x="1301664" y="3870960"/>
                  </a:lnTo>
                  <a:lnTo>
                    <a:pt x="0" y="3118866"/>
                  </a:lnTo>
                  <a:lnTo>
                    <a:pt x="762"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5" name="Google Shape;795;p14"/>
            <p:cNvSpPr/>
            <p:nvPr/>
          </p:nvSpPr>
          <p:spPr>
            <a:xfrm>
              <a:off x="7117683" y="3280575"/>
              <a:ext cx="103509" cy="88544"/>
            </a:xfrm>
            <a:custGeom>
              <a:rect b="b" l="l" r="r" t="t"/>
              <a:pathLst>
                <a:path extrusionOk="0" h="885444" w="1035085">
                  <a:moveTo>
                    <a:pt x="0" y="0"/>
                  </a:moveTo>
                  <a:lnTo>
                    <a:pt x="1035086" y="598170"/>
                  </a:lnTo>
                  <a:lnTo>
                    <a:pt x="1035086" y="885444"/>
                  </a:lnTo>
                  <a:lnTo>
                    <a:pt x="0" y="287274"/>
                  </a:lnTo>
                  <a:lnTo>
                    <a:pt x="0" y="0"/>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6" name="Google Shape;796;p14"/>
            <p:cNvSpPr/>
            <p:nvPr/>
          </p:nvSpPr>
          <p:spPr>
            <a:xfrm>
              <a:off x="7158083" y="3404891"/>
              <a:ext cx="99472" cy="102108"/>
            </a:xfrm>
            <a:custGeom>
              <a:rect b="b" l="l" r="r" t="t"/>
              <a:pathLst>
                <a:path extrusionOk="0" h="1021080" w="994718">
                  <a:moveTo>
                    <a:pt x="0" y="0"/>
                  </a:moveTo>
                  <a:lnTo>
                    <a:pt x="994718" y="574548"/>
                  </a:lnTo>
                  <a:lnTo>
                    <a:pt x="994718" y="1021080"/>
                  </a:lnTo>
                  <a:lnTo>
                    <a:pt x="0" y="446532"/>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7" name="Google Shape;797;p14"/>
            <p:cNvSpPr/>
            <p:nvPr/>
          </p:nvSpPr>
          <p:spPr>
            <a:xfrm>
              <a:off x="7158007" y="3351016"/>
              <a:ext cx="99624" cy="67894"/>
            </a:xfrm>
            <a:custGeom>
              <a:rect b="b" l="l" r="r" t="t"/>
              <a:pathLst>
                <a:path extrusionOk="0" h="678941" w="996241">
                  <a:moveTo>
                    <a:pt x="0" y="0"/>
                  </a:moveTo>
                  <a:lnTo>
                    <a:pt x="996241" y="575310"/>
                  </a:lnTo>
                  <a:lnTo>
                    <a:pt x="996241" y="678942"/>
                  </a:lnTo>
                  <a:lnTo>
                    <a:pt x="0" y="104394"/>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8" name="Google Shape;798;p14"/>
            <p:cNvSpPr/>
            <p:nvPr/>
          </p:nvSpPr>
          <p:spPr>
            <a:xfrm>
              <a:off x="7158007" y="3371229"/>
              <a:ext cx="86143" cy="60122"/>
            </a:xfrm>
            <a:custGeom>
              <a:rect b="b" l="l" r="r" t="t"/>
              <a:pathLst>
                <a:path extrusionOk="0" h="601217" w="861429">
                  <a:moveTo>
                    <a:pt x="0" y="0"/>
                  </a:moveTo>
                  <a:lnTo>
                    <a:pt x="861429" y="497586"/>
                  </a:lnTo>
                  <a:lnTo>
                    <a:pt x="861429" y="601218"/>
                  </a:lnTo>
                  <a:lnTo>
                    <a:pt x="0" y="103632"/>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9" name="Google Shape;799;p14"/>
            <p:cNvSpPr/>
            <p:nvPr/>
          </p:nvSpPr>
          <p:spPr>
            <a:xfrm>
              <a:off x="7142060" y="3232779"/>
              <a:ext cx="130166" cy="117043"/>
            </a:xfrm>
            <a:custGeom>
              <a:rect b="b" l="l" r="r" t="t"/>
              <a:pathLst>
                <a:path extrusionOk="0" h="1170432" w="1301664">
                  <a:moveTo>
                    <a:pt x="0" y="0"/>
                  </a:moveTo>
                  <a:lnTo>
                    <a:pt x="1301664" y="752094"/>
                  </a:lnTo>
                  <a:lnTo>
                    <a:pt x="1301664" y="1170432"/>
                  </a:lnTo>
                  <a:lnTo>
                    <a:pt x="0" y="418338"/>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0" name="Google Shape;800;p14"/>
            <p:cNvSpPr/>
            <p:nvPr/>
          </p:nvSpPr>
          <p:spPr>
            <a:xfrm>
              <a:off x="7158007" y="3255479"/>
              <a:ext cx="16528" cy="24806"/>
            </a:xfrm>
            <a:custGeom>
              <a:rect b="b" l="l" r="r" t="t"/>
              <a:pathLst>
                <a:path extrusionOk="0" h="248063" w="165278">
                  <a:moveTo>
                    <a:pt x="165279" y="171657"/>
                  </a:moveTo>
                  <a:cubicBezTo>
                    <a:pt x="165279" y="234903"/>
                    <a:pt x="127958" y="264621"/>
                    <a:pt x="82259" y="238713"/>
                  </a:cubicBezTo>
                  <a:cubicBezTo>
                    <a:pt x="36559" y="212043"/>
                    <a:pt x="0" y="139653"/>
                    <a:pt x="0" y="76407"/>
                  </a:cubicBezTo>
                  <a:cubicBezTo>
                    <a:pt x="0" y="13161"/>
                    <a:pt x="37321" y="-16557"/>
                    <a:pt x="83020" y="9351"/>
                  </a:cubicBezTo>
                  <a:cubicBezTo>
                    <a:pt x="127958" y="36021"/>
                    <a:pt x="165279" y="108411"/>
                    <a:pt x="165279" y="171657"/>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1" name="Google Shape;801;p14"/>
            <p:cNvSpPr/>
            <p:nvPr/>
          </p:nvSpPr>
          <p:spPr>
            <a:xfrm>
              <a:off x="7301459" y="3521153"/>
              <a:ext cx="130243" cy="387096"/>
            </a:xfrm>
            <a:custGeom>
              <a:rect b="b" l="l" r="r" t="t"/>
              <a:pathLst>
                <a:path extrusionOk="0" h="3870960" w="1302426">
                  <a:moveTo>
                    <a:pt x="762" y="0"/>
                  </a:moveTo>
                  <a:lnTo>
                    <a:pt x="1302426" y="752094"/>
                  </a:lnTo>
                  <a:lnTo>
                    <a:pt x="1301664" y="3870960"/>
                  </a:lnTo>
                  <a:lnTo>
                    <a:pt x="0" y="3118866"/>
                  </a:lnTo>
                  <a:lnTo>
                    <a:pt x="762"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2" name="Google Shape;802;p14"/>
            <p:cNvSpPr/>
            <p:nvPr/>
          </p:nvSpPr>
          <p:spPr>
            <a:xfrm>
              <a:off x="7350897" y="3611654"/>
              <a:ext cx="103585" cy="88392"/>
            </a:xfrm>
            <a:custGeom>
              <a:rect b="b" l="l" r="r" t="t"/>
              <a:pathLst>
                <a:path extrusionOk="0" h="883920" w="1035847">
                  <a:moveTo>
                    <a:pt x="762" y="0"/>
                  </a:moveTo>
                  <a:lnTo>
                    <a:pt x="1035847" y="597408"/>
                  </a:lnTo>
                  <a:lnTo>
                    <a:pt x="1035847" y="883920"/>
                  </a:lnTo>
                  <a:lnTo>
                    <a:pt x="0" y="286512"/>
                  </a:lnTo>
                  <a:lnTo>
                    <a:pt x="762"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3" name="Google Shape;803;p14"/>
            <p:cNvSpPr/>
            <p:nvPr/>
          </p:nvSpPr>
          <p:spPr>
            <a:xfrm>
              <a:off x="7317559" y="3641213"/>
              <a:ext cx="99548" cy="102108"/>
            </a:xfrm>
            <a:custGeom>
              <a:rect b="b" l="l" r="r" t="t"/>
              <a:pathLst>
                <a:path extrusionOk="0" h="1021080" w="995479">
                  <a:moveTo>
                    <a:pt x="0" y="0"/>
                  </a:moveTo>
                  <a:lnTo>
                    <a:pt x="995480" y="575310"/>
                  </a:lnTo>
                  <a:lnTo>
                    <a:pt x="995480" y="1021080"/>
                  </a:lnTo>
                  <a:lnTo>
                    <a:pt x="0" y="44577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4" name="Google Shape;804;p14"/>
            <p:cNvSpPr/>
            <p:nvPr/>
          </p:nvSpPr>
          <p:spPr>
            <a:xfrm>
              <a:off x="7317407" y="3704739"/>
              <a:ext cx="99624" cy="67894"/>
            </a:xfrm>
            <a:custGeom>
              <a:rect b="b" l="l" r="r" t="t"/>
              <a:pathLst>
                <a:path extrusionOk="0" h="678942" w="996241">
                  <a:moveTo>
                    <a:pt x="0" y="0"/>
                  </a:moveTo>
                  <a:lnTo>
                    <a:pt x="996242" y="575310"/>
                  </a:lnTo>
                  <a:lnTo>
                    <a:pt x="996242" y="678942"/>
                  </a:lnTo>
                  <a:lnTo>
                    <a:pt x="0" y="104394"/>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5" name="Google Shape;805;p14"/>
            <p:cNvSpPr/>
            <p:nvPr/>
          </p:nvSpPr>
          <p:spPr>
            <a:xfrm>
              <a:off x="7317407" y="3723432"/>
              <a:ext cx="86143" cy="60122"/>
            </a:xfrm>
            <a:custGeom>
              <a:rect b="b" l="l" r="r" t="t"/>
              <a:pathLst>
                <a:path extrusionOk="0" h="601217" w="861429">
                  <a:moveTo>
                    <a:pt x="0" y="0"/>
                  </a:moveTo>
                  <a:lnTo>
                    <a:pt x="861429" y="497586"/>
                  </a:lnTo>
                  <a:lnTo>
                    <a:pt x="861429" y="601218"/>
                  </a:lnTo>
                  <a:lnTo>
                    <a:pt x="0" y="103632"/>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6" name="Google Shape;806;p14"/>
            <p:cNvSpPr/>
            <p:nvPr/>
          </p:nvSpPr>
          <p:spPr>
            <a:xfrm>
              <a:off x="7301535" y="3521153"/>
              <a:ext cx="130166" cy="117043"/>
            </a:xfrm>
            <a:custGeom>
              <a:rect b="b" l="l" r="r" t="t"/>
              <a:pathLst>
                <a:path extrusionOk="0" h="1170431" w="1301664">
                  <a:moveTo>
                    <a:pt x="0" y="0"/>
                  </a:moveTo>
                  <a:lnTo>
                    <a:pt x="1301664" y="752094"/>
                  </a:lnTo>
                  <a:lnTo>
                    <a:pt x="1301664" y="1170432"/>
                  </a:lnTo>
                  <a:lnTo>
                    <a:pt x="0" y="418338"/>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7" name="Google Shape;807;p14"/>
            <p:cNvSpPr/>
            <p:nvPr/>
          </p:nvSpPr>
          <p:spPr>
            <a:xfrm>
              <a:off x="7317483" y="3543928"/>
              <a:ext cx="16528" cy="24806"/>
            </a:xfrm>
            <a:custGeom>
              <a:rect b="b" l="l" r="r" t="t"/>
              <a:pathLst>
                <a:path extrusionOk="0" h="248063" w="165278">
                  <a:moveTo>
                    <a:pt x="165279" y="171657"/>
                  </a:moveTo>
                  <a:cubicBezTo>
                    <a:pt x="165279" y="234903"/>
                    <a:pt x="127958" y="264621"/>
                    <a:pt x="82258" y="238713"/>
                  </a:cubicBezTo>
                  <a:cubicBezTo>
                    <a:pt x="36559" y="212043"/>
                    <a:pt x="0" y="139653"/>
                    <a:pt x="0" y="76407"/>
                  </a:cubicBezTo>
                  <a:cubicBezTo>
                    <a:pt x="0" y="13160"/>
                    <a:pt x="37321" y="-16557"/>
                    <a:pt x="83020" y="9350"/>
                  </a:cubicBezTo>
                  <a:cubicBezTo>
                    <a:pt x="127958" y="35258"/>
                    <a:pt x="165279" y="108410"/>
                    <a:pt x="165279" y="171657"/>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8" name="Google Shape;808;p14"/>
            <p:cNvSpPr/>
            <p:nvPr/>
          </p:nvSpPr>
          <p:spPr>
            <a:xfrm>
              <a:off x="7053133" y="3433767"/>
              <a:ext cx="226744" cy="267157"/>
            </a:xfrm>
            <a:custGeom>
              <a:rect b="b" l="l" r="r" t="t"/>
              <a:pathLst>
                <a:path extrusionOk="0" h="2671571" w="2267439">
                  <a:moveTo>
                    <a:pt x="2265916" y="1308354"/>
                  </a:moveTo>
                  <a:lnTo>
                    <a:pt x="0" y="0"/>
                  </a:lnTo>
                  <a:lnTo>
                    <a:pt x="762" y="1181862"/>
                  </a:lnTo>
                  <a:lnTo>
                    <a:pt x="2067125" y="2375154"/>
                  </a:lnTo>
                  <a:lnTo>
                    <a:pt x="2267440" y="2671572"/>
                  </a:lnTo>
                  <a:lnTo>
                    <a:pt x="2265916" y="1308354"/>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9" name="Google Shape;809;p14"/>
            <p:cNvSpPr/>
            <p:nvPr/>
          </p:nvSpPr>
          <p:spPr>
            <a:xfrm>
              <a:off x="7171449" y="3530803"/>
              <a:ext cx="49660" cy="39014"/>
            </a:xfrm>
            <a:custGeom>
              <a:rect b="b" l="l" r="r" t="t"/>
              <a:pathLst>
                <a:path extrusionOk="0" h="390144" w="496597">
                  <a:moveTo>
                    <a:pt x="496597" y="286512"/>
                  </a:moveTo>
                  <a:lnTo>
                    <a:pt x="0" y="0"/>
                  </a:lnTo>
                  <a:lnTo>
                    <a:pt x="0" y="103632"/>
                  </a:lnTo>
                  <a:lnTo>
                    <a:pt x="496597" y="390144"/>
                  </a:lnTo>
                  <a:lnTo>
                    <a:pt x="496597" y="286512"/>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0" name="Google Shape;810;p14"/>
            <p:cNvSpPr/>
            <p:nvPr/>
          </p:nvSpPr>
          <p:spPr>
            <a:xfrm>
              <a:off x="7098394" y="3509298"/>
              <a:ext cx="123007" cy="81382"/>
            </a:xfrm>
            <a:custGeom>
              <a:rect b="b" l="l" r="r" t="t"/>
              <a:pathLst>
                <a:path extrusionOk="0" h="813815" w="1230068">
                  <a:moveTo>
                    <a:pt x="1229307" y="710184"/>
                  </a:moveTo>
                  <a:lnTo>
                    <a:pt x="0" y="0"/>
                  </a:lnTo>
                  <a:lnTo>
                    <a:pt x="0" y="103632"/>
                  </a:lnTo>
                  <a:lnTo>
                    <a:pt x="1230069" y="813816"/>
                  </a:lnTo>
                  <a:lnTo>
                    <a:pt x="1229307" y="710184"/>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1" name="Google Shape;811;p14"/>
            <p:cNvSpPr/>
            <p:nvPr/>
          </p:nvSpPr>
          <p:spPr>
            <a:xfrm>
              <a:off x="7073029" y="3515377"/>
              <a:ext cx="148446" cy="96088"/>
            </a:xfrm>
            <a:custGeom>
              <a:rect b="b" l="l" r="r" t="t"/>
              <a:pathLst>
                <a:path extrusionOk="0" h="960882" w="1484460">
                  <a:moveTo>
                    <a:pt x="1484461" y="857250"/>
                  </a:moveTo>
                  <a:lnTo>
                    <a:pt x="0" y="0"/>
                  </a:lnTo>
                  <a:lnTo>
                    <a:pt x="0" y="103632"/>
                  </a:lnTo>
                  <a:lnTo>
                    <a:pt x="1484461" y="960882"/>
                  </a:lnTo>
                  <a:lnTo>
                    <a:pt x="1484461" y="85725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2" name="Google Shape;812;p14"/>
            <p:cNvSpPr/>
            <p:nvPr/>
          </p:nvSpPr>
          <p:spPr>
            <a:xfrm>
              <a:off x="7233189" y="3565541"/>
              <a:ext cx="25744" cy="38305"/>
            </a:xfrm>
            <a:custGeom>
              <a:rect b="b" l="l" r="r" t="t"/>
              <a:pathLst>
                <a:path extrusionOk="0" h="383047" w="257438">
                  <a:moveTo>
                    <a:pt x="0" y="117229"/>
                  </a:moveTo>
                  <a:cubicBezTo>
                    <a:pt x="0" y="214765"/>
                    <a:pt x="57886" y="326779"/>
                    <a:pt x="128719" y="367927"/>
                  </a:cubicBezTo>
                  <a:cubicBezTo>
                    <a:pt x="199553" y="409075"/>
                    <a:pt x="257438" y="363355"/>
                    <a:pt x="257438" y="265819"/>
                  </a:cubicBezTo>
                  <a:cubicBezTo>
                    <a:pt x="257438" y="168283"/>
                    <a:pt x="199553" y="56269"/>
                    <a:pt x="128719" y="15121"/>
                  </a:cubicBezTo>
                  <a:cubicBezTo>
                    <a:pt x="57124" y="-26027"/>
                    <a:pt x="0" y="19693"/>
                    <a:pt x="0" y="11722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3" name="Google Shape;813;p14"/>
            <p:cNvSpPr/>
            <p:nvPr/>
          </p:nvSpPr>
          <p:spPr>
            <a:xfrm>
              <a:off x="7045539" y="3323584"/>
              <a:ext cx="55448" cy="94336"/>
            </a:xfrm>
            <a:custGeom>
              <a:rect b="b" l="l" r="r" t="t"/>
              <a:pathLst>
                <a:path extrusionOk="0" h="943356" w="554483">
                  <a:moveTo>
                    <a:pt x="300091" y="275082"/>
                  </a:moveTo>
                  <a:lnTo>
                    <a:pt x="0" y="101346"/>
                  </a:lnTo>
                  <a:lnTo>
                    <a:pt x="0" y="0"/>
                  </a:lnTo>
                  <a:lnTo>
                    <a:pt x="300091" y="173736"/>
                  </a:lnTo>
                  <a:cubicBezTo>
                    <a:pt x="324464" y="188214"/>
                    <a:pt x="360262" y="216408"/>
                    <a:pt x="390728" y="260604"/>
                  </a:cubicBezTo>
                  <a:cubicBezTo>
                    <a:pt x="423479" y="307848"/>
                    <a:pt x="447090" y="367284"/>
                    <a:pt x="447090" y="432054"/>
                  </a:cubicBezTo>
                  <a:cubicBezTo>
                    <a:pt x="447090" y="503682"/>
                    <a:pt x="428810" y="544068"/>
                    <a:pt x="394536" y="556260"/>
                  </a:cubicBezTo>
                  <a:cubicBezTo>
                    <a:pt x="361785" y="566928"/>
                    <a:pt x="323702" y="548640"/>
                    <a:pt x="300091" y="534924"/>
                  </a:cubicBezTo>
                  <a:lnTo>
                    <a:pt x="176703" y="463296"/>
                  </a:lnTo>
                  <a:lnTo>
                    <a:pt x="175942" y="462534"/>
                  </a:lnTo>
                  <a:cubicBezTo>
                    <a:pt x="165279" y="456438"/>
                    <a:pt x="148522" y="450342"/>
                    <a:pt x="135574" y="454152"/>
                  </a:cubicBezTo>
                  <a:cubicBezTo>
                    <a:pt x="124911" y="457200"/>
                    <a:pt x="111963" y="468630"/>
                    <a:pt x="111963" y="508254"/>
                  </a:cubicBezTo>
                  <a:cubicBezTo>
                    <a:pt x="111963" y="547878"/>
                    <a:pt x="124149" y="572262"/>
                    <a:pt x="134812" y="586740"/>
                  </a:cubicBezTo>
                  <a:cubicBezTo>
                    <a:pt x="147761" y="605028"/>
                    <a:pt x="164517" y="617982"/>
                    <a:pt x="175180" y="623316"/>
                  </a:cubicBezTo>
                  <a:lnTo>
                    <a:pt x="176703" y="624078"/>
                  </a:lnTo>
                  <a:lnTo>
                    <a:pt x="554483" y="842010"/>
                  </a:lnTo>
                  <a:lnTo>
                    <a:pt x="554483" y="943356"/>
                  </a:lnTo>
                  <a:lnTo>
                    <a:pt x="178988" y="726186"/>
                  </a:lnTo>
                  <a:cubicBezTo>
                    <a:pt x="153092" y="712470"/>
                    <a:pt x="115771" y="684276"/>
                    <a:pt x="83782" y="639318"/>
                  </a:cubicBezTo>
                  <a:cubicBezTo>
                    <a:pt x="48746" y="589788"/>
                    <a:pt x="24373" y="527304"/>
                    <a:pt x="24373" y="457200"/>
                  </a:cubicBezTo>
                  <a:cubicBezTo>
                    <a:pt x="24373" y="387858"/>
                    <a:pt x="48746" y="352044"/>
                    <a:pt x="83020" y="342138"/>
                  </a:cubicBezTo>
                  <a:cubicBezTo>
                    <a:pt x="115010" y="332994"/>
                    <a:pt x="152331" y="346710"/>
                    <a:pt x="178227" y="361950"/>
                  </a:cubicBezTo>
                  <a:lnTo>
                    <a:pt x="300853" y="432816"/>
                  </a:lnTo>
                  <a:cubicBezTo>
                    <a:pt x="318371" y="442722"/>
                    <a:pt x="332081" y="447294"/>
                    <a:pt x="340459" y="444246"/>
                  </a:cubicBezTo>
                  <a:cubicBezTo>
                    <a:pt x="347314" y="441960"/>
                    <a:pt x="359500" y="432054"/>
                    <a:pt x="359500" y="381000"/>
                  </a:cubicBezTo>
                  <a:cubicBezTo>
                    <a:pt x="359500" y="347472"/>
                    <a:pt x="348837" y="326136"/>
                    <a:pt x="338174" y="310896"/>
                  </a:cubicBezTo>
                  <a:cubicBezTo>
                    <a:pt x="325987" y="294132"/>
                    <a:pt x="309993" y="280416"/>
                    <a:pt x="300091" y="275082"/>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4" name="Google Shape;814;p14"/>
            <p:cNvSpPr/>
            <p:nvPr/>
          </p:nvSpPr>
          <p:spPr>
            <a:xfrm>
              <a:off x="7031794" y="3311266"/>
              <a:ext cx="22697" cy="34002"/>
            </a:xfrm>
            <a:custGeom>
              <a:rect b="b" l="l" r="r" t="t"/>
              <a:pathLst>
                <a:path extrusionOk="0" h="340022" w="226972">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5" name="Google Shape;815;p14"/>
            <p:cNvSpPr/>
            <p:nvPr/>
          </p:nvSpPr>
          <p:spPr>
            <a:xfrm>
              <a:off x="7091787" y="3394852"/>
              <a:ext cx="22697" cy="34002"/>
            </a:xfrm>
            <a:custGeom>
              <a:rect b="b" l="l" r="r" t="t"/>
              <a:pathLst>
                <a:path extrusionOk="0" h="340022" w="226972">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6" name="Google Shape;816;p14"/>
            <p:cNvSpPr/>
            <p:nvPr/>
          </p:nvSpPr>
          <p:spPr>
            <a:xfrm>
              <a:off x="7163399" y="3681405"/>
              <a:ext cx="63674" cy="86984"/>
            </a:xfrm>
            <a:custGeom>
              <a:rect b="b" l="l" r="r" t="t"/>
              <a:pathLst>
                <a:path extrusionOk="0" h="869836" w="636741">
                  <a:moveTo>
                    <a:pt x="318371" y="11482"/>
                  </a:moveTo>
                  <a:cubicBezTo>
                    <a:pt x="364070" y="38152"/>
                    <a:pt x="400629" y="101398"/>
                    <a:pt x="400629" y="154738"/>
                  </a:cubicBezTo>
                  <a:lnTo>
                    <a:pt x="400629" y="387148"/>
                  </a:lnTo>
                  <a:lnTo>
                    <a:pt x="554483" y="475540"/>
                  </a:lnTo>
                  <a:cubicBezTo>
                    <a:pt x="600182" y="502210"/>
                    <a:pt x="636742" y="565456"/>
                    <a:pt x="636742" y="618796"/>
                  </a:cubicBezTo>
                  <a:cubicBezTo>
                    <a:pt x="636742" y="671374"/>
                    <a:pt x="599421" y="692710"/>
                    <a:pt x="554483" y="666802"/>
                  </a:cubicBezTo>
                  <a:lnTo>
                    <a:pt x="400629" y="578410"/>
                  </a:lnTo>
                  <a:lnTo>
                    <a:pt x="400629" y="810820"/>
                  </a:lnTo>
                  <a:cubicBezTo>
                    <a:pt x="400629" y="863398"/>
                    <a:pt x="363308" y="884734"/>
                    <a:pt x="318371" y="858826"/>
                  </a:cubicBezTo>
                  <a:cubicBezTo>
                    <a:pt x="272672" y="832156"/>
                    <a:pt x="236112" y="768910"/>
                    <a:pt x="236112" y="715570"/>
                  </a:cubicBezTo>
                  <a:lnTo>
                    <a:pt x="236112" y="483160"/>
                  </a:lnTo>
                  <a:lnTo>
                    <a:pt x="82258" y="394768"/>
                  </a:lnTo>
                  <a:cubicBezTo>
                    <a:pt x="36559" y="368098"/>
                    <a:pt x="0" y="304852"/>
                    <a:pt x="0" y="251512"/>
                  </a:cubicBezTo>
                  <a:cubicBezTo>
                    <a:pt x="0" y="198934"/>
                    <a:pt x="37321" y="177598"/>
                    <a:pt x="82258" y="203506"/>
                  </a:cubicBezTo>
                  <a:lnTo>
                    <a:pt x="236112" y="291898"/>
                  </a:lnTo>
                  <a:lnTo>
                    <a:pt x="236112" y="59488"/>
                  </a:lnTo>
                  <a:cubicBezTo>
                    <a:pt x="236112" y="6148"/>
                    <a:pt x="272672" y="-15188"/>
                    <a:pt x="318371" y="11482"/>
                  </a:cubicBez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817" name="Google Shape;817;p14"/>
          <p:cNvGrpSpPr/>
          <p:nvPr/>
        </p:nvGrpSpPr>
        <p:grpSpPr>
          <a:xfrm>
            <a:off x="8226627" y="100860"/>
            <a:ext cx="753433" cy="810747"/>
            <a:chOff x="4103687" y="1439862"/>
            <a:chExt cx="3986212" cy="3986211"/>
          </a:xfrm>
        </p:grpSpPr>
        <p:sp>
          <p:nvSpPr>
            <p:cNvPr id="818" name="Google Shape;818;p14"/>
            <p:cNvSpPr/>
            <p:nvPr/>
          </p:nvSpPr>
          <p:spPr>
            <a:xfrm>
              <a:off x="4103687" y="1439862"/>
              <a:ext cx="2254250" cy="3986211"/>
            </a:xfrm>
            <a:custGeom>
              <a:rect b="b" l="l" r="r" t="t"/>
              <a:pathLst>
                <a:path extrusionOk="0" h="887" w="502">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19" name="Google Shape;819;p14"/>
            <p:cNvSpPr/>
            <p:nvPr/>
          </p:nvSpPr>
          <p:spPr>
            <a:xfrm>
              <a:off x="5837237" y="1439862"/>
              <a:ext cx="2252662" cy="3986211"/>
            </a:xfrm>
            <a:custGeom>
              <a:rect b="b" l="l" r="r" t="t"/>
              <a:pathLst>
                <a:path extrusionOk="0" h="887" w="502">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20" name="Google Shape;820;p14"/>
          <p:cNvGrpSpPr/>
          <p:nvPr/>
        </p:nvGrpSpPr>
        <p:grpSpPr>
          <a:xfrm>
            <a:off x="301697" y="393651"/>
            <a:ext cx="445834" cy="445792"/>
            <a:chOff x="5926265" y="4424051"/>
            <a:chExt cx="720247" cy="720181"/>
          </a:xfrm>
        </p:grpSpPr>
        <p:sp>
          <p:nvSpPr>
            <p:cNvPr id="821" name="Google Shape;821;p14"/>
            <p:cNvSpPr/>
            <p:nvPr/>
          </p:nvSpPr>
          <p:spPr>
            <a:xfrm>
              <a:off x="5926265" y="4424051"/>
              <a:ext cx="355650" cy="355620"/>
            </a:xfrm>
            <a:custGeom>
              <a:rect b="b" l="l" r="r" t="t"/>
              <a:pathLst>
                <a:path extrusionOk="0" h="671" w="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2" name="Google Shape;822;p14"/>
            <p:cNvSpPr/>
            <p:nvPr/>
          </p:nvSpPr>
          <p:spPr>
            <a:xfrm>
              <a:off x="5926265" y="4788612"/>
              <a:ext cx="355650" cy="355620"/>
            </a:xfrm>
            <a:custGeom>
              <a:rect b="b" l="l" r="r" t="t"/>
              <a:pathLst>
                <a:path extrusionOk="0" h="671" w="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3" name="Google Shape;823;p14"/>
            <p:cNvSpPr/>
            <p:nvPr/>
          </p:nvSpPr>
          <p:spPr>
            <a:xfrm>
              <a:off x="6290862" y="4788612"/>
              <a:ext cx="355650" cy="355620"/>
            </a:xfrm>
            <a:custGeom>
              <a:rect b="b" l="l" r="r" t="t"/>
              <a:pathLst>
                <a:path extrusionOk="0" h="671" w="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4" name="Google Shape;824;p14"/>
            <p:cNvSpPr/>
            <p:nvPr/>
          </p:nvSpPr>
          <p:spPr>
            <a:xfrm>
              <a:off x="6290862" y="4424051"/>
              <a:ext cx="355650" cy="355620"/>
            </a:xfrm>
            <a:custGeom>
              <a:rect b="b" l="l" r="r" t="t"/>
              <a:pathLst>
                <a:path extrusionOk="0" h="671" w="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25" name="Google Shape;825;p14"/>
          <p:cNvGrpSpPr/>
          <p:nvPr/>
        </p:nvGrpSpPr>
        <p:grpSpPr>
          <a:xfrm>
            <a:off x="6881308" y="3934369"/>
            <a:ext cx="950367" cy="802034"/>
            <a:chOff x="7050768" y="5526199"/>
            <a:chExt cx="719953" cy="647534"/>
          </a:xfrm>
        </p:grpSpPr>
        <p:sp>
          <p:nvSpPr>
            <p:cNvPr id="826" name="Google Shape;826;p14"/>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7" name="Google Shape;827;p14"/>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8" name="Google Shape;828;p14"/>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9" name="Google Shape;829;p14"/>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0" name="Google Shape;830;p14"/>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1" name="Google Shape;831;p14"/>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2" name="Google Shape;832;p14"/>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3" name="Google Shape;833;p14"/>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4" name="Google Shape;834;p14"/>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5" name="Google Shape;835;p14"/>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6" name="Google Shape;836;p14"/>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7" name="Google Shape;837;p14"/>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pic>
        <p:nvPicPr>
          <p:cNvPr id="838" name="Google Shape;838;p14"/>
          <p:cNvPicPr preferRelativeResize="0"/>
          <p:nvPr/>
        </p:nvPicPr>
        <p:blipFill rotWithShape="1">
          <a:blip r:embed="rId3">
            <a:alphaModFix/>
          </a:blip>
          <a:srcRect b="0" l="0" r="0" t="0"/>
          <a:stretch/>
        </p:blipFill>
        <p:spPr>
          <a:xfrm>
            <a:off x="1429712" y="1179848"/>
            <a:ext cx="6616433" cy="3255802"/>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fadeDir="5400000" kx="0" rotWithShape="0" algn="bl" stA="28000" stPos="0" sy="-100000" ky="0"/>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grpSp>
        <p:nvGrpSpPr>
          <p:cNvPr id="843" name="Google Shape;843;p15"/>
          <p:cNvGrpSpPr/>
          <p:nvPr/>
        </p:nvGrpSpPr>
        <p:grpSpPr>
          <a:xfrm>
            <a:off x="6116188" y="-130416"/>
            <a:ext cx="2272687" cy="3020381"/>
            <a:chOff x="996049" y="1552369"/>
            <a:chExt cx="485510" cy="684774"/>
          </a:xfrm>
        </p:grpSpPr>
        <p:sp>
          <p:nvSpPr>
            <p:cNvPr id="844" name="Google Shape;844;p15"/>
            <p:cNvSpPr/>
            <p:nvPr/>
          </p:nvSpPr>
          <p:spPr>
            <a:xfrm>
              <a:off x="1264384" y="1758365"/>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45" name="Google Shape;845;p15"/>
            <p:cNvSpPr/>
            <p:nvPr/>
          </p:nvSpPr>
          <p:spPr>
            <a:xfrm>
              <a:off x="1310707" y="1552369"/>
              <a:ext cx="123404" cy="187230"/>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46" name="Google Shape;846;p15"/>
            <p:cNvSpPr/>
            <p:nvPr/>
          </p:nvSpPr>
          <p:spPr>
            <a:xfrm>
              <a:off x="1237881" y="1778226"/>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47" name="Google Shape;847;p15"/>
            <p:cNvSpPr/>
            <p:nvPr/>
          </p:nvSpPr>
          <p:spPr>
            <a:xfrm>
              <a:off x="1284204" y="1572230"/>
              <a:ext cx="123404" cy="187230"/>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48" name="Google Shape;848;p15"/>
            <p:cNvSpPr/>
            <p:nvPr/>
          </p:nvSpPr>
          <p:spPr>
            <a:xfrm>
              <a:off x="996049" y="1744169"/>
              <a:ext cx="123803" cy="135766"/>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49" name="Google Shape;849;p15"/>
            <p:cNvSpPr/>
            <p:nvPr/>
          </p:nvSpPr>
          <p:spPr>
            <a:xfrm>
              <a:off x="1007048" y="1765748"/>
              <a:ext cx="14088" cy="20853"/>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50" name="Google Shape;850;p15"/>
            <p:cNvSpPr/>
            <p:nvPr/>
          </p:nvSpPr>
          <p:spPr>
            <a:xfrm>
              <a:off x="1027455" y="1778198"/>
              <a:ext cx="40470" cy="32331"/>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51" name="Google Shape;851;p15"/>
            <p:cNvSpPr/>
            <p:nvPr/>
          </p:nvSpPr>
          <p:spPr>
            <a:xfrm>
              <a:off x="1027654" y="1796338"/>
              <a:ext cx="79279" cy="54771"/>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52" name="Google Shape;852;p15"/>
            <p:cNvSpPr/>
            <p:nvPr/>
          </p:nvSpPr>
          <p:spPr>
            <a:xfrm>
              <a:off x="1314218" y="1880086"/>
              <a:ext cx="124334" cy="339182"/>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53" name="Google Shape;853;p15"/>
            <p:cNvSpPr/>
            <p:nvPr/>
          </p:nvSpPr>
          <p:spPr>
            <a:xfrm>
              <a:off x="1293480" y="1897961"/>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54" name="Google Shape;854;p15"/>
            <p:cNvSpPr/>
            <p:nvPr/>
          </p:nvSpPr>
          <p:spPr>
            <a:xfrm>
              <a:off x="1305472" y="2066980"/>
              <a:ext cx="99880" cy="66588"/>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55" name="Google Shape;855;p15"/>
            <p:cNvSpPr/>
            <p:nvPr/>
          </p:nvSpPr>
          <p:spPr>
            <a:xfrm>
              <a:off x="1312496" y="2088563"/>
              <a:ext cx="85924" cy="58555"/>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56" name="Google Shape;856;p15"/>
            <p:cNvSpPr/>
            <p:nvPr/>
          </p:nvSpPr>
          <p:spPr>
            <a:xfrm>
              <a:off x="1327934" y="1987117"/>
              <a:ext cx="55422" cy="83162"/>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57" name="Google Shape;857;p15"/>
            <p:cNvSpPr/>
            <p:nvPr/>
          </p:nvSpPr>
          <p:spPr>
            <a:xfrm>
              <a:off x="1159838" y="1665386"/>
              <a:ext cx="124334" cy="339182"/>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58" name="Google Shape;858;p15"/>
            <p:cNvSpPr/>
            <p:nvPr/>
          </p:nvSpPr>
          <p:spPr>
            <a:xfrm>
              <a:off x="1139099" y="1683460"/>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59" name="Google Shape;859;p15"/>
            <p:cNvSpPr/>
            <p:nvPr/>
          </p:nvSpPr>
          <p:spPr>
            <a:xfrm>
              <a:off x="1151092" y="1852214"/>
              <a:ext cx="99880" cy="66588"/>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0" name="Google Shape;860;p15"/>
            <p:cNvSpPr/>
            <p:nvPr/>
          </p:nvSpPr>
          <p:spPr>
            <a:xfrm>
              <a:off x="1157983" y="1873863"/>
              <a:ext cx="85924" cy="58555"/>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1" name="Google Shape;861;p15"/>
            <p:cNvSpPr/>
            <p:nvPr/>
          </p:nvSpPr>
          <p:spPr>
            <a:xfrm>
              <a:off x="1173553" y="1772417"/>
              <a:ext cx="55422" cy="83162"/>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2" name="Google Shape;862;p15"/>
            <p:cNvSpPr/>
            <p:nvPr/>
          </p:nvSpPr>
          <p:spPr>
            <a:xfrm>
              <a:off x="1031629" y="1864859"/>
              <a:ext cx="197832" cy="232760"/>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3" name="Google Shape;863;p15"/>
            <p:cNvSpPr/>
            <p:nvPr/>
          </p:nvSpPr>
          <p:spPr>
            <a:xfrm>
              <a:off x="1010626" y="1877041"/>
              <a:ext cx="74627" cy="70970"/>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4" name="Google Shape;864;p15"/>
            <p:cNvSpPr/>
            <p:nvPr/>
          </p:nvSpPr>
          <p:spPr>
            <a:xfrm>
              <a:off x="1134925" y="1949468"/>
              <a:ext cx="43328" cy="3399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5" name="Google Shape;865;p15"/>
            <p:cNvSpPr/>
            <p:nvPr/>
          </p:nvSpPr>
          <p:spPr>
            <a:xfrm>
              <a:off x="1094839" y="1944436"/>
              <a:ext cx="83532" cy="57161"/>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6" name="Google Shape;866;p15"/>
            <p:cNvSpPr/>
            <p:nvPr/>
          </p:nvSpPr>
          <p:spPr>
            <a:xfrm>
              <a:off x="1077281" y="1952249"/>
              <a:ext cx="101209" cy="6738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7" name="Google Shape;867;p15"/>
            <p:cNvSpPr/>
            <p:nvPr/>
          </p:nvSpPr>
          <p:spPr>
            <a:xfrm>
              <a:off x="1188792" y="1979734"/>
              <a:ext cx="22462" cy="33373"/>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68" name="Google Shape;868;p15"/>
            <p:cNvSpPr/>
            <p:nvPr/>
          </p:nvSpPr>
          <p:spPr>
            <a:xfrm>
              <a:off x="1046537" y="1669527"/>
              <a:ext cx="55555" cy="75611"/>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869" name="Google Shape;869;p15"/>
          <p:cNvSpPr txBox="1"/>
          <p:nvPr>
            <p:ph idx="1" type="body"/>
          </p:nvPr>
        </p:nvSpPr>
        <p:spPr>
          <a:xfrm>
            <a:off x="229754" y="1447419"/>
            <a:ext cx="5869442" cy="2708241"/>
          </a:xfrm>
          <a:prstGeom prst="rect">
            <a:avLst/>
          </a:prstGeom>
          <a:noFill/>
          <a:ln>
            <a:noFill/>
          </a:ln>
        </p:spPr>
        <p:txBody>
          <a:bodyPr anchorCtr="0" anchor="t" bIns="0" lIns="0" spcFirstLastPara="1" rIns="0" wrap="square" tIns="0">
            <a:noAutofit/>
          </a:bodyPr>
          <a:lstStyle/>
          <a:p>
            <a:pPr indent="-285750" lvl="0" marL="285750" marR="571500" rtl="0" algn="l">
              <a:lnSpc>
                <a:spcPct val="115000"/>
              </a:lnSpc>
              <a:spcBef>
                <a:spcPts val="0"/>
              </a:spcBef>
              <a:spcAft>
                <a:spcPts val="0"/>
              </a:spcAft>
              <a:buSzPts val="2000"/>
              <a:buFont typeface="Noto Sans Symbols"/>
              <a:buChar char="✔"/>
            </a:pPr>
            <a:r>
              <a:rPr lang="en-US" sz="1600">
                <a:solidFill>
                  <a:srgbClr val="FFFFFF"/>
                </a:solidFill>
              </a:rPr>
              <a:t>The image quality obtained for values of k in [ 8 , 32 ] is very poor. </a:t>
            </a:r>
            <a:endParaRPr/>
          </a:p>
          <a:p>
            <a:pPr indent="-285750" lvl="0" marL="285750" marR="571500" rtl="0" algn="l">
              <a:lnSpc>
                <a:spcPct val="115000"/>
              </a:lnSpc>
              <a:spcBef>
                <a:spcPts val="0"/>
              </a:spcBef>
              <a:spcAft>
                <a:spcPts val="0"/>
              </a:spcAft>
              <a:buSzPts val="2000"/>
              <a:buFont typeface="Noto Sans Symbols"/>
              <a:buChar char="✔"/>
            </a:pPr>
            <a:r>
              <a:rPr lang="en-US" sz="1600">
                <a:solidFill>
                  <a:srgbClr val="FFFFFF"/>
                </a:solidFill>
              </a:rPr>
              <a:t>The image quality is considerably better for the values of k in range [ 40 , 120 ].</a:t>
            </a:r>
            <a:endParaRPr/>
          </a:p>
          <a:p>
            <a:pPr indent="-285750" lvl="0" marL="285750" marR="571500" rtl="0" algn="l">
              <a:lnSpc>
                <a:spcPct val="115000"/>
              </a:lnSpc>
              <a:spcBef>
                <a:spcPts val="0"/>
              </a:spcBef>
              <a:spcAft>
                <a:spcPts val="0"/>
              </a:spcAft>
              <a:buSzPts val="2000"/>
              <a:buFont typeface="Noto Sans Symbols"/>
              <a:buChar char="✔"/>
            </a:pPr>
            <a:r>
              <a:rPr lang="en-US" sz="1600">
                <a:solidFill>
                  <a:srgbClr val="FFFFFF"/>
                </a:solidFill>
              </a:rPr>
              <a:t>We obtain very good quality for the values of k greater than 128.</a:t>
            </a:r>
            <a:endParaRPr/>
          </a:p>
        </p:txBody>
      </p:sp>
      <p:sp>
        <p:nvSpPr>
          <p:cNvPr id="870" name="Google Shape;870;p15"/>
          <p:cNvSpPr txBox="1"/>
          <p:nvPr>
            <p:ph type="title"/>
          </p:nvPr>
        </p:nvSpPr>
        <p:spPr>
          <a:xfrm>
            <a:off x="855300" y="836000"/>
            <a:ext cx="6252264"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400"/>
              <a:buNone/>
            </a:pPr>
            <a:r>
              <a:rPr lang="en-US"/>
              <a:t>Analysis of Image quality </a:t>
            </a:r>
            <a:endParaRPr/>
          </a:p>
        </p:txBody>
      </p:sp>
      <p:sp>
        <p:nvSpPr>
          <p:cNvPr id="871" name="Google Shape;871;p15"/>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872" name="Google Shape;872;p15"/>
          <p:cNvGrpSpPr/>
          <p:nvPr/>
        </p:nvGrpSpPr>
        <p:grpSpPr>
          <a:xfrm>
            <a:off x="3304333" y="-97321"/>
            <a:ext cx="2248277" cy="759637"/>
            <a:chOff x="5449890" y="2388596"/>
            <a:chExt cx="677099" cy="759637"/>
          </a:xfrm>
        </p:grpSpPr>
        <p:sp>
          <p:nvSpPr>
            <p:cNvPr id="873" name="Google Shape;873;p15"/>
            <p:cNvSpPr/>
            <p:nvPr/>
          </p:nvSpPr>
          <p:spPr>
            <a:xfrm>
              <a:off x="5585132" y="2388596"/>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74" name="Google Shape;874;p15"/>
            <p:cNvSpPr/>
            <p:nvPr/>
          </p:nvSpPr>
          <p:spPr>
            <a:xfrm>
              <a:off x="5561622" y="2401314"/>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75" name="Google Shape;875;p15"/>
            <p:cNvSpPr/>
            <p:nvPr/>
          </p:nvSpPr>
          <p:spPr>
            <a:xfrm>
              <a:off x="5561695" y="2401314"/>
              <a:ext cx="504724" cy="344515"/>
            </a:xfrm>
            <a:custGeom>
              <a:rect b="b" l="l" r="r" t="t"/>
              <a:pathLst>
                <a:path extrusionOk="0" h="3445153" w="5047243">
                  <a:moveTo>
                    <a:pt x="0" y="0"/>
                  </a:moveTo>
                  <a:lnTo>
                    <a:pt x="5047243" y="2911346"/>
                  </a:lnTo>
                  <a:lnTo>
                    <a:pt x="5047243" y="3445154"/>
                  </a:lnTo>
                  <a:lnTo>
                    <a:pt x="0" y="533808"/>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76" name="Google Shape;876;p15"/>
            <p:cNvSpPr/>
            <p:nvPr/>
          </p:nvSpPr>
          <p:spPr>
            <a:xfrm>
              <a:off x="5514148" y="2579096"/>
              <a:ext cx="130645" cy="111534"/>
            </a:xfrm>
            <a:custGeom>
              <a:rect b="b" l="l" r="r" t="t"/>
              <a:pathLst>
                <a:path extrusionOk="0" h="1115342" w="1306448">
                  <a:moveTo>
                    <a:pt x="0" y="0"/>
                  </a:moveTo>
                  <a:lnTo>
                    <a:pt x="1306449" y="753352"/>
                  </a:lnTo>
                  <a:lnTo>
                    <a:pt x="1306449" y="1115343"/>
                  </a:lnTo>
                  <a:lnTo>
                    <a:pt x="0" y="36199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77" name="Google Shape;877;p15"/>
            <p:cNvSpPr/>
            <p:nvPr/>
          </p:nvSpPr>
          <p:spPr>
            <a:xfrm>
              <a:off x="5873279" y="2780382"/>
              <a:ext cx="130645" cy="111534"/>
            </a:xfrm>
            <a:custGeom>
              <a:rect b="b" l="l" r="r" t="t"/>
              <a:pathLst>
                <a:path extrusionOk="0" h="1115343" w="1306449">
                  <a:moveTo>
                    <a:pt x="0" y="0"/>
                  </a:moveTo>
                  <a:lnTo>
                    <a:pt x="1306449" y="753352"/>
                  </a:lnTo>
                  <a:lnTo>
                    <a:pt x="1306449" y="1115343"/>
                  </a:lnTo>
                  <a:lnTo>
                    <a:pt x="0" y="361991"/>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78" name="Google Shape;878;p15"/>
            <p:cNvSpPr/>
            <p:nvPr/>
          </p:nvSpPr>
          <p:spPr>
            <a:xfrm>
              <a:off x="5595689" y="2548855"/>
              <a:ext cx="289946" cy="179600"/>
            </a:xfrm>
            <a:custGeom>
              <a:rect b="b" l="l" r="r" t="t"/>
              <a:pathLst>
                <a:path extrusionOk="0" h="1796003" w="2899464">
                  <a:moveTo>
                    <a:pt x="0" y="0"/>
                  </a:moveTo>
                  <a:lnTo>
                    <a:pt x="2899464" y="1672647"/>
                  </a:lnTo>
                  <a:lnTo>
                    <a:pt x="2899464" y="1796003"/>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79" name="Google Shape;879;p15"/>
            <p:cNvSpPr/>
            <p:nvPr/>
          </p:nvSpPr>
          <p:spPr>
            <a:xfrm>
              <a:off x="5595689" y="2573678"/>
              <a:ext cx="250194" cy="156618"/>
            </a:xfrm>
            <a:custGeom>
              <a:rect b="b" l="l" r="r" t="t"/>
              <a:pathLst>
                <a:path extrusionOk="0" h="1566179" w="2501945">
                  <a:moveTo>
                    <a:pt x="0" y="0"/>
                  </a:moveTo>
                  <a:lnTo>
                    <a:pt x="2501946" y="1442823"/>
                  </a:lnTo>
                  <a:lnTo>
                    <a:pt x="2501946" y="1566179"/>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0" name="Google Shape;880;p15"/>
            <p:cNvSpPr/>
            <p:nvPr/>
          </p:nvSpPr>
          <p:spPr>
            <a:xfrm>
              <a:off x="5595689" y="2598207"/>
              <a:ext cx="212867" cy="135104"/>
            </a:xfrm>
            <a:custGeom>
              <a:rect b="b" l="l" r="r" t="t"/>
              <a:pathLst>
                <a:path extrusionOk="0" h="1351040" w="2128674">
                  <a:moveTo>
                    <a:pt x="0" y="0"/>
                  </a:moveTo>
                  <a:lnTo>
                    <a:pt x="2128674" y="1227685"/>
                  </a:lnTo>
                  <a:lnTo>
                    <a:pt x="2128674" y="1351041"/>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1" name="Google Shape;881;p15"/>
            <p:cNvSpPr/>
            <p:nvPr/>
          </p:nvSpPr>
          <p:spPr>
            <a:xfrm>
              <a:off x="5474506" y="2661489"/>
              <a:ext cx="212280" cy="231733"/>
            </a:xfrm>
            <a:custGeom>
              <a:rect b="b" l="l" r="r" t="t"/>
              <a:pathLst>
                <a:path extrusionOk="0" h="2317328" w="2122796">
                  <a:moveTo>
                    <a:pt x="0" y="0"/>
                  </a:moveTo>
                  <a:lnTo>
                    <a:pt x="2122796" y="1224014"/>
                  </a:lnTo>
                  <a:lnTo>
                    <a:pt x="2122796" y="2317328"/>
                  </a:lnTo>
                  <a:lnTo>
                    <a:pt x="0" y="1093315"/>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2" name="Google Shape;882;p15"/>
            <p:cNvSpPr/>
            <p:nvPr/>
          </p:nvSpPr>
          <p:spPr>
            <a:xfrm>
              <a:off x="5595689" y="2437983"/>
              <a:ext cx="20868" cy="31247"/>
            </a:xfrm>
            <a:custGeom>
              <a:rect b="b" l="l" r="r" t="t"/>
              <a:pathLst>
                <a:path extrusionOk="0" h="312470" w="208679">
                  <a:moveTo>
                    <a:pt x="208679" y="216028"/>
                  </a:moveTo>
                  <a:cubicBezTo>
                    <a:pt x="208679" y="296062"/>
                    <a:pt x="161653" y="333509"/>
                    <a:pt x="104340" y="300468"/>
                  </a:cubicBezTo>
                  <a:cubicBezTo>
                    <a:pt x="47026" y="267426"/>
                    <a:pt x="0" y="175643"/>
                    <a:pt x="0" y="96343"/>
                  </a:cubicBezTo>
                  <a:cubicBezTo>
                    <a:pt x="0" y="17043"/>
                    <a:pt x="47026" y="-21139"/>
                    <a:pt x="104340" y="11903"/>
                  </a:cubicBezTo>
                  <a:cubicBezTo>
                    <a:pt x="161653" y="44945"/>
                    <a:pt x="208679" y="136727"/>
                    <a:pt x="208679" y="216028"/>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3" name="Google Shape;883;p15"/>
            <p:cNvSpPr/>
            <p:nvPr/>
          </p:nvSpPr>
          <p:spPr>
            <a:xfrm>
              <a:off x="5872018" y="2838394"/>
              <a:ext cx="254971" cy="256404"/>
            </a:xfrm>
            <a:custGeom>
              <a:rect b="b" l="l" r="r" t="t"/>
              <a:pathLst>
                <a:path extrusionOk="0" h="2564040" w="2549706">
                  <a:moveTo>
                    <a:pt x="0" y="0"/>
                  </a:moveTo>
                  <a:lnTo>
                    <a:pt x="2549707" y="1470725"/>
                  </a:lnTo>
                  <a:lnTo>
                    <a:pt x="2549707" y="2564040"/>
                  </a:lnTo>
                  <a:lnTo>
                    <a:pt x="0" y="1093315"/>
                  </a:lnTo>
                  <a:lnTo>
                    <a:pt x="0" y="0"/>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4" name="Google Shape;884;p15"/>
            <p:cNvSpPr/>
            <p:nvPr/>
          </p:nvSpPr>
          <p:spPr>
            <a:xfrm>
              <a:off x="5890847" y="2871416"/>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5" name="Google Shape;885;p15"/>
            <p:cNvSpPr/>
            <p:nvPr/>
          </p:nvSpPr>
          <p:spPr>
            <a:xfrm>
              <a:off x="5938027" y="2899900"/>
              <a:ext cx="38429" cy="58374"/>
            </a:xfrm>
            <a:custGeom>
              <a:rect b="b" l="l" r="r" t="t"/>
              <a:pathLst>
                <a:path extrusionOk="0" h="583737" w="384293">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6" name="Google Shape;886;p15"/>
            <p:cNvSpPr/>
            <p:nvPr/>
          </p:nvSpPr>
          <p:spPr>
            <a:xfrm>
              <a:off x="5985208" y="2926626"/>
              <a:ext cx="38429" cy="58374"/>
            </a:xfrm>
            <a:custGeom>
              <a:rect b="b" l="l" r="r" t="t"/>
              <a:pathLst>
                <a:path extrusionOk="0" h="583737" w="384292">
                  <a:moveTo>
                    <a:pt x="0" y="0"/>
                  </a:moveTo>
                  <a:lnTo>
                    <a:pt x="384293" y="221747"/>
                  </a:lnTo>
                  <a:lnTo>
                    <a:pt x="384293" y="583738"/>
                  </a:lnTo>
                  <a:lnTo>
                    <a:pt x="0" y="361257"/>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7" name="Google Shape;887;p15"/>
            <p:cNvSpPr/>
            <p:nvPr/>
          </p:nvSpPr>
          <p:spPr>
            <a:xfrm>
              <a:off x="6032389" y="2955109"/>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8" name="Google Shape;888;p15"/>
            <p:cNvSpPr/>
            <p:nvPr/>
          </p:nvSpPr>
          <p:spPr>
            <a:xfrm>
              <a:off x="5449890" y="2673790"/>
              <a:ext cx="212279" cy="231733"/>
            </a:xfrm>
            <a:custGeom>
              <a:rect b="b" l="l" r="r" t="t"/>
              <a:pathLst>
                <a:path extrusionOk="0" h="2317328" w="2122795">
                  <a:moveTo>
                    <a:pt x="0" y="0"/>
                  </a:moveTo>
                  <a:lnTo>
                    <a:pt x="2122796" y="1224014"/>
                  </a:lnTo>
                  <a:lnTo>
                    <a:pt x="2122796" y="2317329"/>
                  </a:lnTo>
                  <a:lnTo>
                    <a:pt x="0" y="1093315"/>
                  </a:lnTo>
                  <a:lnTo>
                    <a:pt x="0" y="0"/>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9" name="Google Shape;889;p15"/>
            <p:cNvSpPr/>
            <p:nvPr/>
          </p:nvSpPr>
          <p:spPr>
            <a:xfrm>
              <a:off x="5464322" y="2708351"/>
              <a:ext cx="168633" cy="109625"/>
            </a:xfrm>
            <a:custGeom>
              <a:rect b="b" l="l" r="r" t="t"/>
              <a:pathLst>
                <a:path extrusionOk="0" h="1096251" w="1686333">
                  <a:moveTo>
                    <a:pt x="0" y="0"/>
                  </a:moveTo>
                  <a:lnTo>
                    <a:pt x="1686333" y="972896"/>
                  </a:lnTo>
                  <a:lnTo>
                    <a:pt x="1686333" y="1096252"/>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90" name="Google Shape;890;p15"/>
            <p:cNvSpPr/>
            <p:nvPr/>
          </p:nvSpPr>
          <p:spPr>
            <a:xfrm>
              <a:off x="5464322" y="2733173"/>
              <a:ext cx="135054" cy="90241"/>
            </a:xfrm>
            <a:custGeom>
              <a:rect b="b" l="l" r="r" t="t"/>
              <a:pathLst>
                <a:path extrusionOk="0" h="902407" w="1350536">
                  <a:moveTo>
                    <a:pt x="0" y="0"/>
                  </a:moveTo>
                  <a:lnTo>
                    <a:pt x="1350536" y="779051"/>
                  </a:lnTo>
                  <a:lnTo>
                    <a:pt x="1350536" y="902407"/>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91" name="Google Shape;891;p15"/>
            <p:cNvSpPr/>
            <p:nvPr/>
          </p:nvSpPr>
          <p:spPr>
            <a:xfrm>
              <a:off x="5681609" y="2910721"/>
              <a:ext cx="170985" cy="237512"/>
            </a:xfrm>
            <a:custGeom>
              <a:rect b="b" l="l" r="r" t="t"/>
              <a:pathLst>
                <a:path extrusionOk="0" h="2375115" w="1709846">
                  <a:moveTo>
                    <a:pt x="714212" y="714693"/>
                  </a:moveTo>
                  <a:cubicBezTo>
                    <a:pt x="714212" y="860077"/>
                    <a:pt x="681881" y="953328"/>
                    <a:pt x="617220" y="993713"/>
                  </a:cubicBezTo>
                  <a:cubicBezTo>
                    <a:pt x="552559" y="1034097"/>
                    <a:pt x="465854" y="1023083"/>
                    <a:pt x="357106" y="959937"/>
                  </a:cubicBezTo>
                  <a:cubicBezTo>
                    <a:pt x="248358" y="897525"/>
                    <a:pt x="161653" y="808679"/>
                    <a:pt x="96992" y="693400"/>
                  </a:cubicBezTo>
                  <a:cubicBezTo>
                    <a:pt x="32331" y="578855"/>
                    <a:pt x="0" y="448157"/>
                    <a:pt x="0" y="302773"/>
                  </a:cubicBezTo>
                  <a:cubicBezTo>
                    <a:pt x="0" y="157389"/>
                    <a:pt x="32331" y="64138"/>
                    <a:pt x="96992" y="23754"/>
                  </a:cubicBezTo>
                  <a:cubicBezTo>
                    <a:pt x="161653" y="-16631"/>
                    <a:pt x="248358" y="-5617"/>
                    <a:pt x="357106" y="57529"/>
                  </a:cubicBezTo>
                  <a:cubicBezTo>
                    <a:pt x="465854" y="120676"/>
                    <a:pt x="552559" y="208788"/>
                    <a:pt x="617220" y="324067"/>
                  </a:cubicBezTo>
                  <a:cubicBezTo>
                    <a:pt x="681881" y="438611"/>
                    <a:pt x="714212" y="568576"/>
                    <a:pt x="714212" y="714693"/>
                  </a:cubicBezTo>
                  <a:close/>
                  <a:moveTo>
                    <a:pt x="486428" y="583261"/>
                  </a:moveTo>
                  <a:cubicBezTo>
                    <a:pt x="486428" y="503961"/>
                    <a:pt x="474672" y="440080"/>
                    <a:pt x="450424" y="390150"/>
                  </a:cubicBezTo>
                  <a:cubicBezTo>
                    <a:pt x="426176" y="340220"/>
                    <a:pt x="395315" y="304976"/>
                    <a:pt x="357841" y="282948"/>
                  </a:cubicBezTo>
                  <a:cubicBezTo>
                    <a:pt x="318897" y="260186"/>
                    <a:pt x="287301" y="260186"/>
                    <a:pt x="263053" y="281479"/>
                  </a:cubicBezTo>
                  <a:cubicBezTo>
                    <a:pt x="240275" y="304242"/>
                    <a:pt x="228518" y="354905"/>
                    <a:pt x="228518" y="433471"/>
                  </a:cubicBezTo>
                  <a:cubicBezTo>
                    <a:pt x="228518" y="512771"/>
                    <a:pt x="240275" y="577387"/>
                    <a:pt x="263053" y="627316"/>
                  </a:cubicBezTo>
                  <a:cubicBezTo>
                    <a:pt x="287301" y="677246"/>
                    <a:pt x="318897" y="713225"/>
                    <a:pt x="357841" y="735253"/>
                  </a:cubicBezTo>
                  <a:cubicBezTo>
                    <a:pt x="395315" y="757281"/>
                    <a:pt x="426176" y="757281"/>
                    <a:pt x="450424" y="735253"/>
                  </a:cubicBezTo>
                  <a:cubicBezTo>
                    <a:pt x="473937" y="713225"/>
                    <a:pt x="486428" y="661827"/>
                    <a:pt x="486428" y="583261"/>
                  </a:cubicBezTo>
                  <a:close/>
                  <a:moveTo>
                    <a:pt x="1107322" y="527457"/>
                  </a:moveTo>
                  <a:lnTo>
                    <a:pt x="1387275" y="688994"/>
                  </a:lnTo>
                  <a:lnTo>
                    <a:pt x="598850" y="1845456"/>
                  </a:lnTo>
                  <a:lnTo>
                    <a:pt x="318897" y="1683918"/>
                  </a:lnTo>
                  <a:lnTo>
                    <a:pt x="1107322" y="527457"/>
                  </a:lnTo>
                  <a:close/>
                  <a:moveTo>
                    <a:pt x="1709846" y="2072343"/>
                  </a:moveTo>
                  <a:cubicBezTo>
                    <a:pt x="1709846" y="2217726"/>
                    <a:pt x="1677516" y="2310978"/>
                    <a:pt x="1612855" y="2351362"/>
                  </a:cubicBezTo>
                  <a:cubicBezTo>
                    <a:pt x="1548194" y="2391746"/>
                    <a:pt x="1461489" y="2380732"/>
                    <a:pt x="1352741" y="2317586"/>
                  </a:cubicBezTo>
                  <a:cubicBezTo>
                    <a:pt x="1243992" y="2255174"/>
                    <a:pt x="1157288" y="2166328"/>
                    <a:pt x="1092626" y="2051049"/>
                  </a:cubicBezTo>
                  <a:cubicBezTo>
                    <a:pt x="1027965" y="1936504"/>
                    <a:pt x="995635" y="1805806"/>
                    <a:pt x="995635" y="1660422"/>
                  </a:cubicBezTo>
                  <a:cubicBezTo>
                    <a:pt x="995635" y="1515038"/>
                    <a:pt x="1027965" y="1421787"/>
                    <a:pt x="1092626" y="1381403"/>
                  </a:cubicBezTo>
                  <a:cubicBezTo>
                    <a:pt x="1157288" y="1341019"/>
                    <a:pt x="1243992" y="1352032"/>
                    <a:pt x="1352741" y="1415179"/>
                  </a:cubicBezTo>
                  <a:cubicBezTo>
                    <a:pt x="1461489" y="1477591"/>
                    <a:pt x="1548194" y="1566436"/>
                    <a:pt x="1612855" y="1681715"/>
                  </a:cubicBezTo>
                  <a:cubicBezTo>
                    <a:pt x="1677516" y="1796260"/>
                    <a:pt x="1709846" y="1926959"/>
                    <a:pt x="1709846" y="2072343"/>
                  </a:cubicBezTo>
                  <a:close/>
                  <a:moveTo>
                    <a:pt x="1482063" y="1940910"/>
                  </a:moveTo>
                  <a:cubicBezTo>
                    <a:pt x="1482063" y="1861609"/>
                    <a:pt x="1470306" y="1797729"/>
                    <a:pt x="1446058" y="1747799"/>
                  </a:cubicBezTo>
                  <a:cubicBezTo>
                    <a:pt x="1421810" y="1697869"/>
                    <a:pt x="1390949" y="1662625"/>
                    <a:pt x="1353475" y="1640597"/>
                  </a:cubicBezTo>
                  <a:cubicBezTo>
                    <a:pt x="1314532" y="1617835"/>
                    <a:pt x="1282936" y="1617835"/>
                    <a:pt x="1258688" y="1639128"/>
                  </a:cubicBezTo>
                  <a:cubicBezTo>
                    <a:pt x="1235910" y="1661890"/>
                    <a:pt x="1224153" y="1712555"/>
                    <a:pt x="1224153" y="1791121"/>
                  </a:cubicBezTo>
                  <a:cubicBezTo>
                    <a:pt x="1224153" y="1870421"/>
                    <a:pt x="1235910" y="1935036"/>
                    <a:pt x="1258688" y="1984965"/>
                  </a:cubicBezTo>
                  <a:cubicBezTo>
                    <a:pt x="1282936" y="2034895"/>
                    <a:pt x="1314532" y="2070874"/>
                    <a:pt x="1353475" y="2092902"/>
                  </a:cubicBezTo>
                  <a:cubicBezTo>
                    <a:pt x="1390949" y="2114930"/>
                    <a:pt x="1421810" y="2114930"/>
                    <a:pt x="1446058" y="2092902"/>
                  </a:cubicBezTo>
                  <a:cubicBezTo>
                    <a:pt x="1469571" y="2071608"/>
                    <a:pt x="1482063" y="2020210"/>
                    <a:pt x="1482063" y="1940910"/>
                  </a:cubicBez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nvGrpSpPr>
          <p:cNvPr id="892" name="Google Shape;892;p15"/>
          <p:cNvGrpSpPr/>
          <p:nvPr/>
        </p:nvGrpSpPr>
        <p:grpSpPr>
          <a:xfrm>
            <a:off x="8406082" y="4164880"/>
            <a:ext cx="632987" cy="584970"/>
            <a:chOff x="5297950" y="1632050"/>
            <a:chExt cx="426200" cy="431100"/>
          </a:xfrm>
        </p:grpSpPr>
        <p:sp>
          <p:nvSpPr>
            <p:cNvPr id="893" name="Google Shape;893;p15"/>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94" name="Google Shape;894;p15"/>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895" name="Google Shape;895;p15"/>
          <p:cNvGrpSpPr/>
          <p:nvPr/>
        </p:nvGrpSpPr>
        <p:grpSpPr>
          <a:xfrm>
            <a:off x="378781" y="695413"/>
            <a:ext cx="358351" cy="381822"/>
            <a:chOff x="5970800" y="1619250"/>
            <a:chExt cx="428650" cy="456725"/>
          </a:xfrm>
        </p:grpSpPr>
        <p:sp>
          <p:nvSpPr>
            <p:cNvPr id="896" name="Google Shape;896;p15"/>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97" name="Google Shape;897;p15"/>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98" name="Google Shape;898;p15"/>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99" name="Google Shape;899;p15"/>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00" name="Google Shape;900;p15"/>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901" name="Google Shape;901;p15"/>
          <p:cNvGrpSpPr/>
          <p:nvPr/>
        </p:nvGrpSpPr>
        <p:grpSpPr>
          <a:xfrm>
            <a:off x="8264814" y="399319"/>
            <a:ext cx="500405" cy="588521"/>
            <a:chOff x="6625350" y="1613750"/>
            <a:chExt cx="480525" cy="438400"/>
          </a:xfrm>
        </p:grpSpPr>
        <p:sp>
          <p:nvSpPr>
            <p:cNvPr id="902" name="Google Shape;902;p15"/>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03" name="Google Shape;903;p15"/>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04" name="Google Shape;904;p15"/>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05" name="Google Shape;905;p15"/>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06" name="Google Shape;906;p15"/>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907" name="Google Shape;907;p15"/>
          <p:cNvSpPr txBox="1"/>
          <p:nvPr/>
        </p:nvSpPr>
        <p:spPr>
          <a:xfrm>
            <a:off x="539970" y="3812368"/>
            <a:ext cx="6252264" cy="3963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2400"/>
              <a:buFont typeface="Barlow"/>
              <a:buNone/>
            </a:pPr>
            <a:r>
              <a:rPr b="1" i="0" lang="en-US" sz="2400" u="none" cap="none" strike="noStrike">
                <a:solidFill>
                  <a:schemeClr val="accent1"/>
                </a:solidFill>
                <a:latin typeface="Barlow"/>
                <a:ea typeface="Barlow"/>
                <a:cs typeface="Barlow"/>
                <a:sym typeface="Barlow"/>
              </a:rPr>
              <a:t>The next figure will showcase the quality of image compressed different values of k</a:t>
            </a:r>
            <a:endParaRPr b="1" baseline="-25000" i="0" sz="2400" u="none" cap="none" strike="noStrike">
              <a:solidFill>
                <a:schemeClr val="accent1"/>
              </a:solidFill>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6"/>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913" name="Google Shape;913;p16"/>
          <p:cNvGrpSpPr/>
          <p:nvPr/>
        </p:nvGrpSpPr>
        <p:grpSpPr>
          <a:xfrm>
            <a:off x="6535045" y="2867648"/>
            <a:ext cx="3389592" cy="3171533"/>
            <a:chOff x="5463177" y="4131209"/>
            <a:chExt cx="563250" cy="684279"/>
          </a:xfrm>
        </p:grpSpPr>
        <p:sp>
          <p:nvSpPr>
            <p:cNvPr id="914" name="Google Shape;914;p16"/>
            <p:cNvSpPr/>
            <p:nvPr/>
          </p:nvSpPr>
          <p:spPr>
            <a:xfrm>
              <a:off x="5772698" y="4131209"/>
              <a:ext cx="253729" cy="260766"/>
            </a:xfrm>
            <a:custGeom>
              <a:rect b="b" l="l" r="r" t="t"/>
              <a:pathLst>
                <a:path extrusionOk="0" h="2607659" w="2537293">
                  <a:moveTo>
                    <a:pt x="2537293" y="719897"/>
                  </a:moveTo>
                  <a:cubicBezTo>
                    <a:pt x="1312518" y="13074"/>
                    <a:pt x="312539" y="850388"/>
                    <a:pt x="312539" y="2607660"/>
                  </a:cubicBezTo>
                  <a:lnTo>
                    <a:pt x="0" y="2427148"/>
                  </a:lnTo>
                  <a:cubicBezTo>
                    <a:pt x="725" y="442242"/>
                    <a:pt x="1132681" y="-523387"/>
                    <a:pt x="2537293" y="287104"/>
                  </a:cubicBezTo>
                  <a:lnTo>
                    <a:pt x="2537293" y="719897"/>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15" name="Google Shape;915;p16"/>
            <p:cNvSpPr/>
            <p:nvPr/>
          </p:nvSpPr>
          <p:spPr>
            <a:xfrm>
              <a:off x="5892718" y="4319899"/>
              <a:ext cx="133282" cy="141143"/>
            </a:xfrm>
            <a:custGeom>
              <a:rect b="b" l="l" r="r" t="t"/>
              <a:pathLst>
                <a:path extrusionOk="0" h="1411432" w="1332821">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16" name="Google Shape;916;p16"/>
            <p:cNvSpPr/>
            <p:nvPr/>
          </p:nvSpPr>
          <p:spPr>
            <a:xfrm>
              <a:off x="5831985" y="4228086"/>
              <a:ext cx="194050" cy="197255"/>
            </a:xfrm>
            <a:custGeom>
              <a:rect b="b" l="l" r="r" t="t"/>
              <a:pathLst>
                <a:path extrusionOk="0" h="1972554" w="1940495">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17" name="Google Shape;917;p16"/>
            <p:cNvSpPr/>
            <p:nvPr/>
          </p:nvSpPr>
          <p:spPr>
            <a:xfrm>
              <a:off x="5966466" y="4416726"/>
              <a:ext cx="59317" cy="89179"/>
            </a:xfrm>
            <a:custGeom>
              <a:rect b="b" l="l" r="r" t="t"/>
              <a:pathLst>
                <a:path extrusionOk="0" h="891788" w="59317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18" name="Google Shape;918;p16"/>
            <p:cNvSpPr/>
            <p:nvPr/>
          </p:nvSpPr>
          <p:spPr>
            <a:xfrm>
              <a:off x="5785640" y="4401007"/>
              <a:ext cx="215804" cy="237058"/>
            </a:xfrm>
            <a:custGeom>
              <a:rect b="b" l="l" r="r" t="t"/>
              <a:pathLst>
                <a:path extrusionOk="0" h="2370577" w="2158040">
                  <a:moveTo>
                    <a:pt x="0" y="0"/>
                  </a:moveTo>
                  <a:lnTo>
                    <a:pt x="2158041" y="1246184"/>
                  </a:lnTo>
                  <a:lnTo>
                    <a:pt x="2158041" y="2370577"/>
                  </a:lnTo>
                  <a:lnTo>
                    <a:pt x="190714" y="1233860"/>
                  </a:lnTo>
                  <a:lnTo>
                    <a:pt x="725" y="1296205"/>
                  </a:lnTo>
                  <a:lnTo>
                    <a:pt x="0" y="0"/>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19" name="Google Shape;919;p16"/>
            <p:cNvSpPr/>
            <p:nvPr/>
          </p:nvSpPr>
          <p:spPr>
            <a:xfrm>
              <a:off x="5804945" y="4438611"/>
              <a:ext cx="24510" cy="36442"/>
            </a:xfrm>
            <a:custGeom>
              <a:rect b="b" l="l" r="r" t="t"/>
              <a:pathLst>
                <a:path extrusionOk="0" h="364422" w="245099">
                  <a:moveTo>
                    <a:pt x="245100" y="252893"/>
                  </a:moveTo>
                  <a:cubicBezTo>
                    <a:pt x="245100" y="345687"/>
                    <a:pt x="189989" y="389183"/>
                    <a:pt x="122550" y="350036"/>
                  </a:cubicBezTo>
                  <a:cubicBezTo>
                    <a:pt x="55111" y="310889"/>
                    <a:pt x="0" y="204322"/>
                    <a:pt x="0" y="111529"/>
                  </a:cubicBezTo>
                  <a:cubicBezTo>
                    <a:pt x="0" y="18735"/>
                    <a:pt x="55111" y="-24761"/>
                    <a:pt x="122550" y="14386"/>
                  </a:cubicBezTo>
                  <a:cubicBezTo>
                    <a:pt x="189989" y="52808"/>
                    <a:pt x="245100" y="160100"/>
                    <a:pt x="245100" y="25289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20" name="Google Shape;920;p16"/>
            <p:cNvSpPr/>
            <p:nvPr/>
          </p:nvSpPr>
          <p:spPr>
            <a:xfrm>
              <a:off x="5840951" y="4460215"/>
              <a:ext cx="47280" cy="37190"/>
            </a:xfrm>
            <a:custGeom>
              <a:rect b="b" l="l" r="r" t="t"/>
              <a:pathLst>
                <a:path extrusionOk="0" h="371897" w="472796">
                  <a:moveTo>
                    <a:pt x="0" y="0"/>
                  </a:moveTo>
                  <a:lnTo>
                    <a:pt x="472796" y="273305"/>
                  </a:lnTo>
                  <a:lnTo>
                    <a:pt x="472796" y="371898"/>
                  </a:lnTo>
                  <a:lnTo>
                    <a:pt x="0" y="98593"/>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21" name="Google Shape;921;p16"/>
            <p:cNvSpPr/>
            <p:nvPr/>
          </p:nvSpPr>
          <p:spPr>
            <a:xfrm>
              <a:off x="5840951" y="4479951"/>
              <a:ext cx="141186" cy="91416"/>
            </a:xfrm>
            <a:custGeom>
              <a:rect b="b" l="l" r="r" t="t"/>
              <a:pathLst>
                <a:path extrusionOk="0" h="914158" w="1411862">
                  <a:moveTo>
                    <a:pt x="0" y="0"/>
                  </a:moveTo>
                  <a:lnTo>
                    <a:pt x="1411863" y="815566"/>
                  </a:lnTo>
                  <a:lnTo>
                    <a:pt x="1411863" y="914158"/>
                  </a:lnTo>
                  <a:lnTo>
                    <a:pt x="0" y="98593"/>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22" name="Google Shape;922;p16"/>
            <p:cNvSpPr/>
            <p:nvPr/>
          </p:nvSpPr>
          <p:spPr>
            <a:xfrm>
              <a:off x="5840951" y="4499615"/>
              <a:ext cx="110440" cy="73655"/>
            </a:xfrm>
            <a:custGeom>
              <a:rect b="b" l="l" r="r" t="t"/>
              <a:pathLst>
                <a:path extrusionOk="0" h="736546" w="1104400">
                  <a:moveTo>
                    <a:pt x="0" y="0"/>
                  </a:moveTo>
                  <a:lnTo>
                    <a:pt x="1104400" y="637953"/>
                  </a:lnTo>
                  <a:lnTo>
                    <a:pt x="1104400" y="736546"/>
                  </a:lnTo>
                  <a:lnTo>
                    <a:pt x="0" y="98593"/>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23" name="Google Shape;923;p16"/>
            <p:cNvSpPr/>
            <p:nvPr/>
          </p:nvSpPr>
          <p:spPr>
            <a:xfrm>
              <a:off x="5629325" y="4251434"/>
              <a:ext cx="121535" cy="295198"/>
            </a:xfrm>
            <a:custGeom>
              <a:rect b="b" l="l" r="r" t="t"/>
              <a:pathLst>
                <a:path extrusionOk="0" h="2951984" w="1215347">
                  <a:moveTo>
                    <a:pt x="0" y="0"/>
                  </a:moveTo>
                  <a:lnTo>
                    <a:pt x="1215348" y="701024"/>
                  </a:lnTo>
                  <a:lnTo>
                    <a:pt x="1215348" y="2951985"/>
                  </a:lnTo>
                  <a:lnTo>
                    <a:pt x="0" y="2250961"/>
                  </a:lnTo>
                  <a:lnTo>
                    <a:pt x="0"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24" name="Google Shape;924;p16"/>
            <p:cNvSpPr/>
            <p:nvPr/>
          </p:nvSpPr>
          <p:spPr>
            <a:xfrm>
              <a:off x="5641255" y="4384669"/>
              <a:ext cx="97605" cy="66188"/>
            </a:xfrm>
            <a:custGeom>
              <a:rect b="b" l="l" r="r" t="t"/>
              <a:pathLst>
                <a:path extrusionOk="0" h="661876" w="976049">
                  <a:moveTo>
                    <a:pt x="0" y="0"/>
                  </a:moveTo>
                  <a:lnTo>
                    <a:pt x="976049" y="563284"/>
                  </a:lnTo>
                  <a:lnTo>
                    <a:pt x="976049" y="661877"/>
                  </a:lnTo>
                  <a:lnTo>
                    <a:pt x="0" y="98593"/>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25" name="Google Shape;925;p16"/>
            <p:cNvSpPr/>
            <p:nvPr/>
          </p:nvSpPr>
          <p:spPr>
            <a:xfrm>
              <a:off x="5648051" y="4407731"/>
              <a:ext cx="83900" cy="58286"/>
            </a:xfrm>
            <a:custGeom>
              <a:rect b="b" l="l" r="r" t="t"/>
              <a:pathLst>
                <a:path extrusionOk="0" h="582857" w="838996">
                  <a:moveTo>
                    <a:pt x="0" y="0"/>
                  </a:moveTo>
                  <a:lnTo>
                    <a:pt x="838996" y="484265"/>
                  </a:lnTo>
                  <a:lnTo>
                    <a:pt x="838996" y="582857"/>
                  </a:lnTo>
                  <a:lnTo>
                    <a:pt x="0" y="98593"/>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26" name="Google Shape;926;p16"/>
            <p:cNvSpPr/>
            <p:nvPr/>
          </p:nvSpPr>
          <p:spPr>
            <a:xfrm>
              <a:off x="5599103" y="4399272"/>
              <a:ext cx="84552" cy="73945"/>
            </a:xfrm>
            <a:custGeom>
              <a:rect b="b" l="l" r="r" t="t"/>
              <a:pathLst>
                <a:path extrusionOk="0" h="739446" w="845522">
                  <a:moveTo>
                    <a:pt x="845523" y="487890"/>
                  </a:moveTo>
                  <a:lnTo>
                    <a:pt x="0" y="0"/>
                  </a:lnTo>
                  <a:lnTo>
                    <a:pt x="0" y="251557"/>
                  </a:lnTo>
                  <a:lnTo>
                    <a:pt x="845523" y="739446"/>
                  </a:lnTo>
                  <a:lnTo>
                    <a:pt x="845523" y="487890"/>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27" name="Google Shape;927;p16"/>
            <p:cNvSpPr/>
            <p:nvPr/>
          </p:nvSpPr>
          <p:spPr>
            <a:xfrm>
              <a:off x="5675670" y="4310105"/>
              <a:ext cx="28136" cy="42759"/>
            </a:xfrm>
            <a:custGeom>
              <a:rect b="b" l="l" r="r" t="t"/>
              <a:pathLst>
                <a:path extrusionOk="0" h="427594" w="281357">
                  <a:moveTo>
                    <a:pt x="281358" y="296079"/>
                  </a:moveTo>
                  <a:cubicBezTo>
                    <a:pt x="281358" y="404821"/>
                    <a:pt x="218270" y="456292"/>
                    <a:pt x="140679" y="411345"/>
                  </a:cubicBezTo>
                  <a:cubicBezTo>
                    <a:pt x="63088" y="366399"/>
                    <a:pt x="0" y="240983"/>
                    <a:pt x="0" y="131516"/>
                  </a:cubicBezTo>
                  <a:cubicBezTo>
                    <a:pt x="0" y="22774"/>
                    <a:pt x="63088" y="-28698"/>
                    <a:pt x="140679" y="16249"/>
                  </a:cubicBezTo>
                  <a:cubicBezTo>
                    <a:pt x="218270" y="62646"/>
                    <a:pt x="281358" y="187337"/>
                    <a:pt x="281358" y="29607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28" name="Google Shape;928;p16"/>
            <p:cNvSpPr/>
            <p:nvPr/>
          </p:nvSpPr>
          <p:spPr>
            <a:xfrm>
              <a:off x="5665014" y="4356952"/>
              <a:ext cx="49510" cy="50597"/>
            </a:xfrm>
            <a:custGeom>
              <a:rect b="b" l="l" r="r" t="t"/>
              <a:pathLst>
                <a:path extrusionOk="0" h="505969" w="495103">
                  <a:moveTo>
                    <a:pt x="247552" y="29290"/>
                  </a:moveTo>
                  <a:cubicBezTo>
                    <a:pt x="122101" y="-43930"/>
                    <a:pt x="18405" y="24940"/>
                    <a:pt x="277" y="182254"/>
                  </a:cubicBezTo>
                  <a:cubicBezTo>
                    <a:pt x="-2624" y="209802"/>
                    <a:pt x="17680" y="246049"/>
                    <a:pt x="43060" y="260548"/>
                  </a:cubicBezTo>
                  <a:lnTo>
                    <a:pt x="452044" y="499781"/>
                  </a:lnTo>
                  <a:cubicBezTo>
                    <a:pt x="477424" y="514280"/>
                    <a:pt x="497728" y="502680"/>
                    <a:pt x="494827" y="471507"/>
                  </a:cubicBezTo>
                  <a:cubicBezTo>
                    <a:pt x="476699" y="292446"/>
                    <a:pt x="373003" y="102509"/>
                    <a:pt x="247552" y="2929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29" name="Google Shape;929;p16"/>
            <p:cNvSpPr/>
            <p:nvPr/>
          </p:nvSpPr>
          <p:spPr>
            <a:xfrm>
              <a:off x="5713411" y="4520290"/>
              <a:ext cx="121535" cy="295198"/>
            </a:xfrm>
            <a:custGeom>
              <a:rect b="b" l="l" r="r" t="t"/>
              <a:pathLst>
                <a:path extrusionOk="0" h="2951984" w="1215347">
                  <a:moveTo>
                    <a:pt x="0" y="0"/>
                  </a:moveTo>
                  <a:lnTo>
                    <a:pt x="1215348" y="701024"/>
                  </a:lnTo>
                  <a:lnTo>
                    <a:pt x="1215348" y="2951985"/>
                  </a:lnTo>
                  <a:lnTo>
                    <a:pt x="0" y="2250961"/>
                  </a:lnTo>
                  <a:lnTo>
                    <a:pt x="0"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30" name="Google Shape;930;p16"/>
            <p:cNvSpPr/>
            <p:nvPr/>
          </p:nvSpPr>
          <p:spPr>
            <a:xfrm>
              <a:off x="5725269" y="4653526"/>
              <a:ext cx="97605" cy="66188"/>
            </a:xfrm>
            <a:custGeom>
              <a:rect b="b" l="l" r="r" t="t"/>
              <a:pathLst>
                <a:path extrusionOk="0" h="661876" w="976049">
                  <a:moveTo>
                    <a:pt x="0" y="0"/>
                  </a:moveTo>
                  <a:lnTo>
                    <a:pt x="976049" y="563284"/>
                  </a:lnTo>
                  <a:lnTo>
                    <a:pt x="976049" y="661877"/>
                  </a:lnTo>
                  <a:lnTo>
                    <a:pt x="0" y="98593"/>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31" name="Google Shape;931;p16"/>
            <p:cNvSpPr/>
            <p:nvPr/>
          </p:nvSpPr>
          <p:spPr>
            <a:xfrm>
              <a:off x="5732065" y="4676587"/>
              <a:ext cx="83900" cy="58286"/>
            </a:xfrm>
            <a:custGeom>
              <a:rect b="b" l="l" r="r" t="t"/>
              <a:pathLst>
                <a:path extrusionOk="0" h="582857" w="838996">
                  <a:moveTo>
                    <a:pt x="0" y="0"/>
                  </a:moveTo>
                  <a:lnTo>
                    <a:pt x="838996" y="484265"/>
                  </a:lnTo>
                  <a:lnTo>
                    <a:pt x="838996" y="582857"/>
                  </a:lnTo>
                  <a:lnTo>
                    <a:pt x="0" y="98593"/>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32" name="Google Shape;932;p16"/>
            <p:cNvSpPr/>
            <p:nvPr/>
          </p:nvSpPr>
          <p:spPr>
            <a:xfrm>
              <a:off x="5780290" y="4724156"/>
              <a:ext cx="84552" cy="73945"/>
            </a:xfrm>
            <a:custGeom>
              <a:rect b="b" l="l" r="r" t="t"/>
              <a:pathLst>
                <a:path extrusionOk="0" h="739446" w="845522">
                  <a:moveTo>
                    <a:pt x="845522" y="487889"/>
                  </a:moveTo>
                  <a:lnTo>
                    <a:pt x="0" y="0"/>
                  </a:lnTo>
                  <a:lnTo>
                    <a:pt x="0" y="251557"/>
                  </a:lnTo>
                  <a:lnTo>
                    <a:pt x="845522" y="739446"/>
                  </a:lnTo>
                  <a:lnTo>
                    <a:pt x="845522" y="487889"/>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33" name="Google Shape;933;p16"/>
            <p:cNvSpPr/>
            <p:nvPr/>
          </p:nvSpPr>
          <p:spPr>
            <a:xfrm>
              <a:off x="5759684" y="4578962"/>
              <a:ext cx="28136" cy="42759"/>
            </a:xfrm>
            <a:custGeom>
              <a:rect b="b" l="l" r="r" t="t"/>
              <a:pathLst>
                <a:path extrusionOk="0" h="427594" w="281357">
                  <a:moveTo>
                    <a:pt x="281357" y="296079"/>
                  </a:moveTo>
                  <a:cubicBezTo>
                    <a:pt x="281357" y="404821"/>
                    <a:pt x="218270" y="456292"/>
                    <a:pt x="140679" y="411345"/>
                  </a:cubicBezTo>
                  <a:cubicBezTo>
                    <a:pt x="63088" y="365674"/>
                    <a:pt x="0" y="240983"/>
                    <a:pt x="0" y="131516"/>
                  </a:cubicBezTo>
                  <a:cubicBezTo>
                    <a:pt x="0" y="22774"/>
                    <a:pt x="63088" y="-28697"/>
                    <a:pt x="140679" y="16249"/>
                  </a:cubicBezTo>
                  <a:cubicBezTo>
                    <a:pt x="218270" y="61921"/>
                    <a:pt x="281357" y="187337"/>
                    <a:pt x="281357" y="296079"/>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34" name="Google Shape;934;p16"/>
            <p:cNvSpPr/>
            <p:nvPr/>
          </p:nvSpPr>
          <p:spPr>
            <a:xfrm>
              <a:off x="5749028" y="4625809"/>
              <a:ext cx="49510" cy="50597"/>
            </a:xfrm>
            <a:custGeom>
              <a:rect b="b" l="l" r="r" t="t"/>
              <a:pathLst>
                <a:path extrusionOk="0" h="505969" w="495104">
                  <a:moveTo>
                    <a:pt x="247552" y="29290"/>
                  </a:moveTo>
                  <a:cubicBezTo>
                    <a:pt x="122102" y="-43930"/>
                    <a:pt x="18405" y="24940"/>
                    <a:pt x="277" y="182254"/>
                  </a:cubicBezTo>
                  <a:cubicBezTo>
                    <a:pt x="-2624" y="209802"/>
                    <a:pt x="17680" y="246049"/>
                    <a:pt x="43060" y="260548"/>
                  </a:cubicBezTo>
                  <a:lnTo>
                    <a:pt x="452044" y="499780"/>
                  </a:lnTo>
                  <a:cubicBezTo>
                    <a:pt x="477424" y="514279"/>
                    <a:pt x="497728" y="502680"/>
                    <a:pt x="494828" y="471508"/>
                  </a:cubicBezTo>
                  <a:cubicBezTo>
                    <a:pt x="476699" y="292446"/>
                    <a:pt x="373003" y="102509"/>
                    <a:pt x="247552" y="2929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35" name="Google Shape;935;p16"/>
            <p:cNvSpPr/>
            <p:nvPr/>
          </p:nvSpPr>
          <p:spPr>
            <a:xfrm>
              <a:off x="5463177" y="4376428"/>
              <a:ext cx="215876" cy="254239"/>
            </a:xfrm>
            <a:custGeom>
              <a:rect b="b" l="l" r="r" t="t"/>
              <a:pathLst>
                <a:path extrusionOk="0" h="2542389" w="2158765">
                  <a:moveTo>
                    <a:pt x="2158041" y="1246184"/>
                  </a:moveTo>
                  <a:lnTo>
                    <a:pt x="0" y="0"/>
                  </a:lnTo>
                  <a:lnTo>
                    <a:pt x="0" y="1124393"/>
                  </a:lnTo>
                  <a:lnTo>
                    <a:pt x="1968052" y="2260385"/>
                  </a:lnTo>
                  <a:lnTo>
                    <a:pt x="2158766" y="2542390"/>
                  </a:lnTo>
                  <a:lnTo>
                    <a:pt x="2158041" y="1246184"/>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36" name="Google Shape;936;p16"/>
            <p:cNvSpPr/>
            <p:nvPr/>
          </p:nvSpPr>
          <p:spPr>
            <a:xfrm>
              <a:off x="5634603" y="4501867"/>
              <a:ext cx="24510" cy="36442"/>
            </a:xfrm>
            <a:custGeom>
              <a:rect b="b" l="l" r="r" t="t"/>
              <a:pathLst>
                <a:path extrusionOk="0" h="364422" w="245099">
                  <a:moveTo>
                    <a:pt x="0" y="111529"/>
                  </a:moveTo>
                  <a:cubicBezTo>
                    <a:pt x="0" y="204322"/>
                    <a:pt x="55111" y="310889"/>
                    <a:pt x="122550" y="350036"/>
                  </a:cubicBezTo>
                  <a:cubicBezTo>
                    <a:pt x="189989" y="389184"/>
                    <a:pt x="245100" y="345687"/>
                    <a:pt x="245100" y="252893"/>
                  </a:cubicBezTo>
                  <a:cubicBezTo>
                    <a:pt x="245100" y="160100"/>
                    <a:pt x="189989" y="53533"/>
                    <a:pt x="122550" y="14386"/>
                  </a:cubicBezTo>
                  <a:cubicBezTo>
                    <a:pt x="55111" y="-24761"/>
                    <a:pt x="0" y="18735"/>
                    <a:pt x="0" y="11152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37" name="Google Shape;937;p16"/>
            <p:cNvSpPr/>
            <p:nvPr/>
          </p:nvSpPr>
          <p:spPr>
            <a:xfrm>
              <a:off x="5575895" y="4468818"/>
              <a:ext cx="47280" cy="37190"/>
            </a:xfrm>
            <a:custGeom>
              <a:rect b="b" l="l" r="r" t="t"/>
              <a:pathLst>
                <a:path extrusionOk="0" h="371897" w="472796">
                  <a:moveTo>
                    <a:pt x="472796" y="272580"/>
                  </a:moveTo>
                  <a:lnTo>
                    <a:pt x="0" y="0"/>
                  </a:lnTo>
                  <a:lnTo>
                    <a:pt x="0" y="98593"/>
                  </a:lnTo>
                  <a:lnTo>
                    <a:pt x="472796" y="371898"/>
                  </a:lnTo>
                  <a:lnTo>
                    <a:pt x="472796" y="27258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38" name="Google Shape;938;p16"/>
            <p:cNvSpPr/>
            <p:nvPr/>
          </p:nvSpPr>
          <p:spPr>
            <a:xfrm>
              <a:off x="5482265" y="4434407"/>
              <a:ext cx="141186" cy="91416"/>
            </a:xfrm>
            <a:custGeom>
              <a:rect b="b" l="l" r="r" t="t"/>
              <a:pathLst>
                <a:path extrusionOk="0" h="914158" w="1411863">
                  <a:moveTo>
                    <a:pt x="1411863" y="815566"/>
                  </a:moveTo>
                  <a:lnTo>
                    <a:pt x="0" y="0"/>
                  </a:lnTo>
                  <a:lnTo>
                    <a:pt x="0" y="98593"/>
                  </a:lnTo>
                  <a:lnTo>
                    <a:pt x="1411863" y="914158"/>
                  </a:lnTo>
                  <a:lnTo>
                    <a:pt x="1411863" y="815566"/>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39" name="Google Shape;939;p16"/>
            <p:cNvSpPr/>
            <p:nvPr/>
          </p:nvSpPr>
          <p:spPr>
            <a:xfrm>
              <a:off x="5512920" y="4471854"/>
              <a:ext cx="110440" cy="73655"/>
            </a:xfrm>
            <a:custGeom>
              <a:rect b="b" l="l" r="r" t="t"/>
              <a:pathLst>
                <a:path extrusionOk="0" h="736546" w="1104400">
                  <a:moveTo>
                    <a:pt x="1104401" y="637954"/>
                  </a:moveTo>
                  <a:lnTo>
                    <a:pt x="0" y="0"/>
                  </a:lnTo>
                  <a:lnTo>
                    <a:pt x="0" y="98593"/>
                  </a:lnTo>
                  <a:lnTo>
                    <a:pt x="1104401" y="736546"/>
                  </a:lnTo>
                  <a:lnTo>
                    <a:pt x="1104401" y="637954"/>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40" name="Google Shape;940;p16"/>
            <p:cNvSpPr/>
            <p:nvPr/>
          </p:nvSpPr>
          <p:spPr>
            <a:xfrm>
              <a:off x="5743778" y="4152173"/>
              <a:ext cx="253729" cy="260766"/>
            </a:xfrm>
            <a:custGeom>
              <a:rect b="b" l="l" r="r" t="t"/>
              <a:pathLst>
                <a:path extrusionOk="0" h="2607659" w="2537293">
                  <a:moveTo>
                    <a:pt x="2537293" y="719897"/>
                  </a:moveTo>
                  <a:cubicBezTo>
                    <a:pt x="1313243" y="13074"/>
                    <a:pt x="312539" y="850388"/>
                    <a:pt x="312539" y="2607660"/>
                  </a:cubicBezTo>
                  <a:lnTo>
                    <a:pt x="0" y="2427148"/>
                  </a:lnTo>
                  <a:cubicBezTo>
                    <a:pt x="725" y="442242"/>
                    <a:pt x="1132681" y="-523387"/>
                    <a:pt x="2537293" y="287104"/>
                  </a:cubicBezTo>
                  <a:lnTo>
                    <a:pt x="2537293" y="719897"/>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41" name="Google Shape;941;p16"/>
            <p:cNvSpPr/>
            <p:nvPr/>
          </p:nvSpPr>
          <p:spPr>
            <a:xfrm>
              <a:off x="5863798" y="4340864"/>
              <a:ext cx="133282" cy="141143"/>
            </a:xfrm>
            <a:custGeom>
              <a:rect b="b" l="l" r="r" t="t"/>
              <a:pathLst>
                <a:path extrusionOk="0" h="1411432" w="1332821">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42" name="Google Shape;942;p16"/>
            <p:cNvSpPr/>
            <p:nvPr/>
          </p:nvSpPr>
          <p:spPr>
            <a:xfrm>
              <a:off x="5803065" y="4249051"/>
              <a:ext cx="194050" cy="197255"/>
            </a:xfrm>
            <a:custGeom>
              <a:rect b="b" l="l" r="r" t="t"/>
              <a:pathLst>
                <a:path extrusionOk="0" h="1972554" w="1940495">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43" name="Google Shape;943;p16"/>
            <p:cNvSpPr/>
            <p:nvPr/>
          </p:nvSpPr>
          <p:spPr>
            <a:xfrm>
              <a:off x="5937545" y="4437691"/>
              <a:ext cx="59317" cy="89179"/>
            </a:xfrm>
            <a:custGeom>
              <a:rect b="b" l="l" r="r" t="t"/>
              <a:pathLst>
                <a:path extrusionOk="0" h="891788" w="59317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44" name="Google Shape;944;p16"/>
            <p:cNvSpPr/>
            <p:nvPr/>
          </p:nvSpPr>
          <p:spPr>
            <a:xfrm>
              <a:off x="5871100" y="4613443"/>
              <a:ext cx="60622" cy="82637"/>
            </a:xfrm>
            <a:custGeom>
              <a:rect b="b" l="l" r="r" t="t"/>
              <a:pathLst>
                <a:path extrusionOk="0" h="826367" w="606224">
                  <a:moveTo>
                    <a:pt x="303112" y="10476"/>
                  </a:moveTo>
                  <a:cubicBezTo>
                    <a:pt x="346621" y="35124"/>
                    <a:pt x="381428" y="96019"/>
                    <a:pt x="381428" y="146041"/>
                  </a:cubicBezTo>
                  <a:lnTo>
                    <a:pt x="381428" y="367150"/>
                  </a:lnTo>
                  <a:lnTo>
                    <a:pt x="527908" y="451243"/>
                  </a:lnTo>
                  <a:cubicBezTo>
                    <a:pt x="571417" y="475892"/>
                    <a:pt x="606224" y="536787"/>
                    <a:pt x="606224" y="587533"/>
                  </a:cubicBezTo>
                  <a:cubicBezTo>
                    <a:pt x="606224" y="637555"/>
                    <a:pt x="571417" y="657853"/>
                    <a:pt x="527908" y="633205"/>
                  </a:cubicBezTo>
                  <a:lnTo>
                    <a:pt x="381428" y="549111"/>
                  </a:lnTo>
                  <a:lnTo>
                    <a:pt x="381428" y="770220"/>
                  </a:lnTo>
                  <a:cubicBezTo>
                    <a:pt x="381428" y="820242"/>
                    <a:pt x="346621" y="840540"/>
                    <a:pt x="303112" y="815892"/>
                  </a:cubicBezTo>
                  <a:cubicBezTo>
                    <a:pt x="259603" y="791244"/>
                    <a:pt x="224796" y="730348"/>
                    <a:pt x="224796" y="679602"/>
                  </a:cubicBezTo>
                  <a:lnTo>
                    <a:pt x="224796" y="458493"/>
                  </a:lnTo>
                  <a:lnTo>
                    <a:pt x="78316" y="374399"/>
                  </a:lnTo>
                  <a:cubicBezTo>
                    <a:pt x="34807" y="349751"/>
                    <a:pt x="0" y="288855"/>
                    <a:pt x="0" y="238834"/>
                  </a:cubicBezTo>
                  <a:cubicBezTo>
                    <a:pt x="0" y="188812"/>
                    <a:pt x="34807" y="168514"/>
                    <a:pt x="78316" y="193162"/>
                  </a:cubicBezTo>
                  <a:lnTo>
                    <a:pt x="224796" y="277256"/>
                  </a:lnTo>
                  <a:lnTo>
                    <a:pt x="224796" y="56147"/>
                  </a:lnTo>
                  <a:cubicBezTo>
                    <a:pt x="224796" y="6126"/>
                    <a:pt x="259603" y="-14173"/>
                    <a:pt x="303112" y="10476"/>
                  </a:cubicBezTo>
                  <a:close/>
                </a:path>
              </a:pathLst>
            </a:custGeom>
            <a:gradFill>
              <a:gsLst>
                <a:gs pos="0">
                  <a:srgbClr val="FFFFFF">
                    <a:alpha val="29411"/>
                  </a:srgbClr>
                </a:gs>
                <a:gs pos="100000">
                  <a:srgbClr val="FFFFFF">
                    <a:alpha val="29411"/>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45" name="Google Shape;945;p16"/>
            <p:cNvSpPr/>
            <p:nvPr/>
          </p:nvSpPr>
          <p:spPr>
            <a:xfrm>
              <a:off x="5535048" y="4299581"/>
              <a:ext cx="43791" cy="93261"/>
            </a:xfrm>
            <a:custGeom>
              <a:rect b="b" l="l" r="r" t="t"/>
              <a:pathLst>
                <a:path extrusionOk="0" h="932608" w="437910">
                  <a:moveTo>
                    <a:pt x="218230" y="0"/>
                  </a:moveTo>
                  <a:lnTo>
                    <a:pt x="419821" y="395821"/>
                  </a:lnTo>
                  <a:cubicBezTo>
                    <a:pt x="447377" y="450192"/>
                    <a:pt x="443026" y="504563"/>
                    <a:pt x="409669" y="517612"/>
                  </a:cubicBezTo>
                  <a:cubicBezTo>
                    <a:pt x="376312" y="530661"/>
                    <a:pt x="327002" y="496589"/>
                    <a:pt x="299447" y="442218"/>
                  </a:cubicBezTo>
                  <a:lnTo>
                    <a:pt x="297271" y="437143"/>
                  </a:lnTo>
                  <a:lnTo>
                    <a:pt x="297271" y="876461"/>
                  </a:lnTo>
                  <a:cubicBezTo>
                    <a:pt x="297271" y="926483"/>
                    <a:pt x="262464" y="946781"/>
                    <a:pt x="218955" y="922133"/>
                  </a:cubicBezTo>
                  <a:cubicBezTo>
                    <a:pt x="175446" y="896760"/>
                    <a:pt x="140639" y="836589"/>
                    <a:pt x="140639" y="786568"/>
                  </a:cubicBezTo>
                  <a:lnTo>
                    <a:pt x="140639" y="347250"/>
                  </a:lnTo>
                  <a:lnTo>
                    <a:pt x="138464" y="349425"/>
                  </a:lnTo>
                  <a:cubicBezTo>
                    <a:pt x="110908" y="371898"/>
                    <a:pt x="60873" y="348700"/>
                    <a:pt x="28241" y="297228"/>
                  </a:cubicBezTo>
                  <a:cubicBezTo>
                    <a:pt x="-5116" y="245757"/>
                    <a:pt x="-9466" y="186312"/>
                    <a:pt x="18089" y="163838"/>
                  </a:cubicBezTo>
                  <a:lnTo>
                    <a:pt x="218230"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946" name="Google Shape;946;p16"/>
          <p:cNvGrpSpPr/>
          <p:nvPr/>
        </p:nvGrpSpPr>
        <p:grpSpPr>
          <a:xfrm>
            <a:off x="-1156632" y="-1053958"/>
            <a:ext cx="2832952" cy="3377536"/>
            <a:chOff x="996049" y="1552369"/>
            <a:chExt cx="485510" cy="684774"/>
          </a:xfrm>
        </p:grpSpPr>
        <p:sp>
          <p:nvSpPr>
            <p:cNvPr id="947" name="Google Shape;947;p16"/>
            <p:cNvSpPr/>
            <p:nvPr/>
          </p:nvSpPr>
          <p:spPr>
            <a:xfrm>
              <a:off x="1264384" y="1758365"/>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48" name="Google Shape;948;p16"/>
            <p:cNvSpPr/>
            <p:nvPr/>
          </p:nvSpPr>
          <p:spPr>
            <a:xfrm>
              <a:off x="1310707" y="1552369"/>
              <a:ext cx="123404" cy="187230"/>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49" name="Google Shape;949;p16"/>
            <p:cNvSpPr/>
            <p:nvPr/>
          </p:nvSpPr>
          <p:spPr>
            <a:xfrm>
              <a:off x="1237881" y="1778226"/>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50" name="Google Shape;950;p16"/>
            <p:cNvSpPr/>
            <p:nvPr/>
          </p:nvSpPr>
          <p:spPr>
            <a:xfrm>
              <a:off x="1284204" y="1572230"/>
              <a:ext cx="123404" cy="187230"/>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51" name="Google Shape;951;p16"/>
            <p:cNvSpPr/>
            <p:nvPr/>
          </p:nvSpPr>
          <p:spPr>
            <a:xfrm>
              <a:off x="996049" y="1744169"/>
              <a:ext cx="123803" cy="135766"/>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52" name="Google Shape;952;p16"/>
            <p:cNvSpPr/>
            <p:nvPr/>
          </p:nvSpPr>
          <p:spPr>
            <a:xfrm>
              <a:off x="1007048" y="1765748"/>
              <a:ext cx="14088" cy="20853"/>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53" name="Google Shape;953;p16"/>
            <p:cNvSpPr/>
            <p:nvPr/>
          </p:nvSpPr>
          <p:spPr>
            <a:xfrm>
              <a:off x="1027455" y="1778198"/>
              <a:ext cx="40470" cy="32331"/>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54" name="Google Shape;954;p16"/>
            <p:cNvSpPr/>
            <p:nvPr/>
          </p:nvSpPr>
          <p:spPr>
            <a:xfrm>
              <a:off x="1027654" y="1796338"/>
              <a:ext cx="79279" cy="54771"/>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55" name="Google Shape;955;p16"/>
            <p:cNvSpPr/>
            <p:nvPr/>
          </p:nvSpPr>
          <p:spPr>
            <a:xfrm>
              <a:off x="1314218" y="1880086"/>
              <a:ext cx="124334" cy="339182"/>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56" name="Google Shape;956;p16"/>
            <p:cNvSpPr/>
            <p:nvPr/>
          </p:nvSpPr>
          <p:spPr>
            <a:xfrm>
              <a:off x="1293480" y="1897961"/>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57" name="Google Shape;957;p16"/>
            <p:cNvSpPr/>
            <p:nvPr/>
          </p:nvSpPr>
          <p:spPr>
            <a:xfrm>
              <a:off x="1305472" y="2066980"/>
              <a:ext cx="99880" cy="66588"/>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58" name="Google Shape;958;p16"/>
            <p:cNvSpPr/>
            <p:nvPr/>
          </p:nvSpPr>
          <p:spPr>
            <a:xfrm>
              <a:off x="1312496" y="2088563"/>
              <a:ext cx="85924" cy="58555"/>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59" name="Google Shape;959;p16"/>
            <p:cNvSpPr/>
            <p:nvPr/>
          </p:nvSpPr>
          <p:spPr>
            <a:xfrm>
              <a:off x="1327934" y="1987117"/>
              <a:ext cx="55422" cy="83162"/>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60" name="Google Shape;960;p16"/>
            <p:cNvSpPr/>
            <p:nvPr/>
          </p:nvSpPr>
          <p:spPr>
            <a:xfrm>
              <a:off x="1159838" y="1665386"/>
              <a:ext cx="124334" cy="339182"/>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61" name="Google Shape;961;p16"/>
            <p:cNvSpPr/>
            <p:nvPr/>
          </p:nvSpPr>
          <p:spPr>
            <a:xfrm>
              <a:off x="1139099" y="1683460"/>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62" name="Google Shape;962;p16"/>
            <p:cNvSpPr/>
            <p:nvPr/>
          </p:nvSpPr>
          <p:spPr>
            <a:xfrm>
              <a:off x="1151092" y="1852214"/>
              <a:ext cx="99880" cy="66588"/>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63" name="Google Shape;963;p16"/>
            <p:cNvSpPr/>
            <p:nvPr/>
          </p:nvSpPr>
          <p:spPr>
            <a:xfrm>
              <a:off x="1157983" y="1873863"/>
              <a:ext cx="85924" cy="58555"/>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64" name="Google Shape;964;p16"/>
            <p:cNvSpPr/>
            <p:nvPr/>
          </p:nvSpPr>
          <p:spPr>
            <a:xfrm>
              <a:off x="1173553" y="1772417"/>
              <a:ext cx="55422" cy="83162"/>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65" name="Google Shape;965;p16"/>
            <p:cNvSpPr/>
            <p:nvPr/>
          </p:nvSpPr>
          <p:spPr>
            <a:xfrm>
              <a:off x="1031629" y="1864859"/>
              <a:ext cx="197832" cy="232760"/>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66" name="Google Shape;966;p16"/>
            <p:cNvSpPr/>
            <p:nvPr/>
          </p:nvSpPr>
          <p:spPr>
            <a:xfrm>
              <a:off x="1010626" y="1877041"/>
              <a:ext cx="74627" cy="70970"/>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67" name="Google Shape;967;p16"/>
            <p:cNvSpPr/>
            <p:nvPr/>
          </p:nvSpPr>
          <p:spPr>
            <a:xfrm>
              <a:off x="1134925" y="1949468"/>
              <a:ext cx="43328" cy="3399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68" name="Google Shape;968;p16"/>
            <p:cNvSpPr/>
            <p:nvPr/>
          </p:nvSpPr>
          <p:spPr>
            <a:xfrm>
              <a:off x="1094839" y="1944436"/>
              <a:ext cx="83532" cy="57161"/>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69" name="Google Shape;969;p16"/>
            <p:cNvSpPr/>
            <p:nvPr/>
          </p:nvSpPr>
          <p:spPr>
            <a:xfrm>
              <a:off x="1077281" y="1952249"/>
              <a:ext cx="101209" cy="6738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70" name="Google Shape;970;p16"/>
            <p:cNvSpPr/>
            <p:nvPr/>
          </p:nvSpPr>
          <p:spPr>
            <a:xfrm>
              <a:off x="1188792" y="1979734"/>
              <a:ext cx="22462" cy="33373"/>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71" name="Google Shape;971;p16"/>
            <p:cNvSpPr/>
            <p:nvPr/>
          </p:nvSpPr>
          <p:spPr>
            <a:xfrm>
              <a:off x="1046537" y="1669527"/>
              <a:ext cx="55555" cy="75611"/>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pic>
        <p:nvPicPr>
          <p:cNvPr id="972" name="Google Shape;972;p16"/>
          <p:cNvPicPr preferRelativeResize="0"/>
          <p:nvPr/>
        </p:nvPicPr>
        <p:blipFill rotWithShape="1">
          <a:blip r:embed="rId3">
            <a:alphaModFix/>
          </a:blip>
          <a:srcRect b="0" l="0" r="0" t="0"/>
          <a:stretch/>
        </p:blipFill>
        <p:spPr>
          <a:xfrm>
            <a:off x="500392" y="261142"/>
            <a:ext cx="8258256" cy="4610115"/>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fadeDir="5400000" kx="0" rotWithShape="0" algn="bl" stA="28000" stPos="0" sy="-100000" ky="0"/>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7"/>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400"/>
              <a:buNone/>
            </a:pPr>
            <a:r>
              <a:rPr lang="en-US"/>
              <a:t>Conclusion</a:t>
            </a:r>
            <a:endParaRPr/>
          </a:p>
        </p:txBody>
      </p:sp>
      <p:sp>
        <p:nvSpPr>
          <p:cNvPr id="978" name="Google Shape;978;p17"/>
          <p:cNvSpPr txBox="1"/>
          <p:nvPr>
            <p:ph idx="1" type="body"/>
          </p:nvPr>
        </p:nvSpPr>
        <p:spPr>
          <a:xfrm>
            <a:off x="641507" y="1514026"/>
            <a:ext cx="2314575" cy="3417887"/>
          </a:xfrm>
          <a:prstGeom prst="rect">
            <a:avLst/>
          </a:prstGeom>
          <a:noFill/>
          <a:ln>
            <a:noFill/>
          </a:ln>
        </p:spPr>
        <p:txBody>
          <a:bodyPr anchorCtr="0" anchor="t" bIns="0" lIns="0" spcFirstLastPara="1" rIns="0" wrap="square" tIns="0">
            <a:noAutofit/>
          </a:bodyPr>
          <a:lstStyle/>
          <a:p>
            <a:pPr indent="0" lvl="0" marL="114300" rtl="0" algn="l">
              <a:lnSpc>
                <a:spcPct val="115000"/>
              </a:lnSpc>
              <a:spcBef>
                <a:spcPts val="0"/>
              </a:spcBef>
              <a:spcAft>
                <a:spcPts val="0"/>
              </a:spcAft>
              <a:buSzPts val="1800"/>
              <a:buNone/>
            </a:pPr>
            <a:r>
              <a:rPr b="1" lang="en-US" sz="2000"/>
              <a:t>The given result leads to the conclusion that the advantage of SVD is it’s less computational complexity and good compression result.</a:t>
            </a:r>
            <a:endParaRPr b="1" sz="2000"/>
          </a:p>
        </p:txBody>
      </p:sp>
      <p:sp>
        <p:nvSpPr>
          <p:cNvPr id="979" name="Google Shape;979;p17"/>
          <p:cNvSpPr txBox="1"/>
          <p:nvPr>
            <p:ph idx="2" type="body"/>
          </p:nvPr>
        </p:nvSpPr>
        <p:spPr>
          <a:xfrm>
            <a:off x="3554822" y="1453942"/>
            <a:ext cx="2314575" cy="3417887"/>
          </a:xfrm>
          <a:prstGeom prst="rect">
            <a:avLst/>
          </a:prstGeom>
          <a:noFill/>
          <a:ln>
            <a:noFill/>
          </a:ln>
        </p:spPr>
        <p:txBody>
          <a:bodyPr anchorCtr="0" anchor="t" bIns="0" lIns="0" spcFirstLastPara="1" rIns="0" wrap="square" tIns="0">
            <a:noAutofit/>
          </a:bodyPr>
          <a:lstStyle/>
          <a:p>
            <a:pPr indent="0" lvl="0" marL="114300" rtl="0" algn="l">
              <a:lnSpc>
                <a:spcPct val="115000"/>
              </a:lnSpc>
              <a:spcBef>
                <a:spcPts val="0"/>
              </a:spcBef>
              <a:spcAft>
                <a:spcPts val="0"/>
              </a:spcAft>
              <a:buSzPts val="1800"/>
              <a:buNone/>
            </a:pPr>
            <a:r>
              <a:rPr b="1" lang="en-US" sz="2000"/>
              <a:t>The degree of compression required by models and applications can be achieved by adjusting the values of k. </a:t>
            </a:r>
            <a:endParaRPr/>
          </a:p>
        </p:txBody>
      </p:sp>
      <p:sp>
        <p:nvSpPr>
          <p:cNvPr id="980" name="Google Shape;980;p17"/>
          <p:cNvSpPr txBox="1"/>
          <p:nvPr>
            <p:ph idx="3" type="body"/>
          </p:nvPr>
        </p:nvSpPr>
        <p:spPr>
          <a:xfrm>
            <a:off x="6535861" y="1521960"/>
            <a:ext cx="2314575" cy="3417887"/>
          </a:xfrm>
          <a:prstGeom prst="rect">
            <a:avLst/>
          </a:prstGeom>
          <a:noFill/>
          <a:ln>
            <a:noFill/>
          </a:ln>
        </p:spPr>
        <p:txBody>
          <a:bodyPr anchorCtr="0" anchor="t" bIns="0" lIns="0" spcFirstLastPara="1" rIns="0" wrap="square" tIns="0">
            <a:noAutofit/>
          </a:bodyPr>
          <a:lstStyle/>
          <a:p>
            <a:pPr indent="0" lvl="0" marL="114300" rtl="0" algn="l">
              <a:lnSpc>
                <a:spcPct val="115000"/>
              </a:lnSpc>
              <a:spcBef>
                <a:spcPts val="0"/>
              </a:spcBef>
              <a:spcAft>
                <a:spcPts val="0"/>
              </a:spcAft>
              <a:buSzPts val="1800"/>
              <a:buNone/>
            </a:pPr>
            <a:r>
              <a:rPr b="1" lang="en-US" sz="2000"/>
              <a:t>This results in varying degrees of compression depending on the number of eigenvalues chosen.</a:t>
            </a:r>
            <a:endParaRPr/>
          </a:p>
        </p:txBody>
      </p:sp>
      <p:sp>
        <p:nvSpPr>
          <p:cNvPr id="981" name="Google Shape;981;p17"/>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982" name="Google Shape;982;p17"/>
          <p:cNvGrpSpPr/>
          <p:nvPr/>
        </p:nvGrpSpPr>
        <p:grpSpPr>
          <a:xfrm>
            <a:off x="6012558" y="1553007"/>
            <a:ext cx="460705" cy="491455"/>
            <a:chOff x="9901824" y="937343"/>
            <a:chExt cx="744273" cy="793950"/>
          </a:xfrm>
        </p:grpSpPr>
        <p:grpSp>
          <p:nvGrpSpPr>
            <p:cNvPr id="983" name="Google Shape;983;p17"/>
            <p:cNvGrpSpPr/>
            <p:nvPr/>
          </p:nvGrpSpPr>
          <p:grpSpPr>
            <a:xfrm>
              <a:off x="9901824" y="937343"/>
              <a:ext cx="744273" cy="793950"/>
              <a:chOff x="9901824" y="937343"/>
              <a:chExt cx="744273" cy="793950"/>
            </a:xfrm>
          </p:grpSpPr>
          <p:sp>
            <p:nvSpPr>
              <p:cNvPr id="984" name="Google Shape;984;p17"/>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5" name="Google Shape;985;p17"/>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6" name="Google Shape;986;p17"/>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7" name="Google Shape;987;p17"/>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8" name="Google Shape;988;p17"/>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9" name="Google Shape;989;p17"/>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0" name="Google Shape;990;p17"/>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1" name="Google Shape;991;p17"/>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2" name="Google Shape;992;p17"/>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3" name="Google Shape;993;p17"/>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994" name="Google Shape;994;p17"/>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5" name="Google Shape;995;p17"/>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6" name="Google Shape;996;p17"/>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7" name="Google Shape;997;p17"/>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8" name="Google Shape;998;p17"/>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9" name="Google Shape;999;p17"/>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00" name="Google Shape;1000;p17"/>
          <p:cNvGrpSpPr/>
          <p:nvPr/>
        </p:nvGrpSpPr>
        <p:grpSpPr>
          <a:xfrm>
            <a:off x="3094118" y="1527808"/>
            <a:ext cx="460705" cy="491455"/>
            <a:chOff x="8770051" y="937343"/>
            <a:chExt cx="744272" cy="793950"/>
          </a:xfrm>
        </p:grpSpPr>
        <p:sp>
          <p:nvSpPr>
            <p:cNvPr id="1001" name="Google Shape;1001;p17"/>
            <p:cNvSpPr/>
            <p:nvPr/>
          </p:nvSpPr>
          <p:spPr>
            <a:xfrm>
              <a:off x="8968558" y="1402926"/>
              <a:ext cx="348361" cy="98539"/>
            </a:xfrm>
            <a:custGeom>
              <a:rect b="b" l="l" r="r" t="t"/>
              <a:pathLst>
                <a:path extrusionOk="0" h="492696" w="1741804">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02" name="Google Shape;1002;p17"/>
            <p:cNvSpPr/>
            <p:nvPr/>
          </p:nvSpPr>
          <p:spPr>
            <a:xfrm>
              <a:off x="8960465" y="1079360"/>
              <a:ext cx="362496" cy="102351"/>
            </a:xfrm>
            <a:custGeom>
              <a:rect b="b" l="l" r="r" t="t"/>
              <a:pathLst>
                <a:path extrusionOk="0" h="511754" w="181248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03" name="Google Shape;1003;p17"/>
            <p:cNvSpPr/>
            <p:nvPr/>
          </p:nvSpPr>
          <p:spPr>
            <a:xfrm>
              <a:off x="8930121" y="1189758"/>
              <a:ext cx="422643" cy="98539"/>
            </a:xfrm>
            <a:custGeom>
              <a:rect b="b" l="l" r="r" t="t"/>
              <a:pathLst>
                <a:path extrusionOk="0" h="492696" w="2113216">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04" name="Google Shape;1004;p17"/>
            <p:cNvSpPr/>
            <p:nvPr/>
          </p:nvSpPr>
          <p:spPr>
            <a:xfrm>
              <a:off x="8930847" y="1296342"/>
              <a:ext cx="421894" cy="98539"/>
            </a:xfrm>
            <a:custGeom>
              <a:rect b="b" l="l" r="r" t="t"/>
              <a:pathLst>
                <a:path extrusionOk="0" h="492696" w="2109469">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05" name="Google Shape;1005;p17"/>
            <p:cNvSpPr/>
            <p:nvPr/>
          </p:nvSpPr>
          <p:spPr>
            <a:xfrm>
              <a:off x="9031006" y="1509510"/>
              <a:ext cx="223837" cy="102349"/>
            </a:xfrm>
            <a:custGeom>
              <a:rect b="b" l="l" r="r" t="t"/>
              <a:pathLst>
                <a:path extrusionOk="0" h="511746" w="1119187">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1006" name="Google Shape;1006;p17"/>
            <p:cNvGrpSpPr/>
            <p:nvPr/>
          </p:nvGrpSpPr>
          <p:grpSpPr>
            <a:xfrm>
              <a:off x="8770051" y="937343"/>
              <a:ext cx="744272" cy="793950"/>
              <a:chOff x="6565437" y="1588001"/>
              <a:chExt cx="744272" cy="793950"/>
            </a:xfrm>
          </p:grpSpPr>
          <p:sp>
            <p:nvSpPr>
              <p:cNvPr id="1007" name="Google Shape;1007;p17"/>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08" name="Google Shape;1008;p17"/>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09" name="Google Shape;1009;p17"/>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0" name="Google Shape;1010;p17"/>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1" name="Google Shape;1011;p17"/>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2" name="Google Shape;1012;p17"/>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3" name="Google Shape;1013;p17"/>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4" name="Google Shape;1014;p17"/>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5" name="Google Shape;1015;p17"/>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6" name="Google Shape;1016;p17"/>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017" name="Google Shape;1017;p17"/>
          <p:cNvGrpSpPr/>
          <p:nvPr/>
        </p:nvGrpSpPr>
        <p:grpSpPr>
          <a:xfrm>
            <a:off x="136588" y="1560969"/>
            <a:ext cx="460705" cy="491455"/>
            <a:chOff x="7638277" y="937343"/>
            <a:chExt cx="744272" cy="793950"/>
          </a:xfrm>
        </p:grpSpPr>
        <p:sp>
          <p:nvSpPr>
            <p:cNvPr id="1018" name="Google Shape;1018;p17"/>
            <p:cNvSpPr/>
            <p:nvPr/>
          </p:nvSpPr>
          <p:spPr>
            <a:xfrm>
              <a:off x="8012931" y="1079385"/>
              <a:ext cx="217151" cy="253479"/>
            </a:xfrm>
            <a:custGeom>
              <a:rect b="b" l="l" r="r" t="t"/>
              <a:pathLst>
                <a:path extrusionOk="0" h="1267396" w="1085755">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19" name="Google Shape;1019;p17"/>
            <p:cNvSpPr/>
            <p:nvPr/>
          </p:nvSpPr>
          <p:spPr>
            <a:xfrm>
              <a:off x="7789628" y="1079436"/>
              <a:ext cx="214318" cy="253428"/>
            </a:xfrm>
            <a:custGeom>
              <a:rect b="b" l="l" r="r" t="t"/>
              <a:pathLst>
                <a:path extrusionOk="0" h="1267142" w="1071591">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20" name="Google Shape;1020;p17"/>
            <p:cNvSpPr/>
            <p:nvPr/>
          </p:nvSpPr>
          <p:spPr>
            <a:xfrm>
              <a:off x="8012931" y="1341261"/>
              <a:ext cx="202133" cy="270446"/>
            </a:xfrm>
            <a:custGeom>
              <a:rect b="b" l="l" r="r" t="t"/>
              <a:pathLst>
                <a:path extrusionOk="0" h="1352232" w="1010666">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21" name="Google Shape;1021;p17"/>
            <p:cNvSpPr/>
            <p:nvPr/>
          </p:nvSpPr>
          <p:spPr>
            <a:xfrm>
              <a:off x="7804733" y="1341261"/>
              <a:ext cx="199288" cy="270439"/>
            </a:xfrm>
            <a:custGeom>
              <a:rect b="b" l="l" r="r" t="t"/>
              <a:pathLst>
                <a:path extrusionOk="0" h="1352197" w="996442">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1022" name="Google Shape;1022;p17"/>
            <p:cNvGrpSpPr/>
            <p:nvPr/>
          </p:nvGrpSpPr>
          <p:grpSpPr>
            <a:xfrm>
              <a:off x="7638277" y="937343"/>
              <a:ext cx="744272" cy="793950"/>
              <a:chOff x="6565437" y="1588001"/>
              <a:chExt cx="744272" cy="793950"/>
            </a:xfrm>
          </p:grpSpPr>
          <p:sp>
            <p:nvSpPr>
              <p:cNvPr id="1023" name="Google Shape;1023;p17"/>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4" name="Google Shape;1024;p17"/>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5" name="Google Shape;1025;p17"/>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6" name="Google Shape;1026;p17"/>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7" name="Google Shape;1027;p17"/>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8" name="Google Shape;1028;p17"/>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9" name="Google Shape;1029;p17"/>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30" name="Google Shape;1030;p17"/>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31" name="Google Shape;1031;p17"/>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32" name="Google Shape;1032;p17"/>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033" name="Google Shape;1033;p17"/>
          <p:cNvGrpSpPr/>
          <p:nvPr/>
        </p:nvGrpSpPr>
        <p:grpSpPr>
          <a:xfrm>
            <a:off x="1228817" y="249189"/>
            <a:ext cx="747034" cy="652007"/>
            <a:chOff x="2583325" y="2972875"/>
            <a:chExt cx="462850" cy="445750"/>
          </a:xfrm>
        </p:grpSpPr>
        <p:sp>
          <p:nvSpPr>
            <p:cNvPr id="1034" name="Google Shape;1034;p17"/>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35" name="Google Shape;1035;p17"/>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1036" name="Google Shape;1036;p17"/>
          <p:cNvGrpSpPr/>
          <p:nvPr/>
        </p:nvGrpSpPr>
        <p:grpSpPr>
          <a:xfrm>
            <a:off x="3941441" y="197748"/>
            <a:ext cx="934865" cy="652008"/>
            <a:chOff x="3241525" y="3039450"/>
            <a:chExt cx="494600" cy="312625"/>
          </a:xfrm>
        </p:grpSpPr>
        <p:sp>
          <p:nvSpPr>
            <p:cNvPr id="1037" name="Google Shape;1037;p17"/>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38" name="Google Shape;1038;p17"/>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039" name="Google Shape;1039;p17"/>
          <p:cNvSpPr/>
          <p:nvPr/>
        </p:nvSpPr>
        <p:spPr>
          <a:xfrm>
            <a:off x="6892006" y="249419"/>
            <a:ext cx="821596" cy="652008"/>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1040" name="Google Shape;1040;p17"/>
          <p:cNvGrpSpPr/>
          <p:nvPr/>
        </p:nvGrpSpPr>
        <p:grpSpPr>
          <a:xfrm>
            <a:off x="-232635" y="2054594"/>
            <a:ext cx="677099" cy="3196389"/>
            <a:chOff x="5449890" y="2388596"/>
            <a:chExt cx="677099" cy="759637"/>
          </a:xfrm>
        </p:grpSpPr>
        <p:sp>
          <p:nvSpPr>
            <p:cNvPr id="1041" name="Google Shape;1041;p17"/>
            <p:cNvSpPr/>
            <p:nvPr/>
          </p:nvSpPr>
          <p:spPr>
            <a:xfrm>
              <a:off x="5585132" y="2388596"/>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42" name="Google Shape;1042;p17"/>
            <p:cNvSpPr/>
            <p:nvPr/>
          </p:nvSpPr>
          <p:spPr>
            <a:xfrm>
              <a:off x="5561622" y="2401314"/>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43" name="Google Shape;1043;p17"/>
            <p:cNvSpPr/>
            <p:nvPr/>
          </p:nvSpPr>
          <p:spPr>
            <a:xfrm>
              <a:off x="5561695" y="2401314"/>
              <a:ext cx="504724" cy="344515"/>
            </a:xfrm>
            <a:custGeom>
              <a:rect b="b" l="l" r="r" t="t"/>
              <a:pathLst>
                <a:path extrusionOk="0" h="3445153" w="5047243">
                  <a:moveTo>
                    <a:pt x="0" y="0"/>
                  </a:moveTo>
                  <a:lnTo>
                    <a:pt x="5047243" y="2911346"/>
                  </a:lnTo>
                  <a:lnTo>
                    <a:pt x="5047243" y="3445154"/>
                  </a:lnTo>
                  <a:lnTo>
                    <a:pt x="0" y="533808"/>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44" name="Google Shape;1044;p17"/>
            <p:cNvSpPr/>
            <p:nvPr/>
          </p:nvSpPr>
          <p:spPr>
            <a:xfrm>
              <a:off x="5514148" y="2579096"/>
              <a:ext cx="130645" cy="111534"/>
            </a:xfrm>
            <a:custGeom>
              <a:rect b="b" l="l" r="r" t="t"/>
              <a:pathLst>
                <a:path extrusionOk="0" h="1115342" w="1306448">
                  <a:moveTo>
                    <a:pt x="0" y="0"/>
                  </a:moveTo>
                  <a:lnTo>
                    <a:pt x="1306449" y="753352"/>
                  </a:lnTo>
                  <a:lnTo>
                    <a:pt x="1306449" y="1115343"/>
                  </a:lnTo>
                  <a:lnTo>
                    <a:pt x="0" y="36199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45" name="Google Shape;1045;p17"/>
            <p:cNvSpPr/>
            <p:nvPr/>
          </p:nvSpPr>
          <p:spPr>
            <a:xfrm>
              <a:off x="5873279" y="2780382"/>
              <a:ext cx="130645" cy="111534"/>
            </a:xfrm>
            <a:custGeom>
              <a:rect b="b" l="l" r="r" t="t"/>
              <a:pathLst>
                <a:path extrusionOk="0" h="1115343" w="1306449">
                  <a:moveTo>
                    <a:pt x="0" y="0"/>
                  </a:moveTo>
                  <a:lnTo>
                    <a:pt x="1306449" y="753352"/>
                  </a:lnTo>
                  <a:lnTo>
                    <a:pt x="1306449" y="1115343"/>
                  </a:lnTo>
                  <a:lnTo>
                    <a:pt x="0" y="361991"/>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46" name="Google Shape;1046;p17"/>
            <p:cNvSpPr/>
            <p:nvPr/>
          </p:nvSpPr>
          <p:spPr>
            <a:xfrm>
              <a:off x="5595689" y="2548855"/>
              <a:ext cx="289946" cy="179600"/>
            </a:xfrm>
            <a:custGeom>
              <a:rect b="b" l="l" r="r" t="t"/>
              <a:pathLst>
                <a:path extrusionOk="0" h="1796003" w="2899464">
                  <a:moveTo>
                    <a:pt x="0" y="0"/>
                  </a:moveTo>
                  <a:lnTo>
                    <a:pt x="2899464" y="1672647"/>
                  </a:lnTo>
                  <a:lnTo>
                    <a:pt x="2899464" y="1796003"/>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47" name="Google Shape;1047;p17"/>
            <p:cNvSpPr/>
            <p:nvPr/>
          </p:nvSpPr>
          <p:spPr>
            <a:xfrm>
              <a:off x="5595689" y="2573678"/>
              <a:ext cx="250194" cy="156618"/>
            </a:xfrm>
            <a:custGeom>
              <a:rect b="b" l="l" r="r" t="t"/>
              <a:pathLst>
                <a:path extrusionOk="0" h="1566179" w="2501945">
                  <a:moveTo>
                    <a:pt x="0" y="0"/>
                  </a:moveTo>
                  <a:lnTo>
                    <a:pt x="2501946" y="1442823"/>
                  </a:lnTo>
                  <a:lnTo>
                    <a:pt x="2501946" y="1566179"/>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48" name="Google Shape;1048;p17"/>
            <p:cNvSpPr/>
            <p:nvPr/>
          </p:nvSpPr>
          <p:spPr>
            <a:xfrm>
              <a:off x="5595689" y="2598207"/>
              <a:ext cx="212867" cy="135104"/>
            </a:xfrm>
            <a:custGeom>
              <a:rect b="b" l="l" r="r" t="t"/>
              <a:pathLst>
                <a:path extrusionOk="0" h="1351040" w="2128674">
                  <a:moveTo>
                    <a:pt x="0" y="0"/>
                  </a:moveTo>
                  <a:lnTo>
                    <a:pt x="2128674" y="1227685"/>
                  </a:lnTo>
                  <a:lnTo>
                    <a:pt x="2128674" y="1351041"/>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49" name="Google Shape;1049;p17"/>
            <p:cNvSpPr/>
            <p:nvPr/>
          </p:nvSpPr>
          <p:spPr>
            <a:xfrm>
              <a:off x="5474506" y="2661489"/>
              <a:ext cx="212280" cy="231733"/>
            </a:xfrm>
            <a:custGeom>
              <a:rect b="b" l="l" r="r" t="t"/>
              <a:pathLst>
                <a:path extrusionOk="0" h="2317328" w="2122796">
                  <a:moveTo>
                    <a:pt x="0" y="0"/>
                  </a:moveTo>
                  <a:lnTo>
                    <a:pt x="2122796" y="1224014"/>
                  </a:lnTo>
                  <a:lnTo>
                    <a:pt x="2122796" y="2317328"/>
                  </a:lnTo>
                  <a:lnTo>
                    <a:pt x="0" y="1093315"/>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50" name="Google Shape;1050;p17"/>
            <p:cNvSpPr/>
            <p:nvPr/>
          </p:nvSpPr>
          <p:spPr>
            <a:xfrm>
              <a:off x="5595689" y="2437983"/>
              <a:ext cx="20868" cy="31247"/>
            </a:xfrm>
            <a:custGeom>
              <a:rect b="b" l="l" r="r" t="t"/>
              <a:pathLst>
                <a:path extrusionOk="0" h="312470" w="208679">
                  <a:moveTo>
                    <a:pt x="208679" y="216028"/>
                  </a:moveTo>
                  <a:cubicBezTo>
                    <a:pt x="208679" y="296062"/>
                    <a:pt x="161653" y="333509"/>
                    <a:pt x="104340" y="300468"/>
                  </a:cubicBezTo>
                  <a:cubicBezTo>
                    <a:pt x="47026" y="267426"/>
                    <a:pt x="0" y="175643"/>
                    <a:pt x="0" y="96343"/>
                  </a:cubicBezTo>
                  <a:cubicBezTo>
                    <a:pt x="0" y="17043"/>
                    <a:pt x="47026" y="-21139"/>
                    <a:pt x="104340" y="11903"/>
                  </a:cubicBezTo>
                  <a:cubicBezTo>
                    <a:pt x="161653" y="44945"/>
                    <a:pt x="208679" y="136727"/>
                    <a:pt x="208679" y="216028"/>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51" name="Google Shape;1051;p17"/>
            <p:cNvSpPr/>
            <p:nvPr/>
          </p:nvSpPr>
          <p:spPr>
            <a:xfrm>
              <a:off x="5872018" y="2838394"/>
              <a:ext cx="254971" cy="256404"/>
            </a:xfrm>
            <a:custGeom>
              <a:rect b="b" l="l" r="r" t="t"/>
              <a:pathLst>
                <a:path extrusionOk="0" h="2564040" w="2549706">
                  <a:moveTo>
                    <a:pt x="0" y="0"/>
                  </a:moveTo>
                  <a:lnTo>
                    <a:pt x="2549707" y="1470725"/>
                  </a:lnTo>
                  <a:lnTo>
                    <a:pt x="2549707" y="2564040"/>
                  </a:lnTo>
                  <a:lnTo>
                    <a:pt x="0" y="1093315"/>
                  </a:lnTo>
                  <a:lnTo>
                    <a:pt x="0" y="0"/>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52" name="Google Shape;1052;p17"/>
            <p:cNvSpPr/>
            <p:nvPr/>
          </p:nvSpPr>
          <p:spPr>
            <a:xfrm>
              <a:off x="5890847" y="2871416"/>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53" name="Google Shape;1053;p17"/>
            <p:cNvSpPr/>
            <p:nvPr/>
          </p:nvSpPr>
          <p:spPr>
            <a:xfrm>
              <a:off x="5938027" y="2899900"/>
              <a:ext cx="38429" cy="58374"/>
            </a:xfrm>
            <a:custGeom>
              <a:rect b="b" l="l" r="r" t="t"/>
              <a:pathLst>
                <a:path extrusionOk="0" h="583737" w="384293">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54" name="Google Shape;1054;p17"/>
            <p:cNvSpPr/>
            <p:nvPr/>
          </p:nvSpPr>
          <p:spPr>
            <a:xfrm>
              <a:off x="5985208" y="2926626"/>
              <a:ext cx="38429" cy="58374"/>
            </a:xfrm>
            <a:custGeom>
              <a:rect b="b" l="l" r="r" t="t"/>
              <a:pathLst>
                <a:path extrusionOk="0" h="583737" w="384292">
                  <a:moveTo>
                    <a:pt x="0" y="0"/>
                  </a:moveTo>
                  <a:lnTo>
                    <a:pt x="384293" y="221747"/>
                  </a:lnTo>
                  <a:lnTo>
                    <a:pt x="384293" y="583738"/>
                  </a:lnTo>
                  <a:lnTo>
                    <a:pt x="0" y="361257"/>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55" name="Google Shape;1055;p17"/>
            <p:cNvSpPr/>
            <p:nvPr/>
          </p:nvSpPr>
          <p:spPr>
            <a:xfrm>
              <a:off x="6032389" y="2955109"/>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56" name="Google Shape;1056;p17"/>
            <p:cNvSpPr/>
            <p:nvPr/>
          </p:nvSpPr>
          <p:spPr>
            <a:xfrm>
              <a:off x="5449890" y="2673790"/>
              <a:ext cx="212279" cy="231733"/>
            </a:xfrm>
            <a:custGeom>
              <a:rect b="b" l="l" r="r" t="t"/>
              <a:pathLst>
                <a:path extrusionOk="0" h="2317328" w="2122795">
                  <a:moveTo>
                    <a:pt x="0" y="0"/>
                  </a:moveTo>
                  <a:lnTo>
                    <a:pt x="2122796" y="1224014"/>
                  </a:lnTo>
                  <a:lnTo>
                    <a:pt x="2122796" y="2317329"/>
                  </a:lnTo>
                  <a:lnTo>
                    <a:pt x="0" y="1093315"/>
                  </a:lnTo>
                  <a:lnTo>
                    <a:pt x="0" y="0"/>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57" name="Google Shape;1057;p17"/>
            <p:cNvSpPr/>
            <p:nvPr/>
          </p:nvSpPr>
          <p:spPr>
            <a:xfrm>
              <a:off x="5464322" y="2708351"/>
              <a:ext cx="168633" cy="109625"/>
            </a:xfrm>
            <a:custGeom>
              <a:rect b="b" l="l" r="r" t="t"/>
              <a:pathLst>
                <a:path extrusionOk="0" h="1096251" w="1686333">
                  <a:moveTo>
                    <a:pt x="0" y="0"/>
                  </a:moveTo>
                  <a:lnTo>
                    <a:pt x="1686333" y="972896"/>
                  </a:lnTo>
                  <a:lnTo>
                    <a:pt x="1686333" y="1096252"/>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58" name="Google Shape;1058;p17"/>
            <p:cNvSpPr/>
            <p:nvPr/>
          </p:nvSpPr>
          <p:spPr>
            <a:xfrm>
              <a:off x="5464322" y="2733173"/>
              <a:ext cx="135054" cy="90241"/>
            </a:xfrm>
            <a:custGeom>
              <a:rect b="b" l="l" r="r" t="t"/>
              <a:pathLst>
                <a:path extrusionOk="0" h="902407" w="1350536">
                  <a:moveTo>
                    <a:pt x="0" y="0"/>
                  </a:moveTo>
                  <a:lnTo>
                    <a:pt x="1350536" y="779051"/>
                  </a:lnTo>
                  <a:lnTo>
                    <a:pt x="1350536" y="902407"/>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59" name="Google Shape;1059;p17"/>
            <p:cNvSpPr/>
            <p:nvPr/>
          </p:nvSpPr>
          <p:spPr>
            <a:xfrm>
              <a:off x="5681609" y="2910721"/>
              <a:ext cx="170985" cy="237512"/>
            </a:xfrm>
            <a:custGeom>
              <a:rect b="b" l="l" r="r" t="t"/>
              <a:pathLst>
                <a:path extrusionOk="0" h="2375115" w="1709846">
                  <a:moveTo>
                    <a:pt x="714212" y="714693"/>
                  </a:moveTo>
                  <a:cubicBezTo>
                    <a:pt x="714212" y="860077"/>
                    <a:pt x="681881" y="953328"/>
                    <a:pt x="617220" y="993713"/>
                  </a:cubicBezTo>
                  <a:cubicBezTo>
                    <a:pt x="552559" y="1034097"/>
                    <a:pt x="465854" y="1023083"/>
                    <a:pt x="357106" y="959937"/>
                  </a:cubicBezTo>
                  <a:cubicBezTo>
                    <a:pt x="248358" y="897525"/>
                    <a:pt x="161653" y="808679"/>
                    <a:pt x="96992" y="693400"/>
                  </a:cubicBezTo>
                  <a:cubicBezTo>
                    <a:pt x="32331" y="578855"/>
                    <a:pt x="0" y="448157"/>
                    <a:pt x="0" y="302773"/>
                  </a:cubicBezTo>
                  <a:cubicBezTo>
                    <a:pt x="0" y="157389"/>
                    <a:pt x="32331" y="64138"/>
                    <a:pt x="96992" y="23754"/>
                  </a:cubicBezTo>
                  <a:cubicBezTo>
                    <a:pt x="161653" y="-16631"/>
                    <a:pt x="248358" y="-5617"/>
                    <a:pt x="357106" y="57529"/>
                  </a:cubicBezTo>
                  <a:cubicBezTo>
                    <a:pt x="465854" y="120676"/>
                    <a:pt x="552559" y="208788"/>
                    <a:pt x="617220" y="324067"/>
                  </a:cubicBezTo>
                  <a:cubicBezTo>
                    <a:pt x="681881" y="438611"/>
                    <a:pt x="714212" y="568576"/>
                    <a:pt x="714212" y="714693"/>
                  </a:cubicBezTo>
                  <a:close/>
                  <a:moveTo>
                    <a:pt x="486428" y="583261"/>
                  </a:moveTo>
                  <a:cubicBezTo>
                    <a:pt x="486428" y="503961"/>
                    <a:pt x="474672" y="440080"/>
                    <a:pt x="450424" y="390150"/>
                  </a:cubicBezTo>
                  <a:cubicBezTo>
                    <a:pt x="426176" y="340220"/>
                    <a:pt x="395315" y="304976"/>
                    <a:pt x="357841" y="282948"/>
                  </a:cubicBezTo>
                  <a:cubicBezTo>
                    <a:pt x="318897" y="260186"/>
                    <a:pt x="287301" y="260186"/>
                    <a:pt x="263053" y="281479"/>
                  </a:cubicBezTo>
                  <a:cubicBezTo>
                    <a:pt x="240275" y="304242"/>
                    <a:pt x="228518" y="354905"/>
                    <a:pt x="228518" y="433471"/>
                  </a:cubicBezTo>
                  <a:cubicBezTo>
                    <a:pt x="228518" y="512771"/>
                    <a:pt x="240275" y="577387"/>
                    <a:pt x="263053" y="627316"/>
                  </a:cubicBezTo>
                  <a:cubicBezTo>
                    <a:pt x="287301" y="677246"/>
                    <a:pt x="318897" y="713225"/>
                    <a:pt x="357841" y="735253"/>
                  </a:cubicBezTo>
                  <a:cubicBezTo>
                    <a:pt x="395315" y="757281"/>
                    <a:pt x="426176" y="757281"/>
                    <a:pt x="450424" y="735253"/>
                  </a:cubicBezTo>
                  <a:cubicBezTo>
                    <a:pt x="473937" y="713225"/>
                    <a:pt x="486428" y="661827"/>
                    <a:pt x="486428" y="583261"/>
                  </a:cubicBezTo>
                  <a:close/>
                  <a:moveTo>
                    <a:pt x="1107322" y="527457"/>
                  </a:moveTo>
                  <a:lnTo>
                    <a:pt x="1387275" y="688994"/>
                  </a:lnTo>
                  <a:lnTo>
                    <a:pt x="598850" y="1845456"/>
                  </a:lnTo>
                  <a:lnTo>
                    <a:pt x="318897" y="1683918"/>
                  </a:lnTo>
                  <a:lnTo>
                    <a:pt x="1107322" y="527457"/>
                  </a:lnTo>
                  <a:close/>
                  <a:moveTo>
                    <a:pt x="1709846" y="2072343"/>
                  </a:moveTo>
                  <a:cubicBezTo>
                    <a:pt x="1709846" y="2217726"/>
                    <a:pt x="1677516" y="2310978"/>
                    <a:pt x="1612855" y="2351362"/>
                  </a:cubicBezTo>
                  <a:cubicBezTo>
                    <a:pt x="1548194" y="2391746"/>
                    <a:pt x="1461489" y="2380732"/>
                    <a:pt x="1352741" y="2317586"/>
                  </a:cubicBezTo>
                  <a:cubicBezTo>
                    <a:pt x="1243992" y="2255174"/>
                    <a:pt x="1157288" y="2166328"/>
                    <a:pt x="1092626" y="2051049"/>
                  </a:cubicBezTo>
                  <a:cubicBezTo>
                    <a:pt x="1027965" y="1936504"/>
                    <a:pt x="995635" y="1805806"/>
                    <a:pt x="995635" y="1660422"/>
                  </a:cubicBezTo>
                  <a:cubicBezTo>
                    <a:pt x="995635" y="1515038"/>
                    <a:pt x="1027965" y="1421787"/>
                    <a:pt x="1092626" y="1381403"/>
                  </a:cubicBezTo>
                  <a:cubicBezTo>
                    <a:pt x="1157288" y="1341019"/>
                    <a:pt x="1243992" y="1352032"/>
                    <a:pt x="1352741" y="1415179"/>
                  </a:cubicBezTo>
                  <a:cubicBezTo>
                    <a:pt x="1461489" y="1477591"/>
                    <a:pt x="1548194" y="1566436"/>
                    <a:pt x="1612855" y="1681715"/>
                  </a:cubicBezTo>
                  <a:cubicBezTo>
                    <a:pt x="1677516" y="1796260"/>
                    <a:pt x="1709846" y="1926959"/>
                    <a:pt x="1709846" y="2072343"/>
                  </a:cubicBezTo>
                  <a:close/>
                  <a:moveTo>
                    <a:pt x="1482063" y="1940910"/>
                  </a:moveTo>
                  <a:cubicBezTo>
                    <a:pt x="1482063" y="1861609"/>
                    <a:pt x="1470306" y="1797729"/>
                    <a:pt x="1446058" y="1747799"/>
                  </a:cubicBezTo>
                  <a:cubicBezTo>
                    <a:pt x="1421810" y="1697869"/>
                    <a:pt x="1390949" y="1662625"/>
                    <a:pt x="1353475" y="1640597"/>
                  </a:cubicBezTo>
                  <a:cubicBezTo>
                    <a:pt x="1314532" y="1617835"/>
                    <a:pt x="1282936" y="1617835"/>
                    <a:pt x="1258688" y="1639128"/>
                  </a:cubicBezTo>
                  <a:cubicBezTo>
                    <a:pt x="1235910" y="1661890"/>
                    <a:pt x="1224153" y="1712555"/>
                    <a:pt x="1224153" y="1791121"/>
                  </a:cubicBezTo>
                  <a:cubicBezTo>
                    <a:pt x="1224153" y="1870421"/>
                    <a:pt x="1235910" y="1935036"/>
                    <a:pt x="1258688" y="1984965"/>
                  </a:cubicBezTo>
                  <a:cubicBezTo>
                    <a:pt x="1282936" y="2034895"/>
                    <a:pt x="1314532" y="2070874"/>
                    <a:pt x="1353475" y="2092902"/>
                  </a:cubicBezTo>
                  <a:cubicBezTo>
                    <a:pt x="1390949" y="2114930"/>
                    <a:pt x="1421810" y="2114930"/>
                    <a:pt x="1446058" y="2092902"/>
                  </a:cubicBezTo>
                  <a:cubicBezTo>
                    <a:pt x="1469571" y="2071608"/>
                    <a:pt x="1482063" y="2020210"/>
                    <a:pt x="1482063" y="1940910"/>
                  </a:cubicBez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8"/>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1065" name="Google Shape;1065;p18"/>
          <p:cNvGrpSpPr/>
          <p:nvPr/>
        </p:nvGrpSpPr>
        <p:grpSpPr>
          <a:xfrm>
            <a:off x="1980122" y="970805"/>
            <a:ext cx="4036590" cy="3941675"/>
            <a:chOff x="855292" y="912203"/>
            <a:chExt cx="4036590" cy="3941675"/>
          </a:xfrm>
        </p:grpSpPr>
        <p:sp>
          <p:nvSpPr>
            <p:cNvPr id="1066" name="Google Shape;1066;p18"/>
            <p:cNvSpPr/>
            <p:nvPr/>
          </p:nvSpPr>
          <p:spPr>
            <a:xfrm rot="-6597333">
              <a:off x="2895551" y="4185127"/>
              <a:ext cx="586303" cy="586303"/>
            </a:xfrm>
            <a:prstGeom prst="ellipse">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8"/>
            <p:cNvSpPr/>
            <p:nvPr/>
          </p:nvSpPr>
          <p:spPr>
            <a:xfrm rot="-6599386">
              <a:off x="917321" y="1642633"/>
              <a:ext cx="440541" cy="440541"/>
            </a:xfrm>
            <a:prstGeom prst="ellipse">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8"/>
            <p:cNvSpPr/>
            <p:nvPr/>
          </p:nvSpPr>
          <p:spPr>
            <a:xfrm rot="-6598839">
              <a:off x="1486366" y="2582084"/>
              <a:ext cx="1199287" cy="1199287"/>
            </a:xfrm>
            <a:prstGeom prst="ellipse">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8"/>
            <p:cNvSpPr/>
            <p:nvPr/>
          </p:nvSpPr>
          <p:spPr>
            <a:xfrm rot="-6598620">
              <a:off x="2973641" y="1148863"/>
              <a:ext cx="1681581" cy="1681581"/>
            </a:xfrm>
            <a:prstGeom prst="ellipse">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8"/>
            <p:cNvSpPr/>
            <p:nvPr/>
          </p:nvSpPr>
          <p:spPr>
            <a:xfrm rot="-6597866">
              <a:off x="1260554" y="2443316"/>
              <a:ext cx="629106" cy="629106"/>
            </a:xfrm>
            <a:prstGeom prst="ellipse">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8"/>
            <p:cNvSpPr/>
            <p:nvPr/>
          </p:nvSpPr>
          <p:spPr>
            <a:xfrm rot="-6597701">
              <a:off x="1866350" y="1348918"/>
              <a:ext cx="274172" cy="274172"/>
            </a:xfrm>
            <a:prstGeom prst="ellipse">
              <a:avLst/>
            </a:prstGeom>
            <a:gradFill>
              <a:gsLst>
                <a:gs pos="0">
                  <a:srgbClr val="FFFFFF">
                    <a:alpha val="29411"/>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2" name="Google Shape;1072;p18"/>
          <p:cNvSpPr/>
          <p:nvPr/>
        </p:nvSpPr>
        <p:spPr>
          <a:xfrm>
            <a:off x="4170749" y="2109468"/>
            <a:ext cx="2440200" cy="2440200"/>
          </a:xfrm>
          <a:prstGeom prst="ellipse">
            <a:avLst/>
          </a:prstGeom>
          <a:gradFill>
            <a:gsLst>
              <a:gs pos="0">
                <a:schemeClr val="accent1"/>
              </a:gs>
              <a:gs pos="100000">
                <a:schemeClr val="accent2"/>
              </a:gs>
            </a:gsLst>
            <a:lin ang="0" scaled="0"/>
          </a:gradFill>
          <a:ln>
            <a:noFill/>
          </a:ln>
          <a:effectLst>
            <a:outerShdw blurRad="228600" rotWithShape="0" algn="tl" dir="5400000" dist="50800">
              <a:schemeClr val="lt1">
                <a:alpha val="5450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Barlow Light"/>
              <a:ea typeface="Barlow Light"/>
              <a:cs typeface="Barlow Light"/>
              <a:sym typeface="Barlow Light"/>
            </a:endParaRPr>
          </a:p>
        </p:txBody>
      </p:sp>
      <p:sp>
        <p:nvSpPr>
          <p:cNvPr id="1073" name="Google Shape;1073;p18"/>
          <p:cNvSpPr txBox="1"/>
          <p:nvPr/>
        </p:nvSpPr>
        <p:spPr>
          <a:xfrm>
            <a:off x="4635613" y="2797977"/>
            <a:ext cx="1862700" cy="1163400"/>
          </a:xfrm>
          <a:prstGeom prst="rect">
            <a:avLst/>
          </a:prstGeom>
          <a:noFill/>
          <a:ln>
            <a:noFill/>
          </a:ln>
        </p:spPr>
        <p:txBody>
          <a:bodyPr anchorCtr="0" anchor="ctr" bIns="91425" lIns="91425" spcFirstLastPara="1" rIns="91425" wrap="square" tIns="91425">
            <a:noAutofit/>
          </a:bodyPr>
          <a:lstStyle/>
          <a:p>
            <a:pPr indent="0" lvl="0" marL="114300" marR="0" rtl="0" algn="l">
              <a:lnSpc>
                <a:spcPct val="100000"/>
              </a:lnSpc>
              <a:spcBef>
                <a:spcPts val="0"/>
              </a:spcBef>
              <a:spcAft>
                <a:spcPts val="0"/>
              </a:spcAft>
              <a:buNone/>
            </a:pPr>
            <a:r>
              <a:rPr b="0" i="0" lang="en-US" sz="1600" u="none" cap="none" strike="noStrike">
                <a:solidFill>
                  <a:srgbClr val="FFFFFF"/>
                </a:solidFill>
                <a:latin typeface="Arial"/>
                <a:ea typeface="Arial"/>
                <a:cs typeface="Arial"/>
                <a:sym typeface="Arial"/>
              </a:rPr>
              <a:t>Image Compression</a:t>
            </a:r>
            <a:endParaRPr/>
          </a:p>
        </p:txBody>
      </p:sp>
      <p:sp>
        <p:nvSpPr>
          <p:cNvPr id="1074" name="Google Shape;1074;p18"/>
          <p:cNvSpPr/>
          <p:nvPr/>
        </p:nvSpPr>
        <p:spPr>
          <a:xfrm>
            <a:off x="3288480" y="1889931"/>
            <a:ext cx="1423800" cy="1423800"/>
          </a:xfrm>
          <a:prstGeom prst="ellipse">
            <a:avLst/>
          </a:prstGeom>
          <a:solidFill>
            <a:schemeClr val="accent1"/>
          </a:solidFill>
          <a:ln>
            <a:noFill/>
          </a:ln>
          <a:effectLst>
            <a:outerShdw blurRad="228600" rotWithShape="0" algn="tl" dir="5400000" dist="50800">
              <a:schemeClr val="lt1">
                <a:alpha val="5450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Barlow Light"/>
              <a:ea typeface="Barlow Light"/>
              <a:cs typeface="Barlow Light"/>
              <a:sym typeface="Barlow Light"/>
            </a:endParaRPr>
          </a:p>
        </p:txBody>
      </p:sp>
      <p:sp>
        <p:nvSpPr>
          <p:cNvPr id="1075" name="Google Shape;1075;p18"/>
          <p:cNvSpPr txBox="1"/>
          <p:nvPr/>
        </p:nvSpPr>
        <p:spPr>
          <a:xfrm>
            <a:off x="3473674" y="2116808"/>
            <a:ext cx="9678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Barlow Light"/>
                <a:ea typeface="Barlow Light"/>
                <a:cs typeface="Barlow Light"/>
                <a:sym typeface="Barlow Light"/>
              </a:rPr>
              <a:t>Face Recognition</a:t>
            </a:r>
            <a:endParaRPr/>
          </a:p>
        </p:txBody>
      </p:sp>
      <p:sp>
        <p:nvSpPr>
          <p:cNvPr id="1076" name="Google Shape;1076;p18"/>
          <p:cNvSpPr/>
          <p:nvPr/>
        </p:nvSpPr>
        <p:spPr>
          <a:xfrm>
            <a:off x="2949308" y="3231991"/>
            <a:ext cx="1498800" cy="1498800"/>
          </a:xfrm>
          <a:prstGeom prst="ellipse">
            <a:avLst/>
          </a:prstGeom>
          <a:solidFill>
            <a:schemeClr val="accent2"/>
          </a:solidFill>
          <a:ln>
            <a:noFill/>
          </a:ln>
          <a:effectLst>
            <a:outerShdw blurRad="228600" rotWithShape="0" algn="tl" dir="5400000" dist="50800">
              <a:schemeClr val="lt1">
                <a:alpha val="5450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Barlow Light"/>
              <a:ea typeface="Barlow Light"/>
              <a:cs typeface="Barlow Light"/>
              <a:sym typeface="Barlow Light"/>
            </a:endParaRPr>
          </a:p>
        </p:txBody>
      </p:sp>
      <p:sp>
        <p:nvSpPr>
          <p:cNvPr id="1077" name="Google Shape;1077;p18"/>
          <p:cNvSpPr txBox="1"/>
          <p:nvPr/>
        </p:nvSpPr>
        <p:spPr>
          <a:xfrm>
            <a:off x="3162081" y="3509052"/>
            <a:ext cx="10734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Barlow Light"/>
                <a:ea typeface="Barlow Light"/>
                <a:cs typeface="Barlow Light"/>
                <a:sym typeface="Barlow Light"/>
              </a:rPr>
              <a:t>Watermarking</a:t>
            </a:r>
            <a:endParaRPr b="0" i="0" sz="1000" u="none" cap="none" strike="noStrike">
              <a:solidFill>
                <a:schemeClr val="dk1"/>
              </a:solidFill>
              <a:latin typeface="Barlow Light"/>
              <a:ea typeface="Barlow Light"/>
              <a:cs typeface="Barlow Light"/>
              <a:sym typeface="Barlow Light"/>
            </a:endParaRPr>
          </a:p>
        </p:txBody>
      </p:sp>
      <p:sp>
        <p:nvSpPr>
          <p:cNvPr id="1078" name="Google Shape;1078;p18"/>
          <p:cNvSpPr/>
          <p:nvPr/>
        </p:nvSpPr>
        <p:spPr>
          <a:xfrm>
            <a:off x="5611139" y="1484195"/>
            <a:ext cx="1030262" cy="1030262"/>
          </a:xfrm>
          <a:prstGeom prst="ellipse">
            <a:avLst/>
          </a:prstGeom>
          <a:solidFill>
            <a:schemeClr val="accent2"/>
          </a:solidFill>
          <a:ln>
            <a:noFill/>
          </a:ln>
          <a:effectLst>
            <a:outerShdw blurRad="228600" rotWithShape="0" algn="tl" dir="5400000" dist="50800">
              <a:schemeClr val="lt1">
                <a:alpha val="5450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Barlow Light"/>
              <a:ea typeface="Barlow Light"/>
              <a:cs typeface="Barlow Light"/>
              <a:sym typeface="Barlow Light"/>
            </a:endParaRPr>
          </a:p>
        </p:txBody>
      </p:sp>
      <p:sp>
        <p:nvSpPr>
          <p:cNvPr id="1079" name="Google Shape;1079;p18"/>
          <p:cNvSpPr txBox="1"/>
          <p:nvPr/>
        </p:nvSpPr>
        <p:spPr>
          <a:xfrm>
            <a:off x="5641997" y="1617279"/>
            <a:ext cx="999404" cy="68358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Barlow Light"/>
                <a:ea typeface="Barlow Light"/>
                <a:cs typeface="Barlow Light"/>
                <a:sym typeface="Barlow Light"/>
              </a:rPr>
              <a:t>Approximation</a:t>
            </a:r>
            <a:endParaRPr/>
          </a:p>
        </p:txBody>
      </p:sp>
      <p:sp>
        <p:nvSpPr>
          <p:cNvPr id="1080" name="Google Shape;1080;p18"/>
          <p:cNvSpPr txBox="1"/>
          <p:nvPr>
            <p:ph type="title"/>
          </p:nvPr>
        </p:nvSpPr>
        <p:spPr>
          <a:xfrm>
            <a:off x="876829" y="982861"/>
            <a:ext cx="776759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400"/>
              <a:buNone/>
            </a:pPr>
            <a:r>
              <a:rPr lang="en-US"/>
              <a:t>APPLICATIONS</a:t>
            </a:r>
            <a:br>
              <a:rPr lang="en-US"/>
            </a:br>
            <a:br>
              <a:rPr lang="en-US"/>
            </a:br>
            <a:endParaRPr/>
          </a:p>
        </p:txBody>
      </p:sp>
      <p:grpSp>
        <p:nvGrpSpPr>
          <p:cNvPr id="1081" name="Google Shape;1081;p18"/>
          <p:cNvGrpSpPr/>
          <p:nvPr/>
        </p:nvGrpSpPr>
        <p:grpSpPr>
          <a:xfrm>
            <a:off x="8147304" y="887929"/>
            <a:ext cx="2545934" cy="5124993"/>
            <a:chOff x="7031794" y="3223481"/>
            <a:chExt cx="554528" cy="684768"/>
          </a:xfrm>
        </p:grpSpPr>
        <p:sp>
          <p:nvSpPr>
            <p:cNvPr id="1082" name="Google Shape;1082;p18"/>
            <p:cNvSpPr/>
            <p:nvPr/>
          </p:nvSpPr>
          <p:spPr>
            <a:xfrm>
              <a:off x="7480756" y="3263706"/>
              <a:ext cx="105565" cy="453010"/>
            </a:xfrm>
            <a:custGeom>
              <a:rect b="b" l="l" r="r" t="t"/>
              <a:pathLst>
                <a:path extrusionOk="0" h="4530105" w="105565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83" name="Google Shape;1083;p18"/>
            <p:cNvSpPr/>
            <p:nvPr/>
          </p:nvSpPr>
          <p:spPr>
            <a:xfrm>
              <a:off x="7340949" y="3223481"/>
              <a:ext cx="105565" cy="453037"/>
            </a:xfrm>
            <a:custGeom>
              <a:rect b="b" l="l" r="r" t="t"/>
              <a:pathLst>
                <a:path extrusionOk="0" h="4530373" w="105565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6"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9"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84" name="Google Shape;1084;p18"/>
            <p:cNvSpPr/>
            <p:nvPr/>
          </p:nvSpPr>
          <p:spPr>
            <a:xfrm>
              <a:off x="7450379" y="3286503"/>
              <a:ext cx="105565" cy="453011"/>
            </a:xfrm>
            <a:custGeom>
              <a:rect b="b" l="l" r="r" t="t"/>
              <a:pathLst>
                <a:path extrusionOk="0" h="4530105" w="105565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85" name="Google Shape;1085;p18"/>
            <p:cNvSpPr/>
            <p:nvPr/>
          </p:nvSpPr>
          <p:spPr>
            <a:xfrm>
              <a:off x="7310572" y="3246277"/>
              <a:ext cx="105565" cy="453037"/>
            </a:xfrm>
            <a:custGeom>
              <a:rect b="b" l="l" r="r" t="t"/>
              <a:pathLst>
                <a:path extrusionOk="0" h="4530373" w="105565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5"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8"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86" name="Google Shape;1086;p18"/>
            <p:cNvSpPr/>
            <p:nvPr/>
          </p:nvSpPr>
          <p:spPr>
            <a:xfrm>
              <a:off x="7141984" y="3232779"/>
              <a:ext cx="130243" cy="387096"/>
            </a:xfrm>
            <a:custGeom>
              <a:rect b="b" l="l" r="r" t="t"/>
              <a:pathLst>
                <a:path extrusionOk="0" h="3870960" w="1302425">
                  <a:moveTo>
                    <a:pt x="762" y="0"/>
                  </a:moveTo>
                  <a:lnTo>
                    <a:pt x="1302426" y="752094"/>
                  </a:lnTo>
                  <a:lnTo>
                    <a:pt x="1301664" y="3870960"/>
                  </a:lnTo>
                  <a:lnTo>
                    <a:pt x="0" y="3118866"/>
                  </a:lnTo>
                  <a:lnTo>
                    <a:pt x="762"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87" name="Google Shape;1087;p18"/>
            <p:cNvSpPr/>
            <p:nvPr/>
          </p:nvSpPr>
          <p:spPr>
            <a:xfrm>
              <a:off x="7117683" y="3280575"/>
              <a:ext cx="103509" cy="88544"/>
            </a:xfrm>
            <a:custGeom>
              <a:rect b="b" l="l" r="r" t="t"/>
              <a:pathLst>
                <a:path extrusionOk="0" h="885444" w="1035085">
                  <a:moveTo>
                    <a:pt x="0" y="0"/>
                  </a:moveTo>
                  <a:lnTo>
                    <a:pt x="1035086" y="598170"/>
                  </a:lnTo>
                  <a:lnTo>
                    <a:pt x="1035086" y="885444"/>
                  </a:lnTo>
                  <a:lnTo>
                    <a:pt x="0" y="287274"/>
                  </a:lnTo>
                  <a:lnTo>
                    <a:pt x="0" y="0"/>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88" name="Google Shape;1088;p18"/>
            <p:cNvSpPr/>
            <p:nvPr/>
          </p:nvSpPr>
          <p:spPr>
            <a:xfrm>
              <a:off x="7158083" y="3404891"/>
              <a:ext cx="99472" cy="102108"/>
            </a:xfrm>
            <a:custGeom>
              <a:rect b="b" l="l" r="r" t="t"/>
              <a:pathLst>
                <a:path extrusionOk="0" h="1021080" w="994718">
                  <a:moveTo>
                    <a:pt x="0" y="0"/>
                  </a:moveTo>
                  <a:lnTo>
                    <a:pt x="994718" y="574548"/>
                  </a:lnTo>
                  <a:lnTo>
                    <a:pt x="994718" y="1021080"/>
                  </a:lnTo>
                  <a:lnTo>
                    <a:pt x="0" y="446532"/>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89" name="Google Shape;1089;p18"/>
            <p:cNvSpPr/>
            <p:nvPr/>
          </p:nvSpPr>
          <p:spPr>
            <a:xfrm>
              <a:off x="7158007" y="3351016"/>
              <a:ext cx="99624" cy="67894"/>
            </a:xfrm>
            <a:custGeom>
              <a:rect b="b" l="l" r="r" t="t"/>
              <a:pathLst>
                <a:path extrusionOk="0" h="678941" w="996241">
                  <a:moveTo>
                    <a:pt x="0" y="0"/>
                  </a:moveTo>
                  <a:lnTo>
                    <a:pt x="996241" y="575310"/>
                  </a:lnTo>
                  <a:lnTo>
                    <a:pt x="996241" y="678942"/>
                  </a:lnTo>
                  <a:lnTo>
                    <a:pt x="0" y="104394"/>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90" name="Google Shape;1090;p18"/>
            <p:cNvSpPr/>
            <p:nvPr/>
          </p:nvSpPr>
          <p:spPr>
            <a:xfrm>
              <a:off x="7158007" y="3371229"/>
              <a:ext cx="86143" cy="60122"/>
            </a:xfrm>
            <a:custGeom>
              <a:rect b="b" l="l" r="r" t="t"/>
              <a:pathLst>
                <a:path extrusionOk="0" h="601217" w="861429">
                  <a:moveTo>
                    <a:pt x="0" y="0"/>
                  </a:moveTo>
                  <a:lnTo>
                    <a:pt x="861429" y="497586"/>
                  </a:lnTo>
                  <a:lnTo>
                    <a:pt x="861429" y="601218"/>
                  </a:lnTo>
                  <a:lnTo>
                    <a:pt x="0" y="103632"/>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91" name="Google Shape;1091;p18"/>
            <p:cNvSpPr/>
            <p:nvPr/>
          </p:nvSpPr>
          <p:spPr>
            <a:xfrm>
              <a:off x="7142060" y="3232779"/>
              <a:ext cx="130166" cy="117043"/>
            </a:xfrm>
            <a:custGeom>
              <a:rect b="b" l="l" r="r" t="t"/>
              <a:pathLst>
                <a:path extrusionOk="0" h="1170432" w="1301664">
                  <a:moveTo>
                    <a:pt x="0" y="0"/>
                  </a:moveTo>
                  <a:lnTo>
                    <a:pt x="1301664" y="752094"/>
                  </a:lnTo>
                  <a:lnTo>
                    <a:pt x="1301664" y="1170432"/>
                  </a:lnTo>
                  <a:lnTo>
                    <a:pt x="0" y="418338"/>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92" name="Google Shape;1092;p18"/>
            <p:cNvSpPr/>
            <p:nvPr/>
          </p:nvSpPr>
          <p:spPr>
            <a:xfrm>
              <a:off x="7158007" y="3255479"/>
              <a:ext cx="16528" cy="24806"/>
            </a:xfrm>
            <a:custGeom>
              <a:rect b="b" l="l" r="r" t="t"/>
              <a:pathLst>
                <a:path extrusionOk="0" h="248063" w="165278">
                  <a:moveTo>
                    <a:pt x="165279" y="171657"/>
                  </a:moveTo>
                  <a:cubicBezTo>
                    <a:pt x="165279" y="234903"/>
                    <a:pt x="127958" y="264621"/>
                    <a:pt x="82259" y="238713"/>
                  </a:cubicBezTo>
                  <a:cubicBezTo>
                    <a:pt x="36559" y="212043"/>
                    <a:pt x="0" y="139653"/>
                    <a:pt x="0" y="76407"/>
                  </a:cubicBezTo>
                  <a:cubicBezTo>
                    <a:pt x="0" y="13161"/>
                    <a:pt x="37321" y="-16557"/>
                    <a:pt x="83020" y="9351"/>
                  </a:cubicBezTo>
                  <a:cubicBezTo>
                    <a:pt x="127958" y="36021"/>
                    <a:pt x="165279" y="108411"/>
                    <a:pt x="165279" y="171657"/>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93" name="Google Shape;1093;p18"/>
            <p:cNvSpPr/>
            <p:nvPr/>
          </p:nvSpPr>
          <p:spPr>
            <a:xfrm>
              <a:off x="7301459" y="3521153"/>
              <a:ext cx="130243" cy="387096"/>
            </a:xfrm>
            <a:custGeom>
              <a:rect b="b" l="l" r="r" t="t"/>
              <a:pathLst>
                <a:path extrusionOk="0" h="3870960" w="1302426">
                  <a:moveTo>
                    <a:pt x="762" y="0"/>
                  </a:moveTo>
                  <a:lnTo>
                    <a:pt x="1302426" y="752094"/>
                  </a:lnTo>
                  <a:lnTo>
                    <a:pt x="1301664" y="3870960"/>
                  </a:lnTo>
                  <a:lnTo>
                    <a:pt x="0" y="3118866"/>
                  </a:lnTo>
                  <a:lnTo>
                    <a:pt x="762"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94" name="Google Shape;1094;p18"/>
            <p:cNvSpPr/>
            <p:nvPr/>
          </p:nvSpPr>
          <p:spPr>
            <a:xfrm>
              <a:off x="7350897" y="3611654"/>
              <a:ext cx="103585" cy="88392"/>
            </a:xfrm>
            <a:custGeom>
              <a:rect b="b" l="l" r="r" t="t"/>
              <a:pathLst>
                <a:path extrusionOk="0" h="883920" w="1035847">
                  <a:moveTo>
                    <a:pt x="762" y="0"/>
                  </a:moveTo>
                  <a:lnTo>
                    <a:pt x="1035847" y="597408"/>
                  </a:lnTo>
                  <a:lnTo>
                    <a:pt x="1035847" y="883920"/>
                  </a:lnTo>
                  <a:lnTo>
                    <a:pt x="0" y="286512"/>
                  </a:lnTo>
                  <a:lnTo>
                    <a:pt x="762"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95" name="Google Shape;1095;p18"/>
            <p:cNvSpPr/>
            <p:nvPr/>
          </p:nvSpPr>
          <p:spPr>
            <a:xfrm>
              <a:off x="7317559" y="3641213"/>
              <a:ext cx="99548" cy="102108"/>
            </a:xfrm>
            <a:custGeom>
              <a:rect b="b" l="l" r="r" t="t"/>
              <a:pathLst>
                <a:path extrusionOk="0" h="1021080" w="995479">
                  <a:moveTo>
                    <a:pt x="0" y="0"/>
                  </a:moveTo>
                  <a:lnTo>
                    <a:pt x="995480" y="575310"/>
                  </a:lnTo>
                  <a:lnTo>
                    <a:pt x="995480" y="1021080"/>
                  </a:lnTo>
                  <a:lnTo>
                    <a:pt x="0" y="44577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96" name="Google Shape;1096;p18"/>
            <p:cNvSpPr/>
            <p:nvPr/>
          </p:nvSpPr>
          <p:spPr>
            <a:xfrm>
              <a:off x="7317407" y="3704739"/>
              <a:ext cx="99624" cy="67894"/>
            </a:xfrm>
            <a:custGeom>
              <a:rect b="b" l="l" r="r" t="t"/>
              <a:pathLst>
                <a:path extrusionOk="0" h="678942" w="996241">
                  <a:moveTo>
                    <a:pt x="0" y="0"/>
                  </a:moveTo>
                  <a:lnTo>
                    <a:pt x="996242" y="575310"/>
                  </a:lnTo>
                  <a:lnTo>
                    <a:pt x="996242" y="678942"/>
                  </a:lnTo>
                  <a:lnTo>
                    <a:pt x="0" y="104394"/>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97" name="Google Shape;1097;p18"/>
            <p:cNvSpPr/>
            <p:nvPr/>
          </p:nvSpPr>
          <p:spPr>
            <a:xfrm>
              <a:off x="7317407" y="3723432"/>
              <a:ext cx="86143" cy="60122"/>
            </a:xfrm>
            <a:custGeom>
              <a:rect b="b" l="l" r="r" t="t"/>
              <a:pathLst>
                <a:path extrusionOk="0" h="601217" w="861429">
                  <a:moveTo>
                    <a:pt x="0" y="0"/>
                  </a:moveTo>
                  <a:lnTo>
                    <a:pt x="861429" y="497586"/>
                  </a:lnTo>
                  <a:lnTo>
                    <a:pt x="861429" y="601218"/>
                  </a:lnTo>
                  <a:lnTo>
                    <a:pt x="0" y="103632"/>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98" name="Google Shape;1098;p18"/>
            <p:cNvSpPr/>
            <p:nvPr/>
          </p:nvSpPr>
          <p:spPr>
            <a:xfrm>
              <a:off x="7301535" y="3521153"/>
              <a:ext cx="130166" cy="117043"/>
            </a:xfrm>
            <a:custGeom>
              <a:rect b="b" l="l" r="r" t="t"/>
              <a:pathLst>
                <a:path extrusionOk="0" h="1170431" w="1301664">
                  <a:moveTo>
                    <a:pt x="0" y="0"/>
                  </a:moveTo>
                  <a:lnTo>
                    <a:pt x="1301664" y="752094"/>
                  </a:lnTo>
                  <a:lnTo>
                    <a:pt x="1301664" y="1170432"/>
                  </a:lnTo>
                  <a:lnTo>
                    <a:pt x="0" y="418338"/>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99" name="Google Shape;1099;p18"/>
            <p:cNvSpPr/>
            <p:nvPr/>
          </p:nvSpPr>
          <p:spPr>
            <a:xfrm>
              <a:off x="7317483" y="3543928"/>
              <a:ext cx="16528" cy="24806"/>
            </a:xfrm>
            <a:custGeom>
              <a:rect b="b" l="l" r="r" t="t"/>
              <a:pathLst>
                <a:path extrusionOk="0" h="248063" w="165278">
                  <a:moveTo>
                    <a:pt x="165279" y="171657"/>
                  </a:moveTo>
                  <a:cubicBezTo>
                    <a:pt x="165279" y="234903"/>
                    <a:pt x="127958" y="264621"/>
                    <a:pt x="82258" y="238713"/>
                  </a:cubicBezTo>
                  <a:cubicBezTo>
                    <a:pt x="36559" y="212043"/>
                    <a:pt x="0" y="139653"/>
                    <a:pt x="0" y="76407"/>
                  </a:cubicBezTo>
                  <a:cubicBezTo>
                    <a:pt x="0" y="13160"/>
                    <a:pt x="37321" y="-16557"/>
                    <a:pt x="83020" y="9350"/>
                  </a:cubicBezTo>
                  <a:cubicBezTo>
                    <a:pt x="127958" y="35258"/>
                    <a:pt x="165279" y="108410"/>
                    <a:pt x="165279" y="171657"/>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00" name="Google Shape;1100;p18"/>
            <p:cNvSpPr/>
            <p:nvPr/>
          </p:nvSpPr>
          <p:spPr>
            <a:xfrm>
              <a:off x="7053133" y="3433767"/>
              <a:ext cx="226744" cy="267157"/>
            </a:xfrm>
            <a:custGeom>
              <a:rect b="b" l="l" r="r" t="t"/>
              <a:pathLst>
                <a:path extrusionOk="0" h="2671571" w="2267439">
                  <a:moveTo>
                    <a:pt x="2265916" y="1308354"/>
                  </a:moveTo>
                  <a:lnTo>
                    <a:pt x="0" y="0"/>
                  </a:lnTo>
                  <a:lnTo>
                    <a:pt x="762" y="1181862"/>
                  </a:lnTo>
                  <a:lnTo>
                    <a:pt x="2067125" y="2375154"/>
                  </a:lnTo>
                  <a:lnTo>
                    <a:pt x="2267440" y="2671572"/>
                  </a:lnTo>
                  <a:lnTo>
                    <a:pt x="2265916" y="1308354"/>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01" name="Google Shape;1101;p18"/>
            <p:cNvSpPr/>
            <p:nvPr/>
          </p:nvSpPr>
          <p:spPr>
            <a:xfrm>
              <a:off x="7171449" y="3530803"/>
              <a:ext cx="49660" cy="39014"/>
            </a:xfrm>
            <a:custGeom>
              <a:rect b="b" l="l" r="r" t="t"/>
              <a:pathLst>
                <a:path extrusionOk="0" h="390144" w="496597">
                  <a:moveTo>
                    <a:pt x="496597" y="286512"/>
                  </a:moveTo>
                  <a:lnTo>
                    <a:pt x="0" y="0"/>
                  </a:lnTo>
                  <a:lnTo>
                    <a:pt x="0" y="103632"/>
                  </a:lnTo>
                  <a:lnTo>
                    <a:pt x="496597" y="390144"/>
                  </a:lnTo>
                  <a:lnTo>
                    <a:pt x="496597" y="286512"/>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02" name="Google Shape;1102;p18"/>
            <p:cNvSpPr/>
            <p:nvPr/>
          </p:nvSpPr>
          <p:spPr>
            <a:xfrm>
              <a:off x="7098394" y="3509298"/>
              <a:ext cx="123007" cy="81382"/>
            </a:xfrm>
            <a:custGeom>
              <a:rect b="b" l="l" r="r" t="t"/>
              <a:pathLst>
                <a:path extrusionOk="0" h="813815" w="1230068">
                  <a:moveTo>
                    <a:pt x="1229307" y="710184"/>
                  </a:moveTo>
                  <a:lnTo>
                    <a:pt x="0" y="0"/>
                  </a:lnTo>
                  <a:lnTo>
                    <a:pt x="0" y="103632"/>
                  </a:lnTo>
                  <a:lnTo>
                    <a:pt x="1230069" y="813816"/>
                  </a:lnTo>
                  <a:lnTo>
                    <a:pt x="1229307" y="710184"/>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03" name="Google Shape;1103;p18"/>
            <p:cNvSpPr/>
            <p:nvPr/>
          </p:nvSpPr>
          <p:spPr>
            <a:xfrm>
              <a:off x="7073029" y="3515377"/>
              <a:ext cx="148446" cy="96088"/>
            </a:xfrm>
            <a:custGeom>
              <a:rect b="b" l="l" r="r" t="t"/>
              <a:pathLst>
                <a:path extrusionOk="0" h="960882" w="1484460">
                  <a:moveTo>
                    <a:pt x="1484461" y="857250"/>
                  </a:moveTo>
                  <a:lnTo>
                    <a:pt x="0" y="0"/>
                  </a:lnTo>
                  <a:lnTo>
                    <a:pt x="0" y="103632"/>
                  </a:lnTo>
                  <a:lnTo>
                    <a:pt x="1484461" y="960882"/>
                  </a:lnTo>
                  <a:lnTo>
                    <a:pt x="1484461" y="85725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04" name="Google Shape;1104;p18"/>
            <p:cNvSpPr/>
            <p:nvPr/>
          </p:nvSpPr>
          <p:spPr>
            <a:xfrm>
              <a:off x="7233189" y="3565541"/>
              <a:ext cx="25744" cy="38305"/>
            </a:xfrm>
            <a:custGeom>
              <a:rect b="b" l="l" r="r" t="t"/>
              <a:pathLst>
                <a:path extrusionOk="0" h="383047" w="257438">
                  <a:moveTo>
                    <a:pt x="0" y="117229"/>
                  </a:moveTo>
                  <a:cubicBezTo>
                    <a:pt x="0" y="214765"/>
                    <a:pt x="57886" y="326779"/>
                    <a:pt x="128719" y="367927"/>
                  </a:cubicBezTo>
                  <a:cubicBezTo>
                    <a:pt x="199553" y="409075"/>
                    <a:pt x="257438" y="363355"/>
                    <a:pt x="257438" y="265819"/>
                  </a:cubicBezTo>
                  <a:cubicBezTo>
                    <a:pt x="257438" y="168283"/>
                    <a:pt x="199553" y="56269"/>
                    <a:pt x="128719" y="15121"/>
                  </a:cubicBezTo>
                  <a:cubicBezTo>
                    <a:pt x="57124" y="-26027"/>
                    <a:pt x="0" y="19693"/>
                    <a:pt x="0" y="11722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05" name="Google Shape;1105;p18"/>
            <p:cNvSpPr/>
            <p:nvPr/>
          </p:nvSpPr>
          <p:spPr>
            <a:xfrm>
              <a:off x="7045539" y="3323584"/>
              <a:ext cx="55448" cy="94336"/>
            </a:xfrm>
            <a:custGeom>
              <a:rect b="b" l="l" r="r" t="t"/>
              <a:pathLst>
                <a:path extrusionOk="0" h="943356" w="554483">
                  <a:moveTo>
                    <a:pt x="300091" y="275082"/>
                  </a:moveTo>
                  <a:lnTo>
                    <a:pt x="0" y="101346"/>
                  </a:lnTo>
                  <a:lnTo>
                    <a:pt x="0" y="0"/>
                  </a:lnTo>
                  <a:lnTo>
                    <a:pt x="300091" y="173736"/>
                  </a:lnTo>
                  <a:cubicBezTo>
                    <a:pt x="324464" y="188214"/>
                    <a:pt x="360262" y="216408"/>
                    <a:pt x="390728" y="260604"/>
                  </a:cubicBezTo>
                  <a:cubicBezTo>
                    <a:pt x="423479" y="307848"/>
                    <a:pt x="447090" y="367284"/>
                    <a:pt x="447090" y="432054"/>
                  </a:cubicBezTo>
                  <a:cubicBezTo>
                    <a:pt x="447090" y="503682"/>
                    <a:pt x="428810" y="544068"/>
                    <a:pt x="394536" y="556260"/>
                  </a:cubicBezTo>
                  <a:cubicBezTo>
                    <a:pt x="361785" y="566928"/>
                    <a:pt x="323702" y="548640"/>
                    <a:pt x="300091" y="534924"/>
                  </a:cubicBezTo>
                  <a:lnTo>
                    <a:pt x="176703" y="463296"/>
                  </a:lnTo>
                  <a:lnTo>
                    <a:pt x="175942" y="462534"/>
                  </a:lnTo>
                  <a:cubicBezTo>
                    <a:pt x="165279" y="456438"/>
                    <a:pt x="148522" y="450342"/>
                    <a:pt x="135574" y="454152"/>
                  </a:cubicBezTo>
                  <a:cubicBezTo>
                    <a:pt x="124911" y="457200"/>
                    <a:pt x="111963" y="468630"/>
                    <a:pt x="111963" y="508254"/>
                  </a:cubicBezTo>
                  <a:cubicBezTo>
                    <a:pt x="111963" y="547878"/>
                    <a:pt x="124149" y="572262"/>
                    <a:pt x="134812" y="586740"/>
                  </a:cubicBezTo>
                  <a:cubicBezTo>
                    <a:pt x="147761" y="605028"/>
                    <a:pt x="164517" y="617982"/>
                    <a:pt x="175180" y="623316"/>
                  </a:cubicBezTo>
                  <a:lnTo>
                    <a:pt x="176703" y="624078"/>
                  </a:lnTo>
                  <a:lnTo>
                    <a:pt x="554483" y="842010"/>
                  </a:lnTo>
                  <a:lnTo>
                    <a:pt x="554483" y="943356"/>
                  </a:lnTo>
                  <a:lnTo>
                    <a:pt x="178988" y="726186"/>
                  </a:lnTo>
                  <a:cubicBezTo>
                    <a:pt x="153092" y="712470"/>
                    <a:pt x="115771" y="684276"/>
                    <a:pt x="83782" y="639318"/>
                  </a:cubicBezTo>
                  <a:cubicBezTo>
                    <a:pt x="48746" y="589788"/>
                    <a:pt x="24373" y="527304"/>
                    <a:pt x="24373" y="457200"/>
                  </a:cubicBezTo>
                  <a:cubicBezTo>
                    <a:pt x="24373" y="387858"/>
                    <a:pt x="48746" y="352044"/>
                    <a:pt x="83020" y="342138"/>
                  </a:cubicBezTo>
                  <a:cubicBezTo>
                    <a:pt x="115010" y="332994"/>
                    <a:pt x="152331" y="346710"/>
                    <a:pt x="178227" y="361950"/>
                  </a:cubicBezTo>
                  <a:lnTo>
                    <a:pt x="300853" y="432816"/>
                  </a:lnTo>
                  <a:cubicBezTo>
                    <a:pt x="318371" y="442722"/>
                    <a:pt x="332081" y="447294"/>
                    <a:pt x="340459" y="444246"/>
                  </a:cubicBezTo>
                  <a:cubicBezTo>
                    <a:pt x="347314" y="441960"/>
                    <a:pt x="359500" y="432054"/>
                    <a:pt x="359500" y="381000"/>
                  </a:cubicBezTo>
                  <a:cubicBezTo>
                    <a:pt x="359500" y="347472"/>
                    <a:pt x="348837" y="326136"/>
                    <a:pt x="338174" y="310896"/>
                  </a:cubicBezTo>
                  <a:cubicBezTo>
                    <a:pt x="325987" y="294132"/>
                    <a:pt x="309993" y="280416"/>
                    <a:pt x="300091" y="275082"/>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06" name="Google Shape;1106;p18"/>
            <p:cNvSpPr/>
            <p:nvPr/>
          </p:nvSpPr>
          <p:spPr>
            <a:xfrm>
              <a:off x="7031794" y="3311266"/>
              <a:ext cx="22697" cy="34002"/>
            </a:xfrm>
            <a:custGeom>
              <a:rect b="b" l="l" r="r" t="t"/>
              <a:pathLst>
                <a:path extrusionOk="0" h="340022" w="226972">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07" name="Google Shape;1107;p18"/>
            <p:cNvSpPr/>
            <p:nvPr/>
          </p:nvSpPr>
          <p:spPr>
            <a:xfrm>
              <a:off x="7091787" y="3394852"/>
              <a:ext cx="22697" cy="34002"/>
            </a:xfrm>
            <a:custGeom>
              <a:rect b="b" l="l" r="r" t="t"/>
              <a:pathLst>
                <a:path extrusionOk="0" h="340022" w="226972">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08" name="Google Shape;1108;p18"/>
            <p:cNvSpPr/>
            <p:nvPr/>
          </p:nvSpPr>
          <p:spPr>
            <a:xfrm>
              <a:off x="7163399" y="3681405"/>
              <a:ext cx="63674" cy="86984"/>
            </a:xfrm>
            <a:custGeom>
              <a:rect b="b" l="l" r="r" t="t"/>
              <a:pathLst>
                <a:path extrusionOk="0" h="869836" w="636741">
                  <a:moveTo>
                    <a:pt x="318371" y="11482"/>
                  </a:moveTo>
                  <a:cubicBezTo>
                    <a:pt x="364070" y="38152"/>
                    <a:pt x="400629" y="101398"/>
                    <a:pt x="400629" y="154738"/>
                  </a:cubicBezTo>
                  <a:lnTo>
                    <a:pt x="400629" y="387148"/>
                  </a:lnTo>
                  <a:lnTo>
                    <a:pt x="554483" y="475540"/>
                  </a:lnTo>
                  <a:cubicBezTo>
                    <a:pt x="600182" y="502210"/>
                    <a:pt x="636742" y="565456"/>
                    <a:pt x="636742" y="618796"/>
                  </a:cubicBezTo>
                  <a:cubicBezTo>
                    <a:pt x="636742" y="671374"/>
                    <a:pt x="599421" y="692710"/>
                    <a:pt x="554483" y="666802"/>
                  </a:cubicBezTo>
                  <a:lnTo>
                    <a:pt x="400629" y="578410"/>
                  </a:lnTo>
                  <a:lnTo>
                    <a:pt x="400629" y="810820"/>
                  </a:lnTo>
                  <a:cubicBezTo>
                    <a:pt x="400629" y="863398"/>
                    <a:pt x="363308" y="884734"/>
                    <a:pt x="318371" y="858826"/>
                  </a:cubicBezTo>
                  <a:cubicBezTo>
                    <a:pt x="272672" y="832156"/>
                    <a:pt x="236112" y="768910"/>
                    <a:pt x="236112" y="715570"/>
                  </a:cubicBezTo>
                  <a:lnTo>
                    <a:pt x="236112" y="483160"/>
                  </a:lnTo>
                  <a:lnTo>
                    <a:pt x="82258" y="394768"/>
                  </a:lnTo>
                  <a:cubicBezTo>
                    <a:pt x="36559" y="368098"/>
                    <a:pt x="0" y="304852"/>
                    <a:pt x="0" y="251512"/>
                  </a:cubicBezTo>
                  <a:cubicBezTo>
                    <a:pt x="0" y="198934"/>
                    <a:pt x="37321" y="177598"/>
                    <a:pt x="82258" y="203506"/>
                  </a:cubicBezTo>
                  <a:lnTo>
                    <a:pt x="236112" y="291898"/>
                  </a:lnTo>
                  <a:lnTo>
                    <a:pt x="236112" y="59488"/>
                  </a:lnTo>
                  <a:cubicBezTo>
                    <a:pt x="236112" y="6148"/>
                    <a:pt x="272672" y="-15188"/>
                    <a:pt x="318371" y="11482"/>
                  </a:cubicBez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1109" name="Google Shape;1109;p18"/>
          <p:cNvGrpSpPr/>
          <p:nvPr/>
        </p:nvGrpSpPr>
        <p:grpSpPr>
          <a:xfrm>
            <a:off x="206947" y="230922"/>
            <a:ext cx="445260" cy="445260"/>
            <a:chOff x="4103687" y="1439862"/>
            <a:chExt cx="3986212" cy="3986211"/>
          </a:xfrm>
        </p:grpSpPr>
        <p:sp>
          <p:nvSpPr>
            <p:cNvPr id="1110" name="Google Shape;1110;p18"/>
            <p:cNvSpPr/>
            <p:nvPr/>
          </p:nvSpPr>
          <p:spPr>
            <a:xfrm>
              <a:off x="4103687" y="1439862"/>
              <a:ext cx="2254250" cy="3986211"/>
            </a:xfrm>
            <a:custGeom>
              <a:rect b="b" l="l" r="r" t="t"/>
              <a:pathLst>
                <a:path extrusionOk="0" h="887" w="502">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1" name="Google Shape;1111;p18"/>
            <p:cNvSpPr/>
            <p:nvPr/>
          </p:nvSpPr>
          <p:spPr>
            <a:xfrm>
              <a:off x="5837237" y="1439862"/>
              <a:ext cx="2252662" cy="3986211"/>
            </a:xfrm>
            <a:custGeom>
              <a:rect b="b" l="l" r="r" t="t"/>
              <a:pathLst>
                <a:path extrusionOk="0" h="887" w="502">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12" name="Google Shape;1112;p18"/>
          <p:cNvGrpSpPr/>
          <p:nvPr/>
        </p:nvGrpSpPr>
        <p:grpSpPr>
          <a:xfrm>
            <a:off x="-222917" y="4912481"/>
            <a:ext cx="445834" cy="445792"/>
            <a:chOff x="5926265" y="4424051"/>
            <a:chExt cx="720247" cy="720181"/>
          </a:xfrm>
        </p:grpSpPr>
        <p:sp>
          <p:nvSpPr>
            <p:cNvPr id="1113" name="Google Shape;1113;p18"/>
            <p:cNvSpPr/>
            <p:nvPr/>
          </p:nvSpPr>
          <p:spPr>
            <a:xfrm>
              <a:off x="5926265" y="4424051"/>
              <a:ext cx="355650" cy="355620"/>
            </a:xfrm>
            <a:custGeom>
              <a:rect b="b" l="l" r="r" t="t"/>
              <a:pathLst>
                <a:path extrusionOk="0" h="671" w="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4" name="Google Shape;1114;p18"/>
            <p:cNvSpPr/>
            <p:nvPr/>
          </p:nvSpPr>
          <p:spPr>
            <a:xfrm>
              <a:off x="5926265" y="4788612"/>
              <a:ext cx="355650" cy="355620"/>
            </a:xfrm>
            <a:custGeom>
              <a:rect b="b" l="l" r="r" t="t"/>
              <a:pathLst>
                <a:path extrusionOk="0" h="671" w="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5" name="Google Shape;1115;p18"/>
            <p:cNvSpPr/>
            <p:nvPr/>
          </p:nvSpPr>
          <p:spPr>
            <a:xfrm>
              <a:off x="6290862" y="4788612"/>
              <a:ext cx="355650" cy="355620"/>
            </a:xfrm>
            <a:custGeom>
              <a:rect b="b" l="l" r="r" t="t"/>
              <a:pathLst>
                <a:path extrusionOk="0" h="671" w="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6" name="Google Shape;1116;p18"/>
            <p:cNvSpPr/>
            <p:nvPr/>
          </p:nvSpPr>
          <p:spPr>
            <a:xfrm>
              <a:off x="6290862" y="4424051"/>
              <a:ext cx="355650" cy="355620"/>
            </a:xfrm>
            <a:custGeom>
              <a:rect b="b" l="l" r="r" t="t"/>
              <a:pathLst>
                <a:path extrusionOk="0" h="671" w="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17" name="Google Shape;1117;p18"/>
          <p:cNvGrpSpPr/>
          <p:nvPr/>
        </p:nvGrpSpPr>
        <p:grpSpPr>
          <a:xfrm>
            <a:off x="-1066603" y="1785674"/>
            <a:ext cx="1592120" cy="1446316"/>
            <a:chOff x="7050768" y="5526199"/>
            <a:chExt cx="719953" cy="647534"/>
          </a:xfrm>
        </p:grpSpPr>
        <p:sp>
          <p:nvSpPr>
            <p:cNvPr id="1118" name="Google Shape;1118;p18"/>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9" name="Google Shape;1119;p18"/>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0" name="Google Shape;1120;p18"/>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1" name="Google Shape;1121;p18"/>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2" name="Google Shape;1122;p18"/>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3" name="Google Shape;1123;p18"/>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4" name="Google Shape;1124;p18"/>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5" name="Google Shape;1125;p18"/>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6" name="Google Shape;1126;p18"/>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7" name="Google Shape;1127;p18"/>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8" name="Google Shape;1128;p18"/>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9" name="Google Shape;1129;p18"/>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pic>
        <p:nvPicPr>
          <p:cNvPr id="1134" name="Google Shape;1134;p19"/>
          <p:cNvPicPr preferRelativeResize="0"/>
          <p:nvPr/>
        </p:nvPicPr>
        <p:blipFill rotWithShape="1">
          <a:blip r:embed="rId3">
            <a:alphaModFix amt="50000"/>
          </a:blip>
          <a:srcRect b="0" l="0" r="30205" t="0"/>
          <a:stretch/>
        </p:blipFill>
        <p:spPr>
          <a:xfrm>
            <a:off x="-1" y="46550"/>
            <a:ext cx="9144001" cy="5143500"/>
          </a:xfrm>
          <a:prstGeom prst="rect">
            <a:avLst/>
          </a:prstGeom>
          <a:noFill/>
          <a:ln>
            <a:noFill/>
          </a:ln>
        </p:spPr>
      </p:pic>
      <p:sp>
        <p:nvSpPr>
          <p:cNvPr id="1135" name="Google Shape;1135;p19"/>
          <p:cNvSpPr txBox="1"/>
          <p:nvPr>
            <p:ph idx="4294967295" type="ctrTitle"/>
          </p:nvPr>
        </p:nvSpPr>
        <p:spPr>
          <a:xfrm>
            <a:off x="855300" y="1991850"/>
            <a:ext cx="2606700" cy="1159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accent1"/>
              </a:buClr>
              <a:buSzPts val="2400"/>
              <a:buFont typeface="Barlow"/>
              <a:buNone/>
            </a:pPr>
            <a:r>
              <a:rPr b="1" i="0" lang="en-US" sz="4800" u="none" cap="none" strike="noStrike">
                <a:solidFill>
                  <a:schemeClr val="accent1"/>
                </a:solidFill>
                <a:latin typeface="Barlow"/>
                <a:ea typeface="Barlow"/>
                <a:cs typeface="Barlow"/>
                <a:sym typeface="Barlow"/>
              </a:rPr>
              <a:t>THANKS!</a:t>
            </a:r>
            <a:endParaRPr b="1" i="0" sz="4800" u="none" cap="none" strike="noStrike">
              <a:solidFill>
                <a:schemeClr val="accent1"/>
              </a:solidFill>
              <a:latin typeface="Barlow"/>
              <a:ea typeface="Barlow"/>
              <a:cs typeface="Barlow"/>
              <a:sym typeface="Barlow"/>
            </a:endParaRPr>
          </a:p>
        </p:txBody>
      </p:sp>
      <p:sp>
        <p:nvSpPr>
          <p:cNvPr id="1136" name="Google Shape;1136;p19"/>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1137" name="Google Shape;1137;p19"/>
          <p:cNvGrpSpPr/>
          <p:nvPr/>
        </p:nvGrpSpPr>
        <p:grpSpPr>
          <a:xfrm>
            <a:off x="4506595" y="-2353065"/>
            <a:ext cx="5058216" cy="3697411"/>
            <a:chOff x="5449890" y="2388596"/>
            <a:chExt cx="677099" cy="759637"/>
          </a:xfrm>
        </p:grpSpPr>
        <p:sp>
          <p:nvSpPr>
            <p:cNvPr id="1138" name="Google Shape;1138;p19"/>
            <p:cNvSpPr/>
            <p:nvPr/>
          </p:nvSpPr>
          <p:spPr>
            <a:xfrm>
              <a:off x="5585132" y="2388596"/>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9" name="Google Shape;1139;p19"/>
            <p:cNvSpPr/>
            <p:nvPr/>
          </p:nvSpPr>
          <p:spPr>
            <a:xfrm>
              <a:off x="5561622" y="2401314"/>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0" name="Google Shape;1140;p19"/>
            <p:cNvSpPr/>
            <p:nvPr/>
          </p:nvSpPr>
          <p:spPr>
            <a:xfrm>
              <a:off x="5561695" y="2401314"/>
              <a:ext cx="504724" cy="344515"/>
            </a:xfrm>
            <a:custGeom>
              <a:rect b="b" l="l" r="r" t="t"/>
              <a:pathLst>
                <a:path extrusionOk="0" h="3445153" w="5047243">
                  <a:moveTo>
                    <a:pt x="0" y="0"/>
                  </a:moveTo>
                  <a:lnTo>
                    <a:pt x="5047243" y="2911346"/>
                  </a:lnTo>
                  <a:lnTo>
                    <a:pt x="5047243" y="3445154"/>
                  </a:lnTo>
                  <a:lnTo>
                    <a:pt x="0" y="533808"/>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1" name="Google Shape;1141;p19"/>
            <p:cNvSpPr/>
            <p:nvPr/>
          </p:nvSpPr>
          <p:spPr>
            <a:xfrm>
              <a:off x="5514148" y="2579096"/>
              <a:ext cx="130645" cy="111534"/>
            </a:xfrm>
            <a:custGeom>
              <a:rect b="b" l="l" r="r" t="t"/>
              <a:pathLst>
                <a:path extrusionOk="0" h="1115342" w="1306448">
                  <a:moveTo>
                    <a:pt x="0" y="0"/>
                  </a:moveTo>
                  <a:lnTo>
                    <a:pt x="1306449" y="753352"/>
                  </a:lnTo>
                  <a:lnTo>
                    <a:pt x="1306449" y="1115343"/>
                  </a:lnTo>
                  <a:lnTo>
                    <a:pt x="0" y="36199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2" name="Google Shape;1142;p19"/>
            <p:cNvSpPr/>
            <p:nvPr/>
          </p:nvSpPr>
          <p:spPr>
            <a:xfrm>
              <a:off x="5873279" y="2780382"/>
              <a:ext cx="130645" cy="111534"/>
            </a:xfrm>
            <a:custGeom>
              <a:rect b="b" l="l" r="r" t="t"/>
              <a:pathLst>
                <a:path extrusionOk="0" h="1115343" w="1306449">
                  <a:moveTo>
                    <a:pt x="0" y="0"/>
                  </a:moveTo>
                  <a:lnTo>
                    <a:pt x="1306449" y="753352"/>
                  </a:lnTo>
                  <a:lnTo>
                    <a:pt x="1306449" y="1115343"/>
                  </a:lnTo>
                  <a:lnTo>
                    <a:pt x="0" y="361991"/>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3" name="Google Shape;1143;p19"/>
            <p:cNvSpPr/>
            <p:nvPr/>
          </p:nvSpPr>
          <p:spPr>
            <a:xfrm>
              <a:off x="5595689" y="2548855"/>
              <a:ext cx="289946" cy="179600"/>
            </a:xfrm>
            <a:custGeom>
              <a:rect b="b" l="l" r="r" t="t"/>
              <a:pathLst>
                <a:path extrusionOk="0" h="1796003" w="2899464">
                  <a:moveTo>
                    <a:pt x="0" y="0"/>
                  </a:moveTo>
                  <a:lnTo>
                    <a:pt x="2899464" y="1672647"/>
                  </a:lnTo>
                  <a:lnTo>
                    <a:pt x="2899464" y="1796003"/>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4" name="Google Shape;1144;p19"/>
            <p:cNvSpPr/>
            <p:nvPr/>
          </p:nvSpPr>
          <p:spPr>
            <a:xfrm>
              <a:off x="5595689" y="2573678"/>
              <a:ext cx="250194" cy="156618"/>
            </a:xfrm>
            <a:custGeom>
              <a:rect b="b" l="l" r="r" t="t"/>
              <a:pathLst>
                <a:path extrusionOk="0" h="1566179" w="2501945">
                  <a:moveTo>
                    <a:pt x="0" y="0"/>
                  </a:moveTo>
                  <a:lnTo>
                    <a:pt x="2501946" y="1442823"/>
                  </a:lnTo>
                  <a:lnTo>
                    <a:pt x="2501946" y="1566179"/>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5" name="Google Shape;1145;p19"/>
            <p:cNvSpPr/>
            <p:nvPr/>
          </p:nvSpPr>
          <p:spPr>
            <a:xfrm>
              <a:off x="5595689" y="2598207"/>
              <a:ext cx="212867" cy="135104"/>
            </a:xfrm>
            <a:custGeom>
              <a:rect b="b" l="l" r="r" t="t"/>
              <a:pathLst>
                <a:path extrusionOk="0" h="1351040" w="2128674">
                  <a:moveTo>
                    <a:pt x="0" y="0"/>
                  </a:moveTo>
                  <a:lnTo>
                    <a:pt x="2128674" y="1227685"/>
                  </a:lnTo>
                  <a:lnTo>
                    <a:pt x="2128674" y="1351041"/>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6" name="Google Shape;1146;p19"/>
            <p:cNvSpPr/>
            <p:nvPr/>
          </p:nvSpPr>
          <p:spPr>
            <a:xfrm>
              <a:off x="5474506" y="2661489"/>
              <a:ext cx="212280" cy="231733"/>
            </a:xfrm>
            <a:custGeom>
              <a:rect b="b" l="l" r="r" t="t"/>
              <a:pathLst>
                <a:path extrusionOk="0" h="2317328" w="2122796">
                  <a:moveTo>
                    <a:pt x="0" y="0"/>
                  </a:moveTo>
                  <a:lnTo>
                    <a:pt x="2122796" y="1224014"/>
                  </a:lnTo>
                  <a:lnTo>
                    <a:pt x="2122796" y="2317328"/>
                  </a:lnTo>
                  <a:lnTo>
                    <a:pt x="0" y="1093315"/>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7" name="Google Shape;1147;p19"/>
            <p:cNvSpPr/>
            <p:nvPr/>
          </p:nvSpPr>
          <p:spPr>
            <a:xfrm>
              <a:off x="5595689" y="2437983"/>
              <a:ext cx="20868" cy="31247"/>
            </a:xfrm>
            <a:custGeom>
              <a:rect b="b" l="l" r="r" t="t"/>
              <a:pathLst>
                <a:path extrusionOk="0" h="312470" w="208679">
                  <a:moveTo>
                    <a:pt x="208679" y="216028"/>
                  </a:moveTo>
                  <a:cubicBezTo>
                    <a:pt x="208679" y="296062"/>
                    <a:pt x="161653" y="333509"/>
                    <a:pt x="104340" y="300468"/>
                  </a:cubicBezTo>
                  <a:cubicBezTo>
                    <a:pt x="47026" y="267426"/>
                    <a:pt x="0" y="175643"/>
                    <a:pt x="0" y="96343"/>
                  </a:cubicBezTo>
                  <a:cubicBezTo>
                    <a:pt x="0" y="17043"/>
                    <a:pt x="47026" y="-21139"/>
                    <a:pt x="104340" y="11903"/>
                  </a:cubicBezTo>
                  <a:cubicBezTo>
                    <a:pt x="161653" y="44945"/>
                    <a:pt x="208679" y="136727"/>
                    <a:pt x="208679" y="216028"/>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8" name="Google Shape;1148;p19"/>
            <p:cNvSpPr/>
            <p:nvPr/>
          </p:nvSpPr>
          <p:spPr>
            <a:xfrm>
              <a:off x="5872018" y="2838394"/>
              <a:ext cx="254971" cy="256404"/>
            </a:xfrm>
            <a:custGeom>
              <a:rect b="b" l="l" r="r" t="t"/>
              <a:pathLst>
                <a:path extrusionOk="0" h="2564040" w="2549706">
                  <a:moveTo>
                    <a:pt x="0" y="0"/>
                  </a:moveTo>
                  <a:lnTo>
                    <a:pt x="2549707" y="1470725"/>
                  </a:lnTo>
                  <a:lnTo>
                    <a:pt x="2549707" y="2564040"/>
                  </a:lnTo>
                  <a:lnTo>
                    <a:pt x="0" y="1093315"/>
                  </a:lnTo>
                  <a:lnTo>
                    <a:pt x="0" y="0"/>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9" name="Google Shape;1149;p19"/>
            <p:cNvSpPr/>
            <p:nvPr/>
          </p:nvSpPr>
          <p:spPr>
            <a:xfrm>
              <a:off x="5890847" y="2871416"/>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0" name="Google Shape;1150;p19"/>
            <p:cNvSpPr/>
            <p:nvPr/>
          </p:nvSpPr>
          <p:spPr>
            <a:xfrm>
              <a:off x="5938027" y="2899900"/>
              <a:ext cx="38429" cy="58374"/>
            </a:xfrm>
            <a:custGeom>
              <a:rect b="b" l="l" r="r" t="t"/>
              <a:pathLst>
                <a:path extrusionOk="0" h="583737" w="384293">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1" name="Google Shape;1151;p19"/>
            <p:cNvSpPr/>
            <p:nvPr/>
          </p:nvSpPr>
          <p:spPr>
            <a:xfrm>
              <a:off x="5985208" y="2926626"/>
              <a:ext cx="38429" cy="58374"/>
            </a:xfrm>
            <a:custGeom>
              <a:rect b="b" l="l" r="r" t="t"/>
              <a:pathLst>
                <a:path extrusionOk="0" h="583737" w="384292">
                  <a:moveTo>
                    <a:pt x="0" y="0"/>
                  </a:moveTo>
                  <a:lnTo>
                    <a:pt x="384293" y="221747"/>
                  </a:lnTo>
                  <a:lnTo>
                    <a:pt x="384293" y="583738"/>
                  </a:lnTo>
                  <a:lnTo>
                    <a:pt x="0" y="361257"/>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2" name="Google Shape;1152;p19"/>
            <p:cNvSpPr/>
            <p:nvPr/>
          </p:nvSpPr>
          <p:spPr>
            <a:xfrm>
              <a:off x="6032389" y="2955109"/>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3" name="Google Shape;1153;p19"/>
            <p:cNvSpPr/>
            <p:nvPr/>
          </p:nvSpPr>
          <p:spPr>
            <a:xfrm>
              <a:off x="5449890" y="2673790"/>
              <a:ext cx="212279" cy="231733"/>
            </a:xfrm>
            <a:custGeom>
              <a:rect b="b" l="l" r="r" t="t"/>
              <a:pathLst>
                <a:path extrusionOk="0" h="2317328" w="2122795">
                  <a:moveTo>
                    <a:pt x="0" y="0"/>
                  </a:moveTo>
                  <a:lnTo>
                    <a:pt x="2122796" y="1224014"/>
                  </a:lnTo>
                  <a:lnTo>
                    <a:pt x="2122796" y="2317329"/>
                  </a:lnTo>
                  <a:lnTo>
                    <a:pt x="0" y="1093315"/>
                  </a:lnTo>
                  <a:lnTo>
                    <a:pt x="0" y="0"/>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4" name="Google Shape;1154;p19"/>
            <p:cNvSpPr/>
            <p:nvPr/>
          </p:nvSpPr>
          <p:spPr>
            <a:xfrm>
              <a:off x="5464322" y="2708351"/>
              <a:ext cx="168633" cy="109625"/>
            </a:xfrm>
            <a:custGeom>
              <a:rect b="b" l="l" r="r" t="t"/>
              <a:pathLst>
                <a:path extrusionOk="0" h="1096251" w="1686333">
                  <a:moveTo>
                    <a:pt x="0" y="0"/>
                  </a:moveTo>
                  <a:lnTo>
                    <a:pt x="1686333" y="972896"/>
                  </a:lnTo>
                  <a:lnTo>
                    <a:pt x="1686333" y="1096252"/>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5" name="Google Shape;1155;p19"/>
            <p:cNvSpPr/>
            <p:nvPr/>
          </p:nvSpPr>
          <p:spPr>
            <a:xfrm>
              <a:off x="5464322" y="2733173"/>
              <a:ext cx="135054" cy="90241"/>
            </a:xfrm>
            <a:custGeom>
              <a:rect b="b" l="l" r="r" t="t"/>
              <a:pathLst>
                <a:path extrusionOk="0" h="902407" w="1350536">
                  <a:moveTo>
                    <a:pt x="0" y="0"/>
                  </a:moveTo>
                  <a:lnTo>
                    <a:pt x="1350536" y="779051"/>
                  </a:lnTo>
                  <a:lnTo>
                    <a:pt x="1350536" y="902407"/>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6" name="Google Shape;1156;p19"/>
            <p:cNvSpPr/>
            <p:nvPr/>
          </p:nvSpPr>
          <p:spPr>
            <a:xfrm>
              <a:off x="5681609" y="2910721"/>
              <a:ext cx="170985" cy="237512"/>
            </a:xfrm>
            <a:custGeom>
              <a:rect b="b" l="l" r="r" t="t"/>
              <a:pathLst>
                <a:path extrusionOk="0" h="2375115" w="1709846">
                  <a:moveTo>
                    <a:pt x="714212" y="714693"/>
                  </a:moveTo>
                  <a:cubicBezTo>
                    <a:pt x="714212" y="860077"/>
                    <a:pt x="681881" y="953328"/>
                    <a:pt x="617220" y="993713"/>
                  </a:cubicBezTo>
                  <a:cubicBezTo>
                    <a:pt x="552559" y="1034097"/>
                    <a:pt x="465854" y="1023083"/>
                    <a:pt x="357106" y="959937"/>
                  </a:cubicBezTo>
                  <a:cubicBezTo>
                    <a:pt x="248358" y="897525"/>
                    <a:pt x="161653" y="808679"/>
                    <a:pt x="96992" y="693400"/>
                  </a:cubicBezTo>
                  <a:cubicBezTo>
                    <a:pt x="32331" y="578855"/>
                    <a:pt x="0" y="448157"/>
                    <a:pt x="0" y="302773"/>
                  </a:cubicBezTo>
                  <a:cubicBezTo>
                    <a:pt x="0" y="157389"/>
                    <a:pt x="32331" y="64138"/>
                    <a:pt x="96992" y="23754"/>
                  </a:cubicBezTo>
                  <a:cubicBezTo>
                    <a:pt x="161653" y="-16631"/>
                    <a:pt x="248358" y="-5617"/>
                    <a:pt x="357106" y="57529"/>
                  </a:cubicBezTo>
                  <a:cubicBezTo>
                    <a:pt x="465854" y="120676"/>
                    <a:pt x="552559" y="208788"/>
                    <a:pt x="617220" y="324067"/>
                  </a:cubicBezTo>
                  <a:cubicBezTo>
                    <a:pt x="681881" y="438611"/>
                    <a:pt x="714212" y="568576"/>
                    <a:pt x="714212" y="714693"/>
                  </a:cubicBezTo>
                  <a:close/>
                  <a:moveTo>
                    <a:pt x="486428" y="583261"/>
                  </a:moveTo>
                  <a:cubicBezTo>
                    <a:pt x="486428" y="503961"/>
                    <a:pt x="474672" y="440080"/>
                    <a:pt x="450424" y="390150"/>
                  </a:cubicBezTo>
                  <a:cubicBezTo>
                    <a:pt x="426176" y="340220"/>
                    <a:pt x="395315" y="304976"/>
                    <a:pt x="357841" y="282948"/>
                  </a:cubicBezTo>
                  <a:cubicBezTo>
                    <a:pt x="318897" y="260186"/>
                    <a:pt x="287301" y="260186"/>
                    <a:pt x="263053" y="281479"/>
                  </a:cubicBezTo>
                  <a:cubicBezTo>
                    <a:pt x="240275" y="304242"/>
                    <a:pt x="228518" y="354905"/>
                    <a:pt x="228518" y="433471"/>
                  </a:cubicBezTo>
                  <a:cubicBezTo>
                    <a:pt x="228518" y="512771"/>
                    <a:pt x="240275" y="577387"/>
                    <a:pt x="263053" y="627316"/>
                  </a:cubicBezTo>
                  <a:cubicBezTo>
                    <a:pt x="287301" y="677246"/>
                    <a:pt x="318897" y="713225"/>
                    <a:pt x="357841" y="735253"/>
                  </a:cubicBezTo>
                  <a:cubicBezTo>
                    <a:pt x="395315" y="757281"/>
                    <a:pt x="426176" y="757281"/>
                    <a:pt x="450424" y="735253"/>
                  </a:cubicBezTo>
                  <a:cubicBezTo>
                    <a:pt x="473937" y="713225"/>
                    <a:pt x="486428" y="661827"/>
                    <a:pt x="486428" y="583261"/>
                  </a:cubicBezTo>
                  <a:close/>
                  <a:moveTo>
                    <a:pt x="1107322" y="527457"/>
                  </a:moveTo>
                  <a:lnTo>
                    <a:pt x="1387275" y="688994"/>
                  </a:lnTo>
                  <a:lnTo>
                    <a:pt x="598850" y="1845456"/>
                  </a:lnTo>
                  <a:lnTo>
                    <a:pt x="318897" y="1683918"/>
                  </a:lnTo>
                  <a:lnTo>
                    <a:pt x="1107322" y="527457"/>
                  </a:lnTo>
                  <a:close/>
                  <a:moveTo>
                    <a:pt x="1709846" y="2072343"/>
                  </a:moveTo>
                  <a:cubicBezTo>
                    <a:pt x="1709846" y="2217726"/>
                    <a:pt x="1677516" y="2310978"/>
                    <a:pt x="1612855" y="2351362"/>
                  </a:cubicBezTo>
                  <a:cubicBezTo>
                    <a:pt x="1548194" y="2391746"/>
                    <a:pt x="1461489" y="2380732"/>
                    <a:pt x="1352741" y="2317586"/>
                  </a:cubicBezTo>
                  <a:cubicBezTo>
                    <a:pt x="1243992" y="2255174"/>
                    <a:pt x="1157288" y="2166328"/>
                    <a:pt x="1092626" y="2051049"/>
                  </a:cubicBezTo>
                  <a:cubicBezTo>
                    <a:pt x="1027965" y="1936504"/>
                    <a:pt x="995635" y="1805806"/>
                    <a:pt x="995635" y="1660422"/>
                  </a:cubicBezTo>
                  <a:cubicBezTo>
                    <a:pt x="995635" y="1515038"/>
                    <a:pt x="1027965" y="1421787"/>
                    <a:pt x="1092626" y="1381403"/>
                  </a:cubicBezTo>
                  <a:cubicBezTo>
                    <a:pt x="1157288" y="1341019"/>
                    <a:pt x="1243992" y="1352032"/>
                    <a:pt x="1352741" y="1415179"/>
                  </a:cubicBezTo>
                  <a:cubicBezTo>
                    <a:pt x="1461489" y="1477591"/>
                    <a:pt x="1548194" y="1566436"/>
                    <a:pt x="1612855" y="1681715"/>
                  </a:cubicBezTo>
                  <a:cubicBezTo>
                    <a:pt x="1677516" y="1796260"/>
                    <a:pt x="1709846" y="1926959"/>
                    <a:pt x="1709846" y="2072343"/>
                  </a:cubicBezTo>
                  <a:close/>
                  <a:moveTo>
                    <a:pt x="1482063" y="1940910"/>
                  </a:moveTo>
                  <a:cubicBezTo>
                    <a:pt x="1482063" y="1861609"/>
                    <a:pt x="1470306" y="1797729"/>
                    <a:pt x="1446058" y="1747799"/>
                  </a:cubicBezTo>
                  <a:cubicBezTo>
                    <a:pt x="1421810" y="1697869"/>
                    <a:pt x="1390949" y="1662625"/>
                    <a:pt x="1353475" y="1640597"/>
                  </a:cubicBezTo>
                  <a:cubicBezTo>
                    <a:pt x="1314532" y="1617835"/>
                    <a:pt x="1282936" y="1617835"/>
                    <a:pt x="1258688" y="1639128"/>
                  </a:cubicBezTo>
                  <a:cubicBezTo>
                    <a:pt x="1235910" y="1661890"/>
                    <a:pt x="1224153" y="1712555"/>
                    <a:pt x="1224153" y="1791121"/>
                  </a:cubicBezTo>
                  <a:cubicBezTo>
                    <a:pt x="1224153" y="1870421"/>
                    <a:pt x="1235910" y="1935036"/>
                    <a:pt x="1258688" y="1984965"/>
                  </a:cubicBezTo>
                  <a:cubicBezTo>
                    <a:pt x="1282936" y="2034895"/>
                    <a:pt x="1314532" y="2070874"/>
                    <a:pt x="1353475" y="2092902"/>
                  </a:cubicBezTo>
                  <a:cubicBezTo>
                    <a:pt x="1390949" y="2114930"/>
                    <a:pt x="1421810" y="2114930"/>
                    <a:pt x="1446058" y="2092902"/>
                  </a:cubicBezTo>
                  <a:cubicBezTo>
                    <a:pt x="1469571" y="2071608"/>
                    <a:pt x="1482063" y="2020210"/>
                    <a:pt x="1482063" y="1940910"/>
                  </a:cubicBez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nvGrpSpPr>
          <p:cNvPr id="1157" name="Google Shape;1157;p19"/>
          <p:cNvGrpSpPr/>
          <p:nvPr/>
        </p:nvGrpSpPr>
        <p:grpSpPr>
          <a:xfrm>
            <a:off x="336113" y="2108830"/>
            <a:ext cx="356303" cy="360400"/>
            <a:chOff x="5297950" y="1632050"/>
            <a:chExt cx="426200" cy="431100"/>
          </a:xfrm>
        </p:grpSpPr>
        <p:sp>
          <p:nvSpPr>
            <p:cNvPr id="1158" name="Google Shape;1158;p19"/>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59" name="Google Shape;1159;p19"/>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2"/>
          <p:cNvGrpSpPr/>
          <p:nvPr/>
        </p:nvGrpSpPr>
        <p:grpSpPr>
          <a:xfrm>
            <a:off x="-571645" y="3166194"/>
            <a:ext cx="2036513" cy="2651225"/>
            <a:chOff x="5449890" y="2388596"/>
            <a:chExt cx="677099" cy="759637"/>
          </a:xfrm>
        </p:grpSpPr>
        <p:sp>
          <p:nvSpPr>
            <p:cNvPr id="112" name="Google Shape;112;p2"/>
            <p:cNvSpPr/>
            <p:nvPr/>
          </p:nvSpPr>
          <p:spPr>
            <a:xfrm>
              <a:off x="5585132" y="2388596"/>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3" name="Google Shape;113;p2"/>
            <p:cNvSpPr/>
            <p:nvPr/>
          </p:nvSpPr>
          <p:spPr>
            <a:xfrm>
              <a:off x="5561622" y="2401314"/>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4" name="Google Shape;114;p2"/>
            <p:cNvSpPr/>
            <p:nvPr/>
          </p:nvSpPr>
          <p:spPr>
            <a:xfrm>
              <a:off x="5561695" y="2401314"/>
              <a:ext cx="504724" cy="344515"/>
            </a:xfrm>
            <a:custGeom>
              <a:rect b="b" l="l" r="r" t="t"/>
              <a:pathLst>
                <a:path extrusionOk="0" h="3445153" w="5047243">
                  <a:moveTo>
                    <a:pt x="0" y="0"/>
                  </a:moveTo>
                  <a:lnTo>
                    <a:pt x="5047243" y="2911346"/>
                  </a:lnTo>
                  <a:lnTo>
                    <a:pt x="5047243" y="3445154"/>
                  </a:lnTo>
                  <a:lnTo>
                    <a:pt x="0" y="533808"/>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 name="Google Shape;115;p2"/>
            <p:cNvSpPr/>
            <p:nvPr/>
          </p:nvSpPr>
          <p:spPr>
            <a:xfrm>
              <a:off x="5514148" y="2579096"/>
              <a:ext cx="130645" cy="111534"/>
            </a:xfrm>
            <a:custGeom>
              <a:rect b="b" l="l" r="r" t="t"/>
              <a:pathLst>
                <a:path extrusionOk="0" h="1115342" w="1306448">
                  <a:moveTo>
                    <a:pt x="0" y="0"/>
                  </a:moveTo>
                  <a:lnTo>
                    <a:pt x="1306449" y="753352"/>
                  </a:lnTo>
                  <a:lnTo>
                    <a:pt x="1306449" y="1115343"/>
                  </a:lnTo>
                  <a:lnTo>
                    <a:pt x="0" y="36199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6" name="Google Shape;116;p2"/>
            <p:cNvSpPr/>
            <p:nvPr/>
          </p:nvSpPr>
          <p:spPr>
            <a:xfrm>
              <a:off x="5873279" y="2780382"/>
              <a:ext cx="130645" cy="111534"/>
            </a:xfrm>
            <a:custGeom>
              <a:rect b="b" l="l" r="r" t="t"/>
              <a:pathLst>
                <a:path extrusionOk="0" h="1115343" w="1306449">
                  <a:moveTo>
                    <a:pt x="0" y="0"/>
                  </a:moveTo>
                  <a:lnTo>
                    <a:pt x="1306449" y="753352"/>
                  </a:lnTo>
                  <a:lnTo>
                    <a:pt x="1306449" y="1115343"/>
                  </a:lnTo>
                  <a:lnTo>
                    <a:pt x="0" y="361991"/>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7" name="Google Shape;117;p2"/>
            <p:cNvSpPr/>
            <p:nvPr/>
          </p:nvSpPr>
          <p:spPr>
            <a:xfrm>
              <a:off x="5595689" y="2548855"/>
              <a:ext cx="289946" cy="179600"/>
            </a:xfrm>
            <a:custGeom>
              <a:rect b="b" l="l" r="r" t="t"/>
              <a:pathLst>
                <a:path extrusionOk="0" h="1796003" w="2899464">
                  <a:moveTo>
                    <a:pt x="0" y="0"/>
                  </a:moveTo>
                  <a:lnTo>
                    <a:pt x="2899464" y="1672647"/>
                  </a:lnTo>
                  <a:lnTo>
                    <a:pt x="2899464" y="1796003"/>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8" name="Google Shape;118;p2"/>
            <p:cNvSpPr/>
            <p:nvPr/>
          </p:nvSpPr>
          <p:spPr>
            <a:xfrm>
              <a:off x="5595689" y="2573678"/>
              <a:ext cx="250194" cy="156618"/>
            </a:xfrm>
            <a:custGeom>
              <a:rect b="b" l="l" r="r" t="t"/>
              <a:pathLst>
                <a:path extrusionOk="0" h="1566179" w="2501945">
                  <a:moveTo>
                    <a:pt x="0" y="0"/>
                  </a:moveTo>
                  <a:lnTo>
                    <a:pt x="2501946" y="1442823"/>
                  </a:lnTo>
                  <a:lnTo>
                    <a:pt x="2501946" y="1566179"/>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9" name="Google Shape;119;p2"/>
            <p:cNvSpPr/>
            <p:nvPr/>
          </p:nvSpPr>
          <p:spPr>
            <a:xfrm>
              <a:off x="5595689" y="2598207"/>
              <a:ext cx="212867" cy="135104"/>
            </a:xfrm>
            <a:custGeom>
              <a:rect b="b" l="l" r="r" t="t"/>
              <a:pathLst>
                <a:path extrusionOk="0" h="1351040" w="2128674">
                  <a:moveTo>
                    <a:pt x="0" y="0"/>
                  </a:moveTo>
                  <a:lnTo>
                    <a:pt x="2128674" y="1227685"/>
                  </a:lnTo>
                  <a:lnTo>
                    <a:pt x="2128674" y="1351041"/>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0" name="Google Shape;120;p2"/>
            <p:cNvSpPr/>
            <p:nvPr/>
          </p:nvSpPr>
          <p:spPr>
            <a:xfrm>
              <a:off x="5474506" y="2661489"/>
              <a:ext cx="212280" cy="231733"/>
            </a:xfrm>
            <a:custGeom>
              <a:rect b="b" l="l" r="r" t="t"/>
              <a:pathLst>
                <a:path extrusionOk="0" h="2317328" w="2122796">
                  <a:moveTo>
                    <a:pt x="0" y="0"/>
                  </a:moveTo>
                  <a:lnTo>
                    <a:pt x="2122796" y="1224014"/>
                  </a:lnTo>
                  <a:lnTo>
                    <a:pt x="2122796" y="2317328"/>
                  </a:lnTo>
                  <a:lnTo>
                    <a:pt x="0" y="1093315"/>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1" name="Google Shape;121;p2"/>
            <p:cNvSpPr/>
            <p:nvPr/>
          </p:nvSpPr>
          <p:spPr>
            <a:xfrm>
              <a:off x="5595689" y="2437983"/>
              <a:ext cx="20868" cy="31247"/>
            </a:xfrm>
            <a:custGeom>
              <a:rect b="b" l="l" r="r" t="t"/>
              <a:pathLst>
                <a:path extrusionOk="0" h="312470" w="208679">
                  <a:moveTo>
                    <a:pt x="208679" y="216028"/>
                  </a:moveTo>
                  <a:cubicBezTo>
                    <a:pt x="208679" y="296062"/>
                    <a:pt x="161653" y="333509"/>
                    <a:pt x="104340" y="300468"/>
                  </a:cubicBezTo>
                  <a:cubicBezTo>
                    <a:pt x="47026" y="267426"/>
                    <a:pt x="0" y="175643"/>
                    <a:pt x="0" y="96343"/>
                  </a:cubicBezTo>
                  <a:cubicBezTo>
                    <a:pt x="0" y="17043"/>
                    <a:pt x="47026" y="-21139"/>
                    <a:pt x="104340" y="11903"/>
                  </a:cubicBezTo>
                  <a:cubicBezTo>
                    <a:pt x="161653" y="44945"/>
                    <a:pt x="208679" y="136727"/>
                    <a:pt x="208679" y="216028"/>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2" name="Google Shape;122;p2"/>
            <p:cNvSpPr/>
            <p:nvPr/>
          </p:nvSpPr>
          <p:spPr>
            <a:xfrm>
              <a:off x="5872018" y="2838394"/>
              <a:ext cx="254971" cy="256404"/>
            </a:xfrm>
            <a:custGeom>
              <a:rect b="b" l="l" r="r" t="t"/>
              <a:pathLst>
                <a:path extrusionOk="0" h="2564040" w="2549706">
                  <a:moveTo>
                    <a:pt x="0" y="0"/>
                  </a:moveTo>
                  <a:lnTo>
                    <a:pt x="2549707" y="1470725"/>
                  </a:lnTo>
                  <a:lnTo>
                    <a:pt x="2549707" y="2564040"/>
                  </a:lnTo>
                  <a:lnTo>
                    <a:pt x="0" y="1093315"/>
                  </a:lnTo>
                  <a:lnTo>
                    <a:pt x="0" y="0"/>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3" name="Google Shape;123;p2"/>
            <p:cNvSpPr/>
            <p:nvPr/>
          </p:nvSpPr>
          <p:spPr>
            <a:xfrm>
              <a:off x="5890847" y="2871416"/>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4" name="Google Shape;124;p2"/>
            <p:cNvSpPr/>
            <p:nvPr/>
          </p:nvSpPr>
          <p:spPr>
            <a:xfrm>
              <a:off x="5938027" y="2899900"/>
              <a:ext cx="38429" cy="58374"/>
            </a:xfrm>
            <a:custGeom>
              <a:rect b="b" l="l" r="r" t="t"/>
              <a:pathLst>
                <a:path extrusionOk="0" h="583737" w="384293">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5" name="Google Shape;125;p2"/>
            <p:cNvSpPr/>
            <p:nvPr/>
          </p:nvSpPr>
          <p:spPr>
            <a:xfrm>
              <a:off x="5985208" y="2926626"/>
              <a:ext cx="38429" cy="58374"/>
            </a:xfrm>
            <a:custGeom>
              <a:rect b="b" l="l" r="r" t="t"/>
              <a:pathLst>
                <a:path extrusionOk="0" h="583737" w="384292">
                  <a:moveTo>
                    <a:pt x="0" y="0"/>
                  </a:moveTo>
                  <a:lnTo>
                    <a:pt x="384293" y="221747"/>
                  </a:lnTo>
                  <a:lnTo>
                    <a:pt x="384293" y="583738"/>
                  </a:lnTo>
                  <a:lnTo>
                    <a:pt x="0" y="361257"/>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6" name="Google Shape;126;p2"/>
            <p:cNvSpPr/>
            <p:nvPr/>
          </p:nvSpPr>
          <p:spPr>
            <a:xfrm>
              <a:off x="6032389" y="2955109"/>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7" name="Google Shape;127;p2"/>
            <p:cNvSpPr/>
            <p:nvPr/>
          </p:nvSpPr>
          <p:spPr>
            <a:xfrm>
              <a:off x="5449890" y="2673790"/>
              <a:ext cx="212279" cy="231733"/>
            </a:xfrm>
            <a:custGeom>
              <a:rect b="b" l="l" r="r" t="t"/>
              <a:pathLst>
                <a:path extrusionOk="0" h="2317328" w="2122795">
                  <a:moveTo>
                    <a:pt x="0" y="0"/>
                  </a:moveTo>
                  <a:lnTo>
                    <a:pt x="2122796" y="1224014"/>
                  </a:lnTo>
                  <a:lnTo>
                    <a:pt x="2122796" y="2317329"/>
                  </a:lnTo>
                  <a:lnTo>
                    <a:pt x="0" y="1093315"/>
                  </a:lnTo>
                  <a:lnTo>
                    <a:pt x="0" y="0"/>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8" name="Google Shape;128;p2"/>
            <p:cNvSpPr/>
            <p:nvPr/>
          </p:nvSpPr>
          <p:spPr>
            <a:xfrm>
              <a:off x="5464322" y="2708351"/>
              <a:ext cx="168633" cy="109625"/>
            </a:xfrm>
            <a:custGeom>
              <a:rect b="b" l="l" r="r" t="t"/>
              <a:pathLst>
                <a:path extrusionOk="0" h="1096251" w="1686333">
                  <a:moveTo>
                    <a:pt x="0" y="0"/>
                  </a:moveTo>
                  <a:lnTo>
                    <a:pt x="1686333" y="972896"/>
                  </a:lnTo>
                  <a:lnTo>
                    <a:pt x="1686333" y="1096252"/>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9" name="Google Shape;129;p2"/>
            <p:cNvSpPr/>
            <p:nvPr/>
          </p:nvSpPr>
          <p:spPr>
            <a:xfrm>
              <a:off x="5464322" y="2733173"/>
              <a:ext cx="135054" cy="90241"/>
            </a:xfrm>
            <a:custGeom>
              <a:rect b="b" l="l" r="r" t="t"/>
              <a:pathLst>
                <a:path extrusionOk="0" h="902407" w="1350536">
                  <a:moveTo>
                    <a:pt x="0" y="0"/>
                  </a:moveTo>
                  <a:lnTo>
                    <a:pt x="1350536" y="779051"/>
                  </a:lnTo>
                  <a:lnTo>
                    <a:pt x="1350536" y="902407"/>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0" name="Google Shape;130;p2"/>
            <p:cNvSpPr/>
            <p:nvPr/>
          </p:nvSpPr>
          <p:spPr>
            <a:xfrm>
              <a:off x="5681609" y="2910721"/>
              <a:ext cx="170985" cy="237512"/>
            </a:xfrm>
            <a:custGeom>
              <a:rect b="b" l="l" r="r" t="t"/>
              <a:pathLst>
                <a:path extrusionOk="0" h="2375115" w="1709846">
                  <a:moveTo>
                    <a:pt x="714212" y="714693"/>
                  </a:moveTo>
                  <a:cubicBezTo>
                    <a:pt x="714212" y="860077"/>
                    <a:pt x="681881" y="953328"/>
                    <a:pt x="617220" y="993713"/>
                  </a:cubicBezTo>
                  <a:cubicBezTo>
                    <a:pt x="552559" y="1034097"/>
                    <a:pt x="465854" y="1023083"/>
                    <a:pt x="357106" y="959937"/>
                  </a:cubicBezTo>
                  <a:cubicBezTo>
                    <a:pt x="248358" y="897525"/>
                    <a:pt x="161653" y="808679"/>
                    <a:pt x="96992" y="693400"/>
                  </a:cubicBezTo>
                  <a:cubicBezTo>
                    <a:pt x="32331" y="578855"/>
                    <a:pt x="0" y="448157"/>
                    <a:pt x="0" y="302773"/>
                  </a:cubicBezTo>
                  <a:cubicBezTo>
                    <a:pt x="0" y="157389"/>
                    <a:pt x="32331" y="64138"/>
                    <a:pt x="96992" y="23754"/>
                  </a:cubicBezTo>
                  <a:cubicBezTo>
                    <a:pt x="161653" y="-16631"/>
                    <a:pt x="248358" y="-5617"/>
                    <a:pt x="357106" y="57529"/>
                  </a:cubicBezTo>
                  <a:cubicBezTo>
                    <a:pt x="465854" y="120676"/>
                    <a:pt x="552559" y="208788"/>
                    <a:pt x="617220" y="324067"/>
                  </a:cubicBezTo>
                  <a:cubicBezTo>
                    <a:pt x="681881" y="438611"/>
                    <a:pt x="714212" y="568576"/>
                    <a:pt x="714212" y="714693"/>
                  </a:cubicBezTo>
                  <a:close/>
                  <a:moveTo>
                    <a:pt x="486428" y="583261"/>
                  </a:moveTo>
                  <a:cubicBezTo>
                    <a:pt x="486428" y="503961"/>
                    <a:pt x="474672" y="440080"/>
                    <a:pt x="450424" y="390150"/>
                  </a:cubicBezTo>
                  <a:cubicBezTo>
                    <a:pt x="426176" y="340220"/>
                    <a:pt x="395315" y="304976"/>
                    <a:pt x="357841" y="282948"/>
                  </a:cubicBezTo>
                  <a:cubicBezTo>
                    <a:pt x="318897" y="260186"/>
                    <a:pt x="287301" y="260186"/>
                    <a:pt x="263053" y="281479"/>
                  </a:cubicBezTo>
                  <a:cubicBezTo>
                    <a:pt x="240275" y="304242"/>
                    <a:pt x="228518" y="354905"/>
                    <a:pt x="228518" y="433471"/>
                  </a:cubicBezTo>
                  <a:cubicBezTo>
                    <a:pt x="228518" y="512771"/>
                    <a:pt x="240275" y="577387"/>
                    <a:pt x="263053" y="627316"/>
                  </a:cubicBezTo>
                  <a:cubicBezTo>
                    <a:pt x="287301" y="677246"/>
                    <a:pt x="318897" y="713225"/>
                    <a:pt x="357841" y="735253"/>
                  </a:cubicBezTo>
                  <a:cubicBezTo>
                    <a:pt x="395315" y="757281"/>
                    <a:pt x="426176" y="757281"/>
                    <a:pt x="450424" y="735253"/>
                  </a:cubicBezTo>
                  <a:cubicBezTo>
                    <a:pt x="473937" y="713225"/>
                    <a:pt x="486428" y="661827"/>
                    <a:pt x="486428" y="583261"/>
                  </a:cubicBezTo>
                  <a:close/>
                  <a:moveTo>
                    <a:pt x="1107322" y="527457"/>
                  </a:moveTo>
                  <a:lnTo>
                    <a:pt x="1387275" y="688994"/>
                  </a:lnTo>
                  <a:lnTo>
                    <a:pt x="598850" y="1845456"/>
                  </a:lnTo>
                  <a:lnTo>
                    <a:pt x="318897" y="1683918"/>
                  </a:lnTo>
                  <a:lnTo>
                    <a:pt x="1107322" y="527457"/>
                  </a:lnTo>
                  <a:close/>
                  <a:moveTo>
                    <a:pt x="1709846" y="2072343"/>
                  </a:moveTo>
                  <a:cubicBezTo>
                    <a:pt x="1709846" y="2217726"/>
                    <a:pt x="1677516" y="2310978"/>
                    <a:pt x="1612855" y="2351362"/>
                  </a:cubicBezTo>
                  <a:cubicBezTo>
                    <a:pt x="1548194" y="2391746"/>
                    <a:pt x="1461489" y="2380732"/>
                    <a:pt x="1352741" y="2317586"/>
                  </a:cubicBezTo>
                  <a:cubicBezTo>
                    <a:pt x="1243992" y="2255174"/>
                    <a:pt x="1157288" y="2166328"/>
                    <a:pt x="1092626" y="2051049"/>
                  </a:cubicBezTo>
                  <a:cubicBezTo>
                    <a:pt x="1027965" y="1936504"/>
                    <a:pt x="995635" y="1805806"/>
                    <a:pt x="995635" y="1660422"/>
                  </a:cubicBezTo>
                  <a:cubicBezTo>
                    <a:pt x="995635" y="1515038"/>
                    <a:pt x="1027965" y="1421787"/>
                    <a:pt x="1092626" y="1381403"/>
                  </a:cubicBezTo>
                  <a:cubicBezTo>
                    <a:pt x="1157288" y="1341019"/>
                    <a:pt x="1243992" y="1352032"/>
                    <a:pt x="1352741" y="1415179"/>
                  </a:cubicBezTo>
                  <a:cubicBezTo>
                    <a:pt x="1461489" y="1477591"/>
                    <a:pt x="1548194" y="1566436"/>
                    <a:pt x="1612855" y="1681715"/>
                  </a:cubicBezTo>
                  <a:cubicBezTo>
                    <a:pt x="1677516" y="1796260"/>
                    <a:pt x="1709846" y="1926959"/>
                    <a:pt x="1709846" y="2072343"/>
                  </a:cubicBezTo>
                  <a:close/>
                  <a:moveTo>
                    <a:pt x="1482063" y="1940910"/>
                  </a:moveTo>
                  <a:cubicBezTo>
                    <a:pt x="1482063" y="1861609"/>
                    <a:pt x="1470306" y="1797729"/>
                    <a:pt x="1446058" y="1747799"/>
                  </a:cubicBezTo>
                  <a:cubicBezTo>
                    <a:pt x="1421810" y="1697869"/>
                    <a:pt x="1390949" y="1662625"/>
                    <a:pt x="1353475" y="1640597"/>
                  </a:cubicBezTo>
                  <a:cubicBezTo>
                    <a:pt x="1314532" y="1617835"/>
                    <a:pt x="1282936" y="1617835"/>
                    <a:pt x="1258688" y="1639128"/>
                  </a:cubicBezTo>
                  <a:cubicBezTo>
                    <a:pt x="1235910" y="1661890"/>
                    <a:pt x="1224153" y="1712555"/>
                    <a:pt x="1224153" y="1791121"/>
                  </a:cubicBezTo>
                  <a:cubicBezTo>
                    <a:pt x="1224153" y="1870421"/>
                    <a:pt x="1235910" y="1935036"/>
                    <a:pt x="1258688" y="1984965"/>
                  </a:cubicBezTo>
                  <a:cubicBezTo>
                    <a:pt x="1282936" y="2034895"/>
                    <a:pt x="1314532" y="2070874"/>
                    <a:pt x="1353475" y="2092902"/>
                  </a:cubicBezTo>
                  <a:cubicBezTo>
                    <a:pt x="1390949" y="2114930"/>
                    <a:pt x="1421810" y="2114930"/>
                    <a:pt x="1446058" y="2092902"/>
                  </a:cubicBezTo>
                  <a:cubicBezTo>
                    <a:pt x="1469571" y="2071608"/>
                    <a:pt x="1482063" y="2020210"/>
                    <a:pt x="1482063" y="1940910"/>
                  </a:cubicBez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131" name="Google Shape;131;p2"/>
          <p:cNvSpPr txBox="1"/>
          <p:nvPr>
            <p:ph type="title"/>
          </p:nvPr>
        </p:nvSpPr>
        <p:spPr>
          <a:xfrm>
            <a:off x="564448" y="190500"/>
            <a:ext cx="1835852" cy="75605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400"/>
              <a:buNone/>
            </a:pPr>
            <a:r>
              <a:rPr lang="en-US" sz="4000"/>
              <a:t>Agenda</a:t>
            </a:r>
            <a:endParaRPr sz="4000"/>
          </a:p>
        </p:txBody>
      </p:sp>
      <p:sp>
        <p:nvSpPr>
          <p:cNvPr id="132" name="Google Shape;132;p2"/>
          <p:cNvSpPr txBox="1"/>
          <p:nvPr>
            <p:ph idx="1" type="body"/>
          </p:nvPr>
        </p:nvSpPr>
        <p:spPr>
          <a:xfrm>
            <a:off x="263461" y="1341610"/>
            <a:ext cx="6218092" cy="3033900"/>
          </a:xfrm>
          <a:prstGeom prst="rect">
            <a:avLst/>
          </a:prstGeom>
          <a:noFill/>
          <a:ln>
            <a:noFill/>
          </a:ln>
        </p:spPr>
        <p:txBody>
          <a:bodyPr anchorCtr="0" anchor="t" bIns="0" lIns="0" spcFirstLastPara="1" rIns="0" wrap="square" tIns="0">
            <a:noAutofit/>
          </a:bodyPr>
          <a:lstStyle/>
          <a:p>
            <a:pPr indent="-285750" lvl="0" marL="400050" rtl="0" algn="l">
              <a:lnSpc>
                <a:spcPct val="115000"/>
              </a:lnSpc>
              <a:spcBef>
                <a:spcPts val="0"/>
              </a:spcBef>
              <a:spcAft>
                <a:spcPts val="0"/>
              </a:spcAft>
              <a:buClr>
                <a:srgbClr val="FFFFFF"/>
              </a:buClr>
              <a:buSzPts val="1800"/>
              <a:buFont typeface="Noto Sans Symbols"/>
              <a:buChar char="✔"/>
            </a:pPr>
            <a:r>
              <a:rPr b="1" lang="en-US" sz="2000">
                <a:solidFill>
                  <a:srgbClr val="FFFFFF"/>
                </a:solidFill>
              </a:rPr>
              <a:t>To study and understand Image Compression  and its applications.</a:t>
            </a:r>
            <a:endParaRPr/>
          </a:p>
          <a:p>
            <a:pPr indent="-285750" lvl="0" marL="400050" rtl="0" algn="l">
              <a:lnSpc>
                <a:spcPct val="115000"/>
              </a:lnSpc>
              <a:spcBef>
                <a:spcPts val="0"/>
              </a:spcBef>
              <a:spcAft>
                <a:spcPts val="0"/>
              </a:spcAft>
              <a:buClr>
                <a:srgbClr val="FFFFFF"/>
              </a:buClr>
              <a:buSzPts val="1800"/>
              <a:buFont typeface="Noto Sans Symbols"/>
              <a:buChar char="✔"/>
            </a:pPr>
            <a:r>
              <a:rPr b="1" lang="en-US" sz="2000">
                <a:solidFill>
                  <a:srgbClr val="FFFFFF"/>
                </a:solidFill>
              </a:rPr>
              <a:t>We will discuss various aspects and steps involved in SVD and its utilization in image compression.</a:t>
            </a:r>
            <a:endParaRPr/>
          </a:p>
          <a:p>
            <a:pPr indent="-285750" lvl="0" marL="400050" rtl="0" algn="l">
              <a:lnSpc>
                <a:spcPct val="115000"/>
              </a:lnSpc>
              <a:spcBef>
                <a:spcPts val="0"/>
              </a:spcBef>
              <a:spcAft>
                <a:spcPts val="0"/>
              </a:spcAft>
              <a:buClr>
                <a:srgbClr val="FFFFFF"/>
              </a:buClr>
              <a:buSzPts val="1800"/>
              <a:buFont typeface="Noto Sans Symbols"/>
              <a:buChar char="✔"/>
            </a:pPr>
            <a:r>
              <a:rPr b="1" lang="en-US" sz="2000">
                <a:solidFill>
                  <a:srgbClr val="FFFFFF"/>
                </a:solidFill>
              </a:rPr>
              <a:t>We will attempt to understand how the concept of SVD in image compression is implemented and how to maintain balance between compression and image quality.</a:t>
            </a:r>
            <a:endParaRPr/>
          </a:p>
        </p:txBody>
      </p:sp>
      <p:sp>
        <p:nvSpPr>
          <p:cNvPr id="133" name="Google Shape;133;p2"/>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134" name="Google Shape;134;p2"/>
          <p:cNvGrpSpPr/>
          <p:nvPr/>
        </p:nvGrpSpPr>
        <p:grpSpPr>
          <a:xfrm>
            <a:off x="6114994" y="720387"/>
            <a:ext cx="2731502" cy="3852570"/>
            <a:chOff x="996049" y="1552369"/>
            <a:chExt cx="485510" cy="684774"/>
          </a:xfrm>
        </p:grpSpPr>
        <p:sp>
          <p:nvSpPr>
            <p:cNvPr id="135" name="Google Shape;135;p2"/>
            <p:cNvSpPr/>
            <p:nvPr/>
          </p:nvSpPr>
          <p:spPr>
            <a:xfrm>
              <a:off x="1264384" y="1758365"/>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6" name="Google Shape;136;p2"/>
            <p:cNvSpPr/>
            <p:nvPr/>
          </p:nvSpPr>
          <p:spPr>
            <a:xfrm>
              <a:off x="1310707" y="1552369"/>
              <a:ext cx="123404" cy="187230"/>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7" name="Google Shape;137;p2"/>
            <p:cNvSpPr/>
            <p:nvPr/>
          </p:nvSpPr>
          <p:spPr>
            <a:xfrm>
              <a:off x="1237881" y="1778226"/>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8" name="Google Shape;138;p2"/>
            <p:cNvSpPr/>
            <p:nvPr/>
          </p:nvSpPr>
          <p:spPr>
            <a:xfrm>
              <a:off x="1284204" y="1572230"/>
              <a:ext cx="123404" cy="187230"/>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39" name="Google Shape;139;p2"/>
            <p:cNvSpPr/>
            <p:nvPr/>
          </p:nvSpPr>
          <p:spPr>
            <a:xfrm>
              <a:off x="996049" y="1744169"/>
              <a:ext cx="123803" cy="135766"/>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0" name="Google Shape;140;p2"/>
            <p:cNvSpPr/>
            <p:nvPr/>
          </p:nvSpPr>
          <p:spPr>
            <a:xfrm>
              <a:off x="1007048" y="1765748"/>
              <a:ext cx="14088" cy="20853"/>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1" name="Google Shape;141;p2"/>
            <p:cNvSpPr/>
            <p:nvPr/>
          </p:nvSpPr>
          <p:spPr>
            <a:xfrm>
              <a:off x="1027455" y="1778198"/>
              <a:ext cx="40470" cy="32331"/>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2" name="Google Shape;142;p2"/>
            <p:cNvSpPr/>
            <p:nvPr/>
          </p:nvSpPr>
          <p:spPr>
            <a:xfrm>
              <a:off x="1027654" y="1796338"/>
              <a:ext cx="79279" cy="54771"/>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3" name="Google Shape;143;p2"/>
            <p:cNvSpPr/>
            <p:nvPr/>
          </p:nvSpPr>
          <p:spPr>
            <a:xfrm>
              <a:off x="1314218" y="1880086"/>
              <a:ext cx="124334" cy="339182"/>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4" name="Google Shape;144;p2"/>
            <p:cNvSpPr/>
            <p:nvPr/>
          </p:nvSpPr>
          <p:spPr>
            <a:xfrm>
              <a:off x="1293480" y="1897961"/>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5" name="Google Shape;145;p2"/>
            <p:cNvSpPr/>
            <p:nvPr/>
          </p:nvSpPr>
          <p:spPr>
            <a:xfrm>
              <a:off x="1305472" y="2066980"/>
              <a:ext cx="99880" cy="66588"/>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6" name="Google Shape;146;p2"/>
            <p:cNvSpPr/>
            <p:nvPr/>
          </p:nvSpPr>
          <p:spPr>
            <a:xfrm>
              <a:off x="1312496" y="2088563"/>
              <a:ext cx="85924" cy="58555"/>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7" name="Google Shape;147;p2"/>
            <p:cNvSpPr/>
            <p:nvPr/>
          </p:nvSpPr>
          <p:spPr>
            <a:xfrm>
              <a:off x="1327934" y="1987117"/>
              <a:ext cx="55422" cy="83162"/>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8" name="Google Shape;148;p2"/>
            <p:cNvSpPr/>
            <p:nvPr/>
          </p:nvSpPr>
          <p:spPr>
            <a:xfrm>
              <a:off x="1159838" y="1665386"/>
              <a:ext cx="124334" cy="339182"/>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9" name="Google Shape;149;p2"/>
            <p:cNvSpPr/>
            <p:nvPr/>
          </p:nvSpPr>
          <p:spPr>
            <a:xfrm>
              <a:off x="1139099" y="1683460"/>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0" name="Google Shape;150;p2"/>
            <p:cNvSpPr/>
            <p:nvPr/>
          </p:nvSpPr>
          <p:spPr>
            <a:xfrm>
              <a:off x="1151092" y="1852214"/>
              <a:ext cx="99880" cy="66588"/>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1" name="Google Shape;151;p2"/>
            <p:cNvSpPr/>
            <p:nvPr/>
          </p:nvSpPr>
          <p:spPr>
            <a:xfrm>
              <a:off x="1157983" y="1873863"/>
              <a:ext cx="85924" cy="58555"/>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2" name="Google Shape;152;p2"/>
            <p:cNvSpPr/>
            <p:nvPr/>
          </p:nvSpPr>
          <p:spPr>
            <a:xfrm>
              <a:off x="1173553" y="1772417"/>
              <a:ext cx="55422" cy="83162"/>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3" name="Google Shape;153;p2"/>
            <p:cNvSpPr/>
            <p:nvPr/>
          </p:nvSpPr>
          <p:spPr>
            <a:xfrm>
              <a:off x="1031629" y="1864859"/>
              <a:ext cx="197832" cy="232760"/>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4" name="Google Shape;154;p2"/>
            <p:cNvSpPr/>
            <p:nvPr/>
          </p:nvSpPr>
          <p:spPr>
            <a:xfrm>
              <a:off x="1010626" y="1877041"/>
              <a:ext cx="74627" cy="70970"/>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5" name="Google Shape;155;p2"/>
            <p:cNvSpPr/>
            <p:nvPr/>
          </p:nvSpPr>
          <p:spPr>
            <a:xfrm>
              <a:off x="1134925" y="1949468"/>
              <a:ext cx="43328" cy="3399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6" name="Google Shape;156;p2"/>
            <p:cNvSpPr/>
            <p:nvPr/>
          </p:nvSpPr>
          <p:spPr>
            <a:xfrm>
              <a:off x="1094839" y="1944436"/>
              <a:ext cx="83532" cy="57161"/>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7" name="Google Shape;157;p2"/>
            <p:cNvSpPr/>
            <p:nvPr/>
          </p:nvSpPr>
          <p:spPr>
            <a:xfrm>
              <a:off x="1077281" y="1952249"/>
              <a:ext cx="101209" cy="6738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8" name="Google Shape;158;p2"/>
            <p:cNvSpPr/>
            <p:nvPr/>
          </p:nvSpPr>
          <p:spPr>
            <a:xfrm>
              <a:off x="1188792" y="1979734"/>
              <a:ext cx="22462" cy="33373"/>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59" name="Google Shape;159;p2"/>
            <p:cNvSpPr/>
            <p:nvPr/>
          </p:nvSpPr>
          <p:spPr>
            <a:xfrm>
              <a:off x="1046537" y="1669527"/>
              <a:ext cx="55555" cy="75611"/>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160" name="Google Shape;160;p2"/>
          <p:cNvGrpSpPr/>
          <p:nvPr/>
        </p:nvGrpSpPr>
        <p:grpSpPr>
          <a:xfrm>
            <a:off x="103604" y="439924"/>
            <a:ext cx="356303" cy="360400"/>
            <a:chOff x="5297950" y="1632050"/>
            <a:chExt cx="426200" cy="431100"/>
          </a:xfrm>
        </p:grpSpPr>
        <p:sp>
          <p:nvSpPr>
            <p:cNvPr id="161" name="Google Shape;161;p2"/>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2" name="Google Shape;162;p2"/>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163" name="Google Shape;163;p2"/>
          <p:cNvGrpSpPr/>
          <p:nvPr/>
        </p:nvGrpSpPr>
        <p:grpSpPr>
          <a:xfrm>
            <a:off x="5490441" y="148613"/>
            <a:ext cx="936646" cy="829914"/>
            <a:chOff x="5970800" y="1619250"/>
            <a:chExt cx="428650" cy="456725"/>
          </a:xfrm>
        </p:grpSpPr>
        <p:sp>
          <p:nvSpPr>
            <p:cNvPr id="164" name="Google Shape;164;p2"/>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5" name="Google Shape;165;p2"/>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6" name="Google Shape;166;p2"/>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7" name="Google Shape;167;p2"/>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8" name="Google Shape;168;p2"/>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169" name="Google Shape;169;p2"/>
          <p:cNvGrpSpPr/>
          <p:nvPr/>
        </p:nvGrpSpPr>
        <p:grpSpPr>
          <a:xfrm>
            <a:off x="7765270" y="4293843"/>
            <a:ext cx="699509" cy="725338"/>
            <a:chOff x="6625350" y="1613750"/>
            <a:chExt cx="480525" cy="438400"/>
          </a:xfrm>
        </p:grpSpPr>
        <p:sp>
          <p:nvSpPr>
            <p:cNvPr id="170" name="Google Shape;170;p2"/>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1" name="Google Shape;171;p2"/>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2" name="Google Shape;172;p2"/>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3" name="Google Shape;173;p2"/>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4" name="Google Shape;174;p2"/>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75" name="Google Shape;175;p2"/>
          <p:cNvSpPr txBox="1"/>
          <p:nvPr/>
        </p:nvSpPr>
        <p:spPr>
          <a:xfrm>
            <a:off x="1450160" y="4114411"/>
            <a:ext cx="6538523" cy="393925"/>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600"/>
              <a:buFont typeface="Barlow"/>
              <a:buNone/>
            </a:pPr>
            <a:r>
              <a:rPr b="1" i="0" lang="en-US" sz="1600" u="none" cap="none" strike="noStrike">
                <a:solidFill>
                  <a:schemeClr val="accent1"/>
                </a:solidFill>
                <a:latin typeface="Barlow"/>
                <a:ea typeface="Barlow"/>
                <a:cs typeface="Barlow"/>
                <a:sym typeface="Barlow"/>
              </a:rPr>
              <a:t>Keyword – SVD ( Singular Value Decomposition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3"/>
          <p:cNvGrpSpPr/>
          <p:nvPr/>
        </p:nvGrpSpPr>
        <p:grpSpPr>
          <a:xfrm>
            <a:off x="6464495" y="743127"/>
            <a:ext cx="4513712" cy="3351598"/>
            <a:chOff x="996049" y="1552369"/>
            <a:chExt cx="485510" cy="684774"/>
          </a:xfrm>
        </p:grpSpPr>
        <p:sp>
          <p:nvSpPr>
            <p:cNvPr id="181" name="Google Shape;181;p3"/>
            <p:cNvSpPr/>
            <p:nvPr/>
          </p:nvSpPr>
          <p:spPr>
            <a:xfrm>
              <a:off x="1264384" y="1758365"/>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2" name="Google Shape;182;p3"/>
            <p:cNvSpPr/>
            <p:nvPr/>
          </p:nvSpPr>
          <p:spPr>
            <a:xfrm>
              <a:off x="1310707" y="1552369"/>
              <a:ext cx="123404" cy="187230"/>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3" name="Google Shape;183;p3"/>
            <p:cNvSpPr/>
            <p:nvPr/>
          </p:nvSpPr>
          <p:spPr>
            <a:xfrm>
              <a:off x="1237881" y="1778226"/>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4" name="Google Shape;184;p3"/>
            <p:cNvSpPr/>
            <p:nvPr/>
          </p:nvSpPr>
          <p:spPr>
            <a:xfrm>
              <a:off x="1284204" y="1572230"/>
              <a:ext cx="123404" cy="187230"/>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5" name="Google Shape;185;p3"/>
            <p:cNvSpPr/>
            <p:nvPr/>
          </p:nvSpPr>
          <p:spPr>
            <a:xfrm>
              <a:off x="996049" y="1744169"/>
              <a:ext cx="123803" cy="135766"/>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6" name="Google Shape;186;p3"/>
            <p:cNvSpPr/>
            <p:nvPr/>
          </p:nvSpPr>
          <p:spPr>
            <a:xfrm>
              <a:off x="1007048" y="1765748"/>
              <a:ext cx="14088" cy="20853"/>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7" name="Google Shape;187;p3"/>
            <p:cNvSpPr/>
            <p:nvPr/>
          </p:nvSpPr>
          <p:spPr>
            <a:xfrm>
              <a:off x="1027455" y="1778198"/>
              <a:ext cx="40470" cy="32331"/>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8" name="Google Shape;188;p3"/>
            <p:cNvSpPr/>
            <p:nvPr/>
          </p:nvSpPr>
          <p:spPr>
            <a:xfrm>
              <a:off x="1027654" y="1796338"/>
              <a:ext cx="79279" cy="54771"/>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9" name="Google Shape;189;p3"/>
            <p:cNvSpPr/>
            <p:nvPr/>
          </p:nvSpPr>
          <p:spPr>
            <a:xfrm>
              <a:off x="1314218" y="1880086"/>
              <a:ext cx="124334" cy="339182"/>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0" name="Google Shape;190;p3"/>
            <p:cNvSpPr/>
            <p:nvPr/>
          </p:nvSpPr>
          <p:spPr>
            <a:xfrm>
              <a:off x="1293480" y="1897961"/>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1" name="Google Shape;191;p3"/>
            <p:cNvSpPr/>
            <p:nvPr/>
          </p:nvSpPr>
          <p:spPr>
            <a:xfrm>
              <a:off x="1305472" y="2066980"/>
              <a:ext cx="99880" cy="66588"/>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2" name="Google Shape;192;p3"/>
            <p:cNvSpPr/>
            <p:nvPr/>
          </p:nvSpPr>
          <p:spPr>
            <a:xfrm>
              <a:off x="1312496" y="2088563"/>
              <a:ext cx="85924" cy="58555"/>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3" name="Google Shape;193;p3"/>
            <p:cNvSpPr/>
            <p:nvPr/>
          </p:nvSpPr>
          <p:spPr>
            <a:xfrm>
              <a:off x="1327934" y="1987117"/>
              <a:ext cx="55422" cy="83162"/>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4" name="Google Shape;194;p3"/>
            <p:cNvSpPr/>
            <p:nvPr/>
          </p:nvSpPr>
          <p:spPr>
            <a:xfrm>
              <a:off x="1159838" y="1665386"/>
              <a:ext cx="124334" cy="339182"/>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5" name="Google Shape;195;p3"/>
            <p:cNvSpPr/>
            <p:nvPr/>
          </p:nvSpPr>
          <p:spPr>
            <a:xfrm>
              <a:off x="1139099" y="1683460"/>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6" name="Google Shape;196;p3"/>
            <p:cNvSpPr/>
            <p:nvPr/>
          </p:nvSpPr>
          <p:spPr>
            <a:xfrm>
              <a:off x="1151092" y="1852214"/>
              <a:ext cx="99880" cy="66588"/>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7" name="Google Shape;197;p3"/>
            <p:cNvSpPr/>
            <p:nvPr/>
          </p:nvSpPr>
          <p:spPr>
            <a:xfrm>
              <a:off x="1157983" y="1873863"/>
              <a:ext cx="85924" cy="58555"/>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8" name="Google Shape;198;p3"/>
            <p:cNvSpPr/>
            <p:nvPr/>
          </p:nvSpPr>
          <p:spPr>
            <a:xfrm>
              <a:off x="1173553" y="1772417"/>
              <a:ext cx="55422" cy="83162"/>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9" name="Google Shape;199;p3"/>
            <p:cNvSpPr/>
            <p:nvPr/>
          </p:nvSpPr>
          <p:spPr>
            <a:xfrm>
              <a:off x="1031629" y="1864859"/>
              <a:ext cx="197832" cy="232760"/>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0" name="Google Shape;200;p3"/>
            <p:cNvSpPr/>
            <p:nvPr/>
          </p:nvSpPr>
          <p:spPr>
            <a:xfrm>
              <a:off x="1010626" y="1877041"/>
              <a:ext cx="74627" cy="70970"/>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1" name="Google Shape;201;p3"/>
            <p:cNvSpPr/>
            <p:nvPr/>
          </p:nvSpPr>
          <p:spPr>
            <a:xfrm>
              <a:off x="1134925" y="1949468"/>
              <a:ext cx="43328" cy="3399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2" name="Google Shape;202;p3"/>
            <p:cNvSpPr/>
            <p:nvPr/>
          </p:nvSpPr>
          <p:spPr>
            <a:xfrm>
              <a:off x="1094839" y="1944436"/>
              <a:ext cx="83532" cy="57161"/>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3" name="Google Shape;203;p3"/>
            <p:cNvSpPr/>
            <p:nvPr/>
          </p:nvSpPr>
          <p:spPr>
            <a:xfrm>
              <a:off x="1077281" y="1952249"/>
              <a:ext cx="101209" cy="6738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4" name="Google Shape;204;p3"/>
            <p:cNvSpPr/>
            <p:nvPr/>
          </p:nvSpPr>
          <p:spPr>
            <a:xfrm>
              <a:off x="1188792" y="1979734"/>
              <a:ext cx="22462" cy="33373"/>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5" name="Google Shape;205;p3"/>
            <p:cNvSpPr/>
            <p:nvPr/>
          </p:nvSpPr>
          <p:spPr>
            <a:xfrm>
              <a:off x="1046537" y="1669527"/>
              <a:ext cx="55555" cy="75611"/>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06" name="Google Shape;206;p3"/>
          <p:cNvSpPr txBox="1"/>
          <p:nvPr>
            <p:ph idx="1" type="body"/>
          </p:nvPr>
        </p:nvSpPr>
        <p:spPr>
          <a:xfrm>
            <a:off x="229754" y="1447419"/>
            <a:ext cx="6784532" cy="2708241"/>
          </a:xfrm>
          <a:prstGeom prst="rect">
            <a:avLst/>
          </a:prstGeom>
          <a:noFill/>
          <a:ln>
            <a:noFill/>
          </a:ln>
        </p:spPr>
        <p:txBody>
          <a:bodyPr anchorCtr="0" anchor="t" bIns="0" lIns="0" spcFirstLastPara="1" rIns="0" wrap="square" tIns="0">
            <a:noAutofit/>
          </a:bodyPr>
          <a:lstStyle/>
          <a:p>
            <a:pPr indent="-285750" lvl="0" marL="285750" marR="571500" rtl="0" algn="l">
              <a:lnSpc>
                <a:spcPct val="115000"/>
              </a:lnSpc>
              <a:spcBef>
                <a:spcPts val="0"/>
              </a:spcBef>
              <a:spcAft>
                <a:spcPts val="0"/>
              </a:spcAft>
              <a:buSzPts val="2000"/>
              <a:buFont typeface="Noto Sans Symbols"/>
              <a:buChar char="✔"/>
            </a:pPr>
            <a:r>
              <a:rPr lang="en-US" sz="1600">
                <a:solidFill>
                  <a:srgbClr val="FFFFFF"/>
                </a:solidFill>
              </a:rPr>
              <a:t>Reducing the size of an image and aiming to increase the capacity storage of media (limited in capacity). Images of lower size can be transmitted faster over the network. </a:t>
            </a:r>
            <a:endParaRPr/>
          </a:p>
          <a:p>
            <a:pPr indent="-285750" lvl="0" marL="285750" marR="571500" rtl="0" algn="l">
              <a:lnSpc>
                <a:spcPct val="115000"/>
              </a:lnSpc>
              <a:spcBef>
                <a:spcPts val="0"/>
              </a:spcBef>
              <a:spcAft>
                <a:spcPts val="0"/>
              </a:spcAft>
              <a:buSzPts val="2000"/>
              <a:buFont typeface="Noto Sans Symbols"/>
              <a:buChar char="✔"/>
            </a:pPr>
            <a:r>
              <a:rPr lang="en-US" sz="1600">
                <a:solidFill>
                  <a:srgbClr val="FFFFFF"/>
                </a:solidFill>
              </a:rPr>
              <a:t>The objective of image compression is to reduce the redundancy of the image and to store and transfer the data in efficient form. </a:t>
            </a:r>
            <a:endParaRPr/>
          </a:p>
          <a:p>
            <a:pPr indent="-285750" lvl="0" marL="285750" marR="571500" rtl="0" algn="l">
              <a:lnSpc>
                <a:spcPct val="115000"/>
              </a:lnSpc>
              <a:spcBef>
                <a:spcPts val="0"/>
              </a:spcBef>
              <a:spcAft>
                <a:spcPts val="0"/>
              </a:spcAft>
              <a:buSzPts val="2000"/>
              <a:buFont typeface="Noto Sans Symbols"/>
              <a:buChar char="✔"/>
            </a:pPr>
            <a:r>
              <a:rPr lang="en-US" sz="1600">
                <a:solidFill>
                  <a:srgbClr val="FFFFFF"/>
                </a:solidFill>
              </a:rPr>
              <a:t>The technique that we are going to use for the purpose of image compression is SVD which is known as singular value decomposition. We achieve compression by minimizing the number of bits to represent an image. </a:t>
            </a:r>
            <a:endParaRPr/>
          </a:p>
        </p:txBody>
      </p:sp>
      <p:sp>
        <p:nvSpPr>
          <p:cNvPr id="207" name="Google Shape;207;p3"/>
          <p:cNvSpPr txBox="1"/>
          <p:nvPr>
            <p:ph type="title"/>
          </p:nvPr>
        </p:nvSpPr>
        <p:spPr>
          <a:xfrm>
            <a:off x="963592" y="782381"/>
            <a:ext cx="6252264"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400"/>
              <a:buNone/>
            </a:pPr>
            <a:r>
              <a:rPr lang="en-US"/>
              <a:t>Objectives</a:t>
            </a:r>
            <a:endParaRPr/>
          </a:p>
        </p:txBody>
      </p:sp>
      <p:sp>
        <p:nvSpPr>
          <p:cNvPr id="208" name="Google Shape;208;p3"/>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209" name="Google Shape;209;p3"/>
          <p:cNvGrpSpPr/>
          <p:nvPr/>
        </p:nvGrpSpPr>
        <p:grpSpPr>
          <a:xfrm>
            <a:off x="-673881" y="4545763"/>
            <a:ext cx="2783237" cy="907650"/>
            <a:chOff x="5449890" y="2388596"/>
            <a:chExt cx="677099" cy="759637"/>
          </a:xfrm>
        </p:grpSpPr>
        <p:sp>
          <p:nvSpPr>
            <p:cNvPr id="210" name="Google Shape;210;p3"/>
            <p:cNvSpPr/>
            <p:nvPr/>
          </p:nvSpPr>
          <p:spPr>
            <a:xfrm>
              <a:off x="5585132" y="2388596"/>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1" name="Google Shape;211;p3"/>
            <p:cNvSpPr/>
            <p:nvPr/>
          </p:nvSpPr>
          <p:spPr>
            <a:xfrm>
              <a:off x="5561622" y="2401314"/>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2" name="Google Shape;212;p3"/>
            <p:cNvSpPr/>
            <p:nvPr/>
          </p:nvSpPr>
          <p:spPr>
            <a:xfrm>
              <a:off x="5561695" y="2401314"/>
              <a:ext cx="504724" cy="344515"/>
            </a:xfrm>
            <a:custGeom>
              <a:rect b="b" l="l" r="r" t="t"/>
              <a:pathLst>
                <a:path extrusionOk="0" h="3445153" w="5047243">
                  <a:moveTo>
                    <a:pt x="0" y="0"/>
                  </a:moveTo>
                  <a:lnTo>
                    <a:pt x="5047243" y="2911346"/>
                  </a:lnTo>
                  <a:lnTo>
                    <a:pt x="5047243" y="3445154"/>
                  </a:lnTo>
                  <a:lnTo>
                    <a:pt x="0" y="533808"/>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3" name="Google Shape;213;p3"/>
            <p:cNvSpPr/>
            <p:nvPr/>
          </p:nvSpPr>
          <p:spPr>
            <a:xfrm>
              <a:off x="5514148" y="2579096"/>
              <a:ext cx="130645" cy="111534"/>
            </a:xfrm>
            <a:custGeom>
              <a:rect b="b" l="l" r="r" t="t"/>
              <a:pathLst>
                <a:path extrusionOk="0" h="1115342" w="1306448">
                  <a:moveTo>
                    <a:pt x="0" y="0"/>
                  </a:moveTo>
                  <a:lnTo>
                    <a:pt x="1306449" y="753352"/>
                  </a:lnTo>
                  <a:lnTo>
                    <a:pt x="1306449" y="1115343"/>
                  </a:lnTo>
                  <a:lnTo>
                    <a:pt x="0" y="36199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4" name="Google Shape;214;p3"/>
            <p:cNvSpPr/>
            <p:nvPr/>
          </p:nvSpPr>
          <p:spPr>
            <a:xfrm>
              <a:off x="5873279" y="2780382"/>
              <a:ext cx="130645" cy="111534"/>
            </a:xfrm>
            <a:custGeom>
              <a:rect b="b" l="l" r="r" t="t"/>
              <a:pathLst>
                <a:path extrusionOk="0" h="1115343" w="1306449">
                  <a:moveTo>
                    <a:pt x="0" y="0"/>
                  </a:moveTo>
                  <a:lnTo>
                    <a:pt x="1306449" y="753352"/>
                  </a:lnTo>
                  <a:lnTo>
                    <a:pt x="1306449" y="1115343"/>
                  </a:lnTo>
                  <a:lnTo>
                    <a:pt x="0" y="361991"/>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5" name="Google Shape;215;p3"/>
            <p:cNvSpPr/>
            <p:nvPr/>
          </p:nvSpPr>
          <p:spPr>
            <a:xfrm>
              <a:off x="5595689" y="2548855"/>
              <a:ext cx="289946" cy="179600"/>
            </a:xfrm>
            <a:custGeom>
              <a:rect b="b" l="l" r="r" t="t"/>
              <a:pathLst>
                <a:path extrusionOk="0" h="1796003" w="2899464">
                  <a:moveTo>
                    <a:pt x="0" y="0"/>
                  </a:moveTo>
                  <a:lnTo>
                    <a:pt x="2899464" y="1672647"/>
                  </a:lnTo>
                  <a:lnTo>
                    <a:pt x="2899464" y="1796003"/>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6" name="Google Shape;216;p3"/>
            <p:cNvSpPr/>
            <p:nvPr/>
          </p:nvSpPr>
          <p:spPr>
            <a:xfrm>
              <a:off x="5595689" y="2573678"/>
              <a:ext cx="250194" cy="156618"/>
            </a:xfrm>
            <a:custGeom>
              <a:rect b="b" l="l" r="r" t="t"/>
              <a:pathLst>
                <a:path extrusionOk="0" h="1566179" w="2501945">
                  <a:moveTo>
                    <a:pt x="0" y="0"/>
                  </a:moveTo>
                  <a:lnTo>
                    <a:pt x="2501946" y="1442823"/>
                  </a:lnTo>
                  <a:lnTo>
                    <a:pt x="2501946" y="1566179"/>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7" name="Google Shape;217;p3"/>
            <p:cNvSpPr/>
            <p:nvPr/>
          </p:nvSpPr>
          <p:spPr>
            <a:xfrm>
              <a:off x="5595689" y="2598207"/>
              <a:ext cx="212867" cy="135104"/>
            </a:xfrm>
            <a:custGeom>
              <a:rect b="b" l="l" r="r" t="t"/>
              <a:pathLst>
                <a:path extrusionOk="0" h="1351040" w="2128674">
                  <a:moveTo>
                    <a:pt x="0" y="0"/>
                  </a:moveTo>
                  <a:lnTo>
                    <a:pt x="2128674" y="1227685"/>
                  </a:lnTo>
                  <a:lnTo>
                    <a:pt x="2128674" y="1351041"/>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8" name="Google Shape;218;p3"/>
            <p:cNvSpPr/>
            <p:nvPr/>
          </p:nvSpPr>
          <p:spPr>
            <a:xfrm>
              <a:off x="5474506" y="2661489"/>
              <a:ext cx="212280" cy="231733"/>
            </a:xfrm>
            <a:custGeom>
              <a:rect b="b" l="l" r="r" t="t"/>
              <a:pathLst>
                <a:path extrusionOk="0" h="2317328" w="2122796">
                  <a:moveTo>
                    <a:pt x="0" y="0"/>
                  </a:moveTo>
                  <a:lnTo>
                    <a:pt x="2122796" y="1224014"/>
                  </a:lnTo>
                  <a:lnTo>
                    <a:pt x="2122796" y="2317328"/>
                  </a:lnTo>
                  <a:lnTo>
                    <a:pt x="0" y="1093315"/>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9" name="Google Shape;219;p3"/>
            <p:cNvSpPr/>
            <p:nvPr/>
          </p:nvSpPr>
          <p:spPr>
            <a:xfrm>
              <a:off x="5595689" y="2437983"/>
              <a:ext cx="20868" cy="31247"/>
            </a:xfrm>
            <a:custGeom>
              <a:rect b="b" l="l" r="r" t="t"/>
              <a:pathLst>
                <a:path extrusionOk="0" h="312470" w="208679">
                  <a:moveTo>
                    <a:pt x="208679" y="216028"/>
                  </a:moveTo>
                  <a:cubicBezTo>
                    <a:pt x="208679" y="296062"/>
                    <a:pt x="161653" y="333509"/>
                    <a:pt x="104340" y="300468"/>
                  </a:cubicBezTo>
                  <a:cubicBezTo>
                    <a:pt x="47026" y="267426"/>
                    <a:pt x="0" y="175643"/>
                    <a:pt x="0" y="96343"/>
                  </a:cubicBezTo>
                  <a:cubicBezTo>
                    <a:pt x="0" y="17043"/>
                    <a:pt x="47026" y="-21139"/>
                    <a:pt x="104340" y="11903"/>
                  </a:cubicBezTo>
                  <a:cubicBezTo>
                    <a:pt x="161653" y="44945"/>
                    <a:pt x="208679" y="136727"/>
                    <a:pt x="208679" y="216028"/>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0" name="Google Shape;220;p3"/>
            <p:cNvSpPr/>
            <p:nvPr/>
          </p:nvSpPr>
          <p:spPr>
            <a:xfrm>
              <a:off x="5872018" y="2838394"/>
              <a:ext cx="254971" cy="256404"/>
            </a:xfrm>
            <a:custGeom>
              <a:rect b="b" l="l" r="r" t="t"/>
              <a:pathLst>
                <a:path extrusionOk="0" h="2564040" w="2549706">
                  <a:moveTo>
                    <a:pt x="0" y="0"/>
                  </a:moveTo>
                  <a:lnTo>
                    <a:pt x="2549707" y="1470725"/>
                  </a:lnTo>
                  <a:lnTo>
                    <a:pt x="2549707" y="2564040"/>
                  </a:lnTo>
                  <a:lnTo>
                    <a:pt x="0" y="1093315"/>
                  </a:lnTo>
                  <a:lnTo>
                    <a:pt x="0" y="0"/>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1" name="Google Shape;221;p3"/>
            <p:cNvSpPr/>
            <p:nvPr/>
          </p:nvSpPr>
          <p:spPr>
            <a:xfrm>
              <a:off x="5890847" y="2871416"/>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2" name="Google Shape;222;p3"/>
            <p:cNvSpPr/>
            <p:nvPr/>
          </p:nvSpPr>
          <p:spPr>
            <a:xfrm>
              <a:off x="5938027" y="2899900"/>
              <a:ext cx="38429" cy="58374"/>
            </a:xfrm>
            <a:custGeom>
              <a:rect b="b" l="l" r="r" t="t"/>
              <a:pathLst>
                <a:path extrusionOk="0" h="583737" w="384293">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3" name="Google Shape;223;p3"/>
            <p:cNvSpPr/>
            <p:nvPr/>
          </p:nvSpPr>
          <p:spPr>
            <a:xfrm>
              <a:off x="5985208" y="2926626"/>
              <a:ext cx="38429" cy="58374"/>
            </a:xfrm>
            <a:custGeom>
              <a:rect b="b" l="l" r="r" t="t"/>
              <a:pathLst>
                <a:path extrusionOk="0" h="583737" w="384292">
                  <a:moveTo>
                    <a:pt x="0" y="0"/>
                  </a:moveTo>
                  <a:lnTo>
                    <a:pt x="384293" y="221747"/>
                  </a:lnTo>
                  <a:lnTo>
                    <a:pt x="384293" y="583738"/>
                  </a:lnTo>
                  <a:lnTo>
                    <a:pt x="0" y="361257"/>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4" name="Google Shape;224;p3"/>
            <p:cNvSpPr/>
            <p:nvPr/>
          </p:nvSpPr>
          <p:spPr>
            <a:xfrm>
              <a:off x="6032389" y="2955109"/>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5" name="Google Shape;225;p3"/>
            <p:cNvSpPr/>
            <p:nvPr/>
          </p:nvSpPr>
          <p:spPr>
            <a:xfrm>
              <a:off x="5449890" y="2673790"/>
              <a:ext cx="212279" cy="231733"/>
            </a:xfrm>
            <a:custGeom>
              <a:rect b="b" l="l" r="r" t="t"/>
              <a:pathLst>
                <a:path extrusionOk="0" h="2317328" w="2122795">
                  <a:moveTo>
                    <a:pt x="0" y="0"/>
                  </a:moveTo>
                  <a:lnTo>
                    <a:pt x="2122796" y="1224014"/>
                  </a:lnTo>
                  <a:lnTo>
                    <a:pt x="2122796" y="2317329"/>
                  </a:lnTo>
                  <a:lnTo>
                    <a:pt x="0" y="1093315"/>
                  </a:lnTo>
                  <a:lnTo>
                    <a:pt x="0" y="0"/>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6" name="Google Shape;226;p3"/>
            <p:cNvSpPr/>
            <p:nvPr/>
          </p:nvSpPr>
          <p:spPr>
            <a:xfrm>
              <a:off x="5464322" y="2708351"/>
              <a:ext cx="168633" cy="109625"/>
            </a:xfrm>
            <a:custGeom>
              <a:rect b="b" l="l" r="r" t="t"/>
              <a:pathLst>
                <a:path extrusionOk="0" h="1096251" w="1686333">
                  <a:moveTo>
                    <a:pt x="0" y="0"/>
                  </a:moveTo>
                  <a:lnTo>
                    <a:pt x="1686333" y="972896"/>
                  </a:lnTo>
                  <a:lnTo>
                    <a:pt x="1686333" y="1096252"/>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7" name="Google Shape;227;p3"/>
            <p:cNvSpPr/>
            <p:nvPr/>
          </p:nvSpPr>
          <p:spPr>
            <a:xfrm>
              <a:off x="5464322" y="2733173"/>
              <a:ext cx="135054" cy="90241"/>
            </a:xfrm>
            <a:custGeom>
              <a:rect b="b" l="l" r="r" t="t"/>
              <a:pathLst>
                <a:path extrusionOk="0" h="902407" w="1350536">
                  <a:moveTo>
                    <a:pt x="0" y="0"/>
                  </a:moveTo>
                  <a:lnTo>
                    <a:pt x="1350536" y="779051"/>
                  </a:lnTo>
                  <a:lnTo>
                    <a:pt x="1350536" y="902407"/>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8" name="Google Shape;228;p3"/>
            <p:cNvSpPr/>
            <p:nvPr/>
          </p:nvSpPr>
          <p:spPr>
            <a:xfrm>
              <a:off x="5681609" y="2910721"/>
              <a:ext cx="170985" cy="237512"/>
            </a:xfrm>
            <a:custGeom>
              <a:rect b="b" l="l" r="r" t="t"/>
              <a:pathLst>
                <a:path extrusionOk="0" h="2375115" w="1709846">
                  <a:moveTo>
                    <a:pt x="714212" y="714693"/>
                  </a:moveTo>
                  <a:cubicBezTo>
                    <a:pt x="714212" y="860077"/>
                    <a:pt x="681881" y="953328"/>
                    <a:pt x="617220" y="993713"/>
                  </a:cubicBezTo>
                  <a:cubicBezTo>
                    <a:pt x="552559" y="1034097"/>
                    <a:pt x="465854" y="1023083"/>
                    <a:pt x="357106" y="959937"/>
                  </a:cubicBezTo>
                  <a:cubicBezTo>
                    <a:pt x="248358" y="897525"/>
                    <a:pt x="161653" y="808679"/>
                    <a:pt x="96992" y="693400"/>
                  </a:cubicBezTo>
                  <a:cubicBezTo>
                    <a:pt x="32331" y="578855"/>
                    <a:pt x="0" y="448157"/>
                    <a:pt x="0" y="302773"/>
                  </a:cubicBezTo>
                  <a:cubicBezTo>
                    <a:pt x="0" y="157389"/>
                    <a:pt x="32331" y="64138"/>
                    <a:pt x="96992" y="23754"/>
                  </a:cubicBezTo>
                  <a:cubicBezTo>
                    <a:pt x="161653" y="-16631"/>
                    <a:pt x="248358" y="-5617"/>
                    <a:pt x="357106" y="57529"/>
                  </a:cubicBezTo>
                  <a:cubicBezTo>
                    <a:pt x="465854" y="120676"/>
                    <a:pt x="552559" y="208788"/>
                    <a:pt x="617220" y="324067"/>
                  </a:cubicBezTo>
                  <a:cubicBezTo>
                    <a:pt x="681881" y="438611"/>
                    <a:pt x="714212" y="568576"/>
                    <a:pt x="714212" y="714693"/>
                  </a:cubicBezTo>
                  <a:close/>
                  <a:moveTo>
                    <a:pt x="486428" y="583261"/>
                  </a:moveTo>
                  <a:cubicBezTo>
                    <a:pt x="486428" y="503961"/>
                    <a:pt x="474672" y="440080"/>
                    <a:pt x="450424" y="390150"/>
                  </a:cubicBezTo>
                  <a:cubicBezTo>
                    <a:pt x="426176" y="340220"/>
                    <a:pt x="395315" y="304976"/>
                    <a:pt x="357841" y="282948"/>
                  </a:cubicBezTo>
                  <a:cubicBezTo>
                    <a:pt x="318897" y="260186"/>
                    <a:pt x="287301" y="260186"/>
                    <a:pt x="263053" y="281479"/>
                  </a:cubicBezTo>
                  <a:cubicBezTo>
                    <a:pt x="240275" y="304242"/>
                    <a:pt x="228518" y="354905"/>
                    <a:pt x="228518" y="433471"/>
                  </a:cubicBezTo>
                  <a:cubicBezTo>
                    <a:pt x="228518" y="512771"/>
                    <a:pt x="240275" y="577387"/>
                    <a:pt x="263053" y="627316"/>
                  </a:cubicBezTo>
                  <a:cubicBezTo>
                    <a:pt x="287301" y="677246"/>
                    <a:pt x="318897" y="713225"/>
                    <a:pt x="357841" y="735253"/>
                  </a:cubicBezTo>
                  <a:cubicBezTo>
                    <a:pt x="395315" y="757281"/>
                    <a:pt x="426176" y="757281"/>
                    <a:pt x="450424" y="735253"/>
                  </a:cubicBezTo>
                  <a:cubicBezTo>
                    <a:pt x="473937" y="713225"/>
                    <a:pt x="486428" y="661827"/>
                    <a:pt x="486428" y="583261"/>
                  </a:cubicBezTo>
                  <a:close/>
                  <a:moveTo>
                    <a:pt x="1107322" y="527457"/>
                  </a:moveTo>
                  <a:lnTo>
                    <a:pt x="1387275" y="688994"/>
                  </a:lnTo>
                  <a:lnTo>
                    <a:pt x="598850" y="1845456"/>
                  </a:lnTo>
                  <a:lnTo>
                    <a:pt x="318897" y="1683918"/>
                  </a:lnTo>
                  <a:lnTo>
                    <a:pt x="1107322" y="527457"/>
                  </a:lnTo>
                  <a:close/>
                  <a:moveTo>
                    <a:pt x="1709846" y="2072343"/>
                  </a:moveTo>
                  <a:cubicBezTo>
                    <a:pt x="1709846" y="2217726"/>
                    <a:pt x="1677516" y="2310978"/>
                    <a:pt x="1612855" y="2351362"/>
                  </a:cubicBezTo>
                  <a:cubicBezTo>
                    <a:pt x="1548194" y="2391746"/>
                    <a:pt x="1461489" y="2380732"/>
                    <a:pt x="1352741" y="2317586"/>
                  </a:cubicBezTo>
                  <a:cubicBezTo>
                    <a:pt x="1243992" y="2255174"/>
                    <a:pt x="1157288" y="2166328"/>
                    <a:pt x="1092626" y="2051049"/>
                  </a:cubicBezTo>
                  <a:cubicBezTo>
                    <a:pt x="1027965" y="1936504"/>
                    <a:pt x="995635" y="1805806"/>
                    <a:pt x="995635" y="1660422"/>
                  </a:cubicBezTo>
                  <a:cubicBezTo>
                    <a:pt x="995635" y="1515038"/>
                    <a:pt x="1027965" y="1421787"/>
                    <a:pt x="1092626" y="1381403"/>
                  </a:cubicBezTo>
                  <a:cubicBezTo>
                    <a:pt x="1157288" y="1341019"/>
                    <a:pt x="1243992" y="1352032"/>
                    <a:pt x="1352741" y="1415179"/>
                  </a:cubicBezTo>
                  <a:cubicBezTo>
                    <a:pt x="1461489" y="1477591"/>
                    <a:pt x="1548194" y="1566436"/>
                    <a:pt x="1612855" y="1681715"/>
                  </a:cubicBezTo>
                  <a:cubicBezTo>
                    <a:pt x="1677516" y="1796260"/>
                    <a:pt x="1709846" y="1926959"/>
                    <a:pt x="1709846" y="2072343"/>
                  </a:cubicBezTo>
                  <a:close/>
                  <a:moveTo>
                    <a:pt x="1482063" y="1940910"/>
                  </a:moveTo>
                  <a:cubicBezTo>
                    <a:pt x="1482063" y="1861609"/>
                    <a:pt x="1470306" y="1797729"/>
                    <a:pt x="1446058" y="1747799"/>
                  </a:cubicBezTo>
                  <a:cubicBezTo>
                    <a:pt x="1421810" y="1697869"/>
                    <a:pt x="1390949" y="1662625"/>
                    <a:pt x="1353475" y="1640597"/>
                  </a:cubicBezTo>
                  <a:cubicBezTo>
                    <a:pt x="1314532" y="1617835"/>
                    <a:pt x="1282936" y="1617835"/>
                    <a:pt x="1258688" y="1639128"/>
                  </a:cubicBezTo>
                  <a:cubicBezTo>
                    <a:pt x="1235910" y="1661890"/>
                    <a:pt x="1224153" y="1712555"/>
                    <a:pt x="1224153" y="1791121"/>
                  </a:cubicBezTo>
                  <a:cubicBezTo>
                    <a:pt x="1224153" y="1870421"/>
                    <a:pt x="1235910" y="1935036"/>
                    <a:pt x="1258688" y="1984965"/>
                  </a:cubicBezTo>
                  <a:cubicBezTo>
                    <a:pt x="1282936" y="2034895"/>
                    <a:pt x="1314532" y="2070874"/>
                    <a:pt x="1353475" y="2092902"/>
                  </a:cubicBezTo>
                  <a:cubicBezTo>
                    <a:pt x="1390949" y="2114930"/>
                    <a:pt x="1421810" y="2114930"/>
                    <a:pt x="1446058" y="2092902"/>
                  </a:cubicBezTo>
                  <a:cubicBezTo>
                    <a:pt x="1469571" y="2071608"/>
                    <a:pt x="1482063" y="2020210"/>
                    <a:pt x="1482063" y="1940910"/>
                  </a:cubicBez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nvGrpSpPr>
          <p:cNvPr id="229" name="Google Shape;229;p3"/>
          <p:cNvGrpSpPr/>
          <p:nvPr/>
        </p:nvGrpSpPr>
        <p:grpSpPr>
          <a:xfrm>
            <a:off x="8406082" y="4164880"/>
            <a:ext cx="632987" cy="584970"/>
            <a:chOff x="5297950" y="1632050"/>
            <a:chExt cx="426200" cy="431100"/>
          </a:xfrm>
        </p:grpSpPr>
        <p:sp>
          <p:nvSpPr>
            <p:cNvPr id="230" name="Google Shape;230;p3"/>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1" name="Google Shape;231;p3"/>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32" name="Google Shape;232;p3"/>
          <p:cNvGrpSpPr/>
          <p:nvPr/>
        </p:nvGrpSpPr>
        <p:grpSpPr>
          <a:xfrm>
            <a:off x="378781" y="695413"/>
            <a:ext cx="358351" cy="381822"/>
            <a:chOff x="5970800" y="1619250"/>
            <a:chExt cx="428650" cy="456725"/>
          </a:xfrm>
        </p:grpSpPr>
        <p:sp>
          <p:nvSpPr>
            <p:cNvPr id="233" name="Google Shape;233;p3"/>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4" name="Google Shape;234;p3"/>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5" name="Google Shape;235;p3"/>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6" name="Google Shape;236;p3"/>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7" name="Google Shape;237;p3"/>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38" name="Google Shape;238;p3"/>
          <p:cNvGrpSpPr/>
          <p:nvPr/>
        </p:nvGrpSpPr>
        <p:grpSpPr>
          <a:xfrm>
            <a:off x="8264814" y="399319"/>
            <a:ext cx="500405" cy="588521"/>
            <a:chOff x="6625350" y="1613750"/>
            <a:chExt cx="480525" cy="438400"/>
          </a:xfrm>
        </p:grpSpPr>
        <p:sp>
          <p:nvSpPr>
            <p:cNvPr id="239" name="Google Shape;239;p3"/>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0" name="Google Shape;240;p3"/>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1" name="Google Shape;241;p3"/>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2" name="Google Shape;242;p3"/>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3" name="Google Shape;243;p3"/>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pic>
        <p:nvPicPr>
          <p:cNvPr id="249" name="Google Shape;249;p6"/>
          <p:cNvPicPr preferRelativeResize="0"/>
          <p:nvPr/>
        </p:nvPicPr>
        <p:blipFill rotWithShape="1">
          <a:blip r:embed="rId3">
            <a:alphaModFix/>
          </a:blip>
          <a:srcRect b="0" l="0" r="0" t="0"/>
          <a:stretch/>
        </p:blipFill>
        <p:spPr>
          <a:xfrm>
            <a:off x="835894" y="360514"/>
            <a:ext cx="2015461" cy="4389336"/>
          </a:xfrm>
          <a:prstGeom prst="rect">
            <a:avLst/>
          </a:prstGeom>
          <a:noFill/>
          <a:ln>
            <a:noFill/>
          </a:ln>
        </p:spPr>
      </p:pic>
      <p:pic>
        <p:nvPicPr>
          <p:cNvPr id="250" name="Google Shape;250;p6"/>
          <p:cNvPicPr preferRelativeResize="0"/>
          <p:nvPr/>
        </p:nvPicPr>
        <p:blipFill rotWithShape="1">
          <a:blip r:embed="rId3">
            <a:alphaModFix/>
          </a:blip>
          <a:srcRect b="0" l="0" r="0" t="0"/>
          <a:stretch/>
        </p:blipFill>
        <p:spPr>
          <a:xfrm>
            <a:off x="3493827" y="377082"/>
            <a:ext cx="2015461" cy="4389336"/>
          </a:xfrm>
          <a:prstGeom prst="rect">
            <a:avLst/>
          </a:prstGeom>
          <a:noFill/>
          <a:ln>
            <a:noFill/>
          </a:ln>
        </p:spPr>
      </p:pic>
      <p:pic>
        <p:nvPicPr>
          <p:cNvPr id="251" name="Google Shape;251;p6"/>
          <p:cNvPicPr preferRelativeResize="0"/>
          <p:nvPr/>
        </p:nvPicPr>
        <p:blipFill rotWithShape="1">
          <a:blip r:embed="rId3">
            <a:alphaModFix/>
          </a:blip>
          <a:srcRect b="0" l="0" r="0" t="0"/>
          <a:stretch/>
        </p:blipFill>
        <p:spPr>
          <a:xfrm>
            <a:off x="6151761" y="340850"/>
            <a:ext cx="2015461" cy="4389336"/>
          </a:xfrm>
          <a:prstGeom prst="rect">
            <a:avLst/>
          </a:prstGeom>
          <a:noFill/>
          <a:ln>
            <a:noFill/>
          </a:ln>
        </p:spPr>
      </p:pic>
      <p:sp>
        <p:nvSpPr>
          <p:cNvPr id="252" name="Google Shape;252;p6"/>
          <p:cNvSpPr txBox="1"/>
          <p:nvPr/>
        </p:nvSpPr>
        <p:spPr>
          <a:xfrm>
            <a:off x="3304134" y="198486"/>
            <a:ext cx="2535731" cy="284727"/>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rgbClr val="FEEBD9"/>
                </a:solidFill>
                <a:latin typeface="Arial"/>
                <a:ea typeface="Arial"/>
                <a:cs typeface="Arial"/>
                <a:sym typeface="Arial"/>
              </a:rPr>
              <a:t>Redundancy Removal</a:t>
            </a:r>
            <a:endParaRPr/>
          </a:p>
        </p:txBody>
      </p:sp>
      <p:sp>
        <p:nvSpPr>
          <p:cNvPr id="253" name="Google Shape;253;p6"/>
          <p:cNvSpPr txBox="1"/>
          <p:nvPr/>
        </p:nvSpPr>
        <p:spPr>
          <a:xfrm>
            <a:off x="1284484" y="1063992"/>
            <a:ext cx="1317523" cy="348353"/>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400" u="none" cap="none" strike="noStrike">
                <a:solidFill>
                  <a:schemeClr val="accent1"/>
                </a:solidFill>
                <a:latin typeface="Arial"/>
                <a:ea typeface="Arial"/>
                <a:cs typeface="Arial"/>
                <a:sym typeface="Arial"/>
              </a:rPr>
              <a:t>Psycho Visual Redundancy</a:t>
            </a:r>
            <a:endParaRPr b="0" i="0" sz="1400" u="none" cap="none" strike="noStrike">
              <a:solidFill>
                <a:srgbClr val="000000"/>
              </a:solidFill>
              <a:latin typeface="Arial"/>
              <a:ea typeface="Arial"/>
              <a:cs typeface="Arial"/>
              <a:sym typeface="Arial"/>
            </a:endParaRPr>
          </a:p>
        </p:txBody>
      </p:sp>
      <p:sp>
        <p:nvSpPr>
          <p:cNvPr id="254" name="Google Shape;254;p6"/>
          <p:cNvSpPr txBox="1"/>
          <p:nvPr/>
        </p:nvSpPr>
        <p:spPr>
          <a:xfrm>
            <a:off x="4104330" y="1063992"/>
            <a:ext cx="1435509" cy="348353"/>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400" u="none" cap="none" strike="noStrike">
                <a:solidFill>
                  <a:schemeClr val="accent1"/>
                </a:solidFill>
                <a:latin typeface="Arial"/>
                <a:ea typeface="Arial"/>
                <a:cs typeface="Arial"/>
                <a:sym typeface="Arial"/>
              </a:rPr>
              <a:t>Inter Pixel redundancy</a:t>
            </a:r>
            <a:endParaRPr b="0" i="0" sz="1400" u="none" cap="none" strike="noStrike">
              <a:solidFill>
                <a:srgbClr val="000000"/>
              </a:solidFill>
              <a:latin typeface="Arial"/>
              <a:ea typeface="Arial"/>
              <a:cs typeface="Arial"/>
              <a:sym typeface="Arial"/>
            </a:endParaRPr>
          </a:p>
        </p:txBody>
      </p:sp>
      <p:sp>
        <p:nvSpPr>
          <p:cNvPr id="255" name="Google Shape;255;p6"/>
          <p:cNvSpPr txBox="1"/>
          <p:nvPr/>
        </p:nvSpPr>
        <p:spPr>
          <a:xfrm>
            <a:off x="6825813" y="1063991"/>
            <a:ext cx="1208288" cy="348353"/>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1400" u="none" cap="none" strike="noStrike">
                <a:solidFill>
                  <a:schemeClr val="accent1"/>
                </a:solidFill>
                <a:latin typeface="Arial"/>
                <a:ea typeface="Arial"/>
                <a:cs typeface="Arial"/>
                <a:sym typeface="Arial"/>
              </a:rPr>
              <a:t>Coding redundancy </a:t>
            </a:r>
            <a:endParaRPr b="0" i="0" sz="1400" u="none" cap="none" strike="noStrike">
              <a:solidFill>
                <a:srgbClr val="000000"/>
              </a:solidFill>
              <a:latin typeface="Arial"/>
              <a:ea typeface="Arial"/>
              <a:cs typeface="Arial"/>
              <a:sym typeface="Arial"/>
            </a:endParaRPr>
          </a:p>
        </p:txBody>
      </p:sp>
      <p:sp>
        <p:nvSpPr>
          <p:cNvPr id="256" name="Google Shape;256;p6"/>
          <p:cNvSpPr txBox="1"/>
          <p:nvPr/>
        </p:nvSpPr>
        <p:spPr>
          <a:xfrm>
            <a:off x="976778" y="2115823"/>
            <a:ext cx="1382807" cy="1387990"/>
          </a:xfrm>
          <a:prstGeom prst="rect">
            <a:avLst/>
          </a:prstGeom>
          <a:noFill/>
          <a:ln>
            <a:noFill/>
          </a:ln>
        </p:spPr>
        <p:txBody>
          <a:bodyPr anchorCtr="0" anchor="b" bIns="0" lIns="0" spcFirstLastPara="1" rIns="0" wrap="square" tIns="0">
            <a:noAutofit/>
          </a:bodyPr>
          <a:lstStyle/>
          <a:p>
            <a:pPr indent="-342900" lvl="0" marL="342900" marR="0" rtl="0" algn="l">
              <a:lnSpc>
                <a:spcPct val="100000"/>
              </a:lnSpc>
              <a:spcBef>
                <a:spcPts val="0"/>
              </a:spcBef>
              <a:spcAft>
                <a:spcPts val="0"/>
              </a:spcAft>
              <a:buClr>
                <a:schemeClr val="accent1"/>
              </a:buClr>
              <a:buSzPts val="1800"/>
              <a:buFont typeface="Arial"/>
              <a:buChar char="•"/>
            </a:pPr>
            <a:r>
              <a:rPr b="0" i="0" lang="en-US" sz="1800" u="none" cap="none" strike="noStrike">
                <a:solidFill>
                  <a:schemeClr val="accent1"/>
                </a:solidFill>
                <a:latin typeface="Arial"/>
                <a:ea typeface="Arial"/>
                <a:cs typeface="Arial"/>
                <a:sym typeface="Arial"/>
              </a:rPr>
              <a:t>Limitation of human eye to interpret fin</a:t>
            </a:r>
            <a:r>
              <a:rPr lang="en-US" sz="1800">
                <a:solidFill>
                  <a:schemeClr val="accent1"/>
                </a:solidFill>
              </a:rPr>
              <a:t>e </a:t>
            </a:r>
            <a:r>
              <a:rPr b="0" i="0" lang="en-US" sz="1800" u="none" cap="none" strike="noStrike">
                <a:solidFill>
                  <a:schemeClr val="accent1"/>
                </a:solidFill>
                <a:latin typeface="Arial"/>
                <a:ea typeface="Arial"/>
                <a:cs typeface="Arial"/>
                <a:sym typeface="Arial"/>
              </a:rPr>
              <a:t>details</a:t>
            </a:r>
            <a:endParaRPr/>
          </a:p>
        </p:txBody>
      </p:sp>
      <p:sp>
        <p:nvSpPr>
          <p:cNvPr id="257" name="Google Shape;257;p6"/>
          <p:cNvSpPr txBox="1"/>
          <p:nvPr/>
        </p:nvSpPr>
        <p:spPr>
          <a:xfrm>
            <a:off x="3625371" y="1412345"/>
            <a:ext cx="1752372" cy="2071333"/>
          </a:xfrm>
          <a:prstGeom prst="rect">
            <a:avLst/>
          </a:prstGeom>
          <a:noFill/>
          <a:ln>
            <a:noFill/>
          </a:ln>
        </p:spPr>
        <p:txBody>
          <a:bodyPr anchorCtr="0" anchor="b" bIns="0" lIns="0" spcFirstLastPara="1" rIns="0" wrap="square" tIns="0">
            <a:noAutofit/>
          </a:bodyPr>
          <a:lstStyle/>
          <a:p>
            <a:pPr indent="-285750" lvl="0" marL="285750" marR="0" rtl="0" algn="l">
              <a:lnSpc>
                <a:spcPct val="100000"/>
              </a:lnSpc>
              <a:spcBef>
                <a:spcPts val="0"/>
              </a:spcBef>
              <a:spcAft>
                <a:spcPts val="0"/>
              </a:spcAft>
              <a:buClr>
                <a:schemeClr val="accent1"/>
              </a:buClr>
              <a:buSzPts val="1800"/>
              <a:buFont typeface="Arial"/>
              <a:buChar char="•"/>
            </a:pPr>
            <a:r>
              <a:rPr b="0" i="0" lang="en-US" sz="1800" u="none" cap="none" strike="noStrike">
                <a:solidFill>
                  <a:schemeClr val="accent1"/>
                </a:solidFill>
                <a:latin typeface="Arial"/>
                <a:ea typeface="Arial"/>
                <a:cs typeface="Arial"/>
                <a:sym typeface="Arial"/>
              </a:rPr>
              <a:t>Redundancy due to similarities in neighboring pixels.</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800" u="none" cap="none" strike="noStrike">
              <a:solidFill>
                <a:schemeClr val="accent1"/>
              </a:solidFill>
              <a:latin typeface="Arial"/>
              <a:ea typeface="Arial"/>
              <a:cs typeface="Arial"/>
              <a:sym typeface="Arial"/>
            </a:endParaRPr>
          </a:p>
        </p:txBody>
      </p:sp>
      <p:sp>
        <p:nvSpPr>
          <p:cNvPr id="258" name="Google Shape;258;p6"/>
          <p:cNvSpPr txBox="1"/>
          <p:nvPr/>
        </p:nvSpPr>
        <p:spPr>
          <a:xfrm>
            <a:off x="6445274" y="1684605"/>
            <a:ext cx="1553497" cy="2250425"/>
          </a:xfrm>
          <a:prstGeom prst="rect">
            <a:avLst/>
          </a:prstGeom>
          <a:noFill/>
          <a:ln>
            <a:noFill/>
          </a:ln>
        </p:spPr>
        <p:txBody>
          <a:bodyPr anchorCtr="0" anchor="b" bIns="0" lIns="0" spcFirstLastPara="1" rIns="0" wrap="square" tIns="0">
            <a:noAutofit/>
          </a:bodyPr>
          <a:lstStyle/>
          <a:p>
            <a:pPr indent="-285750" lvl="0" marL="285750" marR="0" rtl="0" algn="l">
              <a:lnSpc>
                <a:spcPct val="100000"/>
              </a:lnSpc>
              <a:spcBef>
                <a:spcPts val="0"/>
              </a:spcBef>
              <a:spcAft>
                <a:spcPts val="0"/>
              </a:spcAft>
              <a:buClr>
                <a:schemeClr val="accent1"/>
              </a:buClr>
              <a:buSzPts val="1800"/>
              <a:buFont typeface="Arial"/>
              <a:buChar char="•"/>
            </a:pPr>
            <a:r>
              <a:rPr b="0" i="0" lang="en-US" sz="1800" u="none" cap="none" strike="noStrike">
                <a:solidFill>
                  <a:schemeClr val="accent1"/>
                </a:solidFill>
                <a:latin typeface="Arial"/>
                <a:ea typeface="Arial"/>
                <a:cs typeface="Arial"/>
                <a:sym typeface="Arial"/>
              </a:rPr>
              <a:t>Happens when more bits are used to define image than required</a:t>
            </a:r>
            <a:endParaRPr/>
          </a:p>
          <a:p>
            <a:pPr indent="-171450" lvl="0" marL="285750" marR="0" rtl="0" algn="l">
              <a:lnSpc>
                <a:spcPct val="100000"/>
              </a:lnSpc>
              <a:spcBef>
                <a:spcPts val="0"/>
              </a:spcBef>
              <a:spcAft>
                <a:spcPts val="0"/>
              </a:spcAft>
              <a:buClr>
                <a:schemeClr val="accent1"/>
              </a:buClr>
              <a:buSzPts val="1800"/>
              <a:buFont typeface="Arial"/>
              <a:buNone/>
            </a:pPr>
            <a:r>
              <a:t/>
            </a:r>
            <a:endParaRPr b="0" i="0" sz="1800" u="none" cap="none" strike="noStrike">
              <a:solidFill>
                <a:schemeClr val="accen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8"/>
          <p:cNvGrpSpPr/>
          <p:nvPr/>
        </p:nvGrpSpPr>
        <p:grpSpPr>
          <a:xfrm>
            <a:off x="6116188" y="-130416"/>
            <a:ext cx="2272687" cy="3020381"/>
            <a:chOff x="996049" y="1552369"/>
            <a:chExt cx="485510" cy="684774"/>
          </a:xfrm>
        </p:grpSpPr>
        <p:sp>
          <p:nvSpPr>
            <p:cNvPr id="264" name="Google Shape;264;p8"/>
            <p:cNvSpPr/>
            <p:nvPr/>
          </p:nvSpPr>
          <p:spPr>
            <a:xfrm>
              <a:off x="1264384" y="1758365"/>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5" name="Google Shape;265;p8"/>
            <p:cNvSpPr/>
            <p:nvPr/>
          </p:nvSpPr>
          <p:spPr>
            <a:xfrm>
              <a:off x="1310707" y="1552369"/>
              <a:ext cx="123404" cy="187230"/>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6" name="Google Shape;266;p8"/>
            <p:cNvSpPr/>
            <p:nvPr/>
          </p:nvSpPr>
          <p:spPr>
            <a:xfrm>
              <a:off x="1237881" y="1778226"/>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7" name="Google Shape;267;p8"/>
            <p:cNvSpPr/>
            <p:nvPr/>
          </p:nvSpPr>
          <p:spPr>
            <a:xfrm>
              <a:off x="1284204" y="1572230"/>
              <a:ext cx="123404" cy="187230"/>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8" name="Google Shape;268;p8"/>
            <p:cNvSpPr/>
            <p:nvPr/>
          </p:nvSpPr>
          <p:spPr>
            <a:xfrm>
              <a:off x="996049" y="1744169"/>
              <a:ext cx="123803" cy="135766"/>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9" name="Google Shape;269;p8"/>
            <p:cNvSpPr/>
            <p:nvPr/>
          </p:nvSpPr>
          <p:spPr>
            <a:xfrm>
              <a:off x="1007048" y="1765748"/>
              <a:ext cx="14088" cy="20853"/>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0" name="Google Shape;270;p8"/>
            <p:cNvSpPr/>
            <p:nvPr/>
          </p:nvSpPr>
          <p:spPr>
            <a:xfrm>
              <a:off x="1027455" y="1778198"/>
              <a:ext cx="40470" cy="32331"/>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1" name="Google Shape;271;p8"/>
            <p:cNvSpPr/>
            <p:nvPr/>
          </p:nvSpPr>
          <p:spPr>
            <a:xfrm>
              <a:off x="1027654" y="1796338"/>
              <a:ext cx="79279" cy="54771"/>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2" name="Google Shape;272;p8"/>
            <p:cNvSpPr/>
            <p:nvPr/>
          </p:nvSpPr>
          <p:spPr>
            <a:xfrm>
              <a:off x="1314218" y="1880086"/>
              <a:ext cx="124334" cy="339182"/>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3" name="Google Shape;273;p8"/>
            <p:cNvSpPr/>
            <p:nvPr/>
          </p:nvSpPr>
          <p:spPr>
            <a:xfrm>
              <a:off x="1293480" y="1897961"/>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4" name="Google Shape;274;p8"/>
            <p:cNvSpPr/>
            <p:nvPr/>
          </p:nvSpPr>
          <p:spPr>
            <a:xfrm>
              <a:off x="1305472" y="2066980"/>
              <a:ext cx="99880" cy="66588"/>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5" name="Google Shape;275;p8"/>
            <p:cNvSpPr/>
            <p:nvPr/>
          </p:nvSpPr>
          <p:spPr>
            <a:xfrm>
              <a:off x="1312496" y="2088563"/>
              <a:ext cx="85924" cy="58555"/>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6" name="Google Shape;276;p8"/>
            <p:cNvSpPr/>
            <p:nvPr/>
          </p:nvSpPr>
          <p:spPr>
            <a:xfrm>
              <a:off x="1327934" y="1987117"/>
              <a:ext cx="55422" cy="83162"/>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7" name="Google Shape;277;p8"/>
            <p:cNvSpPr/>
            <p:nvPr/>
          </p:nvSpPr>
          <p:spPr>
            <a:xfrm>
              <a:off x="1159838" y="1665386"/>
              <a:ext cx="124334" cy="339182"/>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8" name="Google Shape;278;p8"/>
            <p:cNvSpPr/>
            <p:nvPr/>
          </p:nvSpPr>
          <p:spPr>
            <a:xfrm>
              <a:off x="1139099" y="1683460"/>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9" name="Google Shape;279;p8"/>
            <p:cNvSpPr/>
            <p:nvPr/>
          </p:nvSpPr>
          <p:spPr>
            <a:xfrm>
              <a:off x="1151092" y="1852214"/>
              <a:ext cx="99880" cy="66588"/>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0" name="Google Shape;280;p8"/>
            <p:cNvSpPr/>
            <p:nvPr/>
          </p:nvSpPr>
          <p:spPr>
            <a:xfrm>
              <a:off x="1157983" y="1873863"/>
              <a:ext cx="85924" cy="58555"/>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1" name="Google Shape;281;p8"/>
            <p:cNvSpPr/>
            <p:nvPr/>
          </p:nvSpPr>
          <p:spPr>
            <a:xfrm>
              <a:off x="1173553" y="1772417"/>
              <a:ext cx="55422" cy="83162"/>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2" name="Google Shape;282;p8"/>
            <p:cNvSpPr/>
            <p:nvPr/>
          </p:nvSpPr>
          <p:spPr>
            <a:xfrm>
              <a:off x="1031629" y="1864859"/>
              <a:ext cx="197832" cy="232760"/>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3" name="Google Shape;283;p8"/>
            <p:cNvSpPr/>
            <p:nvPr/>
          </p:nvSpPr>
          <p:spPr>
            <a:xfrm>
              <a:off x="1010626" y="1877041"/>
              <a:ext cx="74627" cy="70970"/>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4" name="Google Shape;284;p8"/>
            <p:cNvSpPr/>
            <p:nvPr/>
          </p:nvSpPr>
          <p:spPr>
            <a:xfrm>
              <a:off x="1134925" y="1949468"/>
              <a:ext cx="43328" cy="3399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5" name="Google Shape;285;p8"/>
            <p:cNvSpPr/>
            <p:nvPr/>
          </p:nvSpPr>
          <p:spPr>
            <a:xfrm>
              <a:off x="1094839" y="1944436"/>
              <a:ext cx="83532" cy="57161"/>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6" name="Google Shape;286;p8"/>
            <p:cNvSpPr/>
            <p:nvPr/>
          </p:nvSpPr>
          <p:spPr>
            <a:xfrm>
              <a:off x="1077281" y="1952249"/>
              <a:ext cx="101209" cy="6738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7" name="Google Shape;287;p8"/>
            <p:cNvSpPr/>
            <p:nvPr/>
          </p:nvSpPr>
          <p:spPr>
            <a:xfrm>
              <a:off x="1188792" y="1979734"/>
              <a:ext cx="22462" cy="33373"/>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8" name="Google Shape;288;p8"/>
            <p:cNvSpPr/>
            <p:nvPr/>
          </p:nvSpPr>
          <p:spPr>
            <a:xfrm>
              <a:off x="1046537" y="1669527"/>
              <a:ext cx="55555" cy="75611"/>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89" name="Google Shape;289;p8"/>
          <p:cNvSpPr txBox="1"/>
          <p:nvPr>
            <p:ph idx="1" type="body"/>
          </p:nvPr>
        </p:nvSpPr>
        <p:spPr>
          <a:xfrm>
            <a:off x="229754" y="1447419"/>
            <a:ext cx="5869442" cy="2708241"/>
          </a:xfrm>
          <a:prstGeom prst="rect">
            <a:avLst/>
          </a:prstGeom>
          <a:noFill/>
          <a:ln>
            <a:noFill/>
          </a:ln>
        </p:spPr>
        <p:txBody>
          <a:bodyPr anchorCtr="0" anchor="t" bIns="0" lIns="0" spcFirstLastPara="1" rIns="0" wrap="square" tIns="0">
            <a:noAutofit/>
          </a:bodyPr>
          <a:lstStyle/>
          <a:p>
            <a:pPr indent="-285750" lvl="0" marL="285750" marR="571500" rtl="0" algn="l">
              <a:lnSpc>
                <a:spcPct val="115000"/>
              </a:lnSpc>
              <a:spcBef>
                <a:spcPts val="0"/>
              </a:spcBef>
              <a:spcAft>
                <a:spcPts val="0"/>
              </a:spcAft>
              <a:buSzPts val="2000"/>
              <a:buFont typeface="Noto Sans Symbols"/>
              <a:buChar char="✔"/>
            </a:pPr>
            <a:r>
              <a:rPr lang="en-US" sz="1800">
                <a:latin typeface="Times New Roman"/>
                <a:ea typeface="Times New Roman"/>
                <a:cs typeface="Times New Roman"/>
                <a:sym typeface="Times New Roman"/>
              </a:rPr>
              <a:t>Applying SVD does not result in reduction of the image size rather it remains the same. </a:t>
            </a:r>
            <a:endParaRPr/>
          </a:p>
          <a:p>
            <a:pPr indent="-285750" lvl="0" marL="285750" marR="571500" rtl="0" algn="l">
              <a:lnSpc>
                <a:spcPct val="115000"/>
              </a:lnSpc>
              <a:spcBef>
                <a:spcPts val="0"/>
              </a:spcBef>
              <a:spcAft>
                <a:spcPts val="0"/>
              </a:spcAft>
              <a:buSzPts val="2000"/>
              <a:buFont typeface="Noto Sans Symbols"/>
              <a:buChar char="✔"/>
            </a:pPr>
            <a:r>
              <a:rPr b="1" lang="en-US" sz="1600">
                <a:solidFill>
                  <a:srgbClr val="FFFFFF"/>
                </a:solidFill>
              </a:rPr>
              <a:t>After applying SVD, We can take the first k values of these sorted(descending) singular values and the image quality is directly proportional to the value of k and inversely proportional to the compression quality.</a:t>
            </a:r>
            <a:endParaRPr/>
          </a:p>
          <a:p>
            <a:pPr indent="-285750" lvl="0" marL="285750" marR="571500" rtl="0" algn="l">
              <a:lnSpc>
                <a:spcPct val="115000"/>
              </a:lnSpc>
              <a:spcBef>
                <a:spcPts val="0"/>
              </a:spcBef>
              <a:spcAft>
                <a:spcPts val="0"/>
              </a:spcAft>
              <a:buSzPts val="2000"/>
              <a:buFont typeface="Noto Sans Symbols"/>
              <a:buChar char="✔"/>
            </a:pPr>
            <a:r>
              <a:rPr lang="en-US" sz="1800">
                <a:latin typeface="Times New Roman"/>
                <a:ea typeface="Times New Roman"/>
                <a:cs typeface="Times New Roman"/>
                <a:sym typeface="Times New Roman"/>
              </a:rPr>
              <a:t>The removal follows the property of removing only those values which contain the least information</a:t>
            </a:r>
            <a:endParaRPr b="1" sz="1600">
              <a:solidFill>
                <a:srgbClr val="FFFFFF"/>
              </a:solidFill>
            </a:endParaRPr>
          </a:p>
          <a:p>
            <a:pPr indent="-158750" lvl="0" marL="285750" marR="571500" rtl="0" algn="l">
              <a:lnSpc>
                <a:spcPct val="115000"/>
              </a:lnSpc>
              <a:spcBef>
                <a:spcPts val="0"/>
              </a:spcBef>
              <a:spcAft>
                <a:spcPts val="0"/>
              </a:spcAft>
              <a:buSzPts val="2000"/>
              <a:buFont typeface="Noto Sans Symbols"/>
              <a:buNone/>
            </a:pPr>
            <a:r>
              <a:t/>
            </a:r>
            <a:endParaRPr sz="1600">
              <a:solidFill>
                <a:srgbClr val="FFFFFF"/>
              </a:solidFill>
            </a:endParaRPr>
          </a:p>
        </p:txBody>
      </p:sp>
      <p:sp>
        <p:nvSpPr>
          <p:cNvPr id="290" name="Google Shape;290;p8"/>
          <p:cNvSpPr txBox="1"/>
          <p:nvPr>
            <p:ph type="title"/>
          </p:nvPr>
        </p:nvSpPr>
        <p:spPr>
          <a:xfrm>
            <a:off x="855300" y="836000"/>
            <a:ext cx="6252264"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400"/>
              <a:buNone/>
            </a:pPr>
            <a:r>
              <a:rPr lang="en-US"/>
              <a:t>SVD implementation</a:t>
            </a:r>
            <a:endParaRPr/>
          </a:p>
        </p:txBody>
      </p:sp>
      <p:sp>
        <p:nvSpPr>
          <p:cNvPr id="291" name="Google Shape;291;p8"/>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292" name="Google Shape;292;p8"/>
          <p:cNvGrpSpPr/>
          <p:nvPr/>
        </p:nvGrpSpPr>
        <p:grpSpPr>
          <a:xfrm>
            <a:off x="3304333" y="-97321"/>
            <a:ext cx="2248277" cy="759637"/>
            <a:chOff x="5449890" y="2388596"/>
            <a:chExt cx="677099" cy="759637"/>
          </a:xfrm>
        </p:grpSpPr>
        <p:sp>
          <p:nvSpPr>
            <p:cNvPr id="293" name="Google Shape;293;p8"/>
            <p:cNvSpPr/>
            <p:nvPr/>
          </p:nvSpPr>
          <p:spPr>
            <a:xfrm>
              <a:off x="5585132" y="2388596"/>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4" name="Google Shape;294;p8"/>
            <p:cNvSpPr/>
            <p:nvPr/>
          </p:nvSpPr>
          <p:spPr>
            <a:xfrm>
              <a:off x="5561622" y="2401314"/>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5" name="Google Shape;295;p8"/>
            <p:cNvSpPr/>
            <p:nvPr/>
          </p:nvSpPr>
          <p:spPr>
            <a:xfrm>
              <a:off x="5561695" y="2401314"/>
              <a:ext cx="504724" cy="344515"/>
            </a:xfrm>
            <a:custGeom>
              <a:rect b="b" l="l" r="r" t="t"/>
              <a:pathLst>
                <a:path extrusionOk="0" h="3445153" w="5047243">
                  <a:moveTo>
                    <a:pt x="0" y="0"/>
                  </a:moveTo>
                  <a:lnTo>
                    <a:pt x="5047243" y="2911346"/>
                  </a:lnTo>
                  <a:lnTo>
                    <a:pt x="5047243" y="3445154"/>
                  </a:lnTo>
                  <a:lnTo>
                    <a:pt x="0" y="533808"/>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6" name="Google Shape;296;p8"/>
            <p:cNvSpPr/>
            <p:nvPr/>
          </p:nvSpPr>
          <p:spPr>
            <a:xfrm>
              <a:off x="5514148" y="2579096"/>
              <a:ext cx="130645" cy="111534"/>
            </a:xfrm>
            <a:custGeom>
              <a:rect b="b" l="l" r="r" t="t"/>
              <a:pathLst>
                <a:path extrusionOk="0" h="1115342" w="1306448">
                  <a:moveTo>
                    <a:pt x="0" y="0"/>
                  </a:moveTo>
                  <a:lnTo>
                    <a:pt x="1306449" y="753352"/>
                  </a:lnTo>
                  <a:lnTo>
                    <a:pt x="1306449" y="1115343"/>
                  </a:lnTo>
                  <a:lnTo>
                    <a:pt x="0" y="36199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7" name="Google Shape;297;p8"/>
            <p:cNvSpPr/>
            <p:nvPr/>
          </p:nvSpPr>
          <p:spPr>
            <a:xfrm>
              <a:off x="5873279" y="2780382"/>
              <a:ext cx="130645" cy="111534"/>
            </a:xfrm>
            <a:custGeom>
              <a:rect b="b" l="l" r="r" t="t"/>
              <a:pathLst>
                <a:path extrusionOk="0" h="1115343" w="1306449">
                  <a:moveTo>
                    <a:pt x="0" y="0"/>
                  </a:moveTo>
                  <a:lnTo>
                    <a:pt x="1306449" y="753352"/>
                  </a:lnTo>
                  <a:lnTo>
                    <a:pt x="1306449" y="1115343"/>
                  </a:lnTo>
                  <a:lnTo>
                    <a:pt x="0" y="361991"/>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8" name="Google Shape;298;p8"/>
            <p:cNvSpPr/>
            <p:nvPr/>
          </p:nvSpPr>
          <p:spPr>
            <a:xfrm>
              <a:off x="5595689" y="2548855"/>
              <a:ext cx="289946" cy="179600"/>
            </a:xfrm>
            <a:custGeom>
              <a:rect b="b" l="l" r="r" t="t"/>
              <a:pathLst>
                <a:path extrusionOk="0" h="1796003" w="2899464">
                  <a:moveTo>
                    <a:pt x="0" y="0"/>
                  </a:moveTo>
                  <a:lnTo>
                    <a:pt x="2899464" y="1672647"/>
                  </a:lnTo>
                  <a:lnTo>
                    <a:pt x="2899464" y="1796003"/>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9" name="Google Shape;299;p8"/>
            <p:cNvSpPr/>
            <p:nvPr/>
          </p:nvSpPr>
          <p:spPr>
            <a:xfrm>
              <a:off x="5595689" y="2573678"/>
              <a:ext cx="250194" cy="156618"/>
            </a:xfrm>
            <a:custGeom>
              <a:rect b="b" l="l" r="r" t="t"/>
              <a:pathLst>
                <a:path extrusionOk="0" h="1566179" w="2501945">
                  <a:moveTo>
                    <a:pt x="0" y="0"/>
                  </a:moveTo>
                  <a:lnTo>
                    <a:pt x="2501946" y="1442823"/>
                  </a:lnTo>
                  <a:lnTo>
                    <a:pt x="2501946" y="1566179"/>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0" name="Google Shape;300;p8"/>
            <p:cNvSpPr/>
            <p:nvPr/>
          </p:nvSpPr>
          <p:spPr>
            <a:xfrm>
              <a:off x="5595689" y="2598207"/>
              <a:ext cx="212867" cy="135104"/>
            </a:xfrm>
            <a:custGeom>
              <a:rect b="b" l="l" r="r" t="t"/>
              <a:pathLst>
                <a:path extrusionOk="0" h="1351040" w="2128674">
                  <a:moveTo>
                    <a:pt x="0" y="0"/>
                  </a:moveTo>
                  <a:lnTo>
                    <a:pt x="2128674" y="1227685"/>
                  </a:lnTo>
                  <a:lnTo>
                    <a:pt x="2128674" y="1351041"/>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1" name="Google Shape;301;p8"/>
            <p:cNvSpPr/>
            <p:nvPr/>
          </p:nvSpPr>
          <p:spPr>
            <a:xfrm>
              <a:off x="5474506" y="2661489"/>
              <a:ext cx="212280" cy="231733"/>
            </a:xfrm>
            <a:custGeom>
              <a:rect b="b" l="l" r="r" t="t"/>
              <a:pathLst>
                <a:path extrusionOk="0" h="2317328" w="2122796">
                  <a:moveTo>
                    <a:pt x="0" y="0"/>
                  </a:moveTo>
                  <a:lnTo>
                    <a:pt x="2122796" y="1224014"/>
                  </a:lnTo>
                  <a:lnTo>
                    <a:pt x="2122796" y="2317328"/>
                  </a:lnTo>
                  <a:lnTo>
                    <a:pt x="0" y="1093315"/>
                  </a:lnTo>
                  <a:lnTo>
                    <a:pt x="0" y="0"/>
                  </a:lnTo>
                  <a:close/>
                </a:path>
              </a:pathLst>
            </a:custGeom>
            <a:solidFill>
              <a:srgbClr val="FFFFFF">
                <a:alpha val="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2" name="Google Shape;302;p8"/>
            <p:cNvSpPr/>
            <p:nvPr/>
          </p:nvSpPr>
          <p:spPr>
            <a:xfrm>
              <a:off x="5595689" y="2437983"/>
              <a:ext cx="20868" cy="31247"/>
            </a:xfrm>
            <a:custGeom>
              <a:rect b="b" l="l" r="r" t="t"/>
              <a:pathLst>
                <a:path extrusionOk="0" h="312470" w="208679">
                  <a:moveTo>
                    <a:pt x="208679" y="216028"/>
                  </a:moveTo>
                  <a:cubicBezTo>
                    <a:pt x="208679" y="296062"/>
                    <a:pt x="161653" y="333509"/>
                    <a:pt x="104340" y="300468"/>
                  </a:cubicBezTo>
                  <a:cubicBezTo>
                    <a:pt x="47026" y="267426"/>
                    <a:pt x="0" y="175643"/>
                    <a:pt x="0" y="96343"/>
                  </a:cubicBezTo>
                  <a:cubicBezTo>
                    <a:pt x="0" y="17043"/>
                    <a:pt x="47026" y="-21139"/>
                    <a:pt x="104340" y="11903"/>
                  </a:cubicBezTo>
                  <a:cubicBezTo>
                    <a:pt x="161653" y="44945"/>
                    <a:pt x="208679" y="136727"/>
                    <a:pt x="208679" y="216028"/>
                  </a:cubicBez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3" name="Google Shape;303;p8"/>
            <p:cNvSpPr/>
            <p:nvPr/>
          </p:nvSpPr>
          <p:spPr>
            <a:xfrm>
              <a:off x="5872018" y="2838394"/>
              <a:ext cx="254971" cy="256404"/>
            </a:xfrm>
            <a:custGeom>
              <a:rect b="b" l="l" r="r" t="t"/>
              <a:pathLst>
                <a:path extrusionOk="0" h="2564040" w="2549706">
                  <a:moveTo>
                    <a:pt x="0" y="0"/>
                  </a:moveTo>
                  <a:lnTo>
                    <a:pt x="2549707" y="1470725"/>
                  </a:lnTo>
                  <a:lnTo>
                    <a:pt x="2549707" y="2564040"/>
                  </a:lnTo>
                  <a:lnTo>
                    <a:pt x="0" y="1093315"/>
                  </a:lnTo>
                  <a:lnTo>
                    <a:pt x="0" y="0"/>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4" name="Google Shape;304;p8"/>
            <p:cNvSpPr/>
            <p:nvPr/>
          </p:nvSpPr>
          <p:spPr>
            <a:xfrm>
              <a:off x="5890847" y="2871416"/>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5" name="Google Shape;305;p8"/>
            <p:cNvSpPr/>
            <p:nvPr/>
          </p:nvSpPr>
          <p:spPr>
            <a:xfrm>
              <a:off x="5938027" y="2899900"/>
              <a:ext cx="38429" cy="58374"/>
            </a:xfrm>
            <a:custGeom>
              <a:rect b="b" l="l" r="r" t="t"/>
              <a:pathLst>
                <a:path extrusionOk="0" h="583737" w="384293">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6" name="Google Shape;306;p8"/>
            <p:cNvSpPr/>
            <p:nvPr/>
          </p:nvSpPr>
          <p:spPr>
            <a:xfrm>
              <a:off x="5985208" y="2926626"/>
              <a:ext cx="38429" cy="58374"/>
            </a:xfrm>
            <a:custGeom>
              <a:rect b="b" l="l" r="r" t="t"/>
              <a:pathLst>
                <a:path extrusionOk="0" h="583737" w="384292">
                  <a:moveTo>
                    <a:pt x="0" y="0"/>
                  </a:moveTo>
                  <a:lnTo>
                    <a:pt x="384293" y="221747"/>
                  </a:lnTo>
                  <a:lnTo>
                    <a:pt x="384293" y="583738"/>
                  </a:lnTo>
                  <a:lnTo>
                    <a:pt x="0" y="361257"/>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7" name="Google Shape;307;p8"/>
            <p:cNvSpPr/>
            <p:nvPr/>
          </p:nvSpPr>
          <p:spPr>
            <a:xfrm>
              <a:off x="6032389" y="2955109"/>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8" name="Google Shape;308;p8"/>
            <p:cNvSpPr/>
            <p:nvPr/>
          </p:nvSpPr>
          <p:spPr>
            <a:xfrm>
              <a:off x="5449890" y="2673790"/>
              <a:ext cx="212279" cy="231733"/>
            </a:xfrm>
            <a:custGeom>
              <a:rect b="b" l="l" r="r" t="t"/>
              <a:pathLst>
                <a:path extrusionOk="0" h="2317328" w="2122795">
                  <a:moveTo>
                    <a:pt x="0" y="0"/>
                  </a:moveTo>
                  <a:lnTo>
                    <a:pt x="2122796" y="1224014"/>
                  </a:lnTo>
                  <a:lnTo>
                    <a:pt x="2122796" y="2317329"/>
                  </a:lnTo>
                  <a:lnTo>
                    <a:pt x="0" y="1093315"/>
                  </a:lnTo>
                  <a:lnTo>
                    <a:pt x="0" y="0"/>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9" name="Google Shape;309;p8"/>
            <p:cNvSpPr/>
            <p:nvPr/>
          </p:nvSpPr>
          <p:spPr>
            <a:xfrm>
              <a:off x="5464322" y="2708351"/>
              <a:ext cx="168633" cy="109625"/>
            </a:xfrm>
            <a:custGeom>
              <a:rect b="b" l="l" r="r" t="t"/>
              <a:pathLst>
                <a:path extrusionOk="0" h="1096251" w="1686333">
                  <a:moveTo>
                    <a:pt x="0" y="0"/>
                  </a:moveTo>
                  <a:lnTo>
                    <a:pt x="1686333" y="972896"/>
                  </a:lnTo>
                  <a:lnTo>
                    <a:pt x="1686333" y="1096252"/>
                  </a:lnTo>
                  <a:lnTo>
                    <a:pt x="0" y="124090"/>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10" name="Google Shape;310;p8"/>
            <p:cNvSpPr/>
            <p:nvPr/>
          </p:nvSpPr>
          <p:spPr>
            <a:xfrm>
              <a:off x="5464322" y="2733173"/>
              <a:ext cx="135054" cy="90241"/>
            </a:xfrm>
            <a:custGeom>
              <a:rect b="b" l="l" r="r" t="t"/>
              <a:pathLst>
                <a:path extrusionOk="0" h="902407" w="1350536">
                  <a:moveTo>
                    <a:pt x="0" y="0"/>
                  </a:moveTo>
                  <a:lnTo>
                    <a:pt x="1350536" y="779051"/>
                  </a:lnTo>
                  <a:lnTo>
                    <a:pt x="1350536" y="902407"/>
                  </a:lnTo>
                  <a:lnTo>
                    <a:pt x="0" y="123356"/>
                  </a:lnTo>
                  <a:lnTo>
                    <a:pt x="0" y="0"/>
                  </a:lnTo>
                  <a:close/>
                </a:path>
              </a:pathLst>
            </a:custGeom>
            <a:solidFill>
              <a:srgbClr val="FFFFFF">
                <a:alpha val="29411"/>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11" name="Google Shape;311;p8"/>
            <p:cNvSpPr/>
            <p:nvPr/>
          </p:nvSpPr>
          <p:spPr>
            <a:xfrm>
              <a:off x="5681609" y="2910721"/>
              <a:ext cx="170985" cy="237512"/>
            </a:xfrm>
            <a:custGeom>
              <a:rect b="b" l="l" r="r" t="t"/>
              <a:pathLst>
                <a:path extrusionOk="0" h="2375115" w="1709846">
                  <a:moveTo>
                    <a:pt x="714212" y="714693"/>
                  </a:moveTo>
                  <a:cubicBezTo>
                    <a:pt x="714212" y="860077"/>
                    <a:pt x="681881" y="953328"/>
                    <a:pt x="617220" y="993713"/>
                  </a:cubicBezTo>
                  <a:cubicBezTo>
                    <a:pt x="552559" y="1034097"/>
                    <a:pt x="465854" y="1023083"/>
                    <a:pt x="357106" y="959937"/>
                  </a:cubicBezTo>
                  <a:cubicBezTo>
                    <a:pt x="248358" y="897525"/>
                    <a:pt x="161653" y="808679"/>
                    <a:pt x="96992" y="693400"/>
                  </a:cubicBezTo>
                  <a:cubicBezTo>
                    <a:pt x="32331" y="578855"/>
                    <a:pt x="0" y="448157"/>
                    <a:pt x="0" y="302773"/>
                  </a:cubicBezTo>
                  <a:cubicBezTo>
                    <a:pt x="0" y="157389"/>
                    <a:pt x="32331" y="64138"/>
                    <a:pt x="96992" y="23754"/>
                  </a:cubicBezTo>
                  <a:cubicBezTo>
                    <a:pt x="161653" y="-16631"/>
                    <a:pt x="248358" y="-5617"/>
                    <a:pt x="357106" y="57529"/>
                  </a:cubicBezTo>
                  <a:cubicBezTo>
                    <a:pt x="465854" y="120676"/>
                    <a:pt x="552559" y="208788"/>
                    <a:pt x="617220" y="324067"/>
                  </a:cubicBezTo>
                  <a:cubicBezTo>
                    <a:pt x="681881" y="438611"/>
                    <a:pt x="714212" y="568576"/>
                    <a:pt x="714212" y="714693"/>
                  </a:cubicBezTo>
                  <a:close/>
                  <a:moveTo>
                    <a:pt x="486428" y="583261"/>
                  </a:moveTo>
                  <a:cubicBezTo>
                    <a:pt x="486428" y="503961"/>
                    <a:pt x="474672" y="440080"/>
                    <a:pt x="450424" y="390150"/>
                  </a:cubicBezTo>
                  <a:cubicBezTo>
                    <a:pt x="426176" y="340220"/>
                    <a:pt x="395315" y="304976"/>
                    <a:pt x="357841" y="282948"/>
                  </a:cubicBezTo>
                  <a:cubicBezTo>
                    <a:pt x="318897" y="260186"/>
                    <a:pt x="287301" y="260186"/>
                    <a:pt x="263053" y="281479"/>
                  </a:cubicBezTo>
                  <a:cubicBezTo>
                    <a:pt x="240275" y="304242"/>
                    <a:pt x="228518" y="354905"/>
                    <a:pt x="228518" y="433471"/>
                  </a:cubicBezTo>
                  <a:cubicBezTo>
                    <a:pt x="228518" y="512771"/>
                    <a:pt x="240275" y="577387"/>
                    <a:pt x="263053" y="627316"/>
                  </a:cubicBezTo>
                  <a:cubicBezTo>
                    <a:pt x="287301" y="677246"/>
                    <a:pt x="318897" y="713225"/>
                    <a:pt x="357841" y="735253"/>
                  </a:cubicBezTo>
                  <a:cubicBezTo>
                    <a:pt x="395315" y="757281"/>
                    <a:pt x="426176" y="757281"/>
                    <a:pt x="450424" y="735253"/>
                  </a:cubicBezTo>
                  <a:cubicBezTo>
                    <a:pt x="473937" y="713225"/>
                    <a:pt x="486428" y="661827"/>
                    <a:pt x="486428" y="583261"/>
                  </a:cubicBezTo>
                  <a:close/>
                  <a:moveTo>
                    <a:pt x="1107322" y="527457"/>
                  </a:moveTo>
                  <a:lnTo>
                    <a:pt x="1387275" y="688994"/>
                  </a:lnTo>
                  <a:lnTo>
                    <a:pt x="598850" y="1845456"/>
                  </a:lnTo>
                  <a:lnTo>
                    <a:pt x="318897" y="1683918"/>
                  </a:lnTo>
                  <a:lnTo>
                    <a:pt x="1107322" y="527457"/>
                  </a:lnTo>
                  <a:close/>
                  <a:moveTo>
                    <a:pt x="1709846" y="2072343"/>
                  </a:moveTo>
                  <a:cubicBezTo>
                    <a:pt x="1709846" y="2217726"/>
                    <a:pt x="1677516" y="2310978"/>
                    <a:pt x="1612855" y="2351362"/>
                  </a:cubicBezTo>
                  <a:cubicBezTo>
                    <a:pt x="1548194" y="2391746"/>
                    <a:pt x="1461489" y="2380732"/>
                    <a:pt x="1352741" y="2317586"/>
                  </a:cubicBezTo>
                  <a:cubicBezTo>
                    <a:pt x="1243992" y="2255174"/>
                    <a:pt x="1157288" y="2166328"/>
                    <a:pt x="1092626" y="2051049"/>
                  </a:cubicBezTo>
                  <a:cubicBezTo>
                    <a:pt x="1027965" y="1936504"/>
                    <a:pt x="995635" y="1805806"/>
                    <a:pt x="995635" y="1660422"/>
                  </a:cubicBezTo>
                  <a:cubicBezTo>
                    <a:pt x="995635" y="1515038"/>
                    <a:pt x="1027965" y="1421787"/>
                    <a:pt x="1092626" y="1381403"/>
                  </a:cubicBezTo>
                  <a:cubicBezTo>
                    <a:pt x="1157288" y="1341019"/>
                    <a:pt x="1243992" y="1352032"/>
                    <a:pt x="1352741" y="1415179"/>
                  </a:cubicBezTo>
                  <a:cubicBezTo>
                    <a:pt x="1461489" y="1477591"/>
                    <a:pt x="1548194" y="1566436"/>
                    <a:pt x="1612855" y="1681715"/>
                  </a:cubicBezTo>
                  <a:cubicBezTo>
                    <a:pt x="1677516" y="1796260"/>
                    <a:pt x="1709846" y="1926959"/>
                    <a:pt x="1709846" y="2072343"/>
                  </a:cubicBezTo>
                  <a:close/>
                  <a:moveTo>
                    <a:pt x="1482063" y="1940910"/>
                  </a:moveTo>
                  <a:cubicBezTo>
                    <a:pt x="1482063" y="1861609"/>
                    <a:pt x="1470306" y="1797729"/>
                    <a:pt x="1446058" y="1747799"/>
                  </a:cubicBezTo>
                  <a:cubicBezTo>
                    <a:pt x="1421810" y="1697869"/>
                    <a:pt x="1390949" y="1662625"/>
                    <a:pt x="1353475" y="1640597"/>
                  </a:cubicBezTo>
                  <a:cubicBezTo>
                    <a:pt x="1314532" y="1617835"/>
                    <a:pt x="1282936" y="1617835"/>
                    <a:pt x="1258688" y="1639128"/>
                  </a:cubicBezTo>
                  <a:cubicBezTo>
                    <a:pt x="1235910" y="1661890"/>
                    <a:pt x="1224153" y="1712555"/>
                    <a:pt x="1224153" y="1791121"/>
                  </a:cubicBezTo>
                  <a:cubicBezTo>
                    <a:pt x="1224153" y="1870421"/>
                    <a:pt x="1235910" y="1935036"/>
                    <a:pt x="1258688" y="1984965"/>
                  </a:cubicBezTo>
                  <a:cubicBezTo>
                    <a:pt x="1282936" y="2034895"/>
                    <a:pt x="1314532" y="2070874"/>
                    <a:pt x="1353475" y="2092902"/>
                  </a:cubicBezTo>
                  <a:cubicBezTo>
                    <a:pt x="1390949" y="2114930"/>
                    <a:pt x="1421810" y="2114930"/>
                    <a:pt x="1446058" y="2092902"/>
                  </a:cubicBezTo>
                  <a:cubicBezTo>
                    <a:pt x="1469571" y="2071608"/>
                    <a:pt x="1482063" y="2020210"/>
                    <a:pt x="1482063" y="1940910"/>
                  </a:cubicBez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nvGrpSpPr>
          <p:cNvPr id="312" name="Google Shape;312;p8"/>
          <p:cNvGrpSpPr/>
          <p:nvPr/>
        </p:nvGrpSpPr>
        <p:grpSpPr>
          <a:xfrm>
            <a:off x="8406082" y="4164880"/>
            <a:ext cx="632987" cy="584970"/>
            <a:chOff x="5297950" y="1632050"/>
            <a:chExt cx="426200" cy="431100"/>
          </a:xfrm>
        </p:grpSpPr>
        <p:sp>
          <p:nvSpPr>
            <p:cNvPr id="313" name="Google Shape;313;p8"/>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4" name="Google Shape;314;p8"/>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315" name="Google Shape;315;p8"/>
          <p:cNvGrpSpPr/>
          <p:nvPr/>
        </p:nvGrpSpPr>
        <p:grpSpPr>
          <a:xfrm>
            <a:off x="378781" y="695413"/>
            <a:ext cx="358351" cy="381822"/>
            <a:chOff x="5970800" y="1619250"/>
            <a:chExt cx="428650" cy="456725"/>
          </a:xfrm>
        </p:grpSpPr>
        <p:sp>
          <p:nvSpPr>
            <p:cNvPr id="316" name="Google Shape;316;p8"/>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7" name="Google Shape;317;p8"/>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8" name="Google Shape;318;p8"/>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9" name="Google Shape;319;p8"/>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0" name="Google Shape;320;p8"/>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321" name="Google Shape;321;p8"/>
          <p:cNvGrpSpPr/>
          <p:nvPr/>
        </p:nvGrpSpPr>
        <p:grpSpPr>
          <a:xfrm>
            <a:off x="8264814" y="399319"/>
            <a:ext cx="500405" cy="588521"/>
            <a:chOff x="6625350" y="1613750"/>
            <a:chExt cx="480525" cy="438400"/>
          </a:xfrm>
        </p:grpSpPr>
        <p:sp>
          <p:nvSpPr>
            <p:cNvPr id="322" name="Google Shape;322;p8"/>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3" name="Google Shape;323;p8"/>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4" name="Google Shape;324;p8"/>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5" name="Google Shape;325;p8"/>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6" name="Google Shape;326;p8"/>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grpSp>
        <p:nvGrpSpPr>
          <p:cNvPr id="331" name="Google Shape;331;gb6912d146b_1_54"/>
          <p:cNvGrpSpPr/>
          <p:nvPr/>
        </p:nvGrpSpPr>
        <p:grpSpPr>
          <a:xfrm>
            <a:off x="6353475" y="1130326"/>
            <a:ext cx="2369967" cy="2869161"/>
            <a:chOff x="5427606" y="1552655"/>
            <a:chExt cx="726137" cy="683769"/>
          </a:xfrm>
        </p:grpSpPr>
        <p:sp>
          <p:nvSpPr>
            <p:cNvPr id="332" name="Google Shape;332;gb6912d146b_1_54"/>
            <p:cNvSpPr/>
            <p:nvPr/>
          </p:nvSpPr>
          <p:spPr>
            <a:xfrm>
              <a:off x="5572580" y="1632552"/>
              <a:ext cx="178456" cy="192551"/>
            </a:xfrm>
            <a:custGeom>
              <a:rect b="b" l="l" r="r" t="t"/>
              <a:pathLst>
                <a:path extrusionOk="0" h="1925515" w="1784563">
                  <a:moveTo>
                    <a:pt x="1784564" y="1004796"/>
                  </a:moveTo>
                  <a:lnTo>
                    <a:pt x="8243" y="0"/>
                  </a:lnTo>
                  <a:lnTo>
                    <a:pt x="0" y="920719"/>
                  </a:lnTo>
                  <a:lnTo>
                    <a:pt x="1776321" y="1925515"/>
                  </a:lnTo>
                  <a:lnTo>
                    <a:pt x="1784564" y="1004796"/>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3" name="Google Shape;333;gb6912d146b_1_54"/>
            <p:cNvSpPr/>
            <p:nvPr/>
          </p:nvSpPr>
          <p:spPr>
            <a:xfrm>
              <a:off x="5618439" y="1680309"/>
              <a:ext cx="53496" cy="41296"/>
            </a:xfrm>
            <a:custGeom>
              <a:rect b="b" l="l" r="r" t="t"/>
              <a:pathLst>
                <a:path extrusionOk="0" h="412963" w="534957">
                  <a:moveTo>
                    <a:pt x="824" y="0"/>
                  </a:moveTo>
                  <a:lnTo>
                    <a:pt x="534957" y="302510"/>
                  </a:lnTo>
                  <a:lnTo>
                    <a:pt x="534133" y="412964"/>
                  </a:lnTo>
                  <a:lnTo>
                    <a:pt x="0" y="110453"/>
                  </a:lnTo>
                  <a:lnTo>
                    <a:pt x="824"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4" name="Google Shape;334;gb6912d146b_1_54"/>
            <p:cNvSpPr/>
            <p:nvPr/>
          </p:nvSpPr>
          <p:spPr>
            <a:xfrm>
              <a:off x="5618275" y="1702420"/>
              <a:ext cx="113833" cy="75586"/>
            </a:xfrm>
            <a:custGeom>
              <a:rect b="b" l="l" r="r" t="t"/>
              <a:pathLst>
                <a:path extrusionOk="0" h="755863" w="1138329">
                  <a:moveTo>
                    <a:pt x="824" y="0"/>
                  </a:moveTo>
                  <a:lnTo>
                    <a:pt x="1138329" y="643762"/>
                  </a:lnTo>
                  <a:lnTo>
                    <a:pt x="1137505" y="755864"/>
                  </a:lnTo>
                  <a:lnTo>
                    <a:pt x="0" y="112102"/>
                  </a:lnTo>
                  <a:lnTo>
                    <a:pt x="824"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5" name="Google Shape;335;gb6912d146b_1_54"/>
            <p:cNvSpPr/>
            <p:nvPr/>
          </p:nvSpPr>
          <p:spPr>
            <a:xfrm>
              <a:off x="5588934" y="1663110"/>
              <a:ext cx="20197" cy="29795"/>
            </a:xfrm>
            <a:custGeom>
              <a:rect b="b" l="l" r="r" t="t"/>
              <a:pathLst>
                <a:path extrusionOk="0" h="297952" w="20197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6" name="Google Shape;336;gb6912d146b_1_54"/>
            <p:cNvSpPr/>
            <p:nvPr/>
          </p:nvSpPr>
          <p:spPr>
            <a:xfrm>
              <a:off x="5975369" y="2043872"/>
              <a:ext cx="178374" cy="192551"/>
            </a:xfrm>
            <a:custGeom>
              <a:rect b="b" l="l" r="r" t="t"/>
              <a:pathLst>
                <a:path extrusionOk="0" h="1925515" w="1783739">
                  <a:moveTo>
                    <a:pt x="1783740" y="1004796"/>
                  </a:moveTo>
                  <a:lnTo>
                    <a:pt x="8243" y="0"/>
                  </a:lnTo>
                  <a:lnTo>
                    <a:pt x="0" y="920719"/>
                  </a:lnTo>
                  <a:lnTo>
                    <a:pt x="1776321" y="1925515"/>
                  </a:lnTo>
                  <a:lnTo>
                    <a:pt x="1783740" y="1004796"/>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7" name="Google Shape;337;gb6912d146b_1_54"/>
            <p:cNvSpPr/>
            <p:nvPr/>
          </p:nvSpPr>
          <p:spPr>
            <a:xfrm>
              <a:off x="6021228" y="2091629"/>
              <a:ext cx="53496" cy="41296"/>
            </a:xfrm>
            <a:custGeom>
              <a:rect b="b" l="l" r="r" t="t"/>
              <a:pathLst>
                <a:path extrusionOk="0" h="412963" w="534957">
                  <a:moveTo>
                    <a:pt x="825" y="0"/>
                  </a:moveTo>
                  <a:lnTo>
                    <a:pt x="534957" y="302510"/>
                  </a:lnTo>
                  <a:lnTo>
                    <a:pt x="534133" y="412964"/>
                  </a:lnTo>
                  <a:lnTo>
                    <a:pt x="0" y="110454"/>
                  </a:lnTo>
                  <a:lnTo>
                    <a:pt x="825"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8" name="Google Shape;338;gb6912d146b_1_54"/>
            <p:cNvSpPr/>
            <p:nvPr/>
          </p:nvSpPr>
          <p:spPr>
            <a:xfrm>
              <a:off x="6021064" y="2113740"/>
              <a:ext cx="113833" cy="75586"/>
            </a:xfrm>
            <a:custGeom>
              <a:rect b="b" l="l" r="r" t="t"/>
              <a:pathLst>
                <a:path extrusionOk="0" h="755863" w="1138329">
                  <a:moveTo>
                    <a:pt x="825" y="0"/>
                  </a:moveTo>
                  <a:lnTo>
                    <a:pt x="1138329" y="643762"/>
                  </a:lnTo>
                  <a:lnTo>
                    <a:pt x="1137505" y="755863"/>
                  </a:lnTo>
                  <a:lnTo>
                    <a:pt x="0" y="112102"/>
                  </a:lnTo>
                  <a:lnTo>
                    <a:pt x="825"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9" name="Google Shape;339;gb6912d146b_1_54"/>
            <p:cNvSpPr/>
            <p:nvPr/>
          </p:nvSpPr>
          <p:spPr>
            <a:xfrm>
              <a:off x="5991723" y="2074430"/>
              <a:ext cx="20197" cy="29795"/>
            </a:xfrm>
            <a:custGeom>
              <a:rect b="b" l="l" r="r" t="t"/>
              <a:pathLst>
                <a:path extrusionOk="0" h="297952" w="20197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0" name="Google Shape;340;gb6912d146b_1_54"/>
            <p:cNvSpPr/>
            <p:nvPr/>
          </p:nvSpPr>
          <p:spPr>
            <a:xfrm>
              <a:off x="5805575" y="1552655"/>
              <a:ext cx="281739" cy="470993"/>
            </a:xfrm>
            <a:custGeom>
              <a:rect b="b" l="l" r="r" t="t"/>
              <a:pathLst>
                <a:path extrusionOk="0" h="4709929" w="2817385">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1" name="Google Shape;341;gb6912d146b_1_54"/>
            <p:cNvSpPr/>
            <p:nvPr/>
          </p:nvSpPr>
          <p:spPr>
            <a:xfrm>
              <a:off x="5764811" y="1579780"/>
              <a:ext cx="281738" cy="470993"/>
            </a:xfrm>
            <a:custGeom>
              <a:rect b="b" l="l" r="r" t="t"/>
              <a:pathLst>
                <a:path extrusionOk="0" h="4709929" w="2817384">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2" name="Google Shape;342;gb6912d146b_1_54"/>
            <p:cNvSpPr/>
            <p:nvPr/>
          </p:nvSpPr>
          <p:spPr>
            <a:xfrm>
              <a:off x="5901978" y="1583397"/>
              <a:ext cx="144249" cy="467284"/>
            </a:xfrm>
            <a:custGeom>
              <a:rect b="b" l="l" r="r" t="t"/>
              <a:pathLst>
                <a:path extrusionOk="0" h="4672836" w="1442487">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3" name="Google Shape;343;gb6912d146b_1_54"/>
            <p:cNvSpPr/>
            <p:nvPr/>
          </p:nvSpPr>
          <p:spPr>
            <a:xfrm>
              <a:off x="5727992" y="1830649"/>
              <a:ext cx="165515" cy="394994"/>
            </a:xfrm>
            <a:custGeom>
              <a:rect b="b" l="l" r="r" t="t"/>
              <a:pathLst>
                <a:path extrusionOk="0" h="3949944" w="1655151">
                  <a:moveTo>
                    <a:pt x="0" y="0"/>
                  </a:moveTo>
                  <a:lnTo>
                    <a:pt x="1654328" y="910828"/>
                  </a:lnTo>
                  <a:lnTo>
                    <a:pt x="1655152" y="3949944"/>
                  </a:lnTo>
                  <a:lnTo>
                    <a:pt x="824" y="3039940"/>
                  </a:lnTo>
                  <a:lnTo>
                    <a:pt x="0"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4" name="Google Shape;344;gb6912d146b_1_54"/>
            <p:cNvSpPr/>
            <p:nvPr/>
          </p:nvSpPr>
          <p:spPr>
            <a:xfrm>
              <a:off x="5749360" y="2007787"/>
              <a:ext cx="125043" cy="177632"/>
            </a:xfrm>
            <a:custGeom>
              <a:rect b="b" l="l" r="r" t="t"/>
              <a:pathLst>
                <a:path extrusionOk="0" h="1776320" w="1250431">
                  <a:moveTo>
                    <a:pt x="0" y="0"/>
                  </a:moveTo>
                  <a:lnTo>
                    <a:pt x="1247134" y="686624"/>
                  </a:lnTo>
                  <a:lnTo>
                    <a:pt x="1250431" y="1776321"/>
                  </a:lnTo>
                  <a:lnTo>
                    <a:pt x="3297" y="1089697"/>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5" name="Google Shape;345;gb6912d146b_1_54"/>
            <p:cNvSpPr/>
            <p:nvPr/>
          </p:nvSpPr>
          <p:spPr>
            <a:xfrm>
              <a:off x="5751579" y="1935452"/>
              <a:ext cx="57700" cy="42945"/>
            </a:xfrm>
            <a:custGeom>
              <a:rect b="b" l="l" r="r" t="t"/>
              <a:pathLst>
                <a:path extrusionOk="0" h="429449" w="576995">
                  <a:moveTo>
                    <a:pt x="0" y="0"/>
                  </a:moveTo>
                  <a:lnTo>
                    <a:pt x="576995" y="317347"/>
                  </a:lnTo>
                  <a:lnTo>
                    <a:pt x="576995" y="429449"/>
                  </a:lnTo>
                  <a:lnTo>
                    <a:pt x="0" y="112102"/>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6" name="Google Shape;346;gb6912d146b_1_54"/>
            <p:cNvSpPr/>
            <p:nvPr/>
          </p:nvSpPr>
          <p:spPr>
            <a:xfrm>
              <a:off x="5751826" y="1957646"/>
              <a:ext cx="57700" cy="42945"/>
            </a:xfrm>
            <a:custGeom>
              <a:rect b="b" l="l" r="r" t="t"/>
              <a:pathLst>
                <a:path extrusionOk="0" h="429449" w="576995">
                  <a:moveTo>
                    <a:pt x="0" y="0"/>
                  </a:moveTo>
                  <a:lnTo>
                    <a:pt x="576995" y="317347"/>
                  </a:lnTo>
                  <a:lnTo>
                    <a:pt x="576995" y="429449"/>
                  </a:lnTo>
                  <a:lnTo>
                    <a:pt x="0" y="112102"/>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7" name="Google Shape;347;gb6912d146b_1_54"/>
            <p:cNvSpPr/>
            <p:nvPr/>
          </p:nvSpPr>
          <p:spPr>
            <a:xfrm>
              <a:off x="5751744" y="1979017"/>
              <a:ext cx="109464" cy="71465"/>
            </a:xfrm>
            <a:custGeom>
              <a:rect b="b" l="l" r="r" t="t"/>
              <a:pathLst>
                <a:path extrusionOk="0" h="714649" w="1094642">
                  <a:moveTo>
                    <a:pt x="0" y="0"/>
                  </a:moveTo>
                  <a:lnTo>
                    <a:pt x="1094643" y="602548"/>
                  </a:lnTo>
                  <a:lnTo>
                    <a:pt x="1094643" y="714650"/>
                  </a:lnTo>
                  <a:lnTo>
                    <a:pt x="0" y="112102"/>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8" name="Google Shape;348;gb6912d146b_1_54"/>
            <p:cNvSpPr/>
            <p:nvPr/>
          </p:nvSpPr>
          <p:spPr>
            <a:xfrm>
              <a:off x="5727992" y="1830649"/>
              <a:ext cx="165598" cy="143589"/>
            </a:xfrm>
            <a:custGeom>
              <a:rect b="b" l="l" r="r" t="t"/>
              <a:pathLst>
                <a:path extrusionOk="0" h="1435893" w="1655976">
                  <a:moveTo>
                    <a:pt x="0" y="0"/>
                  </a:moveTo>
                  <a:lnTo>
                    <a:pt x="1654328" y="910828"/>
                  </a:lnTo>
                  <a:lnTo>
                    <a:pt x="1655976" y="1435894"/>
                  </a:lnTo>
                  <a:lnTo>
                    <a:pt x="824" y="525890"/>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9" name="Google Shape;349;gb6912d146b_1_54"/>
            <p:cNvSpPr/>
            <p:nvPr/>
          </p:nvSpPr>
          <p:spPr>
            <a:xfrm>
              <a:off x="5748292" y="1858619"/>
              <a:ext cx="21019" cy="31031"/>
            </a:xfrm>
            <a:custGeom>
              <a:rect b="b" l="l" r="r" t="t"/>
              <a:pathLst>
                <a:path extrusionOk="0" h="310309" w="210191">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0" name="Google Shape;350;gb6912d146b_1_54"/>
            <p:cNvSpPr/>
            <p:nvPr/>
          </p:nvSpPr>
          <p:spPr>
            <a:xfrm>
              <a:off x="5825792" y="1961756"/>
              <a:ext cx="112349" cy="106909"/>
            </a:xfrm>
            <a:custGeom>
              <a:rect b="b" l="l" r="r" t="t"/>
              <a:pathLst>
                <a:path extrusionOk="0" h="1069089" w="1123491">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1" name="Google Shape;351;gb6912d146b_1_54"/>
            <p:cNvSpPr/>
            <p:nvPr/>
          </p:nvSpPr>
          <p:spPr>
            <a:xfrm>
              <a:off x="5453658" y="1675459"/>
              <a:ext cx="245388" cy="288992"/>
            </a:xfrm>
            <a:custGeom>
              <a:rect b="b" l="l" r="r" t="t"/>
              <a:pathLst>
                <a:path extrusionOk="0" h="2889921" w="2453878">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2" name="Google Shape;352;gb6912d146b_1_54"/>
            <p:cNvSpPr/>
            <p:nvPr/>
          </p:nvSpPr>
          <p:spPr>
            <a:xfrm>
              <a:off x="5427606" y="1690501"/>
              <a:ext cx="92567" cy="88115"/>
            </a:xfrm>
            <a:custGeom>
              <a:rect b="b" l="l" r="r" t="t"/>
              <a:pathLst>
                <a:path extrusionOk="0" h="881154" w="925665">
                  <a:moveTo>
                    <a:pt x="0" y="347021"/>
                  </a:moveTo>
                  <a:lnTo>
                    <a:pt x="0" y="0"/>
                  </a:lnTo>
                  <a:lnTo>
                    <a:pt x="925665" y="534133"/>
                  </a:lnTo>
                  <a:lnTo>
                    <a:pt x="925665" y="881154"/>
                  </a:lnTo>
                  <a:lnTo>
                    <a:pt x="0" y="34702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3" name="Google Shape;353;gb6912d146b_1_54"/>
            <p:cNvSpPr/>
            <p:nvPr/>
          </p:nvSpPr>
          <p:spPr>
            <a:xfrm>
              <a:off x="5581785" y="1780426"/>
              <a:ext cx="53743" cy="42203"/>
            </a:xfrm>
            <a:custGeom>
              <a:rect b="b" l="l" r="r" t="t"/>
              <a:pathLst>
                <a:path extrusionOk="0" h="422030" w="537429">
                  <a:moveTo>
                    <a:pt x="537430" y="309929"/>
                  </a:moveTo>
                  <a:lnTo>
                    <a:pt x="0" y="0"/>
                  </a:lnTo>
                  <a:lnTo>
                    <a:pt x="0" y="112102"/>
                  </a:lnTo>
                  <a:lnTo>
                    <a:pt x="537430" y="422031"/>
                  </a:lnTo>
                  <a:lnTo>
                    <a:pt x="537430" y="309929"/>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4" name="Google Shape;354;gb6912d146b_1_54"/>
            <p:cNvSpPr/>
            <p:nvPr/>
          </p:nvSpPr>
          <p:spPr>
            <a:xfrm>
              <a:off x="5532063" y="1774179"/>
              <a:ext cx="103612" cy="70970"/>
            </a:xfrm>
            <a:custGeom>
              <a:rect b="b" l="l" r="r" t="t"/>
              <a:pathLst>
                <a:path extrusionOk="0" h="709704" w="1036118">
                  <a:moveTo>
                    <a:pt x="1036119" y="597602"/>
                  </a:moveTo>
                  <a:lnTo>
                    <a:pt x="0" y="0"/>
                  </a:lnTo>
                  <a:lnTo>
                    <a:pt x="0" y="112102"/>
                  </a:lnTo>
                  <a:lnTo>
                    <a:pt x="1036119" y="709704"/>
                  </a:lnTo>
                  <a:lnTo>
                    <a:pt x="1036119" y="597602"/>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5" name="Google Shape;355;gb6912d146b_1_54"/>
            <p:cNvSpPr/>
            <p:nvPr/>
          </p:nvSpPr>
          <p:spPr>
            <a:xfrm>
              <a:off x="5510202" y="1783879"/>
              <a:ext cx="125538" cy="83664"/>
            </a:xfrm>
            <a:custGeom>
              <a:rect b="b" l="l" r="r" t="t"/>
              <a:pathLst>
                <a:path extrusionOk="0" h="836643" w="1255376">
                  <a:moveTo>
                    <a:pt x="1255377" y="724541"/>
                  </a:moveTo>
                  <a:lnTo>
                    <a:pt x="0" y="0"/>
                  </a:lnTo>
                  <a:lnTo>
                    <a:pt x="0" y="112102"/>
                  </a:lnTo>
                  <a:lnTo>
                    <a:pt x="1255377" y="836643"/>
                  </a:lnTo>
                  <a:lnTo>
                    <a:pt x="1255377" y="724541"/>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6" name="Google Shape;356;gb6912d146b_1_54"/>
            <p:cNvSpPr/>
            <p:nvPr/>
          </p:nvSpPr>
          <p:spPr>
            <a:xfrm>
              <a:off x="5648519" y="1818004"/>
              <a:ext cx="27861" cy="41435"/>
            </a:xfrm>
            <a:custGeom>
              <a:rect b="b" l="l" r="r" t="t"/>
              <a:pathLst>
                <a:path extrusionOk="0" h="414354" w="278606">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7" name="Google Shape;357;gb6912d146b_1_54"/>
            <p:cNvSpPr/>
            <p:nvPr/>
          </p:nvSpPr>
          <p:spPr>
            <a:xfrm>
              <a:off x="5585154" y="1946757"/>
              <a:ext cx="68910" cy="93879"/>
            </a:xfrm>
            <a:custGeom>
              <a:rect b="b" l="l" r="r" t="t"/>
              <a:pathLst>
                <a:path extrusionOk="0" h="938791" w="689097">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358" name="Google Shape;358;gb6912d146b_1_54"/>
          <p:cNvSpPr txBox="1"/>
          <p:nvPr>
            <p:ph type="ctrTitle"/>
          </p:nvPr>
        </p:nvSpPr>
        <p:spPr>
          <a:xfrm>
            <a:off x="490558" y="38581"/>
            <a:ext cx="7036200" cy="10917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600"/>
              <a:buNone/>
            </a:pPr>
            <a:r>
              <a:rPr lang="en-US">
                <a:solidFill>
                  <a:schemeClr val="accent1"/>
                </a:solidFill>
              </a:rPr>
              <a:t>Singular Value Decomposition</a:t>
            </a:r>
            <a:endParaRPr/>
          </a:p>
        </p:txBody>
      </p:sp>
      <p:sp>
        <p:nvSpPr>
          <p:cNvPr id="359" name="Google Shape;359;gb6912d146b_1_54"/>
          <p:cNvSpPr txBox="1"/>
          <p:nvPr>
            <p:ph idx="1" type="subTitle"/>
          </p:nvPr>
        </p:nvSpPr>
        <p:spPr>
          <a:xfrm>
            <a:off x="942475" y="1705649"/>
            <a:ext cx="5782200" cy="33228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sz="2000">
              <a:solidFill>
                <a:schemeClr val="dk1"/>
              </a:solidFill>
            </a:endParaRPr>
          </a:p>
          <a:p>
            <a:pPr indent="-342900" lvl="0" marL="342900" rtl="0" algn="l">
              <a:lnSpc>
                <a:spcPct val="115000"/>
              </a:lnSpc>
              <a:spcBef>
                <a:spcPts val="0"/>
              </a:spcBef>
              <a:spcAft>
                <a:spcPts val="0"/>
              </a:spcAft>
              <a:buSzPts val="2400"/>
              <a:buFont typeface="Arial"/>
              <a:buChar char="•"/>
            </a:pPr>
            <a:r>
              <a:rPr lang="en-US" sz="2000">
                <a:solidFill>
                  <a:schemeClr val="dk1"/>
                </a:solidFill>
              </a:rPr>
              <a:t>SVD is a linear matrix transformation used for compressing images. SVD stands of singular value decomposition.</a:t>
            </a:r>
            <a:endParaRPr/>
          </a:p>
          <a:p>
            <a:pPr indent="-190500" lvl="0" marL="342900" rtl="0" algn="l">
              <a:lnSpc>
                <a:spcPct val="115000"/>
              </a:lnSpc>
              <a:spcBef>
                <a:spcPts val="0"/>
              </a:spcBef>
              <a:spcAft>
                <a:spcPts val="1200"/>
              </a:spcAft>
              <a:buSzPts val="2400"/>
              <a:buFont typeface="Arial"/>
              <a:buNone/>
            </a:pPr>
            <a:r>
              <a:t/>
            </a:r>
            <a:endParaRPr sz="2000">
              <a:solidFill>
                <a:srgbClr val="FFFFFF"/>
              </a:solidFill>
            </a:endParaRPr>
          </a:p>
        </p:txBody>
      </p:sp>
      <p:sp>
        <p:nvSpPr>
          <p:cNvPr id="360" name="Google Shape;360;gb6912d146b_1_54"/>
          <p:cNvSpPr txBox="1"/>
          <p:nvPr/>
        </p:nvSpPr>
        <p:spPr>
          <a:xfrm>
            <a:off x="1238798" y="4170237"/>
            <a:ext cx="6538500" cy="3939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600"/>
              <a:buFont typeface="Barlow"/>
              <a:buNone/>
            </a:pPr>
            <a:r>
              <a:t/>
            </a:r>
            <a:endParaRPr/>
          </a:p>
        </p:txBody>
      </p:sp>
      <p:grpSp>
        <p:nvGrpSpPr>
          <p:cNvPr id="361" name="Google Shape;361;gb6912d146b_1_54"/>
          <p:cNvGrpSpPr/>
          <p:nvPr/>
        </p:nvGrpSpPr>
        <p:grpSpPr>
          <a:xfrm>
            <a:off x="-541317" y="3787763"/>
            <a:ext cx="1735600" cy="1564673"/>
            <a:chOff x="5463177" y="4131209"/>
            <a:chExt cx="563250" cy="684279"/>
          </a:xfrm>
        </p:grpSpPr>
        <p:sp>
          <p:nvSpPr>
            <p:cNvPr id="362" name="Google Shape;362;gb6912d146b_1_54"/>
            <p:cNvSpPr/>
            <p:nvPr/>
          </p:nvSpPr>
          <p:spPr>
            <a:xfrm>
              <a:off x="5772698" y="4131209"/>
              <a:ext cx="253729" cy="260766"/>
            </a:xfrm>
            <a:custGeom>
              <a:rect b="b" l="l" r="r" t="t"/>
              <a:pathLst>
                <a:path extrusionOk="0" h="2607659" w="2537293">
                  <a:moveTo>
                    <a:pt x="2537293" y="719897"/>
                  </a:moveTo>
                  <a:cubicBezTo>
                    <a:pt x="1312518" y="13074"/>
                    <a:pt x="312539" y="850388"/>
                    <a:pt x="312539" y="2607660"/>
                  </a:cubicBezTo>
                  <a:lnTo>
                    <a:pt x="0" y="2427148"/>
                  </a:lnTo>
                  <a:cubicBezTo>
                    <a:pt x="725" y="442242"/>
                    <a:pt x="1132681" y="-523387"/>
                    <a:pt x="2537293" y="287104"/>
                  </a:cubicBezTo>
                  <a:lnTo>
                    <a:pt x="2537293" y="719897"/>
                  </a:ln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63" name="Google Shape;363;gb6912d146b_1_54"/>
            <p:cNvSpPr/>
            <p:nvPr/>
          </p:nvSpPr>
          <p:spPr>
            <a:xfrm>
              <a:off x="5892718" y="4319899"/>
              <a:ext cx="133282" cy="141143"/>
            </a:xfrm>
            <a:custGeom>
              <a:rect b="b" l="l" r="r" t="t"/>
              <a:pathLst>
                <a:path extrusionOk="0" h="1411432" w="1332821">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64" name="Google Shape;364;gb6912d146b_1_54"/>
            <p:cNvSpPr/>
            <p:nvPr/>
          </p:nvSpPr>
          <p:spPr>
            <a:xfrm>
              <a:off x="5831985" y="4228086"/>
              <a:ext cx="194050" cy="197255"/>
            </a:xfrm>
            <a:custGeom>
              <a:rect b="b" l="l" r="r" t="t"/>
              <a:pathLst>
                <a:path extrusionOk="0" h="1972554" w="1940495">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65" name="Google Shape;365;gb6912d146b_1_54"/>
            <p:cNvSpPr/>
            <p:nvPr/>
          </p:nvSpPr>
          <p:spPr>
            <a:xfrm>
              <a:off x="5966466" y="4416726"/>
              <a:ext cx="59317" cy="89179"/>
            </a:xfrm>
            <a:custGeom>
              <a:rect b="b" l="l" r="r" t="t"/>
              <a:pathLst>
                <a:path extrusionOk="0" h="891788" w="59317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66" name="Google Shape;366;gb6912d146b_1_54"/>
            <p:cNvSpPr/>
            <p:nvPr/>
          </p:nvSpPr>
          <p:spPr>
            <a:xfrm>
              <a:off x="5785640" y="4401007"/>
              <a:ext cx="215804" cy="237058"/>
            </a:xfrm>
            <a:custGeom>
              <a:rect b="b" l="l" r="r" t="t"/>
              <a:pathLst>
                <a:path extrusionOk="0" h="2370577" w="2158040">
                  <a:moveTo>
                    <a:pt x="0" y="0"/>
                  </a:moveTo>
                  <a:lnTo>
                    <a:pt x="2158041" y="1246184"/>
                  </a:lnTo>
                  <a:lnTo>
                    <a:pt x="2158041" y="2370577"/>
                  </a:lnTo>
                  <a:lnTo>
                    <a:pt x="190714" y="1233860"/>
                  </a:lnTo>
                  <a:lnTo>
                    <a:pt x="725" y="1296205"/>
                  </a:lnTo>
                  <a:lnTo>
                    <a:pt x="0" y="0"/>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67" name="Google Shape;367;gb6912d146b_1_54"/>
            <p:cNvSpPr/>
            <p:nvPr/>
          </p:nvSpPr>
          <p:spPr>
            <a:xfrm>
              <a:off x="5804945" y="4438611"/>
              <a:ext cx="24510" cy="36442"/>
            </a:xfrm>
            <a:custGeom>
              <a:rect b="b" l="l" r="r" t="t"/>
              <a:pathLst>
                <a:path extrusionOk="0" h="364422" w="245099">
                  <a:moveTo>
                    <a:pt x="245100" y="252893"/>
                  </a:moveTo>
                  <a:cubicBezTo>
                    <a:pt x="245100" y="345687"/>
                    <a:pt x="189989" y="389183"/>
                    <a:pt x="122550" y="350036"/>
                  </a:cubicBezTo>
                  <a:cubicBezTo>
                    <a:pt x="55111" y="310889"/>
                    <a:pt x="0" y="204322"/>
                    <a:pt x="0" y="111529"/>
                  </a:cubicBezTo>
                  <a:cubicBezTo>
                    <a:pt x="0" y="18735"/>
                    <a:pt x="55111" y="-24761"/>
                    <a:pt x="122550" y="14386"/>
                  </a:cubicBezTo>
                  <a:cubicBezTo>
                    <a:pt x="189989" y="52808"/>
                    <a:pt x="245100" y="160100"/>
                    <a:pt x="245100" y="25289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68" name="Google Shape;368;gb6912d146b_1_54"/>
            <p:cNvSpPr/>
            <p:nvPr/>
          </p:nvSpPr>
          <p:spPr>
            <a:xfrm>
              <a:off x="5840951" y="4460215"/>
              <a:ext cx="47280" cy="37190"/>
            </a:xfrm>
            <a:custGeom>
              <a:rect b="b" l="l" r="r" t="t"/>
              <a:pathLst>
                <a:path extrusionOk="0" h="371897" w="472796">
                  <a:moveTo>
                    <a:pt x="0" y="0"/>
                  </a:moveTo>
                  <a:lnTo>
                    <a:pt x="472796" y="273305"/>
                  </a:lnTo>
                  <a:lnTo>
                    <a:pt x="472796" y="371898"/>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69" name="Google Shape;369;gb6912d146b_1_54"/>
            <p:cNvSpPr/>
            <p:nvPr/>
          </p:nvSpPr>
          <p:spPr>
            <a:xfrm>
              <a:off x="5840951" y="4479951"/>
              <a:ext cx="141186" cy="91416"/>
            </a:xfrm>
            <a:custGeom>
              <a:rect b="b" l="l" r="r" t="t"/>
              <a:pathLst>
                <a:path extrusionOk="0" h="914158" w="1411862">
                  <a:moveTo>
                    <a:pt x="0" y="0"/>
                  </a:moveTo>
                  <a:lnTo>
                    <a:pt x="1411863" y="815566"/>
                  </a:lnTo>
                  <a:lnTo>
                    <a:pt x="1411863" y="914158"/>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0" name="Google Shape;370;gb6912d146b_1_54"/>
            <p:cNvSpPr/>
            <p:nvPr/>
          </p:nvSpPr>
          <p:spPr>
            <a:xfrm>
              <a:off x="5840951" y="4499615"/>
              <a:ext cx="110440" cy="73655"/>
            </a:xfrm>
            <a:custGeom>
              <a:rect b="b" l="l" r="r" t="t"/>
              <a:pathLst>
                <a:path extrusionOk="0" h="736546" w="1104400">
                  <a:moveTo>
                    <a:pt x="0" y="0"/>
                  </a:moveTo>
                  <a:lnTo>
                    <a:pt x="1104400" y="637953"/>
                  </a:lnTo>
                  <a:lnTo>
                    <a:pt x="1104400" y="736546"/>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1" name="Google Shape;371;gb6912d146b_1_54"/>
            <p:cNvSpPr/>
            <p:nvPr/>
          </p:nvSpPr>
          <p:spPr>
            <a:xfrm>
              <a:off x="5629325" y="4251434"/>
              <a:ext cx="121535" cy="295198"/>
            </a:xfrm>
            <a:custGeom>
              <a:rect b="b" l="l" r="r" t="t"/>
              <a:pathLst>
                <a:path extrusionOk="0" h="2951984" w="1215347">
                  <a:moveTo>
                    <a:pt x="0" y="0"/>
                  </a:moveTo>
                  <a:lnTo>
                    <a:pt x="1215348" y="701024"/>
                  </a:lnTo>
                  <a:lnTo>
                    <a:pt x="1215348" y="2951985"/>
                  </a:lnTo>
                  <a:lnTo>
                    <a:pt x="0" y="2250961"/>
                  </a:lnTo>
                  <a:lnTo>
                    <a:pt x="0"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2" name="Google Shape;372;gb6912d146b_1_54"/>
            <p:cNvSpPr/>
            <p:nvPr/>
          </p:nvSpPr>
          <p:spPr>
            <a:xfrm>
              <a:off x="5641255" y="4384669"/>
              <a:ext cx="97605" cy="66188"/>
            </a:xfrm>
            <a:custGeom>
              <a:rect b="b" l="l" r="r" t="t"/>
              <a:pathLst>
                <a:path extrusionOk="0" h="661876" w="976049">
                  <a:moveTo>
                    <a:pt x="0" y="0"/>
                  </a:moveTo>
                  <a:lnTo>
                    <a:pt x="976049" y="563284"/>
                  </a:lnTo>
                  <a:lnTo>
                    <a:pt x="976049" y="661877"/>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3" name="Google Shape;373;gb6912d146b_1_54"/>
            <p:cNvSpPr/>
            <p:nvPr/>
          </p:nvSpPr>
          <p:spPr>
            <a:xfrm>
              <a:off x="5648051" y="4407731"/>
              <a:ext cx="83900" cy="58286"/>
            </a:xfrm>
            <a:custGeom>
              <a:rect b="b" l="l" r="r" t="t"/>
              <a:pathLst>
                <a:path extrusionOk="0" h="582857" w="838996">
                  <a:moveTo>
                    <a:pt x="0" y="0"/>
                  </a:moveTo>
                  <a:lnTo>
                    <a:pt x="838996" y="484265"/>
                  </a:lnTo>
                  <a:lnTo>
                    <a:pt x="838996" y="582857"/>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4" name="Google Shape;374;gb6912d146b_1_54"/>
            <p:cNvSpPr/>
            <p:nvPr/>
          </p:nvSpPr>
          <p:spPr>
            <a:xfrm>
              <a:off x="5599103" y="4399272"/>
              <a:ext cx="84552" cy="73945"/>
            </a:xfrm>
            <a:custGeom>
              <a:rect b="b" l="l" r="r" t="t"/>
              <a:pathLst>
                <a:path extrusionOk="0" h="739446" w="845522">
                  <a:moveTo>
                    <a:pt x="845523" y="487890"/>
                  </a:moveTo>
                  <a:lnTo>
                    <a:pt x="0" y="0"/>
                  </a:lnTo>
                  <a:lnTo>
                    <a:pt x="0" y="251557"/>
                  </a:lnTo>
                  <a:lnTo>
                    <a:pt x="845523" y="739446"/>
                  </a:lnTo>
                  <a:lnTo>
                    <a:pt x="845523" y="487890"/>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5" name="Google Shape;375;gb6912d146b_1_54"/>
            <p:cNvSpPr/>
            <p:nvPr/>
          </p:nvSpPr>
          <p:spPr>
            <a:xfrm>
              <a:off x="5675670" y="4310105"/>
              <a:ext cx="28136" cy="42759"/>
            </a:xfrm>
            <a:custGeom>
              <a:rect b="b" l="l" r="r" t="t"/>
              <a:pathLst>
                <a:path extrusionOk="0" h="427594" w="281357">
                  <a:moveTo>
                    <a:pt x="281358" y="296079"/>
                  </a:moveTo>
                  <a:cubicBezTo>
                    <a:pt x="281358" y="404821"/>
                    <a:pt x="218270" y="456292"/>
                    <a:pt x="140679" y="411345"/>
                  </a:cubicBezTo>
                  <a:cubicBezTo>
                    <a:pt x="63088" y="366399"/>
                    <a:pt x="0" y="240983"/>
                    <a:pt x="0" y="131516"/>
                  </a:cubicBezTo>
                  <a:cubicBezTo>
                    <a:pt x="0" y="22774"/>
                    <a:pt x="63088" y="-28698"/>
                    <a:pt x="140679" y="16249"/>
                  </a:cubicBezTo>
                  <a:cubicBezTo>
                    <a:pt x="218270" y="62646"/>
                    <a:pt x="281358" y="187337"/>
                    <a:pt x="281358" y="29607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6" name="Google Shape;376;gb6912d146b_1_54"/>
            <p:cNvSpPr/>
            <p:nvPr/>
          </p:nvSpPr>
          <p:spPr>
            <a:xfrm>
              <a:off x="5665014" y="4356952"/>
              <a:ext cx="49510" cy="50597"/>
            </a:xfrm>
            <a:custGeom>
              <a:rect b="b" l="l" r="r" t="t"/>
              <a:pathLst>
                <a:path extrusionOk="0" h="505969" w="495103">
                  <a:moveTo>
                    <a:pt x="247552" y="29290"/>
                  </a:moveTo>
                  <a:cubicBezTo>
                    <a:pt x="122101" y="-43930"/>
                    <a:pt x="18405" y="24940"/>
                    <a:pt x="277" y="182254"/>
                  </a:cubicBezTo>
                  <a:cubicBezTo>
                    <a:pt x="-2624" y="209802"/>
                    <a:pt x="17680" y="246049"/>
                    <a:pt x="43060" y="260548"/>
                  </a:cubicBezTo>
                  <a:lnTo>
                    <a:pt x="452044" y="499781"/>
                  </a:lnTo>
                  <a:cubicBezTo>
                    <a:pt x="477424" y="514280"/>
                    <a:pt x="497728" y="502680"/>
                    <a:pt x="494827" y="471507"/>
                  </a:cubicBezTo>
                  <a:cubicBezTo>
                    <a:pt x="476699" y="292446"/>
                    <a:pt x="373003" y="102509"/>
                    <a:pt x="247552" y="2929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7" name="Google Shape;377;gb6912d146b_1_54"/>
            <p:cNvSpPr/>
            <p:nvPr/>
          </p:nvSpPr>
          <p:spPr>
            <a:xfrm>
              <a:off x="5713411" y="4520290"/>
              <a:ext cx="121535" cy="295198"/>
            </a:xfrm>
            <a:custGeom>
              <a:rect b="b" l="l" r="r" t="t"/>
              <a:pathLst>
                <a:path extrusionOk="0" h="2951984" w="1215347">
                  <a:moveTo>
                    <a:pt x="0" y="0"/>
                  </a:moveTo>
                  <a:lnTo>
                    <a:pt x="1215348" y="701024"/>
                  </a:lnTo>
                  <a:lnTo>
                    <a:pt x="1215348" y="2951985"/>
                  </a:lnTo>
                  <a:lnTo>
                    <a:pt x="0" y="2250961"/>
                  </a:lnTo>
                  <a:lnTo>
                    <a:pt x="0"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8" name="Google Shape;378;gb6912d146b_1_54"/>
            <p:cNvSpPr/>
            <p:nvPr/>
          </p:nvSpPr>
          <p:spPr>
            <a:xfrm>
              <a:off x="5725269" y="4653526"/>
              <a:ext cx="97605" cy="66188"/>
            </a:xfrm>
            <a:custGeom>
              <a:rect b="b" l="l" r="r" t="t"/>
              <a:pathLst>
                <a:path extrusionOk="0" h="661876" w="976049">
                  <a:moveTo>
                    <a:pt x="0" y="0"/>
                  </a:moveTo>
                  <a:lnTo>
                    <a:pt x="976049" y="563284"/>
                  </a:lnTo>
                  <a:lnTo>
                    <a:pt x="976049" y="661877"/>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9" name="Google Shape;379;gb6912d146b_1_54"/>
            <p:cNvSpPr/>
            <p:nvPr/>
          </p:nvSpPr>
          <p:spPr>
            <a:xfrm>
              <a:off x="5732065" y="4676587"/>
              <a:ext cx="83900" cy="58286"/>
            </a:xfrm>
            <a:custGeom>
              <a:rect b="b" l="l" r="r" t="t"/>
              <a:pathLst>
                <a:path extrusionOk="0" h="582857" w="838996">
                  <a:moveTo>
                    <a:pt x="0" y="0"/>
                  </a:moveTo>
                  <a:lnTo>
                    <a:pt x="838996" y="484265"/>
                  </a:lnTo>
                  <a:lnTo>
                    <a:pt x="838996" y="582857"/>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0" name="Google Shape;380;gb6912d146b_1_54"/>
            <p:cNvSpPr/>
            <p:nvPr/>
          </p:nvSpPr>
          <p:spPr>
            <a:xfrm>
              <a:off x="5780290" y="4724156"/>
              <a:ext cx="84552" cy="73945"/>
            </a:xfrm>
            <a:custGeom>
              <a:rect b="b" l="l" r="r" t="t"/>
              <a:pathLst>
                <a:path extrusionOk="0" h="739446" w="845522">
                  <a:moveTo>
                    <a:pt x="845522" y="487889"/>
                  </a:moveTo>
                  <a:lnTo>
                    <a:pt x="0" y="0"/>
                  </a:lnTo>
                  <a:lnTo>
                    <a:pt x="0" y="251557"/>
                  </a:lnTo>
                  <a:lnTo>
                    <a:pt x="845522" y="739446"/>
                  </a:lnTo>
                  <a:lnTo>
                    <a:pt x="845522" y="487889"/>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1" name="Google Shape;381;gb6912d146b_1_54"/>
            <p:cNvSpPr/>
            <p:nvPr/>
          </p:nvSpPr>
          <p:spPr>
            <a:xfrm>
              <a:off x="5759684" y="4578962"/>
              <a:ext cx="28136" cy="42759"/>
            </a:xfrm>
            <a:custGeom>
              <a:rect b="b" l="l" r="r" t="t"/>
              <a:pathLst>
                <a:path extrusionOk="0" h="427594" w="281357">
                  <a:moveTo>
                    <a:pt x="281357" y="296079"/>
                  </a:moveTo>
                  <a:cubicBezTo>
                    <a:pt x="281357" y="404821"/>
                    <a:pt x="218270" y="456292"/>
                    <a:pt x="140679" y="411345"/>
                  </a:cubicBezTo>
                  <a:cubicBezTo>
                    <a:pt x="63088" y="365674"/>
                    <a:pt x="0" y="240983"/>
                    <a:pt x="0" y="131516"/>
                  </a:cubicBezTo>
                  <a:cubicBezTo>
                    <a:pt x="0" y="22774"/>
                    <a:pt x="63088" y="-28697"/>
                    <a:pt x="140679" y="16249"/>
                  </a:cubicBezTo>
                  <a:cubicBezTo>
                    <a:pt x="218270" y="61921"/>
                    <a:pt x="281357" y="187337"/>
                    <a:pt x="281357" y="296079"/>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2" name="Google Shape;382;gb6912d146b_1_54"/>
            <p:cNvSpPr/>
            <p:nvPr/>
          </p:nvSpPr>
          <p:spPr>
            <a:xfrm>
              <a:off x="5749028" y="4625809"/>
              <a:ext cx="49510" cy="50597"/>
            </a:xfrm>
            <a:custGeom>
              <a:rect b="b" l="l" r="r" t="t"/>
              <a:pathLst>
                <a:path extrusionOk="0" h="505969" w="495104">
                  <a:moveTo>
                    <a:pt x="247552" y="29290"/>
                  </a:moveTo>
                  <a:cubicBezTo>
                    <a:pt x="122102" y="-43930"/>
                    <a:pt x="18405" y="24940"/>
                    <a:pt x="277" y="182254"/>
                  </a:cubicBezTo>
                  <a:cubicBezTo>
                    <a:pt x="-2624" y="209802"/>
                    <a:pt x="17680" y="246049"/>
                    <a:pt x="43060" y="260548"/>
                  </a:cubicBezTo>
                  <a:lnTo>
                    <a:pt x="452044" y="499780"/>
                  </a:lnTo>
                  <a:cubicBezTo>
                    <a:pt x="477424" y="514279"/>
                    <a:pt x="497728" y="502680"/>
                    <a:pt x="494828" y="471508"/>
                  </a:cubicBezTo>
                  <a:cubicBezTo>
                    <a:pt x="476699" y="292446"/>
                    <a:pt x="373003" y="102509"/>
                    <a:pt x="247552" y="2929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3" name="Google Shape;383;gb6912d146b_1_54"/>
            <p:cNvSpPr/>
            <p:nvPr/>
          </p:nvSpPr>
          <p:spPr>
            <a:xfrm>
              <a:off x="5463177" y="4376428"/>
              <a:ext cx="215876" cy="254239"/>
            </a:xfrm>
            <a:custGeom>
              <a:rect b="b" l="l" r="r" t="t"/>
              <a:pathLst>
                <a:path extrusionOk="0" h="2542389" w="2158765">
                  <a:moveTo>
                    <a:pt x="2158041" y="1246184"/>
                  </a:moveTo>
                  <a:lnTo>
                    <a:pt x="0" y="0"/>
                  </a:lnTo>
                  <a:lnTo>
                    <a:pt x="0" y="1124393"/>
                  </a:lnTo>
                  <a:lnTo>
                    <a:pt x="1968052" y="2260385"/>
                  </a:lnTo>
                  <a:lnTo>
                    <a:pt x="2158766" y="2542390"/>
                  </a:lnTo>
                  <a:lnTo>
                    <a:pt x="2158041" y="1246184"/>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4" name="Google Shape;384;gb6912d146b_1_54"/>
            <p:cNvSpPr/>
            <p:nvPr/>
          </p:nvSpPr>
          <p:spPr>
            <a:xfrm>
              <a:off x="5634603" y="4501867"/>
              <a:ext cx="24510" cy="36442"/>
            </a:xfrm>
            <a:custGeom>
              <a:rect b="b" l="l" r="r" t="t"/>
              <a:pathLst>
                <a:path extrusionOk="0" h="364422" w="245099">
                  <a:moveTo>
                    <a:pt x="0" y="111529"/>
                  </a:moveTo>
                  <a:cubicBezTo>
                    <a:pt x="0" y="204322"/>
                    <a:pt x="55111" y="310889"/>
                    <a:pt x="122550" y="350036"/>
                  </a:cubicBezTo>
                  <a:cubicBezTo>
                    <a:pt x="189989" y="389184"/>
                    <a:pt x="245100" y="345687"/>
                    <a:pt x="245100" y="252893"/>
                  </a:cubicBezTo>
                  <a:cubicBezTo>
                    <a:pt x="245100" y="160100"/>
                    <a:pt x="189989" y="53533"/>
                    <a:pt x="122550" y="14386"/>
                  </a:cubicBezTo>
                  <a:cubicBezTo>
                    <a:pt x="55111" y="-24761"/>
                    <a:pt x="0" y="18735"/>
                    <a:pt x="0" y="11152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5" name="Google Shape;385;gb6912d146b_1_54"/>
            <p:cNvSpPr/>
            <p:nvPr/>
          </p:nvSpPr>
          <p:spPr>
            <a:xfrm>
              <a:off x="5575895" y="4468818"/>
              <a:ext cx="47280" cy="37190"/>
            </a:xfrm>
            <a:custGeom>
              <a:rect b="b" l="l" r="r" t="t"/>
              <a:pathLst>
                <a:path extrusionOk="0" h="371897" w="472796">
                  <a:moveTo>
                    <a:pt x="472796" y="272580"/>
                  </a:moveTo>
                  <a:lnTo>
                    <a:pt x="0" y="0"/>
                  </a:lnTo>
                  <a:lnTo>
                    <a:pt x="0" y="98593"/>
                  </a:lnTo>
                  <a:lnTo>
                    <a:pt x="472796" y="371898"/>
                  </a:lnTo>
                  <a:lnTo>
                    <a:pt x="472796" y="27258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6" name="Google Shape;386;gb6912d146b_1_54"/>
            <p:cNvSpPr/>
            <p:nvPr/>
          </p:nvSpPr>
          <p:spPr>
            <a:xfrm>
              <a:off x="5482265" y="4434407"/>
              <a:ext cx="141186" cy="91416"/>
            </a:xfrm>
            <a:custGeom>
              <a:rect b="b" l="l" r="r" t="t"/>
              <a:pathLst>
                <a:path extrusionOk="0" h="914158" w="1411863">
                  <a:moveTo>
                    <a:pt x="1411863" y="815566"/>
                  </a:moveTo>
                  <a:lnTo>
                    <a:pt x="0" y="0"/>
                  </a:lnTo>
                  <a:lnTo>
                    <a:pt x="0" y="98593"/>
                  </a:lnTo>
                  <a:lnTo>
                    <a:pt x="1411863" y="914158"/>
                  </a:lnTo>
                  <a:lnTo>
                    <a:pt x="1411863" y="815566"/>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7" name="Google Shape;387;gb6912d146b_1_54"/>
            <p:cNvSpPr/>
            <p:nvPr/>
          </p:nvSpPr>
          <p:spPr>
            <a:xfrm>
              <a:off x="5512920" y="4471854"/>
              <a:ext cx="110440" cy="73655"/>
            </a:xfrm>
            <a:custGeom>
              <a:rect b="b" l="l" r="r" t="t"/>
              <a:pathLst>
                <a:path extrusionOk="0" h="736546" w="1104400">
                  <a:moveTo>
                    <a:pt x="1104401" y="637954"/>
                  </a:moveTo>
                  <a:lnTo>
                    <a:pt x="0" y="0"/>
                  </a:lnTo>
                  <a:lnTo>
                    <a:pt x="0" y="98593"/>
                  </a:lnTo>
                  <a:lnTo>
                    <a:pt x="1104401" y="736546"/>
                  </a:lnTo>
                  <a:lnTo>
                    <a:pt x="1104401" y="637954"/>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8" name="Google Shape;388;gb6912d146b_1_54"/>
            <p:cNvSpPr/>
            <p:nvPr/>
          </p:nvSpPr>
          <p:spPr>
            <a:xfrm>
              <a:off x="5743778" y="4152173"/>
              <a:ext cx="253729" cy="260766"/>
            </a:xfrm>
            <a:custGeom>
              <a:rect b="b" l="l" r="r" t="t"/>
              <a:pathLst>
                <a:path extrusionOk="0" h="2607659" w="2537293">
                  <a:moveTo>
                    <a:pt x="2537293" y="719897"/>
                  </a:moveTo>
                  <a:cubicBezTo>
                    <a:pt x="1313243" y="13074"/>
                    <a:pt x="312539" y="850388"/>
                    <a:pt x="312539" y="2607660"/>
                  </a:cubicBezTo>
                  <a:lnTo>
                    <a:pt x="0" y="2427148"/>
                  </a:lnTo>
                  <a:cubicBezTo>
                    <a:pt x="725" y="442242"/>
                    <a:pt x="1132681" y="-523387"/>
                    <a:pt x="2537293" y="287104"/>
                  </a:cubicBezTo>
                  <a:lnTo>
                    <a:pt x="2537293" y="719897"/>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9" name="Google Shape;389;gb6912d146b_1_54"/>
            <p:cNvSpPr/>
            <p:nvPr/>
          </p:nvSpPr>
          <p:spPr>
            <a:xfrm>
              <a:off x="5863798" y="4340864"/>
              <a:ext cx="133282" cy="141143"/>
            </a:xfrm>
            <a:custGeom>
              <a:rect b="b" l="l" r="r" t="t"/>
              <a:pathLst>
                <a:path extrusionOk="0" h="1411432" w="1332821">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0" name="Google Shape;390;gb6912d146b_1_54"/>
            <p:cNvSpPr/>
            <p:nvPr/>
          </p:nvSpPr>
          <p:spPr>
            <a:xfrm>
              <a:off x="5803065" y="4249051"/>
              <a:ext cx="194050" cy="197255"/>
            </a:xfrm>
            <a:custGeom>
              <a:rect b="b" l="l" r="r" t="t"/>
              <a:pathLst>
                <a:path extrusionOk="0" h="1972554" w="1940495">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1" name="Google Shape;391;gb6912d146b_1_54"/>
            <p:cNvSpPr/>
            <p:nvPr/>
          </p:nvSpPr>
          <p:spPr>
            <a:xfrm>
              <a:off x="5937545" y="4437691"/>
              <a:ext cx="59317" cy="89179"/>
            </a:xfrm>
            <a:custGeom>
              <a:rect b="b" l="l" r="r" t="t"/>
              <a:pathLst>
                <a:path extrusionOk="0" h="891788" w="59317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2" name="Google Shape;392;gb6912d146b_1_54"/>
            <p:cNvSpPr/>
            <p:nvPr/>
          </p:nvSpPr>
          <p:spPr>
            <a:xfrm>
              <a:off x="5871100" y="4613443"/>
              <a:ext cx="60622" cy="82637"/>
            </a:xfrm>
            <a:custGeom>
              <a:rect b="b" l="l" r="r" t="t"/>
              <a:pathLst>
                <a:path extrusionOk="0" h="826367" w="606224">
                  <a:moveTo>
                    <a:pt x="303112" y="10476"/>
                  </a:moveTo>
                  <a:cubicBezTo>
                    <a:pt x="346621" y="35124"/>
                    <a:pt x="381428" y="96019"/>
                    <a:pt x="381428" y="146041"/>
                  </a:cubicBezTo>
                  <a:lnTo>
                    <a:pt x="381428" y="367150"/>
                  </a:lnTo>
                  <a:lnTo>
                    <a:pt x="527908" y="451243"/>
                  </a:lnTo>
                  <a:cubicBezTo>
                    <a:pt x="571417" y="475892"/>
                    <a:pt x="606224" y="536787"/>
                    <a:pt x="606224" y="587533"/>
                  </a:cubicBezTo>
                  <a:cubicBezTo>
                    <a:pt x="606224" y="637555"/>
                    <a:pt x="571417" y="657853"/>
                    <a:pt x="527908" y="633205"/>
                  </a:cubicBezTo>
                  <a:lnTo>
                    <a:pt x="381428" y="549111"/>
                  </a:lnTo>
                  <a:lnTo>
                    <a:pt x="381428" y="770220"/>
                  </a:lnTo>
                  <a:cubicBezTo>
                    <a:pt x="381428" y="820242"/>
                    <a:pt x="346621" y="840540"/>
                    <a:pt x="303112" y="815892"/>
                  </a:cubicBezTo>
                  <a:cubicBezTo>
                    <a:pt x="259603" y="791244"/>
                    <a:pt x="224796" y="730348"/>
                    <a:pt x="224796" y="679602"/>
                  </a:cubicBezTo>
                  <a:lnTo>
                    <a:pt x="224796" y="458493"/>
                  </a:lnTo>
                  <a:lnTo>
                    <a:pt x="78316" y="374399"/>
                  </a:lnTo>
                  <a:cubicBezTo>
                    <a:pt x="34807" y="349751"/>
                    <a:pt x="0" y="288855"/>
                    <a:pt x="0" y="238834"/>
                  </a:cubicBezTo>
                  <a:cubicBezTo>
                    <a:pt x="0" y="188812"/>
                    <a:pt x="34807" y="168514"/>
                    <a:pt x="78316" y="193162"/>
                  </a:cubicBezTo>
                  <a:lnTo>
                    <a:pt x="224796" y="277256"/>
                  </a:lnTo>
                  <a:lnTo>
                    <a:pt x="224796" y="56147"/>
                  </a:lnTo>
                  <a:cubicBezTo>
                    <a:pt x="224796" y="6126"/>
                    <a:pt x="259603" y="-14173"/>
                    <a:pt x="303112" y="10476"/>
                  </a:cubicBezTo>
                  <a:close/>
                </a:path>
              </a:pathLst>
            </a:custGeom>
            <a:gradFill>
              <a:gsLst>
                <a:gs pos="0">
                  <a:srgbClr val="FFFFFF">
                    <a:alpha val="29411"/>
                  </a:srgbClr>
                </a:gs>
                <a:gs pos="100000">
                  <a:srgbClr val="FFFFFF">
                    <a:alpha val="29411"/>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3" name="Google Shape;393;gb6912d146b_1_54"/>
            <p:cNvSpPr/>
            <p:nvPr/>
          </p:nvSpPr>
          <p:spPr>
            <a:xfrm>
              <a:off x="5535048" y="4299581"/>
              <a:ext cx="43791" cy="93261"/>
            </a:xfrm>
            <a:custGeom>
              <a:rect b="b" l="l" r="r" t="t"/>
              <a:pathLst>
                <a:path extrusionOk="0" h="932608" w="437910">
                  <a:moveTo>
                    <a:pt x="218230" y="0"/>
                  </a:moveTo>
                  <a:lnTo>
                    <a:pt x="419821" y="395821"/>
                  </a:lnTo>
                  <a:cubicBezTo>
                    <a:pt x="447377" y="450192"/>
                    <a:pt x="443026" y="504563"/>
                    <a:pt x="409669" y="517612"/>
                  </a:cubicBezTo>
                  <a:cubicBezTo>
                    <a:pt x="376312" y="530661"/>
                    <a:pt x="327002" y="496589"/>
                    <a:pt x="299447" y="442218"/>
                  </a:cubicBezTo>
                  <a:lnTo>
                    <a:pt x="297271" y="437143"/>
                  </a:lnTo>
                  <a:lnTo>
                    <a:pt x="297271" y="876461"/>
                  </a:lnTo>
                  <a:cubicBezTo>
                    <a:pt x="297271" y="926483"/>
                    <a:pt x="262464" y="946781"/>
                    <a:pt x="218955" y="922133"/>
                  </a:cubicBezTo>
                  <a:cubicBezTo>
                    <a:pt x="175446" y="896760"/>
                    <a:pt x="140639" y="836589"/>
                    <a:pt x="140639" y="786568"/>
                  </a:cubicBezTo>
                  <a:lnTo>
                    <a:pt x="140639" y="347250"/>
                  </a:lnTo>
                  <a:lnTo>
                    <a:pt x="138464" y="349425"/>
                  </a:lnTo>
                  <a:cubicBezTo>
                    <a:pt x="110908" y="371898"/>
                    <a:pt x="60873" y="348700"/>
                    <a:pt x="28241" y="297228"/>
                  </a:cubicBezTo>
                  <a:cubicBezTo>
                    <a:pt x="-5116" y="245757"/>
                    <a:pt x="-9466" y="186312"/>
                    <a:pt x="18089" y="163838"/>
                  </a:cubicBezTo>
                  <a:lnTo>
                    <a:pt x="218230"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394" name="Google Shape;394;gb6912d146b_1_54"/>
          <p:cNvGrpSpPr/>
          <p:nvPr/>
        </p:nvGrpSpPr>
        <p:grpSpPr>
          <a:xfrm>
            <a:off x="122005" y="599265"/>
            <a:ext cx="368551" cy="368551"/>
            <a:chOff x="2594325" y="1627175"/>
            <a:chExt cx="440850" cy="440850"/>
          </a:xfrm>
        </p:grpSpPr>
        <p:sp>
          <p:nvSpPr>
            <p:cNvPr id="395" name="Google Shape;395;gb6912d146b_1_54"/>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96" name="Google Shape;396;gb6912d146b_1_54"/>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97" name="Google Shape;397;gb6912d146b_1_54"/>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398" name="Google Shape;398;gb6912d146b_1_54"/>
          <p:cNvSpPr/>
          <p:nvPr/>
        </p:nvSpPr>
        <p:spPr>
          <a:xfrm>
            <a:off x="7415365" y="4039077"/>
            <a:ext cx="726053" cy="709736"/>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399" name="Google Shape;399;gb6912d146b_1_54"/>
          <p:cNvGrpSpPr/>
          <p:nvPr/>
        </p:nvGrpSpPr>
        <p:grpSpPr>
          <a:xfrm>
            <a:off x="7684449" y="367185"/>
            <a:ext cx="670839" cy="731971"/>
            <a:chOff x="3984000" y="1594200"/>
            <a:chExt cx="357800" cy="506800"/>
          </a:xfrm>
        </p:grpSpPr>
        <p:sp>
          <p:nvSpPr>
            <p:cNvPr id="400" name="Google Shape;400;gb6912d146b_1_54"/>
            <p:cNvSpPr/>
            <p:nvPr/>
          </p:nvSpPr>
          <p:spPr>
            <a:xfrm>
              <a:off x="3984000" y="1597875"/>
              <a:ext cx="44575" cy="503125"/>
            </a:xfrm>
            <a:custGeom>
              <a:rect b="b" l="l" r="r" t="t"/>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01" name="Google Shape;401;gb6912d146b_1_54"/>
            <p:cNvSpPr/>
            <p:nvPr/>
          </p:nvSpPr>
          <p:spPr>
            <a:xfrm>
              <a:off x="4041375" y="1594200"/>
              <a:ext cx="300425" cy="229600"/>
            </a:xfrm>
            <a:custGeom>
              <a:rect b="b" l="l" r="r" t="t"/>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b6912d146b_1_212"/>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407" name="Google Shape;407;gb6912d146b_1_212"/>
          <p:cNvGrpSpPr/>
          <p:nvPr/>
        </p:nvGrpSpPr>
        <p:grpSpPr>
          <a:xfrm>
            <a:off x="6534959" y="2867839"/>
            <a:ext cx="3389585" cy="3171566"/>
            <a:chOff x="5463177" y="4131209"/>
            <a:chExt cx="563250" cy="684279"/>
          </a:xfrm>
        </p:grpSpPr>
        <p:sp>
          <p:nvSpPr>
            <p:cNvPr id="408" name="Google Shape;408;gb6912d146b_1_212"/>
            <p:cNvSpPr/>
            <p:nvPr/>
          </p:nvSpPr>
          <p:spPr>
            <a:xfrm>
              <a:off x="5772698" y="4131209"/>
              <a:ext cx="253729" cy="260766"/>
            </a:xfrm>
            <a:custGeom>
              <a:rect b="b" l="l" r="r" t="t"/>
              <a:pathLst>
                <a:path extrusionOk="0" h="2607659" w="2537293">
                  <a:moveTo>
                    <a:pt x="2537293" y="719897"/>
                  </a:moveTo>
                  <a:cubicBezTo>
                    <a:pt x="1312518" y="13074"/>
                    <a:pt x="312539" y="850388"/>
                    <a:pt x="312539" y="2607660"/>
                  </a:cubicBezTo>
                  <a:lnTo>
                    <a:pt x="0" y="2427148"/>
                  </a:lnTo>
                  <a:cubicBezTo>
                    <a:pt x="725" y="442242"/>
                    <a:pt x="1132681" y="-523387"/>
                    <a:pt x="2537293" y="287104"/>
                  </a:cubicBezTo>
                  <a:lnTo>
                    <a:pt x="2537293" y="719897"/>
                  </a:ln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9" name="Google Shape;409;gb6912d146b_1_212"/>
            <p:cNvSpPr/>
            <p:nvPr/>
          </p:nvSpPr>
          <p:spPr>
            <a:xfrm>
              <a:off x="5892718" y="4319899"/>
              <a:ext cx="133282" cy="141143"/>
            </a:xfrm>
            <a:custGeom>
              <a:rect b="b" l="l" r="r" t="t"/>
              <a:pathLst>
                <a:path extrusionOk="0" h="1411432" w="1332821">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0" name="Google Shape;410;gb6912d146b_1_212"/>
            <p:cNvSpPr/>
            <p:nvPr/>
          </p:nvSpPr>
          <p:spPr>
            <a:xfrm>
              <a:off x="5831985" y="4228086"/>
              <a:ext cx="194050" cy="197255"/>
            </a:xfrm>
            <a:custGeom>
              <a:rect b="b" l="l" r="r" t="t"/>
              <a:pathLst>
                <a:path extrusionOk="0" h="1972554" w="1940495">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1" name="Google Shape;411;gb6912d146b_1_212"/>
            <p:cNvSpPr/>
            <p:nvPr/>
          </p:nvSpPr>
          <p:spPr>
            <a:xfrm>
              <a:off x="5966466" y="4416726"/>
              <a:ext cx="59317" cy="89179"/>
            </a:xfrm>
            <a:custGeom>
              <a:rect b="b" l="l" r="r" t="t"/>
              <a:pathLst>
                <a:path extrusionOk="0" h="891788" w="59317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2" name="Google Shape;412;gb6912d146b_1_212"/>
            <p:cNvSpPr/>
            <p:nvPr/>
          </p:nvSpPr>
          <p:spPr>
            <a:xfrm>
              <a:off x="5785640" y="4401007"/>
              <a:ext cx="215804" cy="237058"/>
            </a:xfrm>
            <a:custGeom>
              <a:rect b="b" l="l" r="r" t="t"/>
              <a:pathLst>
                <a:path extrusionOk="0" h="2370577" w="2158040">
                  <a:moveTo>
                    <a:pt x="0" y="0"/>
                  </a:moveTo>
                  <a:lnTo>
                    <a:pt x="2158041" y="1246184"/>
                  </a:lnTo>
                  <a:lnTo>
                    <a:pt x="2158041" y="2370577"/>
                  </a:lnTo>
                  <a:lnTo>
                    <a:pt x="190714" y="1233860"/>
                  </a:lnTo>
                  <a:lnTo>
                    <a:pt x="725" y="1296205"/>
                  </a:lnTo>
                  <a:lnTo>
                    <a:pt x="0" y="0"/>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3" name="Google Shape;413;gb6912d146b_1_212"/>
            <p:cNvSpPr/>
            <p:nvPr/>
          </p:nvSpPr>
          <p:spPr>
            <a:xfrm>
              <a:off x="5804945" y="4438611"/>
              <a:ext cx="24510" cy="36442"/>
            </a:xfrm>
            <a:custGeom>
              <a:rect b="b" l="l" r="r" t="t"/>
              <a:pathLst>
                <a:path extrusionOk="0" h="364422" w="245099">
                  <a:moveTo>
                    <a:pt x="245100" y="252893"/>
                  </a:moveTo>
                  <a:cubicBezTo>
                    <a:pt x="245100" y="345687"/>
                    <a:pt x="189989" y="389183"/>
                    <a:pt x="122550" y="350036"/>
                  </a:cubicBezTo>
                  <a:cubicBezTo>
                    <a:pt x="55111" y="310889"/>
                    <a:pt x="0" y="204322"/>
                    <a:pt x="0" y="111529"/>
                  </a:cubicBezTo>
                  <a:cubicBezTo>
                    <a:pt x="0" y="18735"/>
                    <a:pt x="55111" y="-24761"/>
                    <a:pt x="122550" y="14386"/>
                  </a:cubicBezTo>
                  <a:cubicBezTo>
                    <a:pt x="189989" y="52808"/>
                    <a:pt x="245100" y="160100"/>
                    <a:pt x="245100" y="25289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4" name="Google Shape;414;gb6912d146b_1_212"/>
            <p:cNvSpPr/>
            <p:nvPr/>
          </p:nvSpPr>
          <p:spPr>
            <a:xfrm>
              <a:off x="5840951" y="4460215"/>
              <a:ext cx="47280" cy="37190"/>
            </a:xfrm>
            <a:custGeom>
              <a:rect b="b" l="l" r="r" t="t"/>
              <a:pathLst>
                <a:path extrusionOk="0" h="371897" w="472796">
                  <a:moveTo>
                    <a:pt x="0" y="0"/>
                  </a:moveTo>
                  <a:lnTo>
                    <a:pt x="472796" y="273305"/>
                  </a:lnTo>
                  <a:lnTo>
                    <a:pt x="472796" y="371898"/>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5" name="Google Shape;415;gb6912d146b_1_212"/>
            <p:cNvSpPr/>
            <p:nvPr/>
          </p:nvSpPr>
          <p:spPr>
            <a:xfrm>
              <a:off x="5840951" y="4479951"/>
              <a:ext cx="141186" cy="91416"/>
            </a:xfrm>
            <a:custGeom>
              <a:rect b="b" l="l" r="r" t="t"/>
              <a:pathLst>
                <a:path extrusionOk="0" h="914158" w="1411862">
                  <a:moveTo>
                    <a:pt x="0" y="0"/>
                  </a:moveTo>
                  <a:lnTo>
                    <a:pt x="1411863" y="815566"/>
                  </a:lnTo>
                  <a:lnTo>
                    <a:pt x="1411863" y="914158"/>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6" name="Google Shape;416;gb6912d146b_1_212"/>
            <p:cNvSpPr/>
            <p:nvPr/>
          </p:nvSpPr>
          <p:spPr>
            <a:xfrm>
              <a:off x="5840951" y="4499615"/>
              <a:ext cx="110440" cy="73655"/>
            </a:xfrm>
            <a:custGeom>
              <a:rect b="b" l="l" r="r" t="t"/>
              <a:pathLst>
                <a:path extrusionOk="0" h="736546" w="1104400">
                  <a:moveTo>
                    <a:pt x="0" y="0"/>
                  </a:moveTo>
                  <a:lnTo>
                    <a:pt x="1104400" y="637953"/>
                  </a:lnTo>
                  <a:lnTo>
                    <a:pt x="1104400" y="736546"/>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7" name="Google Shape;417;gb6912d146b_1_212"/>
            <p:cNvSpPr/>
            <p:nvPr/>
          </p:nvSpPr>
          <p:spPr>
            <a:xfrm>
              <a:off x="5629325" y="4251434"/>
              <a:ext cx="121535" cy="295198"/>
            </a:xfrm>
            <a:custGeom>
              <a:rect b="b" l="l" r="r" t="t"/>
              <a:pathLst>
                <a:path extrusionOk="0" h="2951984" w="1215347">
                  <a:moveTo>
                    <a:pt x="0" y="0"/>
                  </a:moveTo>
                  <a:lnTo>
                    <a:pt x="1215348" y="701024"/>
                  </a:lnTo>
                  <a:lnTo>
                    <a:pt x="1215348" y="2951985"/>
                  </a:lnTo>
                  <a:lnTo>
                    <a:pt x="0" y="2250961"/>
                  </a:lnTo>
                  <a:lnTo>
                    <a:pt x="0"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8" name="Google Shape;418;gb6912d146b_1_212"/>
            <p:cNvSpPr/>
            <p:nvPr/>
          </p:nvSpPr>
          <p:spPr>
            <a:xfrm>
              <a:off x="5641255" y="4384669"/>
              <a:ext cx="97605" cy="66188"/>
            </a:xfrm>
            <a:custGeom>
              <a:rect b="b" l="l" r="r" t="t"/>
              <a:pathLst>
                <a:path extrusionOk="0" h="661876" w="976049">
                  <a:moveTo>
                    <a:pt x="0" y="0"/>
                  </a:moveTo>
                  <a:lnTo>
                    <a:pt x="976049" y="563284"/>
                  </a:lnTo>
                  <a:lnTo>
                    <a:pt x="976049" y="661877"/>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9" name="Google Shape;419;gb6912d146b_1_212"/>
            <p:cNvSpPr/>
            <p:nvPr/>
          </p:nvSpPr>
          <p:spPr>
            <a:xfrm>
              <a:off x="5648051" y="4407731"/>
              <a:ext cx="83900" cy="58286"/>
            </a:xfrm>
            <a:custGeom>
              <a:rect b="b" l="l" r="r" t="t"/>
              <a:pathLst>
                <a:path extrusionOk="0" h="582857" w="838996">
                  <a:moveTo>
                    <a:pt x="0" y="0"/>
                  </a:moveTo>
                  <a:lnTo>
                    <a:pt x="838996" y="484265"/>
                  </a:lnTo>
                  <a:lnTo>
                    <a:pt x="838996" y="582857"/>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0" name="Google Shape;420;gb6912d146b_1_212"/>
            <p:cNvSpPr/>
            <p:nvPr/>
          </p:nvSpPr>
          <p:spPr>
            <a:xfrm>
              <a:off x="5599103" y="4399272"/>
              <a:ext cx="84552" cy="73945"/>
            </a:xfrm>
            <a:custGeom>
              <a:rect b="b" l="l" r="r" t="t"/>
              <a:pathLst>
                <a:path extrusionOk="0" h="739446" w="845522">
                  <a:moveTo>
                    <a:pt x="845523" y="487890"/>
                  </a:moveTo>
                  <a:lnTo>
                    <a:pt x="0" y="0"/>
                  </a:lnTo>
                  <a:lnTo>
                    <a:pt x="0" y="251557"/>
                  </a:lnTo>
                  <a:lnTo>
                    <a:pt x="845523" y="739446"/>
                  </a:lnTo>
                  <a:lnTo>
                    <a:pt x="845523" y="487890"/>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1" name="Google Shape;421;gb6912d146b_1_212"/>
            <p:cNvSpPr/>
            <p:nvPr/>
          </p:nvSpPr>
          <p:spPr>
            <a:xfrm>
              <a:off x="5675670" y="4310105"/>
              <a:ext cx="28136" cy="42759"/>
            </a:xfrm>
            <a:custGeom>
              <a:rect b="b" l="l" r="r" t="t"/>
              <a:pathLst>
                <a:path extrusionOk="0" h="427594" w="281357">
                  <a:moveTo>
                    <a:pt x="281358" y="296079"/>
                  </a:moveTo>
                  <a:cubicBezTo>
                    <a:pt x="281358" y="404821"/>
                    <a:pt x="218270" y="456292"/>
                    <a:pt x="140679" y="411345"/>
                  </a:cubicBezTo>
                  <a:cubicBezTo>
                    <a:pt x="63088" y="366399"/>
                    <a:pt x="0" y="240983"/>
                    <a:pt x="0" y="131516"/>
                  </a:cubicBezTo>
                  <a:cubicBezTo>
                    <a:pt x="0" y="22774"/>
                    <a:pt x="63088" y="-28698"/>
                    <a:pt x="140679" y="16249"/>
                  </a:cubicBezTo>
                  <a:cubicBezTo>
                    <a:pt x="218270" y="62646"/>
                    <a:pt x="281358" y="187337"/>
                    <a:pt x="281358" y="29607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2" name="Google Shape;422;gb6912d146b_1_212"/>
            <p:cNvSpPr/>
            <p:nvPr/>
          </p:nvSpPr>
          <p:spPr>
            <a:xfrm>
              <a:off x="5665014" y="4356952"/>
              <a:ext cx="49510" cy="50597"/>
            </a:xfrm>
            <a:custGeom>
              <a:rect b="b" l="l" r="r" t="t"/>
              <a:pathLst>
                <a:path extrusionOk="0" h="505969" w="495103">
                  <a:moveTo>
                    <a:pt x="247552" y="29290"/>
                  </a:moveTo>
                  <a:cubicBezTo>
                    <a:pt x="122101" y="-43930"/>
                    <a:pt x="18405" y="24940"/>
                    <a:pt x="277" y="182254"/>
                  </a:cubicBezTo>
                  <a:cubicBezTo>
                    <a:pt x="-2624" y="209802"/>
                    <a:pt x="17680" y="246049"/>
                    <a:pt x="43060" y="260548"/>
                  </a:cubicBezTo>
                  <a:lnTo>
                    <a:pt x="452044" y="499781"/>
                  </a:lnTo>
                  <a:cubicBezTo>
                    <a:pt x="477424" y="514280"/>
                    <a:pt x="497728" y="502680"/>
                    <a:pt x="494827" y="471507"/>
                  </a:cubicBezTo>
                  <a:cubicBezTo>
                    <a:pt x="476699" y="292446"/>
                    <a:pt x="373003" y="102509"/>
                    <a:pt x="247552" y="2929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3" name="Google Shape;423;gb6912d146b_1_212"/>
            <p:cNvSpPr/>
            <p:nvPr/>
          </p:nvSpPr>
          <p:spPr>
            <a:xfrm>
              <a:off x="5713411" y="4520290"/>
              <a:ext cx="121535" cy="295198"/>
            </a:xfrm>
            <a:custGeom>
              <a:rect b="b" l="l" r="r" t="t"/>
              <a:pathLst>
                <a:path extrusionOk="0" h="2951984" w="1215347">
                  <a:moveTo>
                    <a:pt x="0" y="0"/>
                  </a:moveTo>
                  <a:lnTo>
                    <a:pt x="1215348" y="701024"/>
                  </a:lnTo>
                  <a:lnTo>
                    <a:pt x="1215348" y="2951985"/>
                  </a:lnTo>
                  <a:lnTo>
                    <a:pt x="0" y="2250961"/>
                  </a:lnTo>
                  <a:lnTo>
                    <a:pt x="0"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4" name="Google Shape;424;gb6912d146b_1_212"/>
            <p:cNvSpPr/>
            <p:nvPr/>
          </p:nvSpPr>
          <p:spPr>
            <a:xfrm>
              <a:off x="5725269" y="4653526"/>
              <a:ext cx="97605" cy="66188"/>
            </a:xfrm>
            <a:custGeom>
              <a:rect b="b" l="l" r="r" t="t"/>
              <a:pathLst>
                <a:path extrusionOk="0" h="661876" w="976049">
                  <a:moveTo>
                    <a:pt x="0" y="0"/>
                  </a:moveTo>
                  <a:lnTo>
                    <a:pt x="976049" y="563284"/>
                  </a:lnTo>
                  <a:lnTo>
                    <a:pt x="976049" y="661877"/>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5" name="Google Shape;425;gb6912d146b_1_212"/>
            <p:cNvSpPr/>
            <p:nvPr/>
          </p:nvSpPr>
          <p:spPr>
            <a:xfrm>
              <a:off x="5732065" y="4676587"/>
              <a:ext cx="83900" cy="58286"/>
            </a:xfrm>
            <a:custGeom>
              <a:rect b="b" l="l" r="r" t="t"/>
              <a:pathLst>
                <a:path extrusionOk="0" h="582857" w="838996">
                  <a:moveTo>
                    <a:pt x="0" y="0"/>
                  </a:moveTo>
                  <a:lnTo>
                    <a:pt x="838996" y="484265"/>
                  </a:lnTo>
                  <a:lnTo>
                    <a:pt x="838996" y="582857"/>
                  </a:lnTo>
                  <a:lnTo>
                    <a:pt x="0" y="9859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6" name="Google Shape;426;gb6912d146b_1_212"/>
            <p:cNvSpPr/>
            <p:nvPr/>
          </p:nvSpPr>
          <p:spPr>
            <a:xfrm>
              <a:off x="5780290" y="4724156"/>
              <a:ext cx="84552" cy="73945"/>
            </a:xfrm>
            <a:custGeom>
              <a:rect b="b" l="l" r="r" t="t"/>
              <a:pathLst>
                <a:path extrusionOk="0" h="739446" w="845522">
                  <a:moveTo>
                    <a:pt x="845522" y="487889"/>
                  </a:moveTo>
                  <a:lnTo>
                    <a:pt x="0" y="0"/>
                  </a:lnTo>
                  <a:lnTo>
                    <a:pt x="0" y="251557"/>
                  </a:lnTo>
                  <a:lnTo>
                    <a:pt x="845522" y="739446"/>
                  </a:lnTo>
                  <a:lnTo>
                    <a:pt x="845522" y="487889"/>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7" name="Google Shape;427;gb6912d146b_1_212"/>
            <p:cNvSpPr/>
            <p:nvPr/>
          </p:nvSpPr>
          <p:spPr>
            <a:xfrm>
              <a:off x="5759684" y="4578962"/>
              <a:ext cx="28136" cy="42759"/>
            </a:xfrm>
            <a:custGeom>
              <a:rect b="b" l="l" r="r" t="t"/>
              <a:pathLst>
                <a:path extrusionOk="0" h="427594" w="281357">
                  <a:moveTo>
                    <a:pt x="281357" y="296079"/>
                  </a:moveTo>
                  <a:cubicBezTo>
                    <a:pt x="281357" y="404821"/>
                    <a:pt x="218270" y="456292"/>
                    <a:pt x="140679" y="411345"/>
                  </a:cubicBezTo>
                  <a:cubicBezTo>
                    <a:pt x="63088" y="365674"/>
                    <a:pt x="0" y="240983"/>
                    <a:pt x="0" y="131516"/>
                  </a:cubicBezTo>
                  <a:cubicBezTo>
                    <a:pt x="0" y="22774"/>
                    <a:pt x="63088" y="-28697"/>
                    <a:pt x="140679" y="16249"/>
                  </a:cubicBezTo>
                  <a:cubicBezTo>
                    <a:pt x="218270" y="61921"/>
                    <a:pt x="281357" y="187337"/>
                    <a:pt x="281357" y="296079"/>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8" name="Google Shape;428;gb6912d146b_1_212"/>
            <p:cNvSpPr/>
            <p:nvPr/>
          </p:nvSpPr>
          <p:spPr>
            <a:xfrm>
              <a:off x="5749028" y="4625809"/>
              <a:ext cx="49510" cy="50597"/>
            </a:xfrm>
            <a:custGeom>
              <a:rect b="b" l="l" r="r" t="t"/>
              <a:pathLst>
                <a:path extrusionOk="0" h="505969" w="495104">
                  <a:moveTo>
                    <a:pt x="247552" y="29290"/>
                  </a:moveTo>
                  <a:cubicBezTo>
                    <a:pt x="122102" y="-43930"/>
                    <a:pt x="18405" y="24940"/>
                    <a:pt x="277" y="182254"/>
                  </a:cubicBezTo>
                  <a:cubicBezTo>
                    <a:pt x="-2624" y="209802"/>
                    <a:pt x="17680" y="246049"/>
                    <a:pt x="43060" y="260548"/>
                  </a:cubicBezTo>
                  <a:lnTo>
                    <a:pt x="452044" y="499780"/>
                  </a:lnTo>
                  <a:cubicBezTo>
                    <a:pt x="477424" y="514279"/>
                    <a:pt x="497728" y="502680"/>
                    <a:pt x="494828" y="471508"/>
                  </a:cubicBezTo>
                  <a:cubicBezTo>
                    <a:pt x="476699" y="292446"/>
                    <a:pt x="373003" y="102509"/>
                    <a:pt x="247552" y="2929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9" name="Google Shape;429;gb6912d146b_1_212"/>
            <p:cNvSpPr/>
            <p:nvPr/>
          </p:nvSpPr>
          <p:spPr>
            <a:xfrm>
              <a:off x="5463177" y="4376428"/>
              <a:ext cx="215876" cy="254239"/>
            </a:xfrm>
            <a:custGeom>
              <a:rect b="b" l="l" r="r" t="t"/>
              <a:pathLst>
                <a:path extrusionOk="0" h="2542389" w="2158765">
                  <a:moveTo>
                    <a:pt x="2158041" y="1246184"/>
                  </a:moveTo>
                  <a:lnTo>
                    <a:pt x="0" y="0"/>
                  </a:lnTo>
                  <a:lnTo>
                    <a:pt x="0" y="1124393"/>
                  </a:lnTo>
                  <a:lnTo>
                    <a:pt x="1968052" y="2260385"/>
                  </a:lnTo>
                  <a:lnTo>
                    <a:pt x="2158766" y="2542390"/>
                  </a:lnTo>
                  <a:lnTo>
                    <a:pt x="2158041" y="1246184"/>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0" name="Google Shape;430;gb6912d146b_1_212"/>
            <p:cNvSpPr/>
            <p:nvPr/>
          </p:nvSpPr>
          <p:spPr>
            <a:xfrm>
              <a:off x="5634603" y="4501867"/>
              <a:ext cx="24510" cy="36442"/>
            </a:xfrm>
            <a:custGeom>
              <a:rect b="b" l="l" r="r" t="t"/>
              <a:pathLst>
                <a:path extrusionOk="0" h="364422" w="245099">
                  <a:moveTo>
                    <a:pt x="0" y="111529"/>
                  </a:moveTo>
                  <a:cubicBezTo>
                    <a:pt x="0" y="204322"/>
                    <a:pt x="55111" y="310889"/>
                    <a:pt x="122550" y="350036"/>
                  </a:cubicBezTo>
                  <a:cubicBezTo>
                    <a:pt x="189989" y="389184"/>
                    <a:pt x="245100" y="345687"/>
                    <a:pt x="245100" y="252893"/>
                  </a:cubicBezTo>
                  <a:cubicBezTo>
                    <a:pt x="245100" y="160100"/>
                    <a:pt x="189989" y="53533"/>
                    <a:pt x="122550" y="14386"/>
                  </a:cubicBezTo>
                  <a:cubicBezTo>
                    <a:pt x="55111" y="-24761"/>
                    <a:pt x="0" y="18735"/>
                    <a:pt x="0" y="11152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1" name="Google Shape;431;gb6912d146b_1_212"/>
            <p:cNvSpPr/>
            <p:nvPr/>
          </p:nvSpPr>
          <p:spPr>
            <a:xfrm>
              <a:off x="5575895" y="4468818"/>
              <a:ext cx="47280" cy="37190"/>
            </a:xfrm>
            <a:custGeom>
              <a:rect b="b" l="l" r="r" t="t"/>
              <a:pathLst>
                <a:path extrusionOk="0" h="371897" w="472796">
                  <a:moveTo>
                    <a:pt x="472796" y="272580"/>
                  </a:moveTo>
                  <a:lnTo>
                    <a:pt x="0" y="0"/>
                  </a:lnTo>
                  <a:lnTo>
                    <a:pt x="0" y="98593"/>
                  </a:lnTo>
                  <a:lnTo>
                    <a:pt x="472796" y="371898"/>
                  </a:lnTo>
                  <a:lnTo>
                    <a:pt x="472796" y="27258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2" name="Google Shape;432;gb6912d146b_1_212"/>
            <p:cNvSpPr/>
            <p:nvPr/>
          </p:nvSpPr>
          <p:spPr>
            <a:xfrm>
              <a:off x="5482265" y="4434407"/>
              <a:ext cx="141186" cy="91416"/>
            </a:xfrm>
            <a:custGeom>
              <a:rect b="b" l="l" r="r" t="t"/>
              <a:pathLst>
                <a:path extrusionOk="0" h="914158" w="1411863">
                  <a:moveTo>
                    <a:pt x="1411863" y="815566"/>
                  </a:moveTo>
                  <a:lnTo>
                    <a:pt x="0" y="0"/>
                  </a:lnTo>
                  <a:lnTo>
                    <a:pt x="0" y="98593"/>
                  </a:lnTo>
                  <a:lnTo>
                    <a:pt x="1411863" y="914158"/>
                  </a:lnTo>
                  <a:lnTo>
                    <a:pt x="1411863" y="815566"/>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3" name="Google Shape;433;gb6912d146b_1_212"/>
            <p:cNvSpPr/>
            <p:nvPr/>
          </p:nvSpPr>
          <p:spPr>
            <a:xfrm>
              <a:off x="5512920" y="4471854"/>
              <a:ext cx="110440" cy="73655"/>
            </a:xfrm>
            <a:custGeom>
              <a:rect b="b" l="l" r="r" t="t"/>
              <a:pathLst>
                <a:path extrusionOk="0" h="736546" w="1104400">
                  <a:moveTo>
                    <a:pt x="1104401" y="637954"/>
                  </a:moveTo>
                  <a:lnTo>
                    <a:pt x="0" y="0"/>
                  </a:lnTo>
                  <a:lnTo>
                    <a:pt x="0" y="98593"/>
                  </a:lnTo>
                  <a:lnTo>
                    <a:pt x="1104401" y="736546"/>
                  </a:lnTo>
                  <a:lnTo>
                    <a:pt x="1104401" y="637954"/>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4" name="Google Shape;434;gb6912d146b_1_212"/>
            <p:cNvSpPr/>
            <p:nvPr/>
          </p:nvSpPr>
          <p:spPr>
            <a:xfrm>
              <a:off x="5743778" y="4152173"/>
              <a:ext cx="253729" cy="260766"/>
            </a:xfrm>
            <a:custGeom>
              <a:rect b="b" l="l" r="r" t="t"/>
              <a:pathLst>
                <a:path extrusionOk="0" h="2607659" w="2537293">
                  <a:moveTo>
                    <a:pt x="2537293" y="719897"/>
                  </a:moveTo>
                  <a:cubicBezTo>
                    <a:pt x="1313243" y="13074"/>
                    <a:pt x="312539" y="850388"/>
                    <a:pt x="312539" y="2607660"/>
                  </a:cubicBezTo>
                  <a:lnTo>
                    <a:pt x="0" y="2427148"/>
                  </a:lnTo>
                  <a:cubicBezTo>
                    <a:pt x="725" y="442242"/>
                    <a:pt x="1132681" y="-523387"/>
                    <a:pt x="2537293" y="287104"/>
                  </a:cubicBezTo>
                  <a:lnTo>
                    <a:pt x="2537293" y="719897"/>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5" name="Google Shape;435;gb6912d146b_1_212"/>
            <p:cNvSpPr/>
            <p:nvPr/>
          </p:nvSpPr>
          <p:spPr>
            <a:xfrm>
              <a:off x="5863798" y="4340864"/>
              <a:ext cx="133282" cy="141143"/>
            </a:xfrm>
            <a:custGeom>
              <a:rect b="b" l="l" r="r" t="t"/>
              <a:pathLst>
                <a:path extrusionOk="0" h="1411432" w="1332821">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6" name="Google Shape;436;gb6912d146b_1_212"/>
            <p:cNvSpPr/>
            <p:nvPr/>
          </p:nvSpPr>
          <p:spPr>
            <a:xfrm>
              <a:off x="5803065" y="4249051"/>
              <a:ext cx="194050" cy="197255"/>
            </a:xfrm>
            <a:custGeom>
              <a:rect b="b" l="l" r="r" t="t"/>
              <a:pathLst>
                <a:path extrusionOk="0" h="1972554" w="1940495">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7" name="Google Shape;437;gb6912d146b_1_212"/>
            <p:cNvSpPr/>
            <p:nvPr/>
          </p:nvSpPr>
          <p:spPr>
            <a:xfrm>
              <a:off x="5937545" y="4437691"/>
              <a:ext cx="59317" cy="89179"/>
            </a:xfrm>
            <a:custGeom>
              <a:rect b="b" l="l" r="r" t="t"/>
              <a:pathLst>
                <a:path extrusionOk="0" h="891788" w="59317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8" name="Google Shape;438;gb6912d146b_1_212"/>
            <p:cNvSpPr/>
            <p:nvPr/>
          </p:nvSpPr>
          <p:spPr>
            <a:xfrm>
              <a:off x="5871100" y="4613443"/>
              <a:ext cx="60622" cy="82637"/>
            </a:xfrm>
            <a:custGeom>
              <a:rect b="b" l="l" r="r" t="t"/>
              <a:pathLst>
                <a:path extrusionOk="0" h="826367" w="606224">
                  <a:moveTo>
                    <a:pt x="303112" y="10476"/>
                  </a:moveTo>
                  <a:cubicBezTo>
                    <a:pt x="346621" y="35124"/>
                    <a:pt x="381428" y="96019"/>
                    <a:pt x="381428" y="146041"/>
                  </a:cubicBezTo>
                  <a:lnTo>
                    <a:pt x="381428" y="367150"/>
                  </a:lnTo>
                  <a:lnTo>
                    <a:pt x="527908" y="451243"/>
                  </a:lnTo>
                  <a:cubicBezTo>
                    <a:pt x="571417" y="475892"/>
                    <a:pt x="606224" y="536787"/>
                    <a:pt x="606224" y="587533"/>
                  </a:cubicBezTo>
                  <a:cubicBezTo>
                    <a:pt x="606224" y="637555"/>
                    <a:pt x="571417" y="657853"/>
                    <a:pt x="527908" y="633205"/>
                  </a:cubicBezTo>
                  <a:lnTo>
                    <a:pt x="381428" y="549111"/>
                  </a:lnTo>
                  <a:lnTo>
                    <a:pt x="381428" y="770220"/>
                  </a:lnTo>
                  <a:cubicBezTo>
                    <a:pt x="381428" y="820242"/>
                    <a:pt x="346621" y="840540"/>
                    <a:pt x="303112" y="815892"/>
                  </a:cubicBezTo>
                  <a:cubicBezTo>
                    <a:pt x="259603" y="791244"/>
                    <a:pt x="224796" y="730348"/>
                    <a:pt x="224796" y="679602"/>
                  </a:cubicBezTo>
                  <a:lnTo>
                    <a:pt x="224796" y="458493"/>
                  </a:lnTo>
                  <a:lnTo>
                    <a:pt x="78316" y="374399"/>
                  </a:lnTo>
                  <a:cubicBezTo>
                    <a:pt x="34807" y="349751"/>
                    <a:pt x="0" y="288855"/>
                    <a:pt x="0" y="238834"/>
                  </a:cubicBezTo>
                  <a:cubicBezTo>
                    <a:pt x="0" y="188812"/>
                    <a:pt x="34807" y="168514"/>
                    <a:pt x="78316" y="193162"/>
                  </a:cubicBezTo>
                  <a:lnTo>
                    <a:pt x="224796" y="277256"/>
                  </a:lnTo>
                  <a:lnTo>
                    <a:pt x="224796" y="56147"/>
                  </a:lnTo>
                  <a:cubicBezTo>
                    <a:pt x="224796" y="6126"/>
                    <a:pt x="259603" y="-14173"/>
                    <a:pt x="303112" y="10476"/>
                  </a:cubicBezTo>
                  <a:close/>
                </a:path>
              </a:pathLst>
            </a:custGeom>
            <a:gradFill>
              <a:gsLst>
                <a:gs pos="0">
                  <a:srgbClr val="FFFFFF">
                    <a:alpha val="29411"/>
                  </a:srgbClr>
                </a:gs>
                <a:gs pos="100000">
                  <a:srgbClr val="FFFFFF">
                    <a:alpha val="29411"/>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9" name="Google Shape;439;gb6912d146b_1_212"/>
            <p:cNvSpPr/>
            <p:nvPr/>
          </p:nvSpPr>
          <p:spPr>
            <a:xfrm>
              <a:off x="5535048" y="4299581"/>
              <a:ext cx="43791" cy="93261"/>
            </a:xfrm>
            <a:custGeom>
              <a:rect b="b" l="l" r="r" t="t"/>
              <a:pathLst>
                <a:path extrusionOk="0" h="932608" w="437910">
                  <a:moveTo>
                    <a:pt x="218230" y="0"/>
                  </a:moveTo>
                  <a:lnTo>
                    <a:pt x="419821" y="395821"/>
                  </a:lnTo>
                  <a:cubicBezTo>
                    <a:pt x="447377" y="450192"/>
                    <a:pt x="443026" y="504563"/>
                    <a:pt x="409669" y="517612"/>
                  </a:cubicBezTo>
                  <a:cubicBezTo>
                    <a:pt x="376312" y="530661"/>
                    <a:pt x="327002" y="496589"/>
                    <a:pt x="299447" y="442218"/>
                  </a:cubicBezTo>
                  <a:lnTo>
                    <a:pt x="297271" y="437143"/>
                  </a:lnTo>
                  <a:lnTo>
                    <a:pt x="297271" y="876461"/>
                  </a:lnTo>
                  <a:cubicBezTo>
                    <a:pt x="297271" y="926483"/>
                    <a:pt x="262464" y="946781"/>
                    <a:pt x="218955" y="922133"/>
                  </a:cubicBezTo>
                  <a:cubicBezTo>
                    <a:pt x="175446" y="896760"/>
                    <a:pt x="140639" y="836589"/>
                    <a:pt x="140639" y="786568"/>
                  </a:cubicBezTo>
                  <a:lnTo>
                    <a:pt x="140639" y="347250"/>
                  </a:lnTo>
                  <a:lnTo>
                    <a:pt x="138464" y="349425"/>
                  </a:lnTo>
                  <a:cubicBezTo>
                    <a:pt x="110908" y="371898"/>
                    <a:pt x="60873" y="348700"/>
                    <a:pt x="28241" y="297228"/>
                  </a:cubicBezTo>
                  <a:cubicBezTo>
                    <a:pt x="-5116" y="245757"/>
                    <a:pt x="-9466" y="186312"/>
                    <a:pt x="18089" y="163838"/>
                  </a:cubicBezTo>
                  <a:lnTo>
                    <a:pt x="218230"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440" name="Google Shape;440;gb6912d146b_1_212"/>
          <p:cNvGrpSpPr/>
          <p:nvPr/>
        </p:nvGrpSpPr>
        <p:grpSpPr>
          <a:xfrm>
            <a:off x="-1156634" y="-1054015"/>
            <a:ext cx="2832951" cy="3377511"/>
            <a:chOff x="996049" y="1552369"/>
            <a:chExt cx="485510" cy="684774"/>
          </a:xfrm>
        </p:grpSpPr>
        <p:sp>
          <p:nvSpPr>
            <p:cNvPr id="441" name="Google Shape;441;gb6912d146b_1_212"/>
            <p:cNvSpPr/>
            <p:nvPr/>
          </p:nvSpPr>
          <p:spPr>
            <a:xfrm>
              <a:off x="1264384" y="1758365"/>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2" name="Google Shape;442;gb6912d146b_1_212"/>
            <p:cNvSpPr/>
            <p:nvPr/>
          </p:nvSpPr>
          <p:spPr>
            <a:xfrm>
              <a:off x="1310707" y="1552369"/>
              <a:ext cx="123404" cy="187230"/>
            </a:xfrm>
            <a:custGeom>
              <a:rect b="b" l="l" r="r" t="t"/>
              <a:pathLst>
                <a:path extrusionOk="0" h="1872301" w="123404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3" name="Google Shape;443;gb6912d146b_1_212"/>
            <p:cNvSpPr/>
            <p:nvPr/>
          </p:nvSpPr>
          <p:spPr>
            <a:xfrm>
              <a:off x="1237881" y="1778226"/>
              <a:ext cx="217175" cy="221539"/>
            </a:xfrm>
            <a:custGeom>
              <a:rect b="b" l="l" r="r" t="t"/>
              <a:pathLst>
                <a:path extrusionOk="0" h="2215389" w="2171751">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4" name="Google Shape;444;gb6912d146b_1_212"/>
            <p:cNvSpPr/>
            <p:nvPr/>
          </p:nvSpPr>
          <p:spPr>
            <a:xfrm>
              <a:off x="1284204" y="1572230"/>
              <a:ext cx="123404" cy="187230"/>
            </a:xfrm>
            <a:custGeom>
              <a:rect b="b" l="l" r="r" t="t"/>
              <a:pathLst>
                <a:path extrusionOk="0" h="1872301" w="123404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5" name="Google Shape;445;gb6912d146b_1_212"/>
            <p:cNvSpPr/>
            <p:nvPr/>
          </p:nvSpPr>
          <p:spPr>
            <a:xfrm>
              <a:off x="996049" y="1744169"/>
              <a:ext cx="123803" cy="135766"/>
            </a:xfrm>
            <a:custGeom>
              <a:rect b="b" l="l" r="r" t="t"/>
              <a:pathLst>
                <a:path extrusionOk="0" h="1357658" w="1238028">
                  <a:moveTo>
                    <a:pt x="1237364" y="713683"/>
                  </a:moveTo>
                  <a:lnTo>
                    <a:pt x="0" y="0"/>
                  </a:lnTo>
                  <a:lnTo>
                    <a:pt x="0" y="643975"/>
                  </a:lnTo>
                  <a:lnTo>
                    <a:pt x="1238028" y="1357658"/>
                  </a:lnTo>
                  <a:lnTo>
                    <a:pt x="1237364" y="713683"/>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6" name="Google Shape;446;gb6912d146b_1_212"/>
            <p:cNvSpPr/>
            <p:nvPr/>
          </p:nvSpPr>
          <p:spPr>
            <a:xfrm>
              <a:off x="1007048" y="1765748"/>
              <a:ext cx="14088" cy="20853"/>
            </a:xfrm>
            <a:custGeom>
              <a:rect b="b" l="l" r="r" t="t"/>
              <a:pathLst>
                <a:path extrusionOk="0" h="208525" w="140881">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7" name="Google Shape;447;gb6912d146b_1_212"/>
            <p:cNvSpPr/>
            <p:nvPr/>
          </p:nvSpPr>
          <p:spPr>
            <a:xfrm>
              <a:off x="1027455" y="1778198"/>
              <a:ext cx="40470" cy="32331"/>
            </a:xfrm>
            <a:custGeom>
              <a:rect b="b" l="l" r="r" t="t"/>
              <a:pathLst>
                <a:path extrusionOk="0" h="323315" w="404701">
                  <a:moveTo>
                    <a:pt x="0" y="0"/>
                  </a:moveTo>
                  <a:lnTo>
                    <a:pt x="404702" y="233026"/>
                  </a:lnTo>
                  <a:lnTo>
                    <a:pt x="404702" y="323315"/>
                  </a:lnTo>
                  <a:lnTo>
                    <a:pt x="0" y="90289"/>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8" name="Google Shape;448;gb6912d146b_1_212"/>
            <p:cNvSpPr/>
            <p:nvPr/>
          </p:nvSpPr>
          <p:spPr>
            <a:xfrm>
              <a:off x="1027654" y="1796338"/>
              <a:ext cx="79279" cy="54771"/>
            </a:xfrm>
            <a:custGeom>
              <a:rect b="b" l="l" r="r" t="t"/>
              <a:pathLst>
                <a:path extrusionOk="0" h="547710" w="792790">
                  <a:moveTo>
                    <a:pt x="0" y="0"/>
                  </a:moveTo>
                  <a:lnTo>
                    <a:pt x="792790" y="457421"/>
                  </a:lnTo>
                  <a:lnTo>
                    <a:pt x="792790" y="547711"/>
                  </a:lnTo>
                  <a:lnTo>
                    <a:pt x="0" y="90289"/>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9" name="Google Shape;449;gb6912d146b_1_212"/>
            <p:cNvSpPr/>
            <p:nvPr/>
          </p:nvSpPr>
          <p:spPr>
            <a:xfrm>
              <a:off x="1314218" y="1880086"/>
              <a:ext cx="124334" cy="339182"/>
            </a:xfrm>
            <a:custGeom>
              <a:rect b="b" l="l" r="r" t="t"/>
              <a:pathLst>
                <a:path extrusionOk="0" h="3391822" w="1243344">
                  <a:moveTo>
                    <a:pt x="0" y="0"/>
                  </a:moveTo>
                  <a:lnTo>
                    <a:pt x="1243345" y="717003"/>
                  </a:lnTo>
                  <a:lnTo>
                    <a:pt x="1243345" y="3391822"/>
                  </a:lnTo>
                  <a:lnTo>
                    <a:pt x="0" y="2675483"/>
                  </a:lnTo>
                  <a:lnTo>
                    <a:pt x="0" y="0"/>
                  </a:ln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0" name="Google Shape;450;gb6912d146b_1_212"/>
            <p:cNvSpPr/>
            <p:nvPr/>
          </p:nvSpPr>
          <p:spPr>
            <a:xfrm>
              <a:off x="1293480" y="1897961"/>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1" name="Google Shape;451;gb6912d146b_1_212"/>
            <p:cNvSpPr/>
            <p:nvPr/>
          </p:nvSpPr>
          <p:spPr>
            <a:xfrm>
              <a:off x="1305472" y="2066980"/>
              <a:ext cx="99880" cy="66588"/>
            </a:xfrm>
            <a:custGeom>
              <a:rect b="b" l="l" r="r" t="t"/>
              <a:pathLst>
                <a:path extrusionOk="0" h="665883" w="998795">
                  <a:moveTo>
                    <a:pt x="0" y="0"/>
                  </a:moveTo>
                  <a:lnTo>
                    <a:pt x="998796" y="575594"/>
                  </a:lnTo>
                  <a:lnTo>
                    <a:pt x="998796" y="665883"/>
                  </a:lnTo>
                  <a:lnTo>
                    <a:pt x="0" y="90290"/>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2" name="Google Shape;452;gb6912d146b_1_212"/>
            <p:cNvSpPr/>
            <p:nvPr/>
          </p:nvSpPr>
          <p:spPr>
            <a:xfrm>
              <a:off x="1312496" y="2088563"/>
              <a:ext cx="85924" cy="58555"/>
            </a:xfrm>
            <a:custGeom>
              <a:rect b="b" l="l" r="r" t="t"/>
              <a:pathLst>
                <a:path extrusionOk="0" h="585552" w="859243">
                  <a:moveTo>
                    <a:pt x="0" y="0"/>
                  </a:moveTo>
                  <a:lnTo>
                    <a:pt x="859243" y="495263"/>
                  </a:lnTo>
                  <a:lnTo>
                    <a:pt x="859243" y="585552"/>
                  </a:lnTo>
                  <a:lnTo>
                    <a:pt x="0" y="90289"/>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3" name="Google Shape;453;gb6912d146b_1_212"/>
            <p:cNvSpPr/>
            <p:nvPr/>
          </p:nvSpPr>
          <p:spPr>
            <a:xfrm>
              <a:off x="1327934" y="1987117"/>
              <a:ext cx="55422" cy="83162"/>
            </a:xfrm>
            <a:custGeom>
              <a:rect b="b" l="l" r="r" t="t"/>
              <a:pathLst>
                <a:path extrusionOk="0" h="831619" w="554222">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4" name="Google Shape;454;gb6912d146b_1_212"/>
            <p:cNvSpPr/>
            <p:nvPr/>
          </p:nvSpPr>
          <p:spPr>
            <a:xfrm>
              <a:off x="1159838" y="1665386"/>
              <a:ext cx="124334" cy="339182"/>
            </a:xfrm>
            <a:custGeom>
              <a:rect b="b" l="l" r="r" t="t"/>
              <a:pathLst>
                <a:path extrusionOk="0" h="3391821" w="1243344">
                  <a:moveTo>
                    <a:pt x="0" y="0"/>
                  </a:moveTo>
                  <a:lnTo>
                    <a:pt x="1243345" y="717003"/>
                  </a:lnTo>
                  <a:lnTo>
                    <a:pt x="1243345" y="3391822"/>
                  </a:lnTo>
                  <a:lnTo>
                    <a:pt x="0" y="2674819"/>
                  </a:lnTo>
                  <a:lnTo>
                    <a:pt x="0" y="0"/>
                  </a:ln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5" name="Google Shape;455;gb6912d146b_1_212"/>
            <p:cNvSpPr/>
            <p:nvPr/>
          </p:nvSpPr>
          <p:spPr>
            <a:xfrm>
              <a:off x="1139099" y="1683460"/>
              <a:ext cx="124401" cy="339182"/>
            </a:xfrm>
            <a:custGeom>
              <a:rect b="b" l="l" r="r" t="t"/>
              <a:pathLst>
                <a:path extrusionOk="0" h="3391822" w="1244009">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6" name="Google Shape;456;gb6912d146b_1_212"/>
            <p:cNvSpPr/>
            <p:nvPr/>
          </p:nvSpPr>
          <p:spPr>
            <a:xfrm>
              <a:off x="1151092" y="1852214"/>
              <a:ext cx="99880" cy="66588"/>
            </a:xfrm>
            <a:custGeom>
              <a:rect b="b" l="l" r="r" t="t"/>
              <a:pathLst>
                <a:path extrusionOk="0" h="665883" w="998795">
                  <a:moveTo>
                    <a:pt x="0" y="0"/>
                  </a:moveTo>
                  <a:lnTo>
                    <a:pt x="998796" y="575594"/>
                  </a:lnTo>
                  <a:lnTo>
                    <a:pt x="998796" y="665883"/>
                  </a:lnTo>
                  <a:lnTo>
                    <a:pt x="0" y="90289"/>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7" name="Google Shape;457;gb6912d146b_1_212"/>
            <p:cNvSpPr/>
            <p:nvPr/>
          </p:nvSpPr>
          <p:spPr>
            <a:xfrm>
              <a:off x="1157983" y="1873863"/>
              <a:ext cx="85924" cy="58555"/>
            </a:xfrm>
            <a:custGeom>
              <a:rect b="b" l="l" r="r" t="t"/>
              <a:pathLst>
                <a:path extrusionOk="0" h="585552" w="859243">
                  <a:moveTo>
                    <a:pt x="665" y="0"/>
                  </a:moveTo>
                  <a:lnTo>
                    <a:pt x="859243" y="495263"/>
                  </a:lnTo>
                  <a:lnTo>
                    <a:pt x="859243" y="585552"/>
                  </a:lnTo>
                  <a:lnTo>
                    <a:pt x="0" y="90289"/>
                  </a:lnTo>
                  <a:lnTo>
                    <a:pt x="665"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8" name="Google Shape;458;gb6912d146b_1_212"/>
            <p:cNvSpPr/>
            <p:nvPr/>
          </p:nvSpPr>
          <p:spPr>
            <a:xfrm>
              <a:off x="1173553" y="1772417"/>
              <a:ext cx="55422" cy="83162"/>
            </a:xfrm>
            <a:custGeom>
              <a:rect b="b" l="l" r="r" t="t"/>
              <a:pathLst>
                <a:path extrusionOk="0" h="831619" w="554222">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9" name="Google Shape;459;gb6912d146b_1_212"/>
            <p:cNvSpPr/>
            <p:nvPr/>
          </p:nvSpPr>
          <p:spPr>
            <a:xfrm>
              <a:off x="1031629" y="1864859"/>
              <a:ext cx="197832" cy="232760"/>
            </a:xfrm>
            <a:custGeom>
              <a:rect b="b" l="l" r="r" t="t"/>
              <a:pathLst>
                <a:path extrusionOk="0" h="2327603" w="197832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0" name="Google Shape;460;gb6912d146b_1_212"/>
            <p:cNvSpPr/>
            <p:nvPr/>
          </p:nvSpPr>
          <p:spPr>
            <a:xfrm>
              <a:off x="1010626" y="1877041"/>
              <a:ext cx="74627" cy="70970"/>
            </a:xfrm>
            <a:custGeom>
              <a:rect b="b" l="l" r="r" t="t"/>
              <a:pathLst>
                <a:path extrusionOk="0" h="709700" w="746272">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1" name="Google Shape;461;gb6912d146b_1_212"/>
            <p:cNvSpPr/>
            <p:nvPr/>
          </p:nvSpPr>
          <p:spPr>
            <a:xfrm>
              <a:off x="1134925" y="1949468"/>
              <a:ext cx="43328" cy="33991"/>
            </a:xfrm>
            <a:custGeom>
              <a:rect b="b" l="l" r="r" t="t"/>
              <a:pathLst>
                <a:path extrusionOk="0" h="339912" w="433276">
                  <a:moveTo>
                    <a:pt x="433277" y="249623"/>
                  </a:moveTo>
                  <a:lnTo>
                    <a:pt x="0" y="0"/>
                  </a:lnTo>
                  <a:lnTo>
                    <a:pt x="0" y="90290"/>
                  </a:lnTo>
                  <a:lnTo>
                    <a:pt x="433277" y="339913"/>
                  </a:lnTo>
                  <a:lnTo>
                    <a:pt x="433277" y="249623"/>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2" name="Google Shape;462;gb6912d146b_1_212"/>
            <p:cNvSpPr/>
            <p:nvPr/>
          </p:nvSpPr>
          <p:spPr>
            <a:xfrm>
              <a:off x="1094839" y="1944436"/>
              <a:ext cx="83532" cy="57161"/>
            </a:xfrm>
            <a:custGeom>
              <a:rect b="b" l="l" r="r" t="t"/>
              <a:pathLst>
                <a:path extrusionOk="0" h="571610" w="835320">
                  <a:moveTo>
                    <a:pt x="835320" y="481321"/>
                  </a:moveTo>
                  <a:lnTo>
                    <a:pt x="0" y="0"/>
                  </a:lnTo>
                  <a:lnTo>
                    <a:pt x="0" y="90289"/>
                  </a:lnTo>
                  <a:lnTo>
                    <a:pt x="835320" y="571611"/>
                  </a:lnTo>
                  <a:lnTo>
                    <a:pt x="835320" y="481321"/>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3" name="Google Shape;463;gb6912d146b_1_212"/>
            <p:cNvSpPr/>
            <p:nvPr/>
          </p:nvSpPr>
          <p:spPr>
            <a:xfrm>
              <a:off x="1077281" y="1952249"/>
              <a:ext cx="101209" cy="67385"/>
            </a:xfrm>
            <a:custGeom>
              <a:rect b="b" l="l" r="r" t="t"/>
              <a:pathLst>
                <a:path extrusionOk="0" h="673849" w="1012086">
                  <a:moveTo>
                    <a:pt x="1011422" y="583561"/>
                  </a:moveTo>
                  <a:lnTo>
                    <a:pt x="0" y="0"/>
                  </a:lnTo>
                  <a:lnTo>
                    <a:pt x="0" y="90289"/>
                  </a:lnTo>
                  <a:lnTo>
                    <a:pt x="1012087" y="673850"/>
                  </a:lnTo>
                  <a:lnTo>
                    <a:pt x="1011422" y="583561"/>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4" name="Google Shape;464;gb6912d146b_1_212"/>
            <p:cNvSpPr/>
            <p:nvPr/>
          </p:nvSpPr>
          <p:spPr>
            <a:xfrm>
              <a:off x="1188792" y="1979734"/>
              <a:ext cx="22462" cy="33373"/>
            </a:xfrm>
            <a:custGeom>
              <a:rect b="b" l="l" r="r" t="t"/>
              <a:pathLst>
                <a:path extrusionOk="0" h="333730" w="224619">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5" name="Google Shape;465;gb6912d146b_1_212"/>
            <p:cNvSpPr/>
            <p:nvPr/>
          </p:nvSpPr>
          <p:spPr>
            <a:xfrm>
              <a:off x="1046537" y="1669527"/>
              <a:ext cx="55555" cy="75611"/>
            </a:xfrm>
            <a:custGeom>
              <a:rect b="b" l="l" r="r" t="t"/>
              <a:pathLst>
                <a:path extrusionOk="0" h="756106" w="555551">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pic>
        <p:nvPicPr>
          <p:cNvPr id="466" name="Google Shape;466;gb6912d146b_1_212"/>
          <p:cNvPicPr preferRelativeResize="0"/>
          <p:nvPr/>
        </p:nvPicPr>
        <p:blipFill rotWithShape="1">
          <a:blip r:embed="rId3">
            <a:alphaModFix/>
          </a:blip>
          <a:srcRect b="0" l="0" r="0" t="0"/>
          <a:stretch/>
        </p:blipFill>
        <p:spPr>
          <a:xfrm>
            <a:off x="500392" y="261142"/>
            <a:ext cx="8258400" cy="4610100"/>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fadeDir="5400012" kx="0" rotWithShape="0" algn="bl" stA="28000"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b6912d146b_1_0"/>
          <p:cNvSpPr txBox="1"/>
          <p:nvPr>
            <p:ph type="title"/>
          </p:nvPr>
        </p:nvSpPr>
        <p:spPr>
          <a:xfrm>
            <a:off x="1007118" y="202749"/>
            <a:ext cx="34326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2400"/>
              <a:buNone/>
            </a:pPr>
            <a:r>
              <a:rPr lang="en-US"/>
              <a:t>Steps</a:t>
            </a:r>
            <a:endParaRPr/>
          </a:p>
        </p:txBody>
      </p:sp>
      <p:sp>
        <p:nvSpPr>
          <p:cNvPr id="472" name="Google Shape;472;gb6912d146b_1_0"/>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
        <p:nvSpPr>
          <p:cNvPr id="473" name="Google Shape;473;gb6912d146b_1_0"/>
          <p:cNvSpPr/>
          <p:nvPr/>
        </p:nvSpPr>
        <p:spPr>
          <a:xfrm>
            <a:off x="26764" y="2118398"/>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gb6912d146b_1_0"/>
          <p:cNvSpPr/>
          <p:nvPr/>
        </p:nvSpPr>
        <p:spPr>
          <a:xfrm>
            <a:off x="26764" y="2134079"/>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dk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75" name="Google Shape;475;gb6912d146b_1_0"/>
          <p:cNvGrpSpPr/>
          <p:nvPr/>
        </p:nvGrpSpPr>
        <p:grpSpPr>
          <a:xfrm>
            <a:off x="1847715" y="1438140"/>
            <a:ext cx="473400" cy="473400"/>
            <a:chOff x="1786339" y="1703401"/>
            <a:chExt cx="473400" cy="473400"/>
          </a:xfrm>
        </p:grpSpPr>
        <p:sp>
          <p:nvSpPr>
            <p:cNvPr id="476" name="Google Shape;476;gb6912d146b_1_0"/>
            <p:cNvSpPr/>
            <p:nvPr/>
          </p:nvSpPr>
          <p:spPr>
            <a:xfrm rot="8100000">
              <a:off x="1855666"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b6912d146b_1_0"/>
            <p:cNvSpPr/>
            <p:nvPr/>
          </p:nvSpPr>
          <p:spPr>
            <a:xfrm>
              <a:off x="1957702" y="1866499"/>
              <a:ext cx="134100" cy="134100"/>
            </a:xfrm>
            <a:prstGeom prst="ellipse">
              <a:avLst/>
            </a:prstGeom>
            <a:solidFill>
              <a:srgbClr val="FFFFFF">
                <a:alpha val="29409"/>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Barlow Light"/>
                  <a:ea typeface="Barlow Light"/>
                  <a:cs typeface="Barlow Light"/>
                  <a:sym typeface="Barlow Light"/>
                </a:rPr>
                <a:t>1</a:t>
              </a:r>
              <a:endParaRPr b="0" i="0" sz="600" u="none" cap="none" strike="noStrike">
                <a:solidFill>
                  <a:schemeClr val="dk1"/>
                </a:solidFill>
                <a:latin typeface="Barlow Light"/>
                <a:ea typeface="Barlow Light"/>
                <a:cs typeface="Barlow Light"/>
                <a:sym typeface="Barlow Light"/>
              </a:endParaRPr>
            </a:p>
          </p:txBody>
        </p:sp>
      </p:grpSp>
      <p:grpSp>
        <p:nvGrpSpPr>
          <p:cNvPr id="478" name="Google Shape;478;gb6912d146b_1_0"/>
          <p:cNvGrpSpPr/>
          <p:nvPr/>
        </p:nvGrpSpPr>
        <p:grpSpPr>
          <a:xfrm>
            <a:off x="3910820" y="1457145"/>
            <a:ext cx="473400" cy="473400"/>
            <a:chOff x="3814414" y="1703401"/>
            <a:chExt cx="473400" cy="473400"/>
          </a:xfrm>
        </p:grpSpPr>
        <p:sp>
          <p:nvSpPr>
            <p:cNvPr id="479" name="Google Shape;479;gb6912d146b_1_0"/>
            <p:cNvSpPr/>
            <p:nvPr/>
          </p:nvSpPr>
          <p:spPr>
            <a:xfrm rot="8100000">
              <a:off x="3883741"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b6912d146b_1_0"/>
            <p:cNvSpPr/>
            <p:nvPr/>
          </p:nvSpPr>
          <p:spPr>
            <a:xfrm>
              <a:off x="3985777" y="1866499"/>
              <a:ext cx="134100" cy="134100"/>
            </a:xfrm>
            <a:prstGeom prst="ellipse">
              <a:avLst/>
            </a:prstGeom>
            <a:solidFill>
              <a:srgbClr val="FFFFFF">
                <a:alpha val="29409"/>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Barlow Light"/>
                  <a:ea typeface="Barlow Light"/>
                  <a:cs typeface="Barlow Light"/>
                  <a:sym typeface="Barlow Light"/>
                </a:rPr>
                <a:t>3</a:t>
              </a:r>
              <a:endParaRPr b="0" i="0" sz="600" u="none" cap="none" strike="noStrike">
                <a:solidFill>
                  <a:schemeClr val="dk1"/>
                </a:solidFill>
                <a:latin typeface="Barlow Light"/>
                <a:ea typeface="Barlow Light"/>
                <a:cs typeface="Barlow Light"/>
                <a:sym typeface="Barlow Light"/>
              </a:endParaRPr>
            </a:p>
          </p:txBody>
        </p:sp>
      </p:grpSp>
      <p:grpSp>
        <p:nvGrpSpPr>
          <p:cNvPr id="481" name="Google Shape;481;gb6912d146b_1_0"/>
          <p:cNvGrpSpPr/>
          <p:nvPr/>
        </p:nvGrpSpPr>
        <p:grpSpPr>
          <a:xfrm>
            <a:off x="5937977" y="1447956"/>
            <a:ext cx="473400" cy="473400"/>
            <a:chOff x="5842489" y="1703401"/>
            <a:chExt cx="473400" cy="473400"/>
          </a:xfrm>
        </p:grpSpPr>
        <p:sp>
          <p:nvSpPr>
            <p:cNvPr id="482" name="Google Shape;482;gb6912d146b_1_0"/>
            <p:cNvSpPr/>
            <p:nvPr/>
          </p:nvSpPr>
          <p:spPr>
            <a:xfrm rot="8100000">
              <a:off x="5911816"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b6912d146b_1_0"/>
            <p:cNvSpPr/>
            <p:nvPr/>
          </p:nvSpPr>
          <p:spPr>
            <a:xfrm>
              <a:off x="6013852" y="1866499"/>
              <a:ext cx="134100" cy="134100"/>
            </a:xfrm>
            <a:prstGeom prst="ellipse">
              <a:avLst/>
            </a:prstGeom>
            <a:solidFill>
              <a:srgbClr val="FFFFFF">
                <a:alpha val="29409"/>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Barlow Light"/>
                  <a:ea typeface="Barlow Light"/>
                  <a:cs typeface="Barlow Light"/>
                  <a:sym typeface="Barlow Light"/>
                </a:rPr>
                <a:t>5</a:t>
              </a:r>
              <a:endParaRPr b="0" i="0" sz="600" u="none" cap="none" strike="noStrike">
                <a:solidFill>
                  <a:schemeClr val="dk1"/>
                </a:solidFill>
                <a:latin typeface="Barlow Light"/>
                <a:ea typeface="Barlow Light"/>
                <a:cs typeface="Barlow Light"/>
                <a:sym typeface="Barlow Light"/>
              </a:endParaRPr>
            </a:p>
          </p:txBody>
        </p:sp>
      </p:grpSp>
      <p:grpSp>
        <p:nvGrpSpPr>
          <p:cNvPr id="484" name="Google Shape;484;gb6912d146b_1_0"/>
          <p:cNvGrpSpPr/>
          <p:nvPr/>
        </p:nvGrpSpPr>
        <p:grpSpPr>
          <a:xfrm>
            <a:off x="6894600" y="3374286"/>
            <a:ext cx="473400" cy="473400"/>
            <a:chOff x="6880814" y="3576300"/>
            <a:chExt cx="473400" cy="473400"/>
          </a:xfrm>
        </p:grpSpPr>
        <p:sp>
          <p:nvSpPr>
            <p:cNvPr id="485" name="Google Shape;485;gb6912d146b_1_0"/>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b6912d146b_1_0"/>
            <p:cNvSpPr/>
            <p:nvPr/>
          </p:nvSpPr>
          <p:spPr>
            <a:xfrm flipH="1">
              <a:off x="7052177" y="3752502"/>
              <a:ext cx="134100" cy="134100"/>
            </a:xfrm>
            <a:prstGeom prst="ellipse">
              <a:avLst/>
            </a:prstGeom>
            <a:solidFill>
              <a:srgbClr val="FFFFFF">
                <a:alpha val="29409"/>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Barlow Light"/>
                  <a:ea typeface="Barlow Light"/>
                  <a:cs typeface="Barlow Light"/>
                  <a:sym typeface="Barlow Light"/>
                </a:rPr>
                <a:t>6</a:t>
              </a:r>
              <a:endParaRPr b="0" i="0" sz="600" u="none" cap="none" strike="noStrike">
                <a:solidFill>
                  <a:schemeClr val="dk1"/>
                </a:solidFill>
                <a:latin typeface="Barlow Light"/>
                <a:ea typeface="Barlow Light"/>
                <a:cs typeface="Barlow Light"/>
                <a:sym typeface="Barlow Light"/>
              </a:endParaRPr>
            </a:p>
          </p:txBody>
        </p:sp>
      </p:grpSp>
      <p:grpSp>
        <p:nvGrpSpPr>
          <p:cNvPr id="487" name="Google Shape;487;gb6912d146b_1_0"/>
          <p:cNvGrpSpPr/>
          <p:nvPr/>
        </p:nvGrpSpPr>
        <p:grpSpPr>
          <a:xfrm>
            <a:off x="4852739" y="3380838"/>
            <a:ext cx="473400" cy="473400"/>
            <a:chOff x="4852739" y="3576300"/>
            <a:chExt cx="473400" cy="473400"/>
          </a:xfrm>
        </p:grpSpPr>
        <p:sp>
          <p:nvSpPr>
            <p:cNvPr id="488" name="Google Shape;488;gb6912d146b_1_0"/>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b6912d146b_1_0"/>
            <p:cNvSpPr/>
            <p:nvPr/>
          </p:nvSpPr>
          <p:spPr>
            <a:xfrm flipH="1">
              <a:off x="5024102" y="3752502"/>
              <a:ext cx="134100" cy="134100"/>
            </a:xfrm>
            <a:prstGeom prst="ellipse">
              <a:avLst/>
            </a:prstGeom>
            <a:solidFill>
              <a:srgbClr val="FFFFFF">
                <a:alpha val="29409"/>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Barlow Light"/>
                  <a:ea typeface="Barlow Light"/>
                  <a:cs typeface="Barlow Light"/>
                  <a:sym typeface="Barlow Light"/>
                </a:rPr>
                <a:t>4</a:t>
              </a:r>
              <a:endParaRPr b="0" i="0" sz="600" u="none" cap="none" strike="noStrike">
                <a:solidFill>
                  <a:schemeClr val="dk1"/>
                </a:solidFill>
                <a:latin typeface="Barlow Light"/>
                <a:ea typeface="Barlow Light"/>
                <a:cs typeface="Barlow Light"/>
                <a:sym typeface="Barlow Light"/>
              </a:endParaRPr>
            </a:p>
          </p:txBody>
        </p:sp>
      </p:grpSp>
      <p:grpSp>
        <p:nvGrpSpPr>
          <p:cNvPr id="490" name="Google Shape;490;gb6912d146b_1_0"/>
          <p:cNvGrpSpPr/>
          <p:nvPr/>
        </p:nvGrpSpPr>
        <p:grpSpPr>
          <a:xfrm>
            <a:off x="2810878" y="3374286"/>
            <a:ext cx="473400" cy="473400"/>
            <a:chOff x="2824664" y="3576300"/>
            <a:chExt cx="473400" cy="473400"/>
          </a:xfrm>
        </p:grpSpPr>
        <p:sp>
          <p:nvSpPr>
            <p:cNvPr id="491" name="Google Shape;491;gb6912d146b_1_0"/>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gb6912d146b_1_0"/>
            <p:cNvSpPr/>
            <p:nvPr/>
          </p:nvSpPr>
          <p:spPr>
            <a:xfrm flipH="1">
              <a:off x="2996027" y="3752502"/>
              <a:ext cx="134100" cy="134100"/>
            </a:xfrm>
            <a:prstGeom prst="ellipse">
              <a:avLst/>
            </a:prstGeom>
            <a:solidFill>
              <a:srgbClr val="FFFFFF">
                <a:alpha val="29409"/>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Barlow Light"/>
                  <a:ea typeface="Barlow Light"/>
                  <a:cs typeface="Barlow Light"/>
                  <a:sym typeface="Barlow Light"/>
                </a:rPr>
                <a:t>2</a:t>
              </a:r>
              <a:endParaRPr b="0" i="0" sz="600" u="none" cap="none" strike="noStrike">
                <a:solidFill>
                  <a:schemeClr val="dk1"/>
                </a:solidFill>
                <a:latin typeface="Barlow Light"/>
                <a:ea typeface="Barlow Light"/>
                <a:cs typeface="Barlow Light"/>
                <a:sym typeface="Barlow Light"/>
              </a:endParaRPr>
            </a:p>
          </p:txBody>
        </p:sp>
      </p:grpSp>
      <p:sp>
        <p:nvSpPr>
          <p:cNvPr id="493" name="Google Shape;493;gb6912d146b_1_0"/>
          <p:cNvSpPr txBox="1"/>
          <p:nvPr/>
        </p:nvSpPr>
        <p:spPr>
          <a:xfrm>
            <a:off x="1147301" y="905313"/>
            <a:ext cx="17436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2"/>
                </a:solidFill>
                <a:latin typeface="Barlow Light"/>
                <a:ea typeface="Barlow Light"/>
                <a:cs typeface="Barlow Light"/>
                <a:sym typeface="Barlow Light"/>
              </a:rPr>
              <a:t>Splitting image</a:t>
            </a:r>
            <a:endParaRPr b="0" i="0" sz="2200" u="none" cap="none" strike="noStrike">
              <a:solidFill>
                <a:schemeClr val="dk2"/>
              </a:solidFill>
              <a:latin typeface="Barlow Light"/>
              <a:ea typeface="Barlow Light"/>
              <a:cs typeface="Barlow Light"/>
              <a:sym typeface="Barlow Light"/>
            </a:endParaRPr>
          </a:p>
        </p:txBody>
      </p:sp>
      <p:sp>
        <p:nvSpPr>
          <p:cNvPr id="494" name="Google Shape;494;gb6912d146b_1_0"/>
          <p:cNvSpPr txBox="1"/>
          <p:nvPr/>
        </p:nvSpPr>
        <p:spPr>
          <a:xfrm>
            <a:off x="3164471" y="923745"/>
            <a:ext cx="19473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2"/>
                </a:solidFill>
                <a:latin typeface="Barlow Light"/>
                <a:ea typeface="Barlow Light"/>
                <a:cs typeface="Barlow Light"/>
                <a:sym typeface="Barlow Light"/>
              </a:rPr>
              <a:t>Redundancy removal</a:t>
            </a:r>
            <a:endParaRPr b="0" i="0" sz="2200" u="none" cap="none" strike="noStrike">
              <a:solidFill>
                <a:schemeClr val="dk2"/>
              </a:solidFill>
              <a:latin typeface="Barlow Light"/>
              <a:ea typeface="Barlow Light"/>
              <a:cs typeface="Barlow Light"/>
              <a:sym typeface="Barlow Light"/>
            </a:endParaRPr>
          </a:p>
        </p:txBody>
      </p:sp>
      <p:sp>
        <p:nvSpPr>
          <p:cNvPr id="495" name="Google Shape;495;gb6912d146b_1_0"/>
          <p:cNvSpPr txBox="1"/>
          <p:nvPr/>
        </p:nvSpPr>
        <p:spPr>
          <a:xfrm>
            <a:off x="5125654" y="923897"/>
            <a:ext cx="22602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2"/>
                </a:solidFill>
                <a:latin typeface="Barlow Light"/>
                <a:ea typeface="Barlow Light"/>
                <a:cs typeface="Barlow Light"/>
                <a:sym typeface="Barlow Light"/>
              </a:rPr>
              <a:t>Analyzing ideal value of k</a:t>
            </a:r>
            <a:endParaRPr/>
          </a:p>
        </p:txBody>
      </p:sp>
      <p:sp>
        <p:nvSpPr>
          <p:cNvPr id="496" name="Google Shape;496;gb6912d146b_1_0"/>
          <p:cNvSpPr txBox="1"/>
          <p:nvPr/>
        </p:nvSpPr>
        <p:spPr>
          <a:xfrm>
            <a:off x="2002199" y="3860790"/>
            <a:ext cx="18393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2"/>
                </a:solidFill>
                <a:latin typeface="Barlow Light"/>
                <a:ea typeface="Barlow Light"/>
                <a:cs typeface="Barlow Light"/>
                <a:sym typeface="Barlow Light"/>
              </a:rPr>
              <a:t>Analyzing redundancies</a:t>
            </a:r>
            <a:endParaRPr b="0" i="0" sz="2200" u="none" cap="none" strike="noStrike">
              <a:solidFill>
                <a:schemeClr val="dk2"/>
              </a:solidFill>
              <a:latin typeface="Barlow Light"/>
              <a:ea typeface="Barlow Light"/>
              <a:cs typeface="Barlow Light"/>
              <a:sym typeface="Barlow Light"/>
            </a:endParaRPr>
          </a:p>
        </p:txBody>
      </p:sp>
      <p:sp>
        <p:nvSpPr>
          <p:cNvPr id="497" name="Google Shape;497;gb6912d146b_1_0"/>
          <p:cNvSpPr txBox="1"/>
          <p:nvPr/>
        </p:nvSpPr>
        <p:spPr>
          <a:xfrm>
            <a:off x="4135852" y="3847686"/>
            <a:ext cx="18393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2"/>
                </a:solidFill>
                <a:latin typeface="Barlow Light"/>
                <a:ea typeface="Barlow Light"/>
                <a:cs typeface="Barlow Light"/>
                <a:sym typeface="Barlow Light"/>
              </a:rPr>
              <a:t>Applying </a:t>
            </a:r>
            <a:endParaRPr/>
          </a:p>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2"/>
                </a:solidFill>
                <a:latin typeface="Barlow Light"/>
                <a:ea typeface="Barlow Light"/>
                <a:cs typeface="Barlow Light"/>
                <a:sym typeface="Barlow Light"/>
              </a:rPr>
              <a:t>SVD</a:t>
            </a:r>
            <a:endParaRPr b="0" i="0" sz="2200" u="none" cap="none" strike="noStrike">
              <a:solidFill>
                <a:schemeClr val="dk2"/>
              </a:solidFill>
              <a:latin typeface="Barlow Light"/>
              <a:ea typeface="Barlow Light"/>
              <a:cs typeface="Barlow Light"/>
              <a:sym typeface="Barlow Light"/>
            </a:endParaRPr>
          </a:p>
        </p:txBody>
      </p:sp>
      <p:sp>
        <p:nvSpPr>
          <p:cNvPr id="498" name="Google Shape;498;gb6912d146b_1_0"/>
          <p:cNvSpPr txBox="1"/>
          <p:nvPr/>
        </p:nvSpPr>
        <p:spPr>
          <a:xfrm>
            <a:off x="6349086" y="3841134"/>
            <a:ext cx="17691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2"/>
                </a:solidFill>
                <a:latin typeface="Barlow Light"/>
                <a:ea typeface="Barlow Light"/>
                <a:cs typeface="Barlow Light"/>
                <a:sym typeface="Barlow Light"/>
              </a:rPr>
              <a:t>Generating compressed image</a:t>
            </a:r>
            <a:endParaRPr b="0" i="0" sz="2200" u="none" cap="none" strike="noStrike">
              <a:solidFill>
                <a:schemeClr val="dk2"/>
              </a:solidFill>
              <a:latin typeface="Barlow Light"/>
              <a:ea typeface="Barlow Light"/>
              <a:cs typeface="Barlow Light"/>
              <a:sym typeface="Barlow Light"/>
            </a:endParaRPr>
          </a:p>
        </p:txBody>
      </p:sp>
      <p:grpSp>
        <p:nvGrpSpPr>
          <p:cNvPr id="499" name="Google Shape;499;gb6912d146b_1_0"/>
          <p:cNvGrpSpPr/>
          <p:nvPr/>
        </p:nvGrpSpPr>
        <p:grpSpPr>
          <a:xfrm>
            <a:off x="7683394" y="-795348"/>
            <a:ext cx="2020192" cy="1719361"/>
            <a:chOff x="5449890" y="2388596"/>
            <a:chExt cx="677099" cy="759637"/>
          </a:xfrm>
        </p:grpSpPr>
        <p:sp>
          <p:nvSpPr>
            <p:cNvPr id="500" name="Google Shape;500;gb6912d146b_1_0"/>
            <p:cNvSpPr/>
            <p:nvPr/>
          </p:nvSpPr>
          <p:spPr>
            <a:xfrm>
              <a:off x="5585132" y="2388596"/>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1" name="Google Shape;501;gb6912d146b_1_0"/>
            <p:cNvSpPr/>
            <p:nvPr/>
          </p:nvSpPr>
          <p:spPr>
            <a:xfrm>
              <a:off x="5561622" y="2401314"/>
              <a:ext cx="505459" cy="685066"/>
            </a:xfrm>
            <a:custGeom>
              <a:rect b="b" l="l" r="r" t="t"/>
              <a:pathLst>
                <a:path extrusionOk="0" h="6850657" w="5054590">
                  <a:moveTo>
                    <a:pt x="735" y="0"/>
                  </a:moveTo>
                  <a:lnTo>
                    <a:pt x="5054591" y="2915017"/>
                  </a:lnTo>
                  <a:lnTo>
                    <a:pt x="5053856" y="6850657"/>
                  </a:lnTo>
                  <a:lnTo>
                    <a:pt x="0" y="3935640"/>
                  </a:lnTo>
                  <a:lnTo>
                    <a:pt x="735" y="0"/>
                  </a:lnTo>
                  <a:close/>
                </a:path>
              </a:pathLst>
            </a:custGeom>
            <a:gradFill>
              <a:gsLst>
                <a:gs pos="0">
                  <a:srgbClr val="FFFFFF">
                    <a:alpha val="40000"/>
                  </a:srgbClr>
                </a:gs>
                <a:gs pos="100000">
                  <a:srgbClr val="FFFFFF">
                    <a:alpha val="0"/>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2" name="Google Shape;502;gb6912d146b_1_0"/>
            <p:cNvSpPr/>
            <p:nvPr/>
          </p:nvSpPr>
          <p:spPr>
            <a:xfrm>
              <a:off x="5561695" y="2401314"/>
              <a:ext cx="504724" cy="344515"/>
            </a:xfrm>
            <a:custGeom>
              <a:rect b="b" l="l" r="r" t="t"/>
              <a:pathLst>
                <a:path extrusionOk="0" h="3445153" w="5047243">
                  <a:moveTo>
                    <a:pt x="0" y="0"/>
                  </a:moveTo>
                  <a:lnTo>
                    <a:pt x="5047243" y="2911346"/>
                  </a:lnTo>
                  <a:lnTo>
                    <a:pt x="5047243" y="3445154"/>
                  </a:lnTo>
                  <a:lnTo>
                    <a:pt x="0" y="533808"/>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3" name="Google Shape;503;gb6912d146b_1_0"/>
            <p:cNvSpPr/>
            <p:nvPr/>
          </p:nvSpPr>
          <p:spPr>
            <a:xfrm>
              <a:off x="5514148" y="2579096"/>
              <a:ext cx="130645" cy="111534"/>
            </a:xfrm>
            <a:custGeom>
              <a:rect b="b" l="l" r="r" t="t"/>
              <a:pathLst>
                <a:path extrusionOk="0" h="1115342" w="1306448">
                  <a:moveTo>
                    <a:pt x="0" y="0"/>
                  </a:moveTo>
                  <a:lnTo>
                    <a:pt x="1306449" y="753352"/>
                  </a:lnTo>
                  <a:lnTo>
                    <a:pt x="1306449" y="1115343"/>
                  </a:lnTo>
                  <a:lnTo>
                    <a:pt x="0" y="36199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4" name="Google Shape;504;gb6912d146b_1_0"/>
            <p:cNvSpPr/>
            <p:nvPr/>
          </p:nvSpPr>
          <p:spPr>
            <a:xfrm>
              <a:off x="5873279" y="2780382"/>
              <a:ext cx="130645" cy="111534"/>
            </a:xfrm>
            <a:custGeom>
              <a:rect b="b" l="l" r="r" t="t"/>
              <a:pathLst>
                <a:path extrusionOk="0" h="1115343" w="1306449">
                  <a:moveTo>
                    <a:pt x="0" y="0"/>
                  </a:moveTo>
                  <a:lnTo>
                    <a:pt x="1306449" y="753352"/>
                  </a:lnTo>
                  <a:lnTo>
                    <a:pt x="1306449" y="1115343"/>
                  </a:lnTo>
                  <a:lnTo>
                    <a:pt x="0" y="361991"/>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5" name="Google Shape;505;gb6912d146b_1_0"/>
            <p:cNvSpPr/>
            <p:nvPr/>
          </p:nvSpPr>
          <p:spPr>
            <a:xfrm>
              <a:off x="5595689" y="2548855"/>
              <a:ext cx="289946" cy="179600"/>
            </a:xfrm>
            <a:custGeom>
              <a:rect b="b" l="l" r="r" t="t"/>
              <a:pathLst>
                <a:path extrusionOk="0" h="1796003" w="2899464">
                  <a:moveTo>
                    <a:pt x="0" y="0"/>
                  </a:moveTo>
                  <a:lnTo>
                    <a:pt x="2899464" y="1672647"/>
                  </a:lnTo>
                  <a:lnTo>
                    <a:pt x="2899464" y="1796003"/>
                  </a:lnTo>
                  <a:lnTo>
                    <a:pt x="0" y="124090"/>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6" name="Google Shape;506;gb6912d146b_1_0"/>
            <p:cNvSpPr/>
            <p:nvPr/>
          </p:nvSpPr>
          <p:spPr>
            <a:xfrm>
              <a:off x="5595689" y="2573678"/>
              <a:ext cx="250194" cy="156618"/>
            </a:xfrm>
            <a:custGeom>
              <a:rect b="b" l="l" r="r" t="t"/>
              <a:pathLst>
                <a:path extrusionOk="0" h="1566179" w="2501945">
                  <a:moveTo>
                    <a:pt x="0" y="0"/>
                  </a:moveTo>
                  <a:lnTo>
                    <a:pt x="2501946" y="1442823"/>
                  </a:lnTo>
                  <a:lnTo>
                    <a:pt x="2501946" y="1566179"/>
                  </a:lnTo>
                  <a:lnTo>
                    <a:pt x="0" y="123356"/>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7" name="Google Shape;507;gb6912d146b_1_0"/>
            <p:cNvSpPr/>
            <p:nvPr/>
          </p:nvSpPr>
          <p:spPr>
            <a:xfrm>
              <a:off x="5595689" y="2598207"/>
              <a:ext cx="212867" cy="135104"/>
            </a:xfrm>
            <a:custGeom>
              <a:rect b="b" l="l" r="r" t="t"/>
              <a:pathLst>
                <a:path extrusionOk="0" h="1351040" w="2128674">
                  <a:moveTo>
                    <a:pt x="0" y="0"/>
                  </a:moveTo>
                  <a:lnTo>
                    <a:pt x="2128674" y="1227685"/>
                  </a:lnTo>
                  <a:lnTo>
                    <a:pt x="2128674" y="1351041"/>
                  </a:lnTo>
                  <a:lnTo>
                    <a:pt x="0" y="123356"/>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8" name="Google Shape;508;gb6912d146b_1_0"/>
            <p:cNvSpPr/>
            <p:nvPr/>
          </p:nvSpPr>
          <p:spPr>
            <a:xfrm>
              <a:off x="5474506" y="2661489"/>
              <a:ext cx="212280" cy="231733"/>
            </a:xfrm>
            <a:custGeom>
              <a:rect b="b" l="l" r="r" t="t"/>
              <a:pathLst>
                <a:path extrusionOk="0" h="2317328" w="2122796">
                  <a:moveTo>
                    <a:pt x="0" y="0"/>
                  </a:moveTo>
                  <a:lnTo>
                    <a:pt x="2122796" y="1224014"/>
                  </a:lnTo>
                  <a:lnTo>
                    <a:pt x="2122796" y="2317328"/>
                  </a:lnTo>
                  <a:lnTo>
                    <a:pt x="0" y="1093315"/>
                  </a:lnTo>
                  <a:lnTo>
                    <a:pt x="0" y="0"/>
                  </a:ln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9" name="Google Shape;509;gb6912d146b_1_0"/>
            <p:cNvSpPr/>
            <p:nvPr/>
          </p:nvSpPr>
          <p:spPr>
            <a:xfrm>
              <a:off x="5595689" y="2437983"/>
              <a:ext cx="20868" cy="31247"/>
            </a:xfrm>
            <a:custGeom>
              <a:rect b="b" l="l" r="r" t="t"/>
              <a:pathLst>
                <a:path extrusionOk="0" h="312470" w="208679">
                  <a:moveTo>
                    <a:pt x="208679" y="216028"/>
                  </a:moveTo>
                  <a:cubicBezTo>
                    <a:pt x="208679" y="296062"/>
                    <a:pt x="161653" y="333509"/>
                    <a:pt x="104340" y="300468"/>
                  </a:cubicBezTo>
                  <a:cubicBezTo>
                    <a:pt x="47026" y="267426"/>
                    <a:pt x="0" y="175643"/>
                    <a:pt x="0" y="96343"/>
                  </a:cubicBezTo>
                  <a:cubicBezTo>
                    <a:pt x="0" y="17043"/>
                    <a:pt x="47026" y="-21139"/>
                    <a:pt x="104340" y="11903"/>
                  </a:cubicBezTo>
                  <a:cubicBezTo>
                    <a:pt x="161653" y="44945"/>
                    <a:pt x="208679" y="136727"/>
                    <a:pt x="208679" y="216028"/>
                  </a:cubicBez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0" name="Google Shape;510;gb6912d146b_1_0"/>
            <p:cNvSpPr/>
            <p:nvPr/>
          </p:nvSpPr>
          <p:spPr>
            <a:xfrm>
              <a:off x="5872018" y="2838394"/>
              <a:ext cx="254971" cy="256404"/>
            </a:xfrm>
            <a:custGeom>
              <a:rect b="b" l="l" r="r" t="t"/>
              <a:pathLst>
                <a:path extrusionOk="0" h="2564040" w="2549706">
                  <a:moveTo>
                    <a:pt x="0" y="0"/>
                  </a:moveTo>
                  <a:lnTo>
                    <a:pt x="2549707" y="1470725"/>
                  </a:lnTo>
                  <a:lnTo>
                    <a:pt x="2549707" y="2564040"/>
                  </a:lnTo>
                  <a:lnTo>
                    <a:pt x="0" y="1093315"/>
                  </a:lnTo>
                  <a:lnTo>
                    <a:pt x="0" y="0"/>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1" name="Google Shape;511;gb6912d146b_1_0"/>
            <p:cNvSpPr/>
            <p:nvPr/>
          </p:nvSpPr>
          <p:spPr>
            <a:xfrm>
              <a:off x="5890847" y="2871416"/>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2" name="Google Shape;512;gb6912d146b_1_0"/>
            <p:cNvSpPr/>
            <p:nvPr/>
          </p:nvSpPr>
          <p:spPr>
            <a:xfrm>
              <a:off x="5938027" y="2899900"/>
              <a:ext cx="38429" cy="58374"/>
            </a:xfrm>
            <a:custGeom>
              <a:rect b="b" l="l" r="r" t="t"/>
              <a:pathLst>
                <a:path extrusionOk="0" h="583737" w="384293">
                  <a:moveTo>
                    <a:pt x="0" y="0"/>
                  </a:moveTo>
                  <a:lnTo>
                    <a:pt x="384293" y="221747"/>
                  </a:lnTo>
                  <a:lnTo>
                    <a:pt x="384293" y="583738"/>
                  </a:lnTo>
                  <a:lnTo>
                    <a:pt x="0" y="361991"/>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3" name="Google Shape;513;gb6912d146b_1_0"/>
            <p:cNvSpPr/>
            <p:nvPr/>
          </p:nvSpPr>
          <p:spPr>
            <a:xfrm>
              <a:off x="5985208" y="2926626"/>
              <a:ext cx="38429" cy="58374"/>
            </a:xfrm>
            <a:custGeom>
              <a:rect b="b" l="l" r="r" t="t"/>
              <a:pathLst>
                <a:path extrusionOk="0" h="583737" w="384292">
                  <a:moveTo>
                    <a:pt x="0" y="0"/>
                  </a:moveTo>
                  <a:lnTo>
                    <a:pt x="384293" y="221747"/>
                  </a:lnTo>
                  <a:lnTo>
                    <a:pt x="384293" y="583738"/>
                  </a:lnTo>
                  <a:lnTo>
                    <a:pt x="0" y="361257"/>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4" name="Google Shape;514;gb6912d146b_1_0"/>
            <p:cNvSpPr/>
            <p:nvPr/>
          </p:nvSpPr>
          <p:spPr>
            <a:xfrm>
              <a:off x="6032389" y="2955109"/>
              <a:ext cx="38429" cy="58374"/>
            </a:xfrm>
            <a:custGeom>
              <a:rect b="b" l="l" r="r" t="t"/>
              <a:pathLst>
                <a:path extrusionOk="0" h="583737" w="384292">
                  <a:moveTo>
                    <a:pt x="0" y="0"/>
                  </a:moveTo>
                  <a:lnTo>
                    <a:pt x="384293" y="221747"/>
                  </a:lnTo>
                  <a:lnTo>
                    <a:pt x="384293" y="583738"/>
                  </a:lnTo>
                  <a:lnTo>
                    <a:pt x="0" y="361991"/>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5" name="Google Shape;515;gb6912d146b_1_0"/>
            <p:cNvSpPr/>
            <p:nvPr/>
          </p:nvSpPr>
          <p:spPr>
            <a:xfrm>
              <a:off x="5449890" y="2673790"/>
              <a:ext cx="212279" cy="231733"/>
            </a:xfrm>
            <a:custGeom>
              <a:rect b="b" l="l" r="r" t="t"/>
              <a:pathLst>
                <a:path extrusionOk="0" h="2317328" w="2122795">
                  <a:moveTo>
                    <a:pt x="0" y="0"/>
                  </a:moveTo>
                  <a:lnTo>
                    <a:pt x="2122796" y="1224014"/>
                  </a:lnTo>
                  <a:lnTo>
                    <a:pt x="2122796" y="2317329"/>
                  </a:lnTo>
                  <a:lnTo>
                    <a:pt x="0" y="1093315"/>
                  </a:lnTo>
                  <a:lnTo>
                    <a:pt x="0" y="0"/>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6" name="Google Shape;516;gb6912d146b_1_0"/>
            <p:cNvSpPr/>
            <p:nvPr/>
          </p:nvSpPr>
          <p:spPr>
            <a:xfrm>
              <a:off x="5464322" y="2708351"/>
              <a:ext cx="168633" cy="109625"/>
            </a:xfrm>
            <a:custGeom>
              <a:rect b="b" l="l" r="r" t="t"/>
              <a:pathLst>
                <a:path extrusionOk="0" h="1096251" w="1686333">
                  <a:moveTo>
                    <a:pt x="0" y="0"/>
                  </a:moveTo>
                  <a:lnTo>
                    <a:pt x="1686333" y="972896"/>
                  </a:lnTo>
                  <a:lnTo>
                    <a:pt x="1686333" y="1096252"/>
                  </a:lnTo>
                  <a:lnTo>
                    <a:pt x="0" y="124090"/>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7" name="Google Shape;517;gb6912d146b_1_0"/>
            <p:cNvSpPr/>
            <p:nvPr/>
          </p:nvSpPr>
          <p:spPr>
            <a:xfrm>
              <a:off x="5464322" y="2733173"/>
              <a:ext cx="135054" cy="90241"/>
            </a:xfrm>
            <a:custGeom>
              <a:rect b="b" l="l" r="r" t="t"/>
              <a:pathLst>
                <a:path extrusionOk="0" h="902407" w="1350536">
                  <a:moveTo>
                    <a:pt x="0" y="0"/>
                  </a:moveTo>
                  <a:lnTo>
                    <a:pt x="1350536" y="779051"/>
                  </a:lnTo>
                  <a:lnTo>
                    <a:pt x="1350536" y="902407"/>
                  </a:lnTo>
                  <a:lnTo>
                    <a:pt x="0" y="123356"/>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8" name="Google Shape;518;gb6912d146b_1_0"/>
            <p:cNvSpPr/>
            <p:nvPr/>
          </p:nvSpPr>
          <p:spPr>
            <a:xfrm>
              <a:off x="5681609" y="2910721"/>
              <a:ext cx="170985" cy="237512"/>
            </a:xfrm>
            <a:custGeom>
              <a:rect b="b" l="l" r="r" t="t"/>
              <a:pathLst>
                <a:path extrusionOk="0" h="2375115" w="1709846">
                  <a:moveTo>
                    <a:pt x="714212" y="714693"/>
                  </a:moveTo>
                  <a:cubicBezTo>
                    <a:pt x="714212" y="860077"/>
                    <a:pt x="681881" y="953328"/>
                    <a:pt x="617220" y="993713"/>
                  </a:cubicBezTo>
                  <a:cubicBezTo>
                    <a:pt x="552559" y="1034097"/>
                    <a:pt x="465854" y="1023083"/>
                    <a:pt x="357106" y="959937"/>
                  </a:cubicBezTo>
                  <a:cubicBezTo>
                    <a:pt x="248358" y="897525"/>
                    <a:pt x="161653" y="808679"/>
                    <a:pt x="96992" y="693400"/>
                  </a:cubicBezTo>
                  <a:cubicBezTo>
                    <a:pt x="32331" y="578855"/>
                    <a:pt x="0" y="448157"/>
                    <a:pt x="0" y="302773"/>
                  </a:cubicBezTo>
                  <a:cubicBezTo>
                    <a:pt x="0" y="157389"/>
                    <a:pt x="32331" y="64138"/>
                    <a:pt x="96992" y="23754"/>
                  </a:cubicBezTo>
                  <a:cubicBezTo>
                    <a:pt x="161653" y="-16631"/>
                    <a:pt x="248358" y="-5617"/>
                    <a:pt x="357106" y="57529"/>
                  </a:cubicBezTo>
                  <a:cubicBezTo>
                    <a:pt x="465854" y="120676"/>
                    <a:pt x="552559" y="208788"/>
                    <a:pt x="617220" y="324067"/>
                  </a:cubicBezTo>
                  <a:cubicBezTo>
                    <a:pt x="681881" y="438611"/>
                    <a:pt x="714212" y="568576"/>
                    <a:pt x="714212" y="714693"/>
                  </a:cubicBezTo>
                  <a:close/>
                  <a:moveTo>
                    <a:pt x="486428" y="583261"/>
                  </a:moveTo>
                  <a:cubicBezTo>
                    <a:pt x="486428" y="503961"/>
                    <a:pt x="474672" y="440080"/>
                    <a:pt x="450424" y="390150"/>
                  </a:cubicBezTo>
                  <a:cubicBezTo>
                    <a:pt x="426176" y="340220"/>
                    <a:pt x="395315" y="304976"/>
                    <a:pt x="357841" y="282948"/>
                  </a:cubicBezTo>
                  <a:cubicBezTo>
                    <a:pt x="318897" y="260186"/>
                    <a:pt x="287301" y="260186"/>
                    <a:pt x="263053" y="281479"/>
                  </a:cubicBezTo>
                  <a:cubicBezTo>
                    <a:pt x="240275" y="304242"/>
                    <a:pt x="228518" y="354905"/>
                    <a:pt x="228518" y="433471"/>
                  </a:cubicBezTo>
                  <a:cubicBezTo>
                    <a:pt x="228518" y="512771"/>
                    <a:pt x="240275" y="577387"/>
                    <a:pt x="263053" y="627316"/>
                  </a:cubicBezTo>
                  <a:cubicBezTo>
                    <a:pt x="287301" y="677246"/>
                    <a:pt x="318897" y="713225"/>
                    <a:pt x="357841" y="735253"/>
                  </a:cubicBezTo>
                  <a:cubicBezTo>
                    <a:pt x="395315" y="757281"/>
                    <a:pt x="426176" y="757281"/>
                    <a:pt x="450424" y="735253"/>
                  </a:cubicBezTo>
                  <a:cubicBezTo>
                    <a:pt x="473937" y="713225"/>
                    <a:pt x="486428" y="661827"/>
                    <a:pt x="486428" y="583261"/>
                  </a:cubicBezTo>
                  <a:close/>
                  <a:moveTo>
                    <a:pt x="1107322" y="527457"/>
                  </a:moveTo>
                  <a:lnTo>
                    <a:pt x="1387275" y="688994"/>
                  </a:lnTo>
                  <a:lnTo>
                    <a:pt x="598850" y="1845456"/>
                  </a:lnTo>
                  <a:lnTo>
                    <a:pt x="318897" y="1683918"/>
                  </a:lnTo>
                  <a:lnTo>
                    <a:pt x="1107322" y="527457"/>
                  </a:lnTo>
                  <a:close/>
                  <a:moveTo>
                    <a:pt x="1709846" y="2072343"/>
                  </a:moveTo>
                  <a:cubicBezTo>
                    <a:pt x="1709846" y="2217726"/>
                    <a:pt x="1677516" y="2310978"/>
                    <a:pt x="1612855" y="2351362"/>
                  </a:cubicBezTo>
                  <a:cubicBezTo>
                    <a:pt x="1548194" y="2391746"/>
                    <a:pt x="1461489" y="2380732"/>
                    <a:pt x="1352741" y="2317586"/>
                  </a:cubicBezTo>
                  <a:cubicBezTo>
                    <a:pt x="1243992" y="2255174"/>
                    <a:pt x="1157288" y="2166328"/>
                    <a:pt x="1092626" y="2051049"/>
                  </a:cubicBezTo>
                  <a:cubicBezTo>
                    <a:pt x="1027965" y="1936504"/>
                    <a:pt x="995635" y="1805806"/>
                    <a:pt x="995635" y="1660422"/>
                  </a:cubicBezTo>
                  <a:cubicBezTo>
                    <a:pt x="995635" y="1515038"/>
                    <a:pt x="1027965" y="1421787"/>
                    <a:pt x="1092626" y="1381403"/>
                  </a:cubicBezTo>
                  <a:cubicBezTo>
                    <a:pt x="1157288" y="1341019"/>
                    <a:pt x="1243992" y="1352032"/>
                    <a:pt x="1352741" y="1415179"/>
                  </a:cubicBezTo>
                  <a:cubicBezTo>
                    <a:pt x="1461489" y="1477591"/>
                    <a:pt x="1548194" y="1566436"/>
                    <a:pt x="1612855" y="1681715"/>
                  </a:cubicBezTo>
                  <a:cubicBezTo>
                    <a:pt x="1677516" y="1796260"/>
                    <a:pt x="1709846" y="1926959"/>
                    <a:pt x="1709846" y="2072343"/>
                  </a:cubicBezTo>
                  <a:close/>
                  <a:moveTo>
                    <a:pt x="1482063" y="1940910"/>
                  </a:moveTo>
                  <a:cubicBezTo>
                    <a:pt x="1482063" y="1861609"/>
                    <a:pt x="1470306" y="1797729"/>
                    <a:pt x="1446058" y="1747799"/>
                  </a:cubicBezTo>
                  <a:cubicBezTo>
                    <a:pt x="1421810" y="1697869"/>
                    <a:pt x="1390949" y="1662625"/>
                    <a:pt x="1353475" y="1640597"/>
                  </a:cubicBezTo>
                  <a:cubicBezTo>
                    <a:pt x="1314532" y="1617835"/>
                    <a:pt x="1282936" y="1617835"/>
                    <a:pt x="1258688" y="1639128"/>
                  </a:cubicBezTo>
                  <a:cubicBezTo>
                    <a:pt x="1235910" y="1661890"/>
                    <a:pt x="1224153" y="1712555"/>
                    <a:pt x="1224153" y="1791121"/>
                  </a:cubicBezTo>
                  <a:cubicBezTo>
                    <a:pt x="1224153" y="1870421"/>
                    <a:pt x="1235910" y="1935036"/>
                    <a:pt x="1258688" y="1984965"/>
                  </a:cubicBezTo>
                  <a:cubicBezTo>
                    <a:pt x="1282936" y="2034895"/>
                    <a:pt x="1314532" y="2070874"/>
                    <a:pt x="1353475" y="2092902"/>
                  </a:cubicBezTo>
                  <a:cubicBezTo>
                    <a:pt x="1390949" y="2114930"/>
                    <a:pt x="1421810" y="2114930"/>
                    <a:pt x="1446058" y="2092902"/>
                  </a:cubicBezTo>
                  <a:cubicBezTo>
                    <a:pt x="1469571" y="2071608"/>
                    <a:pt x="1482063" y="2020210"/>
                    <a:pt x="1482063" y="1940910"/>
                  </a:cubicBez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nvGrpSpPr>
          <p:cNvPr id="519" name="Google Shape;519;gb6912d146b_1_0"/>
          <p:cNvGrpSpPr/>
          <p:nvPr/>
        </p:nvGrpSpPr>
        <p:grpSpPr>
          <a:xfrm>
            <a:off x="549546" y="266762"/>
            <a:ext cx="356303" cy="360400"/>
            <a:chOff x="5297950" y="1632050"/>
            <a:chExt cx="426200" cy="431100"/>
          </a:xfrm>
        </p:grpSpPr>
        <p:sp>
          <p:nvSpPr>
            <p:cNvPr id="520" name="Google Shape;520;gb6912d146b_1_0"/>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1" name="Google Shape;521;gb6912d146b_1_0"/>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b6912d146b_1_128"/>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
        <p:nvSpPr>
          <p:cNvPr id="527" name="Google Shape;527;gb6912d146b_1_128"/>
          <p:cNvSpPr txBox="1"/>
          <p:nvPr>
            <p:ph idx="4294967295" type="ctrTitle"/>
          </p:nvPr>
        </p:nvSpPr>
        <p:spPr>
          <a:xfrm>
            <a:off x="884467" y="385440"/>
            <a:ext cx="5043900" cy="989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accent1"/>
              </a:buClr>
              <a:buSzPts val="2400"/>
              <a:buFont typeface="Barlow"/>
              <a:buNone/>
            </a:pPr>
            <a:r>
              <a:rPr b="1" i="0" lang="en-US" sz="4800" u="none" cap="none" strike="noStrike">
                <a:solidFill>
                  <a:schemeClr val="accent1"/>
                </a:solidFill>
                <a:latin typeface="Barlow"/>
                <a:ea typeface="Barlow"/>
                <a:cs typeface="Barlow"/>
                <a:sym typeface="Barlow"/>
              </a:rPr>
              <a:t>Methodology</a:t>
            </a:r>
            <a:endParaRPr/>
          </a:p>
        </p:txBody>
      </p:sp>
      <p:grpSp>
        <p:nvGrpSpPr>
          <p:cNvPr id="528" name="Google Shape;528;gb6912d146b_1_128"/>
          <p:cNvGrpSpPr/>
          <p:nvPr/>
        </p:nvGrpSpPr>
        <p:grpSpPr>
          <a:xfrm>
            <a:off x="5833140" y="385400"/>
            <a:ext cx="3777365" cy="4655465"/>
            <a:chOff x="2522057" y="2360511"/>
            <a:chExt cx="554801" cy="683772"/>
          </a:xfrm>
        </p:grpSpPr>
        <p:sp>
          <p:nvSpPr>
            <p:cNvPr id="529" name="Google Shape;529;gb6912d146b_1_128"/>
            <p:cNvSpPr/>
            <p:nvPr/>
          </p:nvSpPr>
          <p:spPr>
            <a:xfrm>
              <a:off x="2766348" y="2360511"/>
              <a:ext cx="101967" cy="369432"/>
            </a:xfrm>
            <a:custGeom>
              <a:rect b="b" l="l" r="r" t="t"/>
              <a:pathLst>
                <a:path extrusionOk="0" h="3694319" w="1019671">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0" name="Google Shape;530;gb6912d146b_1_128"/>
            <p:cNvSpPr/>
            <p:nvPr/>
          </p:nvSpPr>
          <p:spPr>
            <a:xfrm>
              <a:off x="2820104" y="2635875"/>
              <a:ext cx="36888" cy="103575"/>
            </a:xfrm>
            <a:custGeom>
              <a:rect b="b" l="l" r="r" t="t"/>
              <a:pathLst>
                <a:path extrusionOk="0" h="1035752" w="368879">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1" name="Google Shape;531;gb6912d146b_1_128"/>
            <p:cNvSpPr/>
            <p:nvPr/>
          </p:nvSpPr>
          <p:spPr>
            <a:xfrm>
              <a:off x="2728277" y="2586844"/>
              <a:ext cx="36831" cy="82417"/>
            </a:xfrm>
            <a:custGeom>
              <a:rect b="b" l="l" r="r" t="t"/>
              <a:pathLst>
                <a:path extrusionOk="0" h="824169" w="368315">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2" name="Google Shape;532;gb6912d146b_1_128"/>
            <p:cNvSpPr/>
            <p:nvPr/>
          </p:nvSpPr>
          <p:spPr>
            <a:xfrm>
              <a:off x="2741962" y="2378797"/>
              <a:ext cx="101951" cy="369432"/>
            </a:xfrm>
            <a:custGeom>
              <a:rect b="b" l="l" r="r" t="t"/>
              <a:pathLst>
                <a:path extrusionOk="0" h="3694319" w="1019507">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9803"/>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3" name="Google Shape;533;gb6912d146b_1_128"/>
            <p:cNvSpPr/>
            <p:nvPr/>
          </p:nvSpPr>
          <p:spPr>
            <a:xfrm>
              <a:off x="2792820" y="2378797"/>
              <a:ext cx="50942" cy="369432"/>
            </a:xfrm>
            <a:custGeom>
              <a:rect b="b" l="l" r="r" t="t"/>
              <a:pathLst>
                <a:path extrusionOk="0" h="3694319" w="509424">
                  <a:moveTo>
                    <a:pt x="109593" y="3694319"/>
                  </a:moveTo>
                  <a:cubicBezTo>
                    <a:pt x="941294" y="1465637"/>
                    <a:pt x="258183" y="407047"/>
                    <a:pt x="0" y="0"/>
                  </a:cubicBezTo>
                  <a:lnTo>
                    <a:pt x="0" y="3631180"/>
                  </a:lnTo>
                  <a:lnTo>
                    <a:pt x="109593" y="3694319"/>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4" name="Google Shape;534;gb6912d146b_1_128"/>
            <p:cNvSpPr/>
            <p:nvPr/>
          </p:nvSpPr>
          <p:spPr>
            <a:xfrm>
              <a:off x="2766542" y="2437997"/>
              <a:ext cx="51099" cy="76263"/>
            </a:xfrm>
            <a:custGeom>
              <a:rect b="b" l="l" r="r" t="t"/>
              <a:pathLst>
                <a:path extrusionOk="0" h="762629" w="510988">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5" name="Google Shape;535;gb6912d146b_1_128"/>
            <p:cNvSpPr/>
            <p:nvPr/>
          </p:nvSpPr>
          <p:spPr>
            <a:xfrm>
              <a:off x="2631998" y="2761138"/>
              <a:ext cx="294222" cy="283145"/>
            </a:xfrm>
            <a:custGeom>
              <a:rect b="b" l="l" r="r" t="t"/>
              <a:pathLst>
                <a:path extrusionOk="0" h="2831453" w="2942216">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29411"/>
                  </a:srgbClr>
                </a:gs>
                <a:gs pos="58999">
                  <a:srgbClr val="FFFFFF">
                    <a:alpha val="0"/>
                  </a:srgbClr>
                </a:gs>
                <a:gs pos="100000">
                  <a:srgbClr val="FFFFFF">
                    <a:alpha val="0"/>
                  </a:srgbClr>
                </a:gs>
              </a:gsLst>
              <a:lin ang="7200017"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6" name="Google Shape;536;gb6912d146b_1_128"/>
            <p:cNvSpPr/>
            <p:nvPr/>
          </p:nvSpPr>
          <p:spPr>
            <a:xfrm>
              <a:off x="2879432" y="2599839"/>
              <a:ext cx="182073" cy="199762"/>
            </a:xfrm>
            <a:custGeom>
              <a:rect b="b" l="l" r="r" t="t"/>
              <a:pathLst>
                <a:path extrusionOk="0" h="1997618" w="1820731">
                  <a:moveTo>
                    <a:pt x="0" y="0"/>
                  </a:moveTo>
                  <a:lnTo>
                    <a:pt x="1820059" y="1049858"/>
                  </a:lnTo>
                  <a:lnTo>
                    <a:pt x="1820732" y="1997619"/>
                  </a:lnTo>
                  <a:lnTo>
                    <a:pt x="161365" y="1040454"/>
                  </a:lnTo>
                  <a:lnTo>
                    <a:pt x="673" y="1092847"/>
                  </a:lnTo>
                  <a:lnTo>
                    <a:pt x="0" y="0"/>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7" name="Google Shape;537;gb6912d146b_1_128"/>
            <p:cNvSpPr/>
            <p:nvPr/>
          </p:nvSpPr>
          <p:spPr>
            <a:xfrm>
              <a:off x="3008144" y="2695490"/>
              <a:ext cx="68714" cy="65356"/>
            </a:xfrm>
            <a:custGeom>
              <a:rect b="b" l="l" r="r" t="t"/>
              <a:pathLst>
                <a:path extrusionOk="0" h="653558" w="687144">
                  <a:moveTo>
                    <a:pt x="0" y="257259"/>
                  </a:moveTo>
                  <a:lnTo>
                    <a:pt x="0" y="0"/>
                  </a:lnTo>
                  <a:lnTo>
                    <a:pt x="687145" y="396300"/>
                  </a:lnTo>
                  <a:lnTo>
                    <a:pt x="687145" y="653559"/>
                  </a:lnTo>
                  <a:lnTo>
                    <a:pt x="0" y="257259"/>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8" name="Google Shape;538;gb6912d146b_1_128"/>
            <p:cNvSpPr/>
            <p:nvPr/>
          </p:nvSpPr>
          <p:spPr>
            <a:xfrm>
              <a:off x="2926090" y="2649741"/>
              <a:ext cx="39871" cy="31301"/>
            </a:xfrm>
            <a:custGeom>
              <a:rect b="b" l="l" r="r" t="t"/>
              <a:pathLst>
                <a:path extrusionOk="0" h="313009" w="398705">
                  <a:moveTo>
                    <a:pt x="0" y="0"/>
                  </a:moveTo>
                  <a:lnTo>
                    <a:pt x="398705" y="229719"/>
                  </a:lnTo>
                  <a:lnTo>
                    <a:pt x="398705" y="313009"/>
                  </a:lnTo>
                  <a:lnTo>
                    <a:pt x="0" y="83290"/>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39" name="Google Shape;539;gb6912d146b_1_128"/>
            <p:cNvSpPr/>
            <p:nvPr/>
          </p:nvSpPr>
          <p:spPr>
            <a:xfrm>
              <a:off x="2926157" y="2666352"/>
              <a:ext cx="71942" cy="49840"/>
            </a:xfrm>
            <a:custGeom>
              <a:rect b="b" l="l" r="r" t="t"/>
              <a:pathLst>
                <a:path extrusionOk="0" h="498397" w="719417">
                  <a:moveTo>
                    <a:pt x="0" y="0"/>
                  </a:moveTo>
                  <a:lnTo>
                    <a:pt x="719418" y="415107"/>
                  </a:lnTo>
                  <a:lnTo>
                    <a:pt x="719418" y="498397"/>
                  </a:lnTo>
                  <a:lnTo>
                    <a:pt x="0" y="83290"/>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0" name="Google Shape;540;gb6912d146b_1_128"/>
            <p:cNvSpPr/>
            <p:nvPr/>
          </p:nvSpPr>
          <p:spPr>
            <a:xfrm>
              <a:off x="2926157" y="2682964"/>
              <a:ext cx="93121" cy="62065"/>
            </a:xfrm>
            <a:custGeom>
              <a:rect b="b" l="l" r="r" t="t"/>
              <a:pathLst>
                <a:path extrusionOk="0" h="620645" w="931208">
                  <a:moveTo>
                    <a:pt x="0" y="0"/>
                  </a:moveTo>
                  <a:lnTo>
                    <a:pt x="931209" y="537356"/>
                  </a:lnTo>
                  <a:lnTo>
                    <a:pt x="931209" y="620646"/>
                  </a:lnTo>
                  <a:lnTo>
                    <a:pt x="0" y="83290"/>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1" name="Google Shape;541;gb6912d146b_1_128"/>
            <p:cNvSpPr/>
            <p:nvPr/>
          </p:nvSpPr>
          <p:spPr>
            <a:xfrm>
              <a:off x="2895655" y="2631527"/>
              <a:ext cx="20708" cy="30686"/>
            </a:xfrm>
            <a:custGeom>
              <a:rect b="b" l="l" r="r" t="t"/>
              <a:pathLst>
                <a:path extrusionOk="0" h="306860" w="207084">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2" name="Google Shape;542;gb6912d146b_1_128"/>
            <p:cNvSpPr/>
            <p:nvPr/>
          </p:nvSpPr>
          <p:spPr>
            <a:xfrm>
              <a:off x="2541431" y="2361717"/>
              <a:ext cx="182073" cy="214203"/>
            </a:xfrm>
            <a:custGeom>
              <a:rect b="b" l="l" r="r" t="t"/>
              <a:pathLst>
                <a:path extrusionOk="0" h="2142033" w="1820731">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3" name="Google Shape;543;gb6912d146b_1_128"/>
            <p:cNvSpPr/>
            <p:nvPr/>
          </p:nvSpPr>
          <p:spPr>
            <a:xfrm>
              <a:off x="2522057" y="2372903"/>
              <a:ext cx="68714" cy="65356"/>
            </a:xfrm>
            <a:custGeom>
              <a:rect b="b" l="l" r="r" t="t"/>
              <a:pathLst>
                <a:path extrusionOk="0" h="653558" w="687144">
                  <a:moveTo>
                    <a:pt x="0" y="257259"/>
                  </a:moveTo>
                  <a:lnTo>
                    <a:pt x="0" y="0"/>
                  </a:lnTo>
                  <a:lnTo>
                    <a:pt x="687145" y="396300"/>
                  </a:lnTo>
                  <a:lnTo>
                    <a:pt x="687145" y="653559"/>
                  </a:lnTo>
                  <a:lnTo>
                    <a:pt x="0" y="257259"/>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4" name="Google Shape;544;gb6912d146b_1_128"/>
            <p:cNvSpPr/>
            <p:nvPr/>
          </p:nvSpPr>
          <p:spPr>
            <a:xfrm>
              <a:off x="2636490" y="2439550"/>
              <a:ext cx="39871" cy="31301"/>
            </a:xfrm>
            <a:custGeom>
              <a:rect b="b" l="l" r="r" t="t"/>
              <a:pathLst>
                <a:path extrusionOk="0" h="313009" w="398705">
                  <a:moveTo>
                    <a:pt x="398705" y="229720"/>
                  </a:moveTo>
                  <a:lnTo>
                    <a:pt x="0" y="0"/>
                  </a:lnTo>
                  <a:lnTo>
                    <a:pt x="0" y="83290"/>
                  </a:lnTo>
                  <a:lnTo>
                    <a:pt x="398705" y="313010"/>
                  </a:lnTo>
                  <a:lnTo>
                    <a:pt x="398705" y="22972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5" name="Google Shape;545;gb6912d146b_1_128"/>
            <p:cNvSpPr/>
            <p:nvPr/>
          </p:nvSpPr>
          <p:spPr>
            <a:xfrm>
              <a:off x="2599619" y="2434862"/>
              <a:ext cx="76850" cy="52661"/>
            </a:xfrm>
            <a:custGeom>
              <a:rect b="b" l="l" r="r" t="t"/>
              <a:pathLst>
                <a:path extrusionOk="0" h="526608" w="768499">
                  <a:moveTo>
                    <a:pt x="768499" y="443318"/>
                  </a:moveTo>
                  <a:lnTo>
                    <a:pt x="0" y="0"/>
                  </a:lnTo>
                  <a:lnTo>
                    <a:pt x="0" y="83290"/>
                  </a:lnTo>
                  <a:lnTo>
                    <a:pt x="768499" y="526608"/>
                  </a:lnTo>
                  <a:lnTo>
                    <a:pt x="768499" y="443318"/>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6" name="Google Shape;546;gb6912d146b_1_128"/>
            <p:cNvSpPr/>
            <p:nvPr/>
          </p:nvSpPr>
          <p:spPr>
            <a:xfrm>
              <a:off x="2583396" y="2442096"/>
              <a:ext cx="93121" cy="62065"/>
            </a:xfrm>
            <a:custGeom>
              <a:rect b="b" l="l" r="r" t="t"/>
              <a:pathLst>
                <a:path extrusionOk="0" h="620645" w="931208">
                  <a:moveTo>
                    <a:pt x="931209" y="537356"/>
                  </a:moveTo>
                  <a:lnTo>
                    <a:pt x="0" y="0"/>
                  </a:lnTo>
                  <a:lnTo>
                    <a:pt x="0" y="83290"/>
                  </a:lnTo>
                  <a:lnTo>
                    <a:pt x="931209" y="620646"/>
                  </a:lnTo>
                  <a:lnTo>
                    <a:pt x="931209" y="537356"/>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7" name="Google Shape;547;gb6912d146b_1_128"/>
            <p:cNvSpPr/>
            <p:nvPr/>
          </p:nvSpPr>
          <p:spPr>
            <a:xfrm>
              <a:off x="2686030" y="2467381"/>
              <a:ext cx="20708" cy="30658"/>
            </a:xfrm>
            <a:custGeom>
              <a:rect b="b" l="l" r="r" t="t"/>
              <a:pathLst>
                <a:path extrusionOk="0" h="306577" w="207084">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8" name="Google Shape;548;gb6912d146b_1_128"/>
            <p:cNvSpPr/>
            <p:nvPr/>
          </p:nvSpPr>
          <p:spPr>
            <a:xfrm>
              <a:off x="2590368" y="2504724"/>
              <a:ext cx="108719" cy="119226"/>
            </a:xfrm>
            <a:custGeom>
              <a:rect b="b" l="l" r="r" t="t"/>
              <a:pathLst>
                <a:path extrusionOk="0" h="1192257" w="1087194">
                  <a:moveTo>
                    <a:pt x="1087195" y="626691"/>
                  </a:moveTo>
                  <a:lnTo>
                    <a:pt x="0" y="0"/>
                  </a:lnTo>
                  <a:lnTo>
                    <a:pt x="0" y="565567"/>
                  </a:lnTo>
                  <a:lnTo>
                    <a:pt x="1087195" y="1192258"/>
                  </a:lnTo>
                  <a:lnTo>
                    <a:pt x="1087195" y="626691"/>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49" name="Google Shape;549;gb6912d146b_1_128"/>
            <p:cNvSpPr/>
            <p:nvPr/>
          </p:nvSpPr>
          <p:spPr>
            <a:xfrm>
              <a:off x="2618121" y="2534263"/>
              <a:ext cx="37248" cy="28278"/>
            </a:xfrm>
            <a:custGeom>
              <a:rect b="b" l="l" r="r" t="t"/>
              <a:pathLst>
                <a:path extrusionOk="0" h="282783" w="372483">
                  <a:moveTo>
                    <a:pt x="0" y="0"/>
                  </a:moveTo>
                  <a:lnTo>
                    <a:pt x="372483" y="214942"/>
                  </a:lnTo>
                  <a:lnTo>
                    <a:pt x="372483" y="282783"/>
                  </a:lnTo>
                  <a:lnTo>
                    <a:pt x="0" y="67841"/>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0" name="Google Shape;550;gb6912d146b_1_128"/>
            <p:cNvSpPr/>
            <p:nvPr/>
          </p:nvSpPr>
          <p:spPr>
            <a:xfrm>
              <a:off x="2618121" y="2547861"/>
              <a:ext cx="69656" cy="47019"/>
            </a:xfrm>
            <a:custGeom>
              <a:rect b="b" l="l" r="r" t="t"/>
              <a:pathLst>
                <a:path extrusionOk="0" h="470186" w="696557">
                  <a:moveTo>
                    <a:pt x="0" y="0"/>
                  </a:moveTo>
                  <a:lnTo>
                    <a:pt x="696558" y="401673"/>
                  </a:lnTo>
                  <a:lnTo>
                    <a:pt x="696558" y="470186"/>
                  </a:lnTo>
                  <a:lnTo>
                    <a:pt x="0" y="6851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1" name="Google Shape;551;gb6912d146b_1_128"/>
            <p:cNvSpPr/>
            <p:nvPr/>
          </p:nvSpPr>
          <p:spPr>
            <a:xfrm>
              <a:off x="2600088" y="2523577"/>
              <a:ext cx="12371" cy="18342"/>
            </a:xfrm>
            <a:custGeom>
              <a:rect b="b" l="l" r="r" t="t"/>
              <a:pathLst>
                <a:path extrusionOk="0" h="183417" w="123712">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2" name="Google Shape;552;gb6912d146b_1_128"/>
            <p:cNvSpPr/>
            <p:nvPr/>
          </p:nvSpPr>
          <p:spPr>
            <a:xfrm>
              <a:off x="2912281" y="2547325"/>
              <a:ext cx="108719" cy="119293"/>
            </a:xfrm>
            <a:custGeom>
              <a:rect b="b" l="l" r="r" t="t"/>
              <a:pathLst>
                <a:path extrusionOk="0" h="1192929" w="1087194">
                  <a:moveTo>
                    <a:pt x="1087195" y="626691"/>
                  </a:moveTo>
                  <a:lnTo>
                    <a:pt x="0" y="0"/>
                  </a:lnTo>
                  <a:lnTo>
                    <a:pt x="0" y="565567"/>
                  </a:lnTo>
                  <a:lnTo>
                    <a:pt x="1087195" y="1192929"/>
                  </a:lnTo>
                  <a:lnTo>
                    <a:pt x="1087195" y="626691"/>
                  </a:lnTo>
                  <a:close/>
                </a:path>
              </a:pathLst>
            </a:custGeom>
            <a:gradFill>
              <a:gsLst>
                <a:gs pos="0">
                  <a:srgbClr val="FFFFFF">
                    <a:alpha val="29411"/>
                  </a:srgbClr>
                </a:gs>
                <a:gs pos="100000">
                  <a:srgbClr val="FFFFFF">
                    <a:alpha val="0"/>
                  </a:srgbClr>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3" name="Google Shape;553;gb6912d146b_1_128"/>
            <p:cNvSpPr/>
            <p:nvPr/>
          </p:nvSpPr>
          <p:spPr>
            <a:xfrm>
              <a:off x="2940034" y="2576931"/>
              <a:ext cx="37248" cy="28278"/>
            </a:xfrm>
            <a:custGeom>
              <a:rect b="b" l="l" r="r" t="t"/>
              <a:pathLst>
                <a:path extrusionOk="0" h="282783" w="372483">
                  <a:moveTo>
                    <a:pt x="0" y="0"/>
                  </a:moveTo>
                  <a:lnTo>
                    <a:pt x="372483" y="214942"/>
                  </a:lnTo>
                  <a:lnTo>
                    <a:pt x="372483" y="282783"/>
                  </a:lnTo>
                  <a:lnTo>
                    <a:pt x="0" y="67841"/>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4" name="Google Shape;554;gb6912d146b_1_128"/>
            <p:cNvSpPr/>
            <p:nvPr/>
          </p:nvSpPr>
          <p:spPr>
            <a:xfrm>
              <a:off x="2940101" y="2590528"/>
              <a:ext cx="69656" cy="47019"/>
            </a:xfrm>
            <a:custGeom>
              <a:rect b="b" l="l" r="r" t="t"/>
              <a:pathLst>
                <a:path extrusionOk="0" h="470186" w="696557">
                  <a:moveTo>
                    <a:pt x="0" y="0"/>
                  </a:moveTo>
                  <a:lnTo>
                    <a:pt x="696558" y="401673"/>
                  </a:lnTo>
                  <a:lnTo>
                    <a:pt x="696558" y="470186"/>
                  </a:lnTo>
                  <a:lnTo>
                    <a:pt x="0" y="68513"/>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5" name="Google Shape;555;gb6912d146b_1_128"/>
            <p:cNvSpPr/>
            <p:nvPr/>
          </p:nvSpPr>
          <p:spPr>
            <a:xfrm>
              <a:off x="2922001" y="2566245"/>
              <a:ext cx="12371" cy="18342"/>
            </a:xfrm>
            <a:custGeom>
              <a:rect b="b" l="l" r="r" t="t"/>
              <a:pathLst>
                <a:path extrusionOk="0" h="183417" w="123713">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556" name="Google Shape;556;gb6912d146b_1_128"/>
          <p:cNvGrpSpPr/>
          <p:nvPr/>
        </p:nvGrpSpPr>
        <p:grpSpPr>
          <a:xfrm>
            <a:off x="-269804" y="3934355"/>
            <a:ext cx="1579849" cy="1515597"/>
            <a:chOff x="7031794" y="3223481"/>
            <a:chExt cx="554527" cy="684768"/>
          </a:xfrm>
        </p:grpSpPr>
        <p:sp>
          <p:nvSpPr>
            <p:cNvPr id="557" name="Google Shape;557;gb6912d146b_1_128"/>
            <p:cNvSpPr/>
            <p:nvPr/>
          </p:nvSpPr>
          <p:spPr>
            <a:xfrm>
              <a:off x="7480756" y="3263706"/>
              <a:ext cx="105565" cy="453010"/>
            </a:xfrm>
            <a:custGeom>
              <a:rect b="b" l="l" r="r" t="t"/>
              <a:pathLst>
                <a:path extrusionOk="0" h="4530105" w="105565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8" name="Google Shape;558;gb6912d146b_1_128"/>
            <p:cNvSpPr/>
            <p:nvPr/>
          </p:nvSpPr>
          <p:spPr>
            <a:xfrm>
              <a:off x="7340949" y="3223481"/>
              <a:ext cx="105565" cy="453037"/>
            </a:xfrm>
            <a:custGeom>
              <a:rect b="b" l="l" r="r" t="t"/>
              <a:pathLst>
                <a:path extrusionOk="0" h="4530373" w="105565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6"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9"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solidFill>
              <a:srgbClr val="FFFFFF">
                <a:alpha val="941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59" name="Google Shape;559;gb6912d146b_1_128"/>
            <p:cNvSpPr/>
            <p:nvPr/>
          </p:nvSpPr>
          <p:spPr>
            <a:xfrm>
              <a:off x="7450379" y="3286503"/>
              <a:ext cx="105565" cy="453011"/>
            </a:xfrm>
            <a:custGeom>
              <a:rect b="b" l="l" r="r" t="t"/>
              <a:pathLst>
                <a:path extrusionOk="0" h="4530105" w="1055650">
                  <a:moveTo>
                    <a:pt x="1054889" y="3044952"/>
                  </a:moveTo>
                  <a:cubicBezTo>
                    <a:pt x="958159" y="2988564"/>
                    <a:pt x="888087" y="2987040"/>
                    <a:pt x="844673" y="3040380"/>
                  </a:cubicBezTo>
                  <a:cubicBezTo>
                    <a:pt x="801259" y="3092958"/>
                    <a:pt x="779932" y="3182112"/>
                    <a:pt x="779932" y="3307842"/>
                  </a:cubicBezTo>
                  <a:lnTo>
                    <a:pt x="779932" y="3985260"/>
                  </a:lnTo>
                  <a:cubicBezTo>
                    <a:pt x="779932" y="4114038"/>
                    <a:pt x="767746" y="4220718"/>
                    <a:pt x="744135" y="4305300"/>
                  </a:cubicBezTo>
                  <a:cubicBezTo>
                    <a:pt x="720523" y="4392930"/>
                    <a:pt x="680156" y="4455414"/>
                    <a:pt x="624555" y="4491990"/>
                  </a:cubicBezTo>
                  <a:cubicBezTo>
                    <a:pt x="570478" y="4529328"/>
                    <a:pt x="497359" y="4539234"/>
                    <a:pt x="404437" y="4521708"/>
                  </a:cubicBezTo>
                  <a:cubicBezTo>
                    <a:pt x="313801" y="4504944"/>
                    <a:pt x="200315" y="4457700"/>
                    <a:pt x="64740" y="4379214"/>
                  </a:cubicBezTo>
                  <a:lnTo>
                    <a:pt x="0" y="4341876"/>
                  </a:lnTo>
                  <a:lnTo>
                    <a:pt x="0" y="3808476"/>
                  </a:lnTo>
                  <a:lnTo>
                    <a:pt x="80735" y="3854958"/>
                  </a:lnTo>
                  <a:cubicBezTo>
                    <a:pt x="177465" y="3911346"/>
                    <a:pt x="242205" y="3918204"/>
                    <a:pt x="274956" y="3877056"/>
                  </a:cubicBezTo>
                  <a:cubicBezTo>
                    <a:pt x="309231" y="3837432"/>
                    <a:pt x="326749" y="3754374"/>
                    <a:pt x="326749" y="3628644"/>
                  </a:cubicBezTo>
                  <a:lnTo>
                    <a:pt x="326749" y="3031998"/>
                  </a:lnTo>
                  <a:cubicBezTo>
                    <a:pt x="326749" y="2876550"/>
                    <a:pt x="341982" y="2753868"/>
                    <a:pt x="372448" y="2663190"/>
                  </a:cubicBezTo>
                  <a:cubicBezTo>
                    <a:pt x="402914" y="2572512"/>
                    <a:pt x="463085" y="2515362"/>
                    <a:pt x="553722" y="2489454"/>
                  </a:cubicBezTo>
                  <a:cubicBezTo>
                    <a:pt x="463085" y="2359152"/>
                    <a:pt x="402914" y="2231898"/>
                    <a:pt x="372448" y="2106930"/>
                  </a:cubicBezTo>
                  <a:cubicBezTo>
                    <a:pt x="341982" y="1981962"/>
                    <a:pt x="327511" y="1841754"/>
                    <a:pt x="327511" y="1686306"/>
                  </a:cubicBezTo>
                  <a:lnTo>
                    <a:pt x="327511" y="1089660"/>
                  </a:lnTo>
                  <a:cubicBezTo>
                    <a:pt x="327511" y="963930"/>
                    <a:pt x="309993" y="861822"/>
                    <a:pt x="275718" y="781812"/>
                  </a:cubicBezTo>
                  <a:cubicBezTo>
                    <a:pt x="243729" y="703326"/>
                    <a:pt x="178988" y="636270"/>
                    <a:pt x="81497" y="579882"/>
                  </a:cubicBezTo>
                  <a:lnTo>
                    <a:pt x="761" y="533400"/>
                  </a:lnTo>
                  <a:lnTo>
                    <a:pt x="761" y="0"/>
                  </a:lnTo>
                  <a:lnTo>
                    <a:pt x="65502" y="37338"/>
                  </a:lnTo>
                  <a:cubicBezTo>
                    <a:pt x="201076" y="115824"/>
                    <a:pt x="314562" y="198882"/>
                    <a:pt x="405199" y="287274"/>
                  </a:cubicBezTo>
                  <a:cubicBezTo>
                    <a:pt x="498121" y="376428"/>
                    <a:pt x="571239" y="471678"/>
                    <a:pt x="625317" y="571500"/>
                  </a:cubicBezTo>
                  <a:cubicBezTo>
                    <a:pt x="681679" y="672846"/>
                    <a:pt x="721285" y="781050"/>
                    <a:pt x="744896" y="896112"/>
                  </a:cubicBezTo>
                  <a:cubicBezTo>
                    <a:pt x="768508" y="1008126"/>
                    <a:pt x="780694" y="1129284"/>
                    <a:pt x="780694" y="1257300"/>
                  </a:cubicBezTo>
                  <a:lnTo>
                    <a:pt x="780694" y="1934718"/>
                  </a:lnTo>
                  <a:cubicBezTo>
                    <a:pt x="780694" y="2060448"/>
                    <a:pt x="802020" y="2174748"/>
                    <a:pt x="845434" y="2276856"/>
                  </a:cubicBezTo>
                  <a:cubicBezTo>
                    <a:pt x="888849" y="2379726"/>
                    <a:pt x="958921" y="2458974"/>
                    <a:pt x="1055650" y="2514600"/>
                  </a:cubicBezTo>
                  <a:lnTo>
                    <a:pt x="1054889" y="3044952"/>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0" name="Google Shape;560;gb6912d146b_1_128"/>
            <p:cNvSpPr/>
            <p:nvPr/>
          </p:nvSpPr>
          <p:spPr>
            <a:xfrm>
              <a:off x="7310572" y="3246277"/>
              <a:ext cx="105565" cy="453037"/>
            </a:xfrm>
            <a:custGeom>
              <a:rect b="b" l="l" r="r" t="t"/>
              <a:pathLst>
                <a:path extrusionOk="0" h="4530373" w="1055650">
                  <a:moveTo>
                    <a:pt x="762" y="1486183"/>
                  </a:moveTo>
                  <a:cubicBezTo>
                    <a:pt x="97492" y="1542571"/>
                    <a:pt x="167564" y="1544095"/>
                    <a:pt x="210978" y="1490755"/>
                  </a:cubicBezTo>
                  <a:cubicBezTo>
                    <a:pt x="254392" y="1438177"/>
                    <a:pt x="275718" y="1349023"/>
                    <a:pt x="275718" y="1223293"/>
                  </a:cubicBezTo>
                  <a:lnTo>
                    <a:pt x="275718" y="545875"/>
                  </a:lnTo>
                  <a:cubicBezTo>
                    <a:pt x="275718" y="417097"/>
                    <a:pt x="287905" y="310417"/>
                    <a:pt x="311516" y="225835"/>
                  </a:cubicBezTo>
                  <a:cubicBezTo>
                    <a:pt x="335127" y="138205"/>
                    <a:pt x="373971" y="74959"/>
                    <a:pt x="428049" y="37621"/>
                  </a:cubicBezTo>
                  <a:cubicBezTo>
                    <a:pt x="484411" y="1045"/>
                    <a:pt x="557530" y="-8861"/>
                    <a:pt x="648166" y="7903"/>
                  </a:cubicBezTo>
                  <a:cubicBezTo>
                    <a:pt x="741088" y="25429"/>
                    <a:pt x="855336" y="73435"/>
                    <a:pt x="990910" y="151921"/>
                  </a:cubicBezTo>
                  <a:lnTo>
                    <a:pt x="1055651" y="189259"/>
                  </a:lnTo>
                  <a:lnTo>
                    <a:pt x="1055651" y="722659"/>
                  </a:lnTo>
                  <a:lnTo>
                    <a:pt x="974915" y="676177"/>
                  </a:lnTo>
                  <a:cubicBezTo>
                    <a:pt x="878186" y="619789"/>
                    <a:pt x="811922" y="612169"/>
                    <a:pt x="777647" y="651793"/>
                  </a:cubicBezTo>
                  <a:cubicBezTo>
                    <a:pt x="745658" y="692941"/>
                    <a:pt x="728902" y="775999"/>
                    <a:pt x="728902" y="901729"/>
                  </a:cubicBezTo>
                  <a:lnTo>
                    <a:pt x="728902" y="1498375"/>
                  </a:lnTo>
                  <a:cubicBezTo>
                    <a:pt x="728902" y="1653823"/>
                    <a:pt x="713669" y="1776505"/>
                    <a:pt x="683202" y="1867183"/>
                  </a:cubicBezTo>
                  <a:cubicBezTo>
                    <a:pt x="652736" y="1957099"/>
                    <a:pt x="592566" y="2015011"/>
                    <a:pt x="501929" y="2040919"/>
                  </a:cubicBezTo>
                  <a:cubicBezTo>
                    <a:pt x="592566" y="2171221"/>
                    <a:pt x="652736" y="2298475"/>
                    <a:pt x="683202" y="2423443"/>
                  </a:cubicBezTo>
                  <a:cubicBezTo>
                    <a:pt x="713669" y="2548411"/>
                    <a:pt x="728140" y="2688619"/>
                    <a:pt x="728140" y="2844067"/>
                  </a:cubicBezTo>
                  <a:lnTo>
                    <a:pt x="728140" y="3440713"/>
                  </a:lnTo>
                  <a:cubicBezTo>
                    <a:pt x="728140" y="3566443"/>
                    <a:pt x="744135" y="3668551"/>
                    <a:pt x="776886" y="3747037"/>
                  </a:cubicBezTo>
                  <a:cubicBezTo>
                    <a:pt x="811160" y="3827047"/>
                    <a:pt x="877424" y="3894865"/>
                    <a:pt x="974154" y="3950491"/>
                  </a:cubicBezTo>
                  <a:lnTo>
                    <a:pt x="1054889" y="3996973"/>
                  </a:lnTo>
                  <a:lnTo>
                    <a:pt x="1054889" y="4530373"/>
                  </a:lnTo>
                  <a:lnTo>
                    <a:pt x="990148" y="4493035"/>
                  </a:lnTo>
                  <a:cubicBezTo>
                    <a:pt x="854574" y="4414549"/>
                    <a:pt x="740326" y="4330729"/>
                    <a:pt x="647405" y="4241575"/>
                  </a:cubicBezTo>
                  <a:cubicBezTo>
                    <a:pt x="556768" y="4153183"/>
                    <a:pt x="483649" y="4058695"/>
                    <a:pt x="427287" y="3957349"/>
                  </a:cubicBezTo>
                  <a:cubicBezTo>
                    <a:pt x="373210" y="3857527"/>
                    <a:pt x="334365" y="3750085"/>
                    <a:pt x="310754" y="3634261"/>
                  </a:cubicBezTo>
                  <a:cubicBezTo>
                    <a:pt x="287143" y="3522247"/>
                    <a:pt x="274957" y="3401089"/>
                    <a:pt x="274957" y="3273073"/>
                  </a:cubicBezTo>
                  <a:lnTo>
                    <a:pt x="274957" y="2595655"/>
                  </a:lnTo>
                  <a:cubicBezTo>
                    <a:pt x="274957" y="2469925"/>
                    <a:pt x="253630" y="2355625"/>
                    <a:pt x="210216" y="2253517"/>
                  </a:cubicBezTo>
                  <a:cubicBezTo>
                    <a:pt x="166802" y="2150647"/>
                    <a:pt x="96730" y="2071399"/>
                    <a:pt x="0" y="2015773"/>
                  </a:cubicBezTo>
                  <a:lnTo>
                    <a:pt x="762" y="1486183"/>
                  </a:lnTo>
                  <a:close/>
                </a:path>
              </a:pathLst>
            </a:custGeom>
            <a:gradFill>
              <a:gsLst>
                <a:gs pos="0">
                  <a:srgbClr val="FFFFFF">
                    <a:alpha val="40000"/>
                  </a:srgbClr>
                </a:gs>
                <a:gs pos="100000">
                  <a:srgbClr val="FFFFFF">
                    <a:alpha val="9803"/>
                  </a:srgbClr>
                </a:gs>
              </a:gsLst>
              <a:lin ang="6600474"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1" name="Google Shape;561;gb6912d146b_1_128"/>
            <p:cNvSpPr/>
            <p:nvPr/>
          </p:nvSpPr>
          <p:spPr>
            <a:xfrm>
              <a:off x="7141984" y="3232779"/>
              <a:ext cx="130243" cy="387096"/>
            </a:xfrm>
            <a:custGeom>
              <a:rect b="b" l="l" r="r" t="t"/>
              <a:pathLst>
                <a:path extrusionOk="0" h="3870960" w="1302425">
                  <a:moveTo>
                    <a:pt x="762" y="0"/>
                  </a:moveTo>
                  <a:lnTo>
                    <a:pt x="1302426" y="752094"/>
                  </a:lnTo>
                  <a:lnTo>
                    <a:pt x="1301664" y="3870960"/>
                  </a:lnTo>
                  <a:lnTo>
                    <a:pt x="0" y="3118866"/>
                  </a:lnTo>
                  <a:lnTo>
                    <a:pt x="762"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2" name="Google Shape;562;gb6912d146b_1_128"/>
            <p:cNvSpPr/>
            <p:nvPr/>
          </p:nvSpPr>
          <p:spPr>
            <a:xfrm>
              <a:off x="7117683" y="3280575"/>
              <a:ext cx="103509" cy="88544"/>
            </a:xfrm>
            <a:custGeom>
              <a:rect b="b" l="l" r="r" t="t"/>
              <a:pathLst>
                <a:path extrusionOk="0" h="885444" w="1035085">
                  <a:moveTo>
                    <a:pt x="0" y="0"/>
                  </a:moveTo>
                  <a:lnTo>
                    <a:pt x="1035086" y="598170"/>
                  </a:lnTo>
                  <a:lnTo>
                    <a:pt x="1035086" y="885444"/>
                  </a:lnTo>
                  <a:lnTo>
                    <a:pt x="0" y="287274"/>
                  </a:lnTo>
                  <a:lnTo>
                    <a:pt x="0" y="0"/>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3" name="Google Shape;563;gb6912d146b_1_128"/>
            <p:cNvSpPr/>
            <p:nvPr/>
          </p:nvSpPr>
          <p:spPr>
            <a:xfrm>
              <a:off x="7158083" y="3404891"/>
              <a:ext cx="99472" cy="102108"/>
            </a:xfrm>
            <a:custGeom>
              <a:rect b="b" l="l" r="r" t="t"/>
              <a:pathLst>
                <a:path extrusionOk="0" h="1021080" w="994718">
                  <a:moveTo>
                    <a:pt x="0" y="0"/>
                  </a:moveTo>
                  <a:lnTo>
                    <a:pt x="994718" y="574548"/>
                  </a:lnTo>
                  <a:lnTo>
                    <a:pt x="994718" y="1021080"/>
                  </a:lnTo>
                  <a:lnTo>
                    <a:pt x="0" y="446532"/>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4" name="Google Shape;564;gb6912d146b_1_128"/>
            <p:cNvSpPr/>
            <p:nvPr/>
          </p:nvSpPr>
          <p:spPr>
            <a:xfrm>
              <a:off x="7158007" y="3351016"/>
              <a:ext cx="99624" cy="67894"/>
            </a:xfrm>
            <a:custGeom>
              <a:rect b="b" l="l" r="r" t="t"/>
              <a:pathLst>
                <a:path extrusionOk="0" h="678941" w="996241">
                  <a:moveTo>
                    <a:pt x="0" y="0"/>
                  </a:moveTo>
                  <a:lnTo>
                    <a:pt x="996241" y="575310"/>
                  </a:lnTo>
                  <a:lnTo>
                    <a:pt x="996241" y="678942"/>
                  </a:lnTo>
                  <a:lnTo>
                    <a:pt x="0" y="104394"/>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5" name="Google Shape;565;gb6912d146b_1_128"/>
            <p:cNvSpPr/>
            <p:nvPr/>
          </p:nvSpPr>
          <p:spPr>
            <a:xfrm>
              <a:off x="7158007" y="3371229"/>
              <a:ext cx="86143" cy="60122"/>
            </a:xfrm>
            <a:custGeom>
              <a:rect b="b" l="l" r="r" t="t"/>
              <a:pathLst>
                <a:path extrusionOk="0" h="601217" w="861429">
                  <a:moveTo>
                    <a:pt x="0" y="0"/>
                  </a:moveTo>
                  <a:lnTo>
                    <a:pt x="861429" y="497586"/>
                  </a:lnTo>
                  <a:lnTo>
                    <a:pt x="861429" y="601218"/>
                  </a:lnTo>
                  <a:lnTo>
                    <a:pt x="0" y="103632"/>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6" name="Google Shape;566;gb6912d146b_1_128"/>
            <p:cNvSpPr/>
            <p:nvPr/>
          </p:nvSpPr>
          <p:spPr>
            <a:xfrm>
              <a:off x="7142060" y="3232779"/>
              <a:ext cx="130166" cy="117043"/>
            </a:xfrm>
            <a:custGeom>
              <a:rect b="b" l="l" r="r" t="t"/>
              <a:pathLst>
                <a:path extrusionOk="0" h="1170432" w="1301664">
                  <a:moveTo>
                    <a:pt x="0" y="0"/>
                  </a:moveTo>
                  <a:lnTo>
                    <a:pt x="1301664" y="752094"/>
                  </a:lnTo>
                  <a:lnTo>
                    <a:pt x="1301664" y="1170432"/>
                  </a:lnTo>
                  <a:lnTo>
                    <a:pt x="0" y="418338"/>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7" name="Google Shape;567;gb6912d146b_1_128"/>
            <p:cNvSpPr/>
            <p:nvPr/>
          </p:nvSpPr>
          <p:spPr>
            <a:xfrm>
              <a:off x="7158007" y="3255479"/>
              <a:ext cx="16528" cy="24806"/>
            </a:xfrm>
            <a:custGeom>
              <a:rect b="b" l="l" r="r" t="t"/>
              <a:pathLst>
                <a:path extrusionOk="0" h="248063" w="165278">
                  <a:moveTo>
                    <a:pt x="165279" y="171657"/>
                  </a:moveTo>
                  <a:cubicBezTo>
                    <a:pt x="165279" y="234903"/>
                    <a:pt x="127958" y="264621"/>
                    <a:pt x="82259" y="238713"/>
                  </a:cubicBezTo>
                  <a:cubicBezTo>
                    <a:pt x="36559" y="212043"/>
                    <a:pt x="0" y="139653"/>
                    <a:pt x="0" y="76407"/>
                  </a:cubicBezTo>
                  <a:cubicBezTo>
                    <a:pt x="0" y="13161"/>
                    <a:pt x="37321" y="-16557"/>
                    <a:pt x="83020" y="9351"/>
                  </a:cubicBezTo>
                  <a:cubicBezTo>
                    <a:pt x="127958" y="36021"/>
                    <a:pt x="165279" y="108411"/>
                    <a:pt x="165279" y="171657"/>
                  </a:cubicBez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8" name="Google Shape;568;gb6912d146b_1_128"/>
            <p:cNvSpPr/>
            <p:nvPr/>
          </p:nvSpPr>
          <p:spPr>
            <a:xfrm>
              <a:off x="7301459" y="3521153"/>
              <a:ext cx="130243" cy="387096"/>
            </a:xfrm>
            <a:custGeom>
              <a:rect b="b" l="l" r="r" t="t"/>
              <a:pathLst>
                <a:path extrusionOk="0" h="3870960" w="1302426">
                  <a:moveTo>
                    <a:pt x="762" y="0"/>
                  </a:moveTo>
                  <a:lnTo>
                    <a:pt x="1302426" y="752094"/>
                  </a:lnTo>
                  <a:lnTo>
                    <a:pt x="1301664" y="3870960"/>
                  </a:lnTo>
                  <a:lnTo>
                    <a:pt x="0" y="3118866"/>
                  </a:lnTo>
                  <a:lnTo>
                    <a:pt x="762" y="0"/>
                  </a:lnTo>
                  <a:close/>
                </a:path>
              </a:pathLst>
            </a:custGeom>
            <a:gradFill>
              <a:gsLst>
                <a:gs pos="0">
                  <a:srgbClr val="FFFFFF">
                    <a:alpha val="29411"/>
                  </a:srgbClr>
                </a:gs>
                <a:gs pos="100000">
                  <a:srgbClr val="FFFFFF">
                    <a:alpha val="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9" name="Google Shape;569;gb6912d146b_1_128"/>
            <p:cNvSpPr/>
            <p:nvPr/>
          </p:nvSpPr>
          <p:spPr>
            <a:xfrm>
              <a:off x="7350897" y="3611654"/>
              <a:ext cx="103585" cy="88392"/>
            </a:xfrm>
            <a:custGeom>
              <a:rect b="b" l="l" r="r" t="t"/>
              <a:pathLst>
                <a:path extrusionOk="0" h="883920" w="1035847">
                  <a:moveTo>
                    <a:pt x="762" y="0"/>
                  </a:moveTo>
                  <a:lnTo>
                    <a:pt x="1035847" y="597408"/>
                  </a:lnTo>
                  <a:lnTo>
                    <a:pt x="1035847" y="883920"/>
                  </a:lnTo>
                  <a:lnTo>
                    <a:pt x="0" y="286512"/>
                  </a:lnTo>
                  <a:lnTo>
                    <a:pt x="762"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0" name="Google Shape;570;gb6912d146b_1_128"/>
            <p:cNvSpPr/>
            <p:nvPr/>
          </p:nvSpPr>
          <p:spPr>
            <a:xfrm>
              <a:off x="7317559" y="3641213"/>
              <a:ext cx="99548" cy="102108"/>
            </a:xfrm>
            <a:custGeom>
              <a:rect b="b" l="l" r="r" t="t"/>
              <a:pathLst>
                <a:path extrusionOk="0" h="1021080" w="995479">
                  <a:moveTo>
                    <a:pt x="0" y="0"/>
                  </a:moveTo>
                  <a:lnTo>
                    <a:pt x="995480" y="575310"/>
                  </a:lnTo>
                  <a:lnTo>
                    <a:pt x="995480" y="1021080"/>
                  </a:lnTo>
                  <a:lnTo>
                    <a:pt x="0" y="445770"/>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1" name="Google Shape;571;gb6912d146b_1_128"/>
            <p:cNvSpPr/>
            <p:nvPr/>
          </p:nvSpPr>
          <p:spPr>
            <a:xfrm>
              <a:off x="7317407" y="3704739"/>
              <a:ext cx="99624" cy="67894"/>
            </a:xfrm>
            <a:custGeom>
              <a:rect b="b" l="l" r="r" t="t"/>
              <a:pathLst>
                <a:path extrusionOk="0" h="678942" w="996241">
                  <a:moveTo>
                    <a:pt x="0" y="0"/>
                  </a:moveTo>
                  <a:lnTo>
                    <a:pt x="996242" y="575310"/>
                  </a:lnTo>
                  <a:lnTo>
                    <a:pt x="996242" y="678942"/>
                  </a:lnTo>
                  <a:lnTo>
                    <a:pt x="0" y="104394"/>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2" name="Google Shape;572;gb6912d146b_1_128"/>
            <p:cNvSpPr/>
            <p:nvPr/>
          </p:nvSpPr>
          <p:spPr>
            <a:xfrm>
              <a:off x="7317407" y="3723432"/>
              <a:ext cx="86143" cy="60122"/>
            </a:xfrm>
            <a:custGeom>
              <a:rect b="b" l="l" r="r" t="t"/>
              <a:pathLst>
                <a:path extrusionOk="0" h="601217" w="861429">
                  <a:moveTo>
                    <a:pt x="0" y="0"/>
                  </a:moveTo>
                  <a:lnTo>
                    <a:pt x="861429" y="497586"/>
                  </a:lnTo>
                  <a:lnTo>
                    <a:pt x="861429" y="601218"/>
                  </a:lnTo>
                  <a:lnTo>
                    <a:pt x="0" y="103632"/>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3" name="Google Shape;573;gb6912d146b_1_128"/>
            <p:cNvSpPr/>
            <p:nvPr/>
          </p:nvSpPr>
          <p:spPr>
            <a:xfrm>
              <a:off x="7301535" y="3521153"/>
              <a:ext cx="130166" cy="117043"/>
            </a:xfrm>
            <a:custGeom>
              <a:rect b="b" l="l" r="r" t="t"/>
              <a:pathLst>
                <a:path extrusionOk="0" h="1170431" w="1301664">
                  <a:moveTo>
                    <a:pt x="0" y="0"/>
                  </a:moveTo>
                  <a:lnTo>
                    <a:pt x="1301664" y="752094"/>
                  </a:lnTo>
                  <a:lnTo>
                    <a:pt x="1301664" y="1170432"/>
                  </a:lnTo>
                  <a:lnTo>
                    <a:pt x="0" y="418338"/>
                  </a:lnTo>
                  <a:lnTo>
                    <a:pt x="0" y="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4" name="Google Shape;574;gb6912d146b_1_128"/>
            <p:cNvSpPr/>
            <p:nvPr/>
          </p:nvSpPr>
          <p:spPr>
            <a:xfrm>
              <a:off x="7317483" y="3543928"/>
              <a:ext cx="16528" cy="24806"/>
            </a:xfrm>
            <a:custGeom>
              <a:rect b="b" l="l" r="r" t="t"/>
              <a:pathLst>
                <a:path extrusionOk="0" h="248063" w="165278">
                  <a:moveTo>
                    <a:pt x="165279" y="171657"/>
                  </a:moveTo>
                  <a:cubicBezTo>
                    <a:pt x="165279" y="234903"/>
                    <a:pt x="127958" y="264621"/>
                    <a:pt x="82258" y="238713"/>
                  </a:cubicBezTo>
                  <a:cubicBezTo>
                    <a:pt x="36559" y="212043"/>
                    <a:pt x="0" y="139653"/>
                    <a:pt x="0" y="76407"/>
                  </a:cubicBezTo>
                  <a:cubicBezTo>
                    <a:pt x="0" y="13160"/>
                    <a:pt x="37321" y="-16557"/>
                    <a:pt x="83020" y="9350"/>
                  </a:cubicBezTo>
                  <a:cubicBezTo>
                    <a:pt x="127958" y="35258"/>
                    <a:pt x="165279" y="108410"/>
                    <a:pt x="165279" y="171657"/>
                  </a:cubicBez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5" name="Google Shape;575;gb6912d146b_1_128"/>
            <p:cNvSpPr/>
            <p:nvPr/>
          </p:nvSpPr>
          <p:spPr>
            <a:xfrm>
              <a:off x="7053133" y="3433767"/>
              <a:ext cx="226744" cy="267157"/>
            </a:xfrm>
            <a:custGeom>
              <a:rect b="b" l="l" r="r" t="t"/>
              <a:pathLst>
                <a:path extrusionOk="0" h="2671571" w="2267439">
                  <a:moveTo>
                    <a:pt x="2265916" y="1308354"/>
                  </a:moveTo>
                  <a:lnTo>
                    <a:pt x="0" y="0"/>
                  </a:lnTo>
                  <a:lnTo>
                    <a:pt x="762" y="1181862"/>
                  </a:lnTo>
                  <a:lnTo>
                    <a:pt x="2067125" y="2375154"/>
                  </a:lnTo>
                  <a:lnTo>
                    <a:pt x="2267440" y="2671572"/>
                  </a:lnTo>
                  <a:lnTo>
                    <a:pt x="2265916" y="1308354"/>
                  </a:ln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6" name="Google Shape;576;gb6912d146b_1_128"/>
            <p:cNvSpPr/>
            <p:nvPr/>
          </p:nvSpPr>
          <p:spPr>
            <a:xfrm>
              <a:off x="7171449" y="3530803"/>
              <a:ext cx="49660" cy="39014"/>
            </a:xfrm>
            <a:custGeom>
              <a:rect b="b" l="l" r="r" t="t"/>
              <a:pathLst>
                <a:path extrusionOk="0" h="390144" w="496597">
                  <a:moveTo>
                    <a:pt x="496597" y="286512"/>
                  </a:moveTo>
                  <a:lnTo>
                    <a:pt x="0" y="0"/>
                  </a:lnTo>
                  <a:lnTo>
                    <a:pt x="0" y="103632"/>
                  </a:lnTo>
                  <a:lnTo>
                    <a:pt x="496597" y="390144"/>
                  </a:lnTo>
                  <a:lnTo>
                    <a:pt x="496597" y="286512"/>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7" name="Google Shape;577;gb6912d146b_1_128"/>
            <p:cNvSpPr/>
            <p:nvPr/>
          </p:nvSpPr>
          <p:spPr>
            <a:xfrm>
              <a:off x="7098394" y="3509298"/>
              <a:ext cx="123007" cy="81382"/>
            </a:xfrm>
            <a:custGeom>
              <a:rect b="b" l="l" r="r" t="t"/>
              <a:pathLst>
                <a:path extrusionOk="0" h="813815" w="1230068">
                  <a:moveTo>
                    <a:pt x="1229307" y="710184"/>
                  </a:moveTo>
                  <a:lnTo>
                    <a:pt x="0" y="0"/>
                  </a:lnTo>
                  <a:lnTo>
                    <a:pt x="0" y="103632"/>
                  </a:lnTo>
                  <a:lnTo>
                    <a:pt x="1230069" y="813816"/>
                  </a:lnTo>
                  <a:lnTo>
                    <a:pt x="1229307" y="710184"/>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8" name="Google Shape;578;gb6912d146b_1_128"/>
            <p:cNvSpPr/>
            <p:nvPr/>
          </p:nvSpPr>
          <p:spPr>
            <a:xfrm>
              <a:off x="7073029" y="3515377"/>
              <a:ext cx="148446" cy="96088"/>
            </a:xfrm>
            <a:custGeom>
              <a:rect b="b" l="l" r="r" t="t"/>
              <a:pathLst>
                <a:path extrusionOk="0" h="960882" w="1484460">
                  <a:moveTo>
                    <a:pt x="1484461" y="857250"/>
                  </a:moveTo>
                  <a:lnTo>
                    <a:pt x="0" y="0"/>
                  </a:lnTo>
                  <a:lnTo>
                    <a:pt x="0" y="103632"/>
                  </a:lnTo>
                  <a:lnTo>
                    <a:pt x="1484461" y="960882"/>
                  </a:lnTo>
                  <a:lnTo>
                    <a:pt x="1484461" y="857250"/>
                  </a:ln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9" name="Google Shape;579;gb6912d146b_1_128"/>
            <p:cNvSpPr/>
            <p:nvPr/>
          </p:nvSpPr>
          <p:spPr>
            <a:xfrm>
              <a:off x="7233189" y="3565541"/>
              <a:ext cx="25744" cy="38305"/>
            </a:xfrm>
            <a:custGeom>
              <a:rect b="b" l="l" r="r" t="t"/>
              <a:pathLst>
                <a:path extrusionOk="0" h="383047" w="257438">
                  <a:moveTo>
                    <a:pt x="0" y="117229"/>
                  </a:moveTo>
                  <a:cubicBezTo>
                    <a:pt x="0" y="214765"/>
                    <a:pt x="57886" y="326779"/>
                    <a:pt x="128719" y="367927"/>
                  </a:cubicBezTo>
                  <a:cubicBezTo>
                    <a:pt x="199553" y="409075"/>
                    <a:pt x="257438" y="363355"/>
                    <a:pt x="257438" y="265819"/>
                  </a:cubicBezTo>
                  <a:cubicBezTo>
                    <a:pt x="257438" y="168283"/>
                    <a:pt x="199553" y="56269"/>
                    <a:pt x="128719" y="15121"/>
                  </a:cubicBezTo>
                  <a:cubicBezTo>
                    <a:pt x="57124" y="-26027"/>
                    <a:pt x="0" y="19693"/>
                    <a:pt x="0" y="11722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0" name="Google Shape;580;gb6912d146b_1_128"/>
            <p:cNvSpPr/>
            <p:nvPr/>
          </p:nvSpPr>
          <p:spPr>
            <a:xfrm>
              <a:off x="7045539" y="3323584"/>
              <a:ext cx="55448" cy="94336"/>
            </a:xfrm>
            <a:custGeom>
              <a:rect b="b" l="l" r="r" t="t"/>
              <a:pathLst>
                <a:path extrusionOk="0" h="943356" w="554483">
                  <a:moveTo>
                    <a:pt x="300091" y="275082"/>
                  </a:moveTo>
                  <a:lnTo>
                    <a:pt x="0" y="101346"/>
                  </a:lnTo>
                  <a:lnTo>
                    <a:pt x="0" y="0"/>
                  </a:lnTo>
                  <a:lnTo>
                    <a:pt x="300091" y="173736"/>
                  </a:lnTo>
                  <a:cubicBezTo>
                    <a:pt x="324464" y="188214"/>
                    <a:pt x="360262" y="216408"/>
                    <a:pt x="390728" y="260604"/>
                  </a:cubicBezTo>
                  <a:cubicBezTo>
                    <a:pt x="423479" y="307848"/>
                    <a:pt x="447090" y="367284"/>
                    <a:pt x="447090" y="432054"/>
                  </a:cubicBezTo>
                  <a:cubicBezTo>
                    <a:pt x="447090" y="503682"/>
                    <a:pt x="428810" y="544068"/>
                    <a:pt x="394536" y="556260"/>
                  </a:cubicBezTo>
                  <a:cubicBezTo>
                    <a:pt x="361785" y="566928"/>
                    <a:pt x="323702" y="548640"/>
                    <a:pt x="300091" y="534924"/>
                  </a:cubicBezTo>
                  <a:lnTo>
                    <a:pt x="176703" y="463296"/>
                  </a:lnTo>
                  <a:lnTo>
                    <a:pt x="175942" y="462534"/>
                  </a:lnTo>
                  <a:cubicBezTo>
                    <a:pt x="165279" y="456438"/>
                    <a:pt x="148522" y="450342"/>
                    <a:pt x="135574" y="454152"/>
                  </a:cubicBezTo>
                  <a:cubicBezTo>
                    <a:pt x="124911" y="457200"/>
                    <a:pt x="111963" y="468630"/>
                    <a:pt x="111963" y="508254"/>
                  </a:cubicBezTo>
                  <a:cubicBezTo>
                    <a:pt x="111963" y="547878"/>
                    <a:pt x="124149" y="572262"/>
                    <a:pt x="134812" y="586740"/>
                  </a:cubicBezTo>
                  <a:cubicBezTo>
                    <a:pt x="147761" y="605028"/>
                    <a:pt x="164517" y="617982"/>
                    <a:pt x="175180" y="623316"/>
                  </a:cubicBezTo>
                  <a:lnTo>
                    <a:pt x="176703" y="624078"/>
                  </a:lnTo>
                  <a:lnTo>
                    <a:pt x="554483" y="842010"/>
                  </a:lnTo>
                  <a:lnTo>
                    <a:pt x="554483" y="943356"/>
                  </a:lnTo>
                  <a:lnTo>
                    <a:pt x="178988" y="726186"/>
                  </a:lnTo>
                  <a:cubicBezTo>
                    <a:pt x="153092" y="712470"/>
                    <a:pt x="115771" y="684276"/>
                    <a:pt x="83782" y="639318"/>
                  </a:cubicBezTo>
                  <a:cubicBezTo>
                    <a:pt x="48746" y="589788"/>
                    <a:pt x="24373" y="527304"/>
                    <a:pt x="24373" y="457200"/>
                  </a:cubicBezTo>
                  <a:cubicBezTo>
                    <a:pt x="24373" y="387858"/>
                    <a:pt x="48746" y="352044"/>
                    <a:pt x="83020" y="342138"/>
                  </a:cubicBezTo>
                  <a:cubicBezTo>
                    <a:pt x="115010" y="332994"/>
                    <a:pt x="152331" y="346710"/>
                    <a:pt x="178227" y="361950"/>
                  </a:cubicBezTo>
                  <a:lnTo>
                    <a:pt x="300853" y="432816"/>
                  </a:lnTo>
                  <a:cubicBezTo>
                    <a:pt x="318371" y="442722"/>
                    <a:pt x="332081" y="447294"/>
                    <a:pt x="340459" y="444246"/>
                  </a:cubicBezTo>
                  <a:cubicBezTo>
                    <a:pt x="347314" y="441960"/>
                    <a:pt x="359500" y="432054"/>
                    <a:pt x="359500" y="381000"/>
                  </a:cubicBezTo>
                  <a:cubicBezTo>
                    <a:pt x="359500" y="347472"/>
                    <a:pt x="348837" y="326136"/>
                    <a:pt x="338174" y="310896"/>
                  </a:cubicBezTo>
                  <a:cubicBezTo>
                    <a:pt x="325987" y="294132"/>
                    <a:pt x="309993" y="280416"/>
                    <a:pt x="300091" y="275082"/>
                  </a:cubicBezTo>
                  <a:close/>
                </a:path>
              </a:pathLst>
            </a:custGeom>
            <a:solidFill>
              <a:srgbClr val="FFFFFF">
                <a:alpha val="29409"/>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1" name="Google Shape;581;gb6912d146b_1_128"/>
            <p:cNvSpPr/>
            <p:nvPr/>
          </p:nvSpPr>
          <p:spPr>
            <a:xfrm>
              <a:off x="7031794" y="3311266"/>
              <a:ext cx="22697" cy="34002"/>
            </a:xfrm>
            <a:custGeom>
              <a:rect b="b" l="l" r="r" t="t"/>
              <a:pathLst>
                <a:path extrusionOk="0" h="340022" w="226972">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2" name="Google Shape;582;gb6912d146b_1_128"/>
            <p:cNvSpPr/>
            <p:nvPr/>
          </p:nvSpPr>
          <p:spPr>
            <a:xfrm>
              <a:off x="7091787" y="3394852"/>
              <a:ext cx="22697" cy="34002"/>
            </a:xfrm>
            <a:custGeom>
              <a:rect b="b" l="l" r="r" t="t"/>
              <a:pathLst>
                <a:path extrusionOk="0" h="340022" w="226972">
                  <a:moveTo>
                    <a:pt x="226972" y="235543"/>
                  </a:moveTo>
                  <a:cubicBezTo>
                    <a:pt x="226972" y="322411"/>
                    <a:pt x="175942" y="362797"/>
                    <a:pt x="113486" y="326983"/>
                  </a:cubicBezTo>
                  <a:cubicBezTo>
                    <a:pt x="51031" y="291169"/>
                    <a:pt x="0" y="191347"/>
                    <a:pt x="0" y="104479"/>
                  </a:cubicBezTo>
                  <a:cubicBezTo>
                    <a:pt x="0" y="17611"/>
                    <a:pt x="51031" y="-22775"/>
                    <a:pt x="113486" y="13039"/>
                  </a:cubicBezTo>
                  <a:cubicBezTo>
                    <a:pt x="175942" y="49615"/>
                    <a:pt x="226972" y="149437"/>
                    <a:pt x="226972" y="23554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3" name="Google Shape;583;gb6912d146b_1_128"/>
            <p:cNvSpPr/>
            <p:nvPr/>
          </p:nvSpPr>
          <p:spPr>
            <a:xfrm>
              <a:off x="7163399" y="3681405"/>
              <a:ext cx="63674" cy="86984"/>
            </a:xfrm>
            <a:custGeom>
              <a:rect b="b" l="l" r="r" t="t"/>
              <a:pathLst>
                <a:path extrusionOk="0" h="869836" w="636741">
                  <a:moveTo>
                    <a:pt x="318371" y="11482"/>
                  </a:moveTo>
                  <a:cubicBezTo>
                    <a:pt x="364070" y="38152"/>
                    <a:pt x="400629" y="101398"/>
                    <a:pt x="400629" y="154738"/>
                  </a:cubicBezTo>
                  <a:lnTo>
                    <a:pt x="400629" y="387148"/>
                  </a:lnTo>
                  <a:lnTo>
                    <a:pt x="554483" y="475540"/>
                  </a:lnTo>
                  <a:cubicBezTo>
                    <a:pt x="600182" y="502210"/>
                    <a:pt x="636742" y="565456"/>
                    <a:pt x="636742" y="618796"/>
                  </a:cubicBezTo>
                  <a:cubicBezTo>
                    <a:pt x="636742" y="671374"/>
                    <a:pt x="599421" y="692710"/>
                    <a:pt x="554483" y="666802"/>
                  </a:cubicBezTo>
                  <a:lnTo>
                    <a:pt x="400629" y="578410"/>
                  </a:lnTo>
                  <a:lnTo>
                    <a:pt x="400629" y="810820"/>
                  </a:lnTo>
                  <a:cubicBezTo>
                    <a:pt x="400629" y="863398"/>
                    <a:pt x="363308" y="884734"/>
                    <a:pt x="318371" y="858826"/>
                  </a:cubicBezTo>
                  <a:cubicBezTo>
                    <a:pt x="272672" y="832156"/>
                    <a:pt x="236112" y="768910"/>
                    <a:pt x="236112" y="715570"/>
                  </a:cubicBezTo>
                  <a:lnTo>
                    <a:pt x="236112" y="483160"/>
                  </a:lnTo>
                  <a:lnTo>
                    <a:pt x="82258" y="394768"/>
                  </a:lnTo>
                  <a:cubicBezTo>
                    <a:pt x="36559" y="368098"/>
                    <a:pt x="0" y="304852"/>
                    <a:pt x="0" y="251512"/>
                  </a:cubicBezTo>
                  <a:cubicBezTo>
                    <a:pt x="0" y="198934"/>
                    <a:pt x="37321" y="177598"/>
                    <a:pt x="82258" y="203506"/>
                  </a:cubicBezTo>
                  <a:lnTo>
                    <a:pt x="236112" y="291898"/>
                  </a:lnTo>
                  <a:lnTo>
                    <a:pt x="236112" y="59488"/>
                  </a:lnTo>
                  <a:cubicBezTo>
                    <a:pt x="236112" y="6148"/>
                    <a:pt x="272672" y="-15188"/>
                    <a:pt x="318371" y="11482"/>
                  </a:cubicBezTo>
                  <a:close/>
                </a:path>
              </a:pathLst>
            </a:custGeom>
            <a:gradFill>
              <a:gsLst>
                <a:gs pos="0">
                  <a:srgbClr val="FFFFFF">
                    <a:alpha val="29411"/>
                  </a:srgbClr>
                </a:gs>
                <a:gs pos="100000">
                  <a:srgbClr val="FFFFFF">
                    <a:alpha val="0"/>
                  </a:srgbClr>
                </a:gs>
              </a:gsLst>
              <a:lin ang="108014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584" name="Google Shape;584;gb6912d146b_1_128"/>
          <p:cNvGrpSpPr/>
          <p:nvPr/>
        </p:nvGrpSpPr>
        <p:grpSpPr>
          <a:xfrm>
            <a:off x="8197521" y="229037"/>
            <a:ext cx="753394" cy="810795"/>
            <a:chOff x="4103687" y="1439862"/>
            <a:chExt cx="3986212" cy="3986211"/>
          </a:xfrm>
        </p:grpSpPr>
        <p:sp>
          <p:nvSpPr>
            <p:cNvPr id="585" name="Google Shape;585;gb6912d146b_1_128"/>
            <p:cNvSpPr/>
            <p:nvPr/>
          </p:nvSpPr>
          <p:spPr>
            <a:xfrm>
              <a:off x="4103687" y="1439862"/>
              <a:ext cx="2254250" cy="3986211"/>
            </a:xfrm>
            <a:custGeom>
              <a:rect b="b" l="l" r="r" t="t"/>
              <a:pathLst>
                <a:path extrusionOk="0" h="887" w="502">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86" name="Google Shape;586;gb6912d146b_1_128"/>
            <p:cNvSpPr/>
            <p:nvPr/>
          </p:nvSpPr>
          <p:spPr>
            <a:xfrm>
              <a:off x="5837237" y="1439862"/>
              <a:ext cx="2252662" cy="3986211"/>
            </a:xfrm>
            <a:custGeom>
              <a:rect b="b" l="l" r="r" t="t"/>
              <a:pathLst>
                <a:path extrusionOk="0" h="887" w="502">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87" name="Google Shape;587;gb6912d146b_1_128"/>
          <p:cNvGrpSpPr/>
          <p:nvPr/>
        </p:nvGrpSpPr>
        <p:grpSpPr>
          <a:xfrm>
            <a:off x="107740" y="298667"/>
            <a:ext cx="445833" cy="445792"/>
            <a:chOff x="5926265" y="4424051"/>
            <a:chExt cx="720247" cy="720181"/>
          </a:xfrm>
        </p:grpSpPr>
        <p:sp>
          <p:nvSpPr>
            <p:cNvPr id="588" name="Google Shape;588;gb6912d146b_1_128"/>
            <p:cNvSpPr/>
            <p:nvPr/>
          </p:nvSpPr>
          <p:spPr>
            <a:xfrm>
              <a:off x="5926265" y="4424051"/>
              <a:ext cx="355650" cy="355620"/>
            </a:xfrm>
            <a:custGeom>
              <a:rect b="b" l="l" r="r" t="t"/>
              <a:pathLst>
                <a:path extrusionOk="0" h="671" w="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89" name="Google Shape;589;gb6912d146b_1_128"/>
            <p:cNvSpPr/>
            <p:nvPr/>
          </p:nvSpPr>
          <p:spPr>
            <a:xfrm>
              <a:off x="5926265" y="4788612"/>
              <a:ext cx="355650" cy="355620"/>
            </a:xfrm>
            <a:custGeom>
              <a:rect b="b" l="l" r="r" t="t"/>
              <a:pathLst>
                <a:path extrusionOk="0" h="671" w="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0" name="Google Shape;590;gb6912d146b_1_128"/>
            <p:cNvSpPr/>
            <p:nvPr/>
          </p:nvSpPr>
          <p:spPr>
            <a:xfrm>
              <a:off x="6290862" y="4788612"/>
              <a:ext cx="355650" cy="355620"/>
            </a:xfrm>
            <a:custGeom>
              <a:rect b="b" l="l" r="r" t="t"/>
              <a:pathLst>
                <a:path extrusionOk="0" h="671" w="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1" name="Google Shape;591;gb6912d146b_1_128"/>
            <p:cNvSpPr/>
            <p:nvPr/>
          </p:nvSpPr>
          <p:spPr>
            <a:xfrm>
              <a:off x="6290862" y="4424051"/>
              <a:ext cx="355650" cy="355620"/>
            </a:xfrm>
            <a:custGeom>
              <a:rect b="b" l="l" r="r" t="t"/>
              <a:pathLst>
                <a:path extrusionOk="0" h="671" w="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92" name="Google Shape;592;gb6912d146b_1_128"/>
          <p:cNvGrpSpPr/>
          <p:nvPr/>
        </p:nvGrpSpPr>
        <p:grpSpPr>
          <a:xfrm>
            <a:off x="6881023" y="3934382"/>
            <a:ext cx="950338" cy="802036"/>
            <a:chOff x="7050768" y="5526199"/>
            <a:chExt cx="719953" cy="647534"/>
          </a:xfrm>
        </p:grpSpPr>
        <p:sp>
          <p:nvSpPr>
            <p:cNvPr id="593" name="Google Shape;593;gb6912d146b_1_128"/>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4" name="Google Shape;594;gb6912d146b_1_128"/>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5" name="Google Shape;595;gb6912d146b_1_128"/>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6" name="Google Shape;596;gb6912d146b_1_128"/>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7" name="Google Shape;597;gb6912d146b_1_128"/>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8" name="Google Shape;598;gb6912d146b_1_128"/>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9" name="Google Shape;599;gb6912d146b_1_128"/>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0" name="Google Shape;600;gb6912d146b_1_128"/>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1" name="Google Shape;601;gb6912d146b_1_128"/>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2" name="Google Shape;602;gb6912d146b_1_128"/>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3" name="Google Shape;603;gb6912d146b_1_128"/>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4" name="Google Shape;604;gb6912d146b_1_128"/>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605" name="Google Shape;605;gb6912d146b_1_128"/>
          <p:cNvSpPr txBox="1"/>
          <p:nvPr/>
        </p:nvSpPr>
        <p:spPr>
          <a:xfrm>
            <a:off x="1099663" y="1374466"/>
            <a:ext cx="5127000" cy="3323400"/>
          </a:xfrm>
          <a:prstGeom prst="rect">
            <a:avLst/>
          </a:prstGeom>
          <a:noFill/>
          <a:ln>
            <a:noFill/>
          </a:ln>
        </p:spPr>
        <p:txBody>
          <a:bodyPr anchorCtr="0" anchor="t" bIns="0" lIns="0" spcFirstLastPara="1" rIns="0" wrap="square" tIns="0">
            <a:noAutofit/>
          </a:bodyPr>
          <a:lstStyle/>
          <a:p>
            <a:pPr indent="-285750" lvl="0" marL="285750" marR="571500" rtl="0" algn="l">
              <a:lnSpc>
                <a:spcPct val="100000"/>
              </a:lnSpc>
              <a:spcBef>
                <a:spcPts val="0"/>
              </a:spcBef>
              <a:spcAft>
                <a:spcPts val="0"/>
              </a:spcAft>
              <a:buClr>
                <a:schemeClr val="dk1"/>
              </a:buClr>
              <a:buSzPts val="1600"/>
              <a:buFont typeface="Noto Sans Symbols"/>
              <a:buChar char="✔"/>
            </a:pPr>
            <a:r>
              <a:rPr b="0" i="0" lang="en-US" sz="1600" u="none" cap="none" strike="noStrike">
                <a:solidFill>
                  <a:srgbClr val="FFFFFF"/>
                </a:solidFill>
                <a:latin typeface="Arial"/>
                <a:ea typeface="Arial"/>
                <a:cs typeface="Arial"/>
                <a:sym typeface="Arial"/>
              </a:rPr>
              <a:t>The quality of the image compression is generally measured with PSNR(peak-signal-to-noise ratio) and SSIM(structural similarity index).</a:t>
            </a:r>
            <a:endParaRPr/>
          </a:p>
          <a:p>
            <a:pPr indent="-285750" lvl="0" marL="285750" marR="571500" rtl="0" algn="l">
              <a:lnSpc>
                <a:spcPct val="100000"/>
              </a:lnSpc>
              <a:spcBef>
                <a:spcPts val="0"/>
              </a:spcBef>
              <a:spcAft>
                <a:spcPts val="0"/>
              </a:spcAft>
              <a:buClr>
                <a:schemeClr val="dk1"/>
              </a:buClr>
              <a:buSzPts val="1600"/>
              <a:buFont typeface="Noto Sans Symbols"/>
              <a:buChar char="✔"/>
            </a:pPr>
            <a:r>
              <a:rPr b="0" i="0" lang="en-US" sz="1600" u="none" cap="none" strike="noStrike">
                <a:solidFill>
                  <a:srgbClr val="FFFFFF"/>
                </a:solidFill>
                <a:latin typeface="Arial"/>
                <a:ea typeface="Arial"/>
                <a:cs typeface="Arial"/>
                <a:sym typeface="Arial"/>
              </a:rPr>
              <a:t>We aim to show weaknesses in these metrics and make use of energy ratio as a metric to evaluate the quality of image compression.</a:t>
            </a:r>
            <a:endParaRPr/>
          </a:p>
          <a:p>
            <a:pPr indent="-285750" lvl="0" marL="285750" marR="571500" rtl="0" algn="l">
              <a:lnSpc>
                <a:spcPct val="100000"/>
              </a:lnSpc>
              <a:spcBef>
                <a:spcPts val="0"/>
              </a:spcBef>
              <a:spcAft>
                <a:spcPts val="0"/>
              </a:spcAft>
              <a:buClr>
                <a:schemeClr val="dk1"/>
              </a:buClr>
              <a:buSzPts val="1600"/>
              <a:buFont typeface="Noto Sans Symbols"/>
              <a:buChar char="✔"/>
            </a:pPr>
            <a:r>
              <a:rPr b="0" i="0" lang="en-US" sz="1600" u="none" cap="none" strike="noStrike">
                <a:solidFill>
                  <a:srgbClr val="FFFFFF"/>
                </a:solidFill>
                <a:latin typeface="Arial"/>
                <a:ea typeface="Arial"/>
                <a:cs typeface="Arial"/>
                <a:sym typeface="Arial"/>
              </a:rPr>
              <a:t>We aim to increase the compression ratio while minimizing the MSE as much as possible by introducing energy ratio.</a:t>
            </a:r>
            <a:endParaRPr/>
          </a:p>
          <a:p>
            <a:pPr indent="0" lvl="0" marL="0" marR="571500" rtl="0" algn="l">
              <a:lnSpc>
                <a:spcPct val="100000"/>
              </a:lnSpc>
              <a:spcBef>
                <a:spcPts val="0"/>
              </a:spcBef>
              <a:spcAft>
                <a:spcPts val="0"/>
              </a:spcAft>
              <a:buNone/>
            </a:pPr>
            <a:r>
              <a:t/>
            </a:r>
            <a:endParaRPr b="0" i="0" sz="1600" u="none" cap="none" strike="noStrike">
              <a:solidFill>
                <a:srgbClr val="FFFFFF"/>
              </a:solidFill>
              <a:latin typeface="Arial"/>
              <a:ea typeface="Arial"/>
              <a:cs typeface="Arial"/>
              <a:sym typeface="Arial"/>
            </a:endParaRPr>
          </a:p>
        </p:txBody>
      </p:sp>
      <p:sp>
        <p:nvSpPr>
          <p:cNvPr id="606" name="Google Shape;606;gb6912d146b_1_128"/>
          <p:cNvSpPr txBox="1"/>
          <p:nvPr/>
        </p:nvSpPr>
        <p:spPr>
          <a:xfrm>
            <a:off x="1298541" y="4608637"/>
            <a:ext cx="6538500" cy="3939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600"/>
              <a:buFont typeface="Barlow"/>
              <a:buNone/>
            </a:pPr>
            <a:r>
              <a:rPr b="1" i="0" lang="en-US" sz="1800" u="none" cap="none" strike="noStrike">
                <a:solidFill>
                  <a:schemeClr val="accent1"/>
                </a:solidFill>
                <a:latin typeface="Barlow"/>
                <a:ea typeface="Barlow"/>
                <a:cs typeface="Barlow"/>
                <a:sym typeface="Barlow"/>
              </a:rPr>
              <a:t>Keywords – PSNR  ( peak-signal-to-noise ratio )</a:t>
            </a:r>
            <a:endParaRPr/>
          </a:p>
          <a:p>
            <a:pPr indent="0" lvl="0" marL="0" marR="0" rtl="0" algn="l">
              <a:lnSpc>
                <a:spcPct val="90000"/>
              </a:lnSpc>
              <a:spcBef>
                <a:spcPts val="0"/>
              </a:spcBef>
              <a:spcAft>
                <a:spcPts val="0"/>
              </a:spcAft>
              <a:buClr>
                <a:schemeClr val="accent1"/>
              </a:buClr>
              <a:buSzPts val="3600"/>
              <a:buFont typeface="Barlow"/>
              <a:buNone/>
            </a:pPr>
            <a:r>
              <a:rPr b="1" i="0" lang="en-US" sz="1800" u="none" cap="none" strike="noStrike">
                <a:solidFill>
                  <a:schemeClr val="accent1"/>
                </a:solidFill>
                <a:latin typeface="Barlow"/>
                <a:ea typeface="Barlow"/>
                <a:cs typeface="Barlow"/>
                <a:sym typeface="Barlow"/>
              </a:rPr>
              <a:t> 	       SSIM  ( structural similarity index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Pjdurden</dc:creator>
</cp:coreProperties>
</file>