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61" r:id="rId3"/>
    <p:sldId id="262" r:id="rId4"/>
    <p:sldId id="259" r:id="rId5"/>
    <p:sldId id="283" r:id="rId6"/>
    <p:sldId id="260" r:id="rId7"/>
    <p:sldId id="265" r:id="rId8"/>
    <p:sldId id="278" r:id="rId9"/>
  </p:sldIdLst>
  <p:sldSz cx="9144000" cy="5143500" type="screen16x9"/>
  <p:notesSz cx="6858000" cy="9144000"/>
  <p:embeddedFontLst>
    <p:embeddedFont>
      <p:font typeface="Barlow" panose="020B0604020202020204" charset="0"/>
      <p:regular r:id="rId11"/>
      <p:bold r:id="rId12"/>
      <p:italic r:id="rId13"/>
      <p:boldItalic r:id="rId14"/>
    </p:embeddedFont>
    <p:embeddedFont>
      <p:font typeface="Barlow Light" panose="020B060402020202020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2567"/>
    <a:srgbClr val="7C6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1"/>
    <p:restoredTop sz="94694"/>
  </p:normalViewPr>
  <p:slideViewPr>
    <p:cSldViewPr snapToGrid="0" snapToObjects="1">
      <p:cViewPr varScale="1">
        <p:scale>
          <a:sx n="97" d="100"/>
          <a:sy n="97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b2f7c811e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b2f7c811e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460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b72d1cf2b1_0_1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b72d1cf2b1_0_1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227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5733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6658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863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  <a:effectLst>
            <a:outerShdw blurRad="14288" dist="9525" dir="16560000" algn="bl" rotWithShape="0">
              <a:schemeClr val="accent1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╸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419100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2550906"/>
            <a:ext cx="509100" cy="417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06425" y="2550906"/>
            <a:ext cx="212700" cy="4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93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3718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5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782599" y="20113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BitTok</a:t>
            </a:r>
            <a:br>
              <a:rPr lang="en" dirty="0"/>
            </a:br>
            <a:r>
              <a:rPr lang="en-US" dirty="0">
                <a:solidFill>
                  <a:schemeClr val="accent1"/>
                </a:solidFill>
              </a:rPr>
              <a:t>Bitcoin based Social media</a:t>
            </a:r>
            <a:endParaRPr lang="en-US" dirty="0">
              <a:solidFill>
                <a:schemeClr val="lt2"/>
              </a:solidFill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7B26CBDF-DC18-0E4C-98B9-BDF97A5A70BC}"/>
              </a:ext>
            </a:extLst>
          </p:cNvPr>
          <p:cNvGrpSpPr/>
          <p:nvPr/>
        </p:nvGrpSpPr>
        <p:grpSpPr>
          <a:xfrm>
            <a:off x="5391717" y="-1130306"/>
            <a:ext cx="4027802" cy="6437404"/>
            <a:chOff x="1019213" y="3964719"/>
            <a:chExt cx="438896" cy="683556"/>
          </a:xfrm>
        </p:grpSpPr>
        <p:sp>
          <p:nvSpPr>
            <p:cNvPr id="62" name="Google Shape;1271;p46">
              <a:extLst>
                <a:ext uri="{FF2B5EF4-FFF2-40B4-BE49-F238E27FC236}">
                  <a16:creationId xmlns:a16="http://schemas.microsoft.com/office/drawing/2014/main" id="{77F5EF97-915B-B742-98FE-5669BAF437C0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272;p46">
              <a:extLst>
                <a:ext uri="{FF2B5EF4-FFF2-40B4-BE49-F238E27FC236}">
                  <a16:creationId xmlns:a16="http://schemas.microsoft.com/office/drawing/2014/main" id="{3B55732B-23AE-0445-9915-9F2B0547BFCF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273;p46">
              <a:extLst>
                <a:ext uri="{FF2B5EF4-FFF2-40B4-BE49-F238E27FC236}">
                  <a16:creationId xmlns:a16="http://schemas.microsoft.com/office/drawing/2014/main" id="{3B9CF58F-FBB0-A84E-9F2D-09E8680C81E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274;p46">
              <a:extLst>
                <a:ext uri="{FF2B5EF4-FFF2-40B4-BE49-F238E27FC236}">
                  <a16:creationId xmlns:a16="http://schemas.microsoft.com/office/drawing/2014/main" id="{1325D2DD-A517-4B41-AB4D-5CA2069C4208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275;p46">
              <a:extLst>
                <a:ext uri="{FF2B5EF4-FFF2-40B4-BE49-F238E27FC236}">
                  <a16:creationId xmlns:a16="http://schemas.microsoft.com/office/drawing/2014/main" id="{6C3E58E2-DF2C-D847-85B6-CF08285671EE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276;p46">
              <a:extLst>
                <a:ext uri="{FF2B5EF4-FFF2-40B4-BE49-F238E27FC236}">
                  <a16:creationId xmlns:a16="http://schemas.microsoft.com/office/drawing/2014/main" id="{0031A356-4BE9-7048-B09A-849D92D1FB3B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277;p46">
              <a:extLst>
                <a:ext uri="{FF2B5EF4-FFF2-40B4-BE49-F238E27FC236}">
                  <a16:creationId xmlns:a16="http://schemas.microsoft.com/office/drawing/2014/main" id="{57A334E3-FA10-6543-AECA-90CA810F699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278;p46">
              <a:extLst>
                <a:ext uri="{FF2B5EF4-FFF2-40B4-BE49-F238E27FC236}">
                  <a16:creationId xmlns:a16="http://schemas.microsoft.com/office/drawing/2014/main" id="{97318C7F-80D3-B04E-B9EB-E131520920F4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79;p46">
              <a:extLst>
                <a:ext uri="{FF2B5EF4-FFF2-40B4-BE49-F238E27FC236}">
                  <a16:creationId xmlns:a16="http://schemas.microsoft.com/office/drawing/2014/main" id="{AF3C7D5E-8182-1048-84FB-D760F9894C40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280;p46">
              <a:extLst>
                <a:ext uri="{FF2B5EF4-FFF2-40B4-BE49-F238E27FC236}">
                  <a16:creationId xmlns:a16="http://schemas.microsoft.com/office/drawing/2014/main" id="{489ABFCD-B008-B140-8676-E86D86EDD9EF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281;p46">
              <a:extLst>
                <a:ext uri="{FF2B5EF4-FFF2-40B4-BE49-F238E27FC236}">
                  <a16:creationId xmlns:a16="http://schemas.microsoft.com/office/drawing/2014/main" id="{40AABA68-FEAE-794F-B35A-7BF2188FDF1D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282;p46">
              <a:extLst>
                <a:ext uri="{FF2B5EF4-FFF2-40B4-BE49-F238E27FC236}">
                  <a16:creationId xmlns:a16="http://schemas.microsoft.com/office/drawing/2014/main" id="{85934EB1-44EA-214D-8F6A-5FA636F66F35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283;p46">
              <a:extLst>
                <a:ext uri="{FF2B5EF4-FFF2-40B4-BE49-F238E27FC236}">
                  <a16:creationId xmlns:a16="http://schemas.microsoft.com/office/drawing/2014/main" id="{1EA2C423-6846-214B-8C65-916692D3A30E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284;p46">
              <a:extLst>
                <a:ext uri="{FF2B5EF4-FFF2-40B4-BE49-F238E27FC236}">
                  <a16:creationId xmlns:a16="http://schemas.microsoft.com/office/drawing/2014/main" id="{625D4181-8B66-B44E-9D8A-09DB75CA8799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285;p46">
              <a:extLst>
                <a:ext uri="{FF2B5EF4-FFF2-40B4-BE49-F238E27FC236}">
                  <a16:creationId xmlns:a16="http://schemas.microsoft.com/office/drawing/2014/main" id="{AC80E4E8-E650-2A41-A6F4-34417C82D4ED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286;p46">
              <a:extLst>
                <a:ext uri="{FF2B5EF4-FFF2-40B4-BE49-F238E27FC236}">
                  <a16:creationId xmlns:a16="http://schemas.microsoft.com/office/drawing/2014/main" id="{CFE2CFDB-33DD-5342-9AE8-FE8201DFF3A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287;p46">
              <a:extLst>
                <a:ext uri="{FF2B5EF4-FFF2-40B4-BE49-F238E27FC236}">
                  <a16:creationId xmlns:a16="http://schemas.microsoft.com/office/drawing/2014/main" id="{6772935E-2B6A-5849-B5B9-D5250B4150F2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288;p46">
              <a:extLst>
                <a:ext uri="{FF2B5EF4-FFF2-40B4-BE49-F238E27FC236}">
                  <a16:creationId xmlns:a16="http://schemas.microsoft.com/office/drawing/2014/main" id="{741D63C1-626A-0341-9F13-21C6353BC36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289;p46">
              <a:extLst>
                <a:ext uri="{FF2B5EF4-FFF2-40B4-BE49-F238E27FC236}">
                  <a16:creationId xmlns:a16="http://schemas.microsoft.com/office/drawing/2014/main" id="{7E6F248C-307D-CE4B-AB08-C47A7EE2C7E1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290;p46">
              <a:extLst>
                <a:ext uri="{FF2B5EF4-FFF2-40B4-BE49-F238E27FC236}">
                  <a16:creationId xmlns:a16="http://schemas.microsoft.com/office/drawing/2014/main" id="{17FB26FF-1659-C44E-B94D-2B343B1D577A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291;p46">
              <a:extLst>
                <a:ext uri="{FF2B5EF4-FFF2-40B4-BE49-F238E27FC236}">
                  <a16:creationId xmlns:a16="http://schemas.microsoft.com/office/drawing/2014/main" id="{F1C4DA58-4D5F-FA4D-BD9A-056029406DE2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292;p46">
              <a:extLst>
                <a:ext uri="{FF2B5EF4-FFF2-40B4-BE49-F238E27FC236}">
                  <a16:creationId xmlns:a16="http://schemas.microsoft.com/office/drawing/2014/main" id="{6A755387-9E96-4148-8E6F-C5A944634750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293;p46">
              <a:extLst>
                <a:ext uri="{FF2B5EF4-FFF2-40B4-BE49-F238E27FC236}">
                  <a16:creationId xmlns:a16="http://schemas.microsoft.com/office/drawing/2014/main" id="{55D1D98D-31B1-0347-B82F-E4609CFD3F7E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294;p46">
              <a:extLst>
                <a:ext uri="{FF2B5EF4-FFF2-40B4-BE49-F238E27FC236}">
                  <a16:creationId xmlns:a16="http://schemas.microsoft.com/office/drawing/2014/main" id="{DB899E50-DCE1-254C-87FC-63519D8E2946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64DC0D5-822C-4EFC-B6EC-4E9E5954E0E5}"/>
              </a:ext>
            </a:extLst>
          </p:cNvPr>
          <p:cNvSpPr/>
          <p:nvPr/>
        </p:nvSpPr>
        <p:spPr>
          <a:xfrm>
            <a:off x="1059236" y="3095806"/>
            <a:ext cx="3632726" cy="1323439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rlow" panose="020B0604020202020204" charset="0"/>
              </a:rPr>
              <a:t>Prajjwal Chittori</a:t>
            </a:r>
          </a:p>
          <a:p>
            <a:pPr algn="ctr"/>
            <a:r>
              <a:rPr lang="en-US" sz="2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rlow" panose="020B0604020202020204" charset="0"/>
              </a:rPr>
              <a:t>Pranav Roy </a:t>
            </a:r>
          </a:p>
          <a:p>
            <a:pPr algn="ctr"/>
            <a:r>
              <a:rPr lang="en-US" sz="2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rlow" panose="020B0604020202020204" charset="0"/>
              </a:rPr>
              <a:t>Delhi Technological University</a:t>
            </a:r>
            <a:br>
              <a:rPr lang="en-US" sz="2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rlow" panose="020B0604020202020204" charset="0"/>
              </a:rPr>
            </a:br>
            <a:endParaRPr lang="en-US" sz="2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Barlow" panose="020B0604020202020204" charset="0"/>
            </a:endParaRPr>
          </a:p>
        </p:txBody>
      </p:sp>
      <p:sp>
        <p:nvSpPr>
          <p:cNvPr id="43" name="Google Shape;1350;p47">
            <a:extLst>
              <a:ext uri="{FF2B5EF4-FFF2-40B4-BE49-F238E27FC236}">
                <a16:creationId xmlns:a16="http://schemas.microsoft.com/office/drawing/2014/main" id="{4A93406B-0FB2-4C50-91B8-068BA40F1EFD}"/>
              </a:ext>
            </a:extLst>
          </p:cNvPr>
          <p:cNvSpPr/>
          <p:nvPr/>
        </p:nvSpPr>
        <p:spPr>
          <a:xfrm>
            <a:off x="7106718" y="2185544"/>
            <a:ext cx="806946" cy="719786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4" name="Google Shape;1957;p48">
            <a:extLst>
              <a:ext uri="{FF2B5EF4-FFF2-40B4-BE49-F238E27FC236}">
                <a16:creationId xmlns:a16="http://schemas.microsoft.com/office/drawing/2014/main" id="{EAC191B4-B992-4C60-AA14-4E663AF10691}"/>
              </a:ext>
            </a:extLst>
          </p:cNvPr>
          <p:cNvGrpSpPr/>
          <p:nvPr/>
        </p:nvGrpSpPr>
        <p:grpSpPr>
          <a:xfrm>
            <a:off x="6970384" y="1990472"/>
            <a:ext cx="1140061" cy="1269665"/>
            <a:chOff x="10914672" y="5489861"/>
            <a:chExt cx="719842" cy="720102"/>
          </a:xfrm>
        </p:grpSpPr>
        <p:sp>
          <p:nvSpPr>
            <p:cNvPr id="45" name="Google Shape;1958;p48">
              <a:extLst>
                <a:ext uri="{FF2B5EF4-FFF2-40B4-BE49-F238E27FC236}">
                  <a16:creationId xmlns:a16="http://schemas.microsoft.com/office/drawing/2014/main" id="{2403C472-6D66-4523-AD83-8A6E11444625}"/>
                </a:ext>
              </a:extLst>
            </p:cNvPr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959;p48">
              <a:extLst>
                <a:ext uri="{FF2B5EF4-FFF2-40B4-BE49-F238E27FC236}">
                  <a16:creationId xmlns:a16="http://schemas.microsoft.com/office/drawing/2014/main" id="{D60F1AB3-93A1-4B05-BE02-5C26C3AB862C}"/>
                </a:ext>
              </a:extLst>
            </p:cNvPr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960;p48">
              <a:extLst>
                <a:ext uri="{FF2B5EF4-FFF2-40B4-BE49-F238E27FC236}">
                  <a16:creationId xmlns:a16="http://schemas.microsoft.com/office/drawing/2014/main" id="{2BFD318B-1498-4D7B-AA7E-A4E73FB110C0}"/>
                </a:ext>
              </a:extLst>
            </p:cNvPr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961;p48">
              <a:extLst>
                <a:ext uri="{FF2B5EF4-FFF2-40B4-BE49-F238E27FC236}">
                  <a16:creationId xmlns:a16="http://schemas.microsoft.com/office/drawing/2014/main" id="{FC0B96E0-DF4C-4FDE-9224-3E69586A2BE9}"/>
                </a:ext>
              </a:extLst>
            </p:cNvPr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962;p48">
              <a:extLst>
                <a:ext uri="{FF2B5EF4-FFF2-40B4-BE49-F238E27FC236}">
                  <a16:creationId xmlns:a16="http://schemas.microsoft.com/office/drawing/2014/main" id="{8EB471CB-52A4-4DB4-9A55-662D4F3D3204}"/>
                </a:ext>
              </a:extLst>
            </p:cNvPr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963;p48">
              <a:extLst>
                <a:ext uri="{FF2B5EF4-FFF2-40B4-BE49-F238E27FC236}">
                  <a16:creationId xmlns:a16="http://schemas.microsoft.com/office/drawing/2014/main" id="{21352B2A-A398-4837-BF1C-A4F20B850A52}"/>
                </a:ext>
              </a:extLst>
            </p:cNvPr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964;p48">
              <a:extLst>
                <a:ext uri="{FF2B5EF4-FFF2-40B4-BE49-F238E27FC236}">
                  <a16:creationId xmlns:a16="http://schemas.microsoft.com/office/drawing/2014/main" id="{1B0F0163-9DA7-4133-8B5C-D23A562E78C0}"/>
                </a:ext>
              </a:extLst>
            </p:cNvPr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965;p48">
              <a:extLst>
                <a:ext uri="{FF2B5EF4-FFF2-40B4-BE49-F238E27FC236}">
                  <a16:creationId xmlns:a16="http://schemas.microsoft.com/office/drawing/2014/main" id="{A87D040D-BCDB-4746-A306-A5B4E1E3FDF5}"/>
                </a:ext>
              </a:extLst>
            </p:cNvPr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966;p48">
              <a:extLst>
                <a:ext uri="{FF2B5EF4-FFF2-40B4-BE49-F238E27FC236}">
                  <a16:creationId xmlns:a16="http://schemas.microsoft.com/office/drawing/2014/main" id="{24943DEC-20C1-4C96-8B69-887A76276561}"/>
                </a:ext>
              </a:extLst>
            </p:cNvPr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967;p48">
              <a:extLst>
                <a:ext uri="{FF2B5EF4-FFF2-40B4-BE49-F238E27FC236}">
                  <a16:creationId xmlns:a16="http://schemas.microsoft.com/office/drawing/2014/main" id="{CE1C377A-1199-498C-BCD3-87699D1E81FD}"/>
                </a:ext>
              </a:extLst>
            </p:cNvPr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968;p48">
              <a:extLst>
                <a:ext uri="{FF2B5EF4-FFF2-40B4-BE49-F238E27FC236}">
                  <a16:creationId xmlns:a16="http://schemas.microsoft.com/office/drawing/2014/main" id="{F69FB2AA-1731-4CF4-9B11-01B4083D95C8}"/>
                </a:ext>
              </a:extLst>
            </p:cNvPr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969;p48">
              <a:extLst>
                <a:ext uri="{FF2B5EF4-FFF2-40B4-BE49-F238E27FC236}">
                  <a16:creationId xmlns:a16="http://schemas.microsoft.com/office/drawing/2014/main" id="{78CA8DA4-E3B6-47A0-8F46-761636FCAE73}"/>
                </a:ext>
              </a:extLst>
            </p:cNvPr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564448" y="190500"/>
            <a:ext cx="1835852" cy="7560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Idea</a:t>
            </a:r>
            <a:endParaRPr sz="4000"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49706" y="1265006"/>
            <a:ext cx="6218092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US" sz="2800" dirty="0"/>
              <a:t>A Video Sharing Application which shows users short videos based on their geographical location.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US" sz="2800" dirty="0"/>
              <a:t>Users can donate to their favorite creators using bitcoin or any other widely used cryptocurrencies.</a:t>
            </a: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ctrTitle" idx="4294967295"/>
          </p:nvPr>
        </p:nvSpPr>
        <p:spPr>
          <a:xfrm>
            <a:off x="1068302" y="503540"/>
            <a:ext cx="3907786" cy="98902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Video Sharing</a:t>
            </a:r>
            <a:endParaRPr sz="4800" dirty="0"/>
          </a:p>
        </p:txBody>
      </p:sp>
      <p:sp>
        <p:nvSpPr>
          <p:cNvPr id="225" name="Google Shape;225;p17"/>
          <p:cNvSpPr txBox="1">
            <a:spLocks noGrp="1"/>
          </p:cNvSpPr>
          <p:nvPr>
            <p:ph type="subTitle" idx="4294967295"/>
          </p:nvPr>
        </p:nvSpPr>
        <p:spPr>
          <a:xfrm>
            <a:off x="413767" y="1579555"/>
            <a:ext cx="5837733" cy="238651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US" dirty="0">
                <a:latin typeface="Barlow" panose="020B0604020202020204" charset="0"/>
              </a:rPr>
              <a:t>The application will let users either upload a short video or stream videos.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US" dirty="0">
                <a:latin typeface="Barlow" panose="020B0604020202020204" charset="0"/>
              </a:rPr>
              <a:t>The videos in the user’s feed will only be from region close to their geographical location.</a:t>
            </a: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FFAB22B-D793-2D4F-B073-773ACEB505B9}"/>
              </a:ext>
            </a:extLst>
          </p:cNvPr>
          <p:cNvGrpSpPr/>
          <p:nvPr/>
        </p:nvGrpSpPr>
        <p:grpSpPr>
          <a:xfrm>
            <a:off x="5174828" y="491833"/>
            <a:ext cx="3777372" cy="4655473"/>
            <a:chOff x="2522057" y="2360511"/>
            <a:chExt cx="554801" cy="683772"/>
          </a:xfrm>
        </p:grpSpPr>
        <p:sp>
          <p:nvSpPr>
            <p:cNvPr id="62" name="Google Shape;986;p46">
              <a:extLst>
                <a:ext uri="{FF2B5EF4-FFF2-40B4-BE49-F238E27FC236}">
                  <a16:creationId xmlns:a16="http://schemas.microsoft.com/office/drawing/2014/main" id="{4F7AED75-8870-594A-9BF2-56288195E82B}"/>
                </a:ext>
              </a:extLst>
            </p:cNvPr>
            <p:cNvSpPr/>
            <p:nvPr/>
          </p:nvSpPr>
          <p:spPr>
            <a:xfrm>
              <a:off x="2766348" y="2360511"/>
              <a:ext cx="101967" cy="369432"/>
            </a:xfrm>
            <a:custGeom>
              <a:avLst/>
              <a:gdLst/>
              <a:ahLst/>
              <a:cxnLst/>
              <a:rect l="l" t="t" r="r" b="b"/>
              <a:pathLst>
                <a:path w="1019671" h="3694319" extrusionOk="0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87;p46">
              <a:extLst>
                <a:ext uri="{FF2B5EF4-FFF2-40B4-BE49-F238E27FC236}">
                  <a16:creationId xmlns:a16="http://schemas.microsoft.com/office/drawing/2014/main" id="{63C7C596-1DF4-034D-9679-040028249AF9}"/>
                </a:ext>
              </a:extLst>
            </p:cNvPr>
            <p:cNvSpPr/>
            <p:nvPr/>
          </p:nvSpPr>
          <p:spPr>
            <a:xfrm>
              <a:off x="2820104" y="2635875"/>
              <a:ext cx="36888" cy="103575"/>
            </a:xfrm>
            <a:custGeom>
              <a:avLst/>
              <a:gdLst/>
              <a:ahLst/>
              <a:cxnLst/>
              <a:rect l="l" t="t" r="r" b="b"/>
              <a:pathLst>
                <a:path w="368879" h="1035752" extrusionOk="0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88;p46">
              <a:extLst>
                <a:ext uri="{FF2B5EF4-FFF2-40B4-BE49-F238E27FC236}">
                  <a16:creationId xmlns:a16="http://schemas.microsoft.com/office/drawing/2014/main" id="{126FB32F-7AEF-ED46-BBFD-0C04DFBE30BD}"/>
                </a:ext>
              </a:extLst>
            </p:cNvPr>
            <p:cNvSpPr/>
            <p:nvPr/>
          </p:nvSpPr>
          <p:spPr>
            <a:xfrm>
              <a:off x="2728277" y="2586844"/>
              <a:ext cx="36831" cy="82417"/>
            </a:xfrm>
            <a:custGeom>
              <a:avLst/>
              <a:gdLst/>
              <a:ahLst/>
              <a:cxnLst/>
              <a:rect l="l" t="t" r="r" b="b"/>
              <a:pathLst>
                <a:path w="368315" h="824169" extrusionOk="0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89;p46">
              <a:extLst>
                <a:ext uri="{FF2B5EF4-FFF2-40B4-BE49-F238E27FC236}">
                  <a16:creationId xmlns:a16="http://schemas.microsoft.com/office/drawing/2014/main" id="{C545BD45-6B5E-2445-8198-926848537627}"/>
                </a:ext>
              </a:extLst>
            </p:cNvPr>
            <p:cNvSpPr/>
            <p:nvPr/>
          </p:nvSpPr>
          <p:spPr>
            <a:xfrm>
              <a:off x="2741962" y="2378797"/>
              <a:ext cx="101951" cy="369432"/>
            </a:xfrm>
            <a:custGeom>
              <a:avLst/>
              <a:gdLst/>
              <a:ahLst/>
              <a:cxnLst/>
              <a:rect l="l" t="t" r="r" b="b"/>
              <a:pathLst>
                <a:path w="1019507" h="3694319" extrusionOk="0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99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90;p46">
              <a:extLst>
                <a:ext uri="{FF2B5EF4-FFF2-40B4-BE49-F238E27FC236}">
                  <a16:creationId xmlns:a16="http://schemas.microsoft.com/office/drawing/2014/main" id="{4A6B70B2-8A88-7A4E-BA19-25C7722FF28D}"/>
                </a:ext>
              </a:extLst>
            </p:cNvPr>
            <p:cNvSpPr/>
            <p:nvPr/>
          </p:nvSpPr>
          <p:spPr>
            <a:xfrm>
              <a:off x="2792820" y="2378797"/>
              <a:ext cx="50942" cy="369432"/>
            </a:xfrm>
            <a:custGeom>
              <a:avLst/>
              <a:gdLst/>
              <a:ahLst/>
              <a:cxnLst/>
              <a:rect l="l" t="t" r="r" b="b"/>
              <a:pathLst>
                <a:path w="509424" h="3694319" extrusionOk="0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91;p46">
              <a:extLst>
                <a:ext uri="{FF2B5EF4-FFF2-40B4-BE49-F238E27FC236}">
                  <a16:creationId xmlns:a16="http://schemas.microsoft.com/office/drawing/2014/main" id="{715DA607-C3A9-A343-82BD-CA4C480733B4}"/>
                </a:ext>
              </a:extLst>
            </p:cNvPr>
            <p:cNvSpPr/>
            <p:nvPr/>
          </p:nvSpPr>
          <p:spPr>
            <a:xfrm>
              <a:off x="2766542" y="2437997"/>
              <a:ext cx="51099" cy="76263"/>
            </a:xfrm>
            <a:custGeom>
              <a:avLst/>
              <a:gdLst/>
              <a:ahLst/>
              <a:cxnLst/>
              <a:rect l="l" t="t" r="r" b="b"/>
              <a:pathLst>
                <a:path w="510988" h="762629" extrusionOk="0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92;p46">
              <a:extLst>
                <a:ext uri="{FF2B5EF4-FFF2-40B4-BE49-F238E27FC236}">
                  <a16:creationId xmlns:a16="http://schemas.microsoft.com/office/drawing/2014/main" id="{B00B8D24-021D-084F-BEFA-D6E6EAF482D4}"/>
                </a:ext>
              </a:extLst>
            </p:cNvPr>
            <p:cNvSpPr/>
            <p:nvPr/>
          </p:nvSpPr>
          <p:spPr>
            <a:xfrm>
              <a:off x="2631998" y="2761138"/>
              <a:ext cx="294222" cy="283145"/>
            </a:xfrm>
            <a:custGeom>
              <a:avLst/>
              <a:gdLst/>
              <a:ahLst/>
              <a:cxnLst/>
              <a:rect l="l" t="t" r="r" b="b"/>
              <a:pathLst>
                <a:path w="2942216" h="2831453" extrusionOk="0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5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93;p46">
              <a:extLst>
                <a:ext uri="{FF2B5EF4-FFF2-40B4-BE49-F238E27FC236}">
                  <a16:creationId xmlns:a16="http://schemas.microsoft.com/office/drawing/2014/main" id="{ED3D7B77-F48A-9045-8F91-974803CCB03A}"/>
                </a:ext>
              </a:extLst>
            </p:cNvPr>
            <p:cNvSpPr/>
            <p:nvPr/>
          </p:nvSpPr>
          <p:spPr>
            <a:xfrm>
              <a:off x="2879432" y="2599839"/>
              <a:ext cx="182073" cy="199762"/>
            </a:xfrm>
            <a:custGeom>
              <a:avLst/>
              <a:gdLst/>
              <a:ahLst/>
              <a:cxnLst/>
              <a:rect l="l" t="t" r="r" b="b"/>
              <a:pathLst>
                <a:path w="1820731" h="1997618" extrusionOk="0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94;p46">
              <a:extLst>
                <a:ext uri="{FF2B5EF4-FFF2-40B4-BE49-F238E27FC236}">
                  <a16:creationId xmlns:a16="http://schemas.microsoft.com/office/drawing/2014/main" id="{CB5A71EA-5060-9541-85A0-7035B079DC2D}"/>
                </a:ext>
              </a:extLst>
            </p:cNvPr>
            <p:cNvSpPr/>
            <p:nvPr/>
          </p:nvSpPr>
          <p:spPr>
            <a:xfrm>
              <a:off x="3008144" y="2695490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95;p46">
              <a:extLst>
                <a:ext uri="{FF2B5EF4-FFF2-40B4-BE49-F238E27FC236}">
                  <a16:creationId xmlns:a16="http://schemas.microsoft.com/office/drawing/2014/main" id="{09ED661A-2CD9-5642-A750-F9F69B08C29B}"/>
                </a:ext>
              </a:extLst>
            </p:cNvPr>
            <p:cNvSpPr/>
            <p:nvPr/>
          </p:nvSpPr>
          <p:spPr>
            <a:xfrm>
              <a:off x="2926090" y="2649741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96;p46">
              <a:extLst>
                <a:ext uri="{FF2B5EF4-FFF2-40B4-BE49-F238E27FC236}">
                  <a16:creationId xmlns:a16="http://schemas.microsoft.com/office/drawing/2014/main" id="{2370F091-B8B0-BC49-9D0A-0C6290D84A6C}"/>
                </a:ext>
              </a:extLst>
            </p:cNvPr>
            <p:cNvSpPr/>
            <p:nvPr/>
          </p:nvSpPr>
          <p:spPr>
            <a:xfrm>
              <a:off x="2926157" y="2666352"/>
              <a:ext cx="71942" cy="49840"/>
            </a:xfrm>
            <a:custGeom>
              <a:avLst/>
              <a:gdLst/>
              <a:ahLst/>
              <a:cxnLst/>
              <a:rect l="l" t="t" r="r" b="b"/>
              <a:pathLst>
                <a:path w="719417" h="498397" extrusionOk="0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97;p46">
              <a:extLst>
                <a:ext uri="{FF2B5EF4-FFF2-40B4-BE49-F238E27FC236}">
                  <a16:creationId xmlns:a16="http://schemas.microsoft.com/office/drawing/2014/main" id="{9560CBA4-987C-4640-8175-E6D3C66C91AD}"/>
                </a:ext>
              </a:extLst>
            </p:cNvPr>
            <p:cNvSpPr/>
            <p:nvPr/>
          </p:nvSpPr>
          <p:spPr>
            <a:xfrm>
              <a:off x="2926157" y="2682964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98;p46">
              <a:extLst>
                <a:ext uri="{FF2B5EF4-FFF2-40B4-BE49-F238E27FC236}">
                  <a16:creationId xmlns:a16="http://schemas.microsoft.com/office/drawing/2014/main" id="{4B90DAA9-EC5E-514C-95A2-CCB511FDC9A3}"/>
                </a:ext>
              </a:extLst>
            </p:cNvPr>
            <p:cNvSpPr/>
            <p:nvPr/>
          </p:nvSpPr>
          <p:spPr>
            <a:xfrm>
              <a:off x="2895655" y="2631527"/>
              <a:ext cx="20708" cy="30686"/>
            </a:xfrm>
            <a:custGeom>
              <a:avLst/>
              <a:gdLst/>
              <a:ahLst/>
              <a:cxnLst/>
              <a:rect l="l" t="t" r="r" b="b"/>
              <a:pathLst>
                <a:path w="207084" h="306860" extrusionOk="0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99;p46">
              <a:extLst>
                <a:ext uri="{FF2B5EF4-FFF2-40B4-BE49-F238E27FC236}">
                  <a16:creationId xmlns:a16="http://schemas.microsoft.com/office/drawing/2014/main" id="{E294ADE3-A807-3046-B287-7C3DBC95E3AD}"/>
                </a:ext>
              </a:extLst>
            </p:cNvPr>
            <p:cNvSpPr/>
            <p:nvPr/>
          </p:nvSpPr>
          <p:spPr>
            <a:xfrm>
              <a:off x="2541431" y="2361717"/>
              <a:ext cx="182073" cy="214203"/>
            </a:xfrm>
            <a:custGeom>
              <a:avLst/>
              <a:gdLst/>
              <a:ahLst/>
              <a:cxnLst/>
              <a:rect l="l" t="t" r="r" b="b"/>
              <a:pathLst>
                <a:path w="1820731" h="2142033" extrusionOk="0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000;p46">
              <a:extLst>
                <a:ext uri="{FF2B5EF4-FFF2-40B4-BE49-F238E27FC236}">
                  <a16:creationId xmlns:a16="http://schemas.microsoft.com/office/drawing/2014/main" id="{66C0336F-1E09-7D47-A286-C7252EA85072}"/>
                </a:ext>
              </a:extLst>
            </p:cNvPr>
            <p:cNvSpPr/>
            <p:nvPr/>
          </p:nvSpPr>
          <p:spPr>
            <a:xfrm>
              <a:off x="2522057" y="2372903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001;p46">
              <a:extLst>
                <a:ext uri="{FF2B5EF4-FFF2-40B4-BE49-F238E27FC236}">
                  <a16:creationId xmlns:a16="http://schemas.microsoft.com/office/drawing/2014/main" id="{05AF33E7-83CF-6649-9D64-87186AB0CDD8}"/>
                </a:ext>
              </a:extLst>
            </p:cNvPr>
            <p:cNvSpPr/>
            <p:nvPr/>
          </p:nvSpPr>
          <p:spPr>
            <a:xfrm>
              <a:off x="2636490" y="2439550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002;p46">
              <a:extLst>
                <a:ext uri="{FF2B5EF4-FFF2-40B4-BE49-F238E27FC236}">
                  <a16:creationId xmlns:a16="http://schemas.microsoft.com/office/drawing/2014/main" id="{664843D9-A4A4-504D-BBAE-936E306AC765}"/>
                </a:ext>
              </a:extLst>
            </p:cNvPr>
            <p:cNvSpPr/>
            <p:nvPr/>
          </p:nvSpPr>
          <p:spPr>
            <a:xfrm>
              <a:off x="2599619" y="2434862"/>
              <a:ext cx="76850" cy="52661"/>
            </a:xfrm>
            <a:custGeom>
              <a:avLst/>
              <a:gdLst/>
              <a:ahLst/>
              <a:cxnLst/>
              <a:rect l="l" t="t" r="r" b="b"/>
              <a:pathLst>
                <a:path w="768499" h="526608" extrusionOk="0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003;p46">
              <a:extLst>
                <a:ext uri="{FF2B5EF4-FFF2-40B4-BE49-F238E27FC236}">
                  <a16:creationId xmlns:a16="http://schemas.microsoft.com/office/drawing/2014/main" id="{FD50584E-D246-EA41-995A-FF2EA9D2CC5A}"/>
                </a:ext>
              </a:extLst>
            </p:cNvPr>
            <p:cNvSpPr/>
            <p:nvPr/>
          </p:nvSpPr>
          <p:spPr>
            <a:xfrm>
              <a:off x="2583396" y="2442096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004;p46">
              <a:extLst>
                <a:ext uri="{FF2B5EF4-FFF2-40B4-BE49-F238E27FC236}">
                  <a16:creationId xmlns:a16="http://schemas.microsoft.com/office/drawing/2014/main" id="{9D2202EE-FD5B-D745-A14E-B4F3409848D5}"/>
                </a:ext>
              </a:extLst>
            </p:cNvPr>
            <p:cNvSpPr/>
            <p:nvPr/>
          </p:nvSpPr>
          <p:spPr>
            <a:xfrm>
              <a:off x="2686030" y="2467381"/>
              <a:ext cx="20708" cy="30658"/>
            </a:xfrm>
            <a:custGeom>
              <a:avLst/>
              <a:gdLst/>
              <a:ahLst/>
              <a:cxnLst/>
              <a:rect l="l" t="t" r="r" b="b"/>
              <a:pathLst>
                <a:path w="207084" h="306577" extrusionOk="0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005;p46">
              <a:extLst>
                <a:ext uri="{FF2B5EF4-FFF2-40B4-BE49-F238E27FC236}">
                  <a16:creationId xmlns:a16="http://schemas.microsoft.com/office/drawing/2014/main" id="{0C1B6230-0E65-F748-9D82-DDF3D443989E}"/>
                </a:ext>
              </a:extLst>
            </p:cNvPr>
            <p:cNvSpPr/>
            <p:nvPr/>
          </p:nvSpPr>
          <p:spPr>
            <a:xfrm>
              <a:off x="2590368" y="2504724"/>
              <a:ext cx="108719" cy="119226"/>
            </a:xfrm>
            <a:custGeom>
              <a:avLst/>
              <a:gdLst/>
              <a:ahLst/>
              <a:cxnLst/>
              <a:rect l="l" t="t" r="r" b="b"/>
              <a:pathLst>
                <a:path w="1087194" h="1192257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006;p46">
              <a:extLst>
                <a:ext uri="{FF2B5EF4-FFF2-40B4-BE49-F238E27FC236}">
                  <a16:creationId xmlns:a16="http://schemas.microsoft.com/office/drawing/2014/main" id="{DD7EDD00-BF19-E640-A2F7-A39BE4210FFD}"/>
                </a:ext>
              </a:extLst>
            </p:cNvPr>
            <p:cNvSpPr/>
            <p:nvPr/>
          </p:nvSpPr>
          <p:spPr>
            <a:xfrm>
              <a:off x="2618121" y="2534263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007;p46">
              <a:extLst>
                <a:ext uri="{FF2B5EF4-FFF2-40B4-BE49-F238E27FC236}">
                  <a16:creationId xmlns:a16="http://schemas.microsoft.com/office/drawing/2014/main" id="{C2F1EF6F-C088-5548-81C2-9380E4E1725F}"/>
                </a:ext>
              </a:extLst>
            </p:cNvPr>
            <p:cNvSpPr/>
            <p:nvPr/>
          </p:nvSpPr>
          <p:spPr>
            <a:xfrm>
              <a:off x="2618121" y="2547861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008;p46">
              <a:extLst>
                <a:ext uri="{FF2B5EF4-FFF2-40B4-BE49-F238E27FC236}">
                  <a16:creationId xmlns:a16="http://schemas.microsoft.com/office/drawing/2014/main" id="{0443B6D5-F914-7A43-98DB-C95310FEFD85}"/>
                </a:ext>
              </a:extLst>
            </p:cNvPr>
            <p:cNvSpPr/>
            <p:nvPr/>
          </p:nvSpPr>
          <p:spPr>
            <a:xfrm>
              <a:off x="2600088" y="2523577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2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009;p46">
              <a:extLst>
                <a:ext uri="{FF2B5EF4-FFF2-40B4-BE49-F238E27FC236}">
                  <a16:creationId xmlns:a16="http://schemas.microsoft.com/office/drawing/2014/main" id="{47405FF1-5A04-3E4E-B39F-0C61B4B8F8AD}"/>
                </a:ext>
              </a:extLst>
            </p:cNvPr>
            <p:cNvSpPr/>
            <p:nvPr/>
          </p:nvSpPr>
          <p:spPr>
            <a:xfrm>
              <a:off x="2912281" y="2547325"/>
              <a:ext cx="108719" cy="119293"/>
            </a:xfrm>
            <a:custGeom>
              <a:avLst/>
              <a:gdLst/>
              <a:ahLst/>
              <a:cxnLst/>
              <a:rect l="l" t="t" r="r" b="b"/>
              <a:pathLst>
                <a:path w="1087194" h="1192929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010;p46">
              <a:extLst>
                <a:ext uri="{FF2B5EF4-FFF2-40B4-BE49-F238E27FC236}">
                  <a16:creationId xmlns:a16="http://schemas.microsoft.com/office/drawing/2014/main" id="{DE873AB4-5DB3-3845-BF4F-9DDF7AF18F65}"/>
                </a:ext>
              </a:extLst>
            </p:cNvPr>
            <p:cNvSpPr/>
            <p:nvPr/>
          </p:nvSpPr>
          <p:spPr>
            <a:xfrm>
              <a:off x="2940034" y="2576931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011;p46">
              <a:extLst>
                <a:ext uri="{FF2B5EF4-FFF2-40B4-BE49-F238E27FC236}">
                  <a16:creationId xmlns:a16="http://schemas.microsoft.com/office/drawing/2014/main" id="{719AFAA1-AB7E-D949-B45A-8AFBE5D9290F}"/>
                </a:ext>
              </a:extLst>
            </p:cNvPr>
            <p:cNvSpPr/>
            <p:nvPr/>
          </p:nvSpPr>
          <p:spPr>
            <a:xfrm>
              <a:off x="2940101" y="2590528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012;p46">
              <a:extLst>
                <a:ext uri="{FF2B5EF4-FFF2-40B4-BE49-F238E27FC236}">
                  <a16:creationId xmlns:a16="http://schemas.microsoft.com/office/drawing/2014/main" id="{1FB6445E-D3F7-114C-9A6F-6484D0DB1131}"/>
                </a:ext>
              </a:extLst>
            </p:cNvPr>
            <p:cNvSpPr/>
            <p:nvPr/>
          </p:nvSpPr>
          <p:spPr>
            <a:xfrm>
              <a:off x="2922001" y="2566245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3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490558" y="38581"/>
            <a:ext cx="5110800" cy="109172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Problems faced by Cryptocurrencies</a:t>
            </a:r>
            <a:endParaRPr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BE09234F-AC63-D547-96F7-8F45296756FE}"/>
              </a:ext>
            </a:extLst>
          </p:cNvPr>
          <p:cNvGrpSpPr/>
          <p:nvPr/>
        </p:nvGrpSpPr>
        <p:grpSpPr>
          <a:xfrm>
            <a:off x="6353626" y="1130301"/>
            <a:ext cx="2369986" cy="2869148"/>
            <a:chOff x="5427606" y="1552655"/>
            <a:chExt cx="726137" cy="683768"/>
          </a:xfrm>
        </p:grpSpPr>
        <p:sp>
          <p:nvSpPr>
            <p:cNvPr id="59" name="Google Shape;851;p46">
              <a:extLst>
                <a:ext uri="{FF2B5EF4-FFF2-40B4-BE49-F238E27FC236}">
                  <a16:creationId xmlns:a16="http://schemas.microsoft.com/office/drawing/2014/main" id="{F1C544D4-7F71-D54A-B00D-315A50D52229}"/>
                </a:ext>
              </a:extLst>
            </p:cNvPr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52;p46">
              <a:extLst>
                <a:ext uri="{FF2B5EF4-FFF2-40B4-BE49-F238E27FC236}">
                  <a16:creationId xmlns:a16="http://schemas.microsoft.com/office/drawing/2014/main" id="{8D4662E8-B8D6-A54C-9773-97E896FA4B5B}"/>
                </a:ext>
              </a:extLst>
            </p:cNvPr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53;p46">
              <a:extLst>
                <a:ext uri="{FF2B5EF4-FFF2-40B4-BE49-F238E27FC236}">
                  <a16:creationId xmlns:a16="http://schemas.microsoft.com/office/drawing/2014/main" id="{1849BD79-1C27-EC45-AD1B-1D7BA595AF18}"/>
                </a:ext>
              </a:extLst>
            </p:cNvPr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54;p46">
              <a:extLst>
                <a:ext uri="{FF2B5EF4-FFF2-40B4-BE49-F238E27FC236}">
                  <a16:creationId xmlns:a16="http://schemas.microsoft.com/office/drawing/2014/main" id="{DD3E07EE-044A-C440-B626-DAE79832DA31}"/>
                </a:ext>
              </a:extLst>
            </p:cNvPr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55;p46">
              <a:extLst>
                <a:ext uri="{FF2B5EF4-FFF2-40B4-BE49-F238E27FC236}">
                  <a16:creationId xmlns:a16="http://schemas.microsoft.com/office/drawing/2014/main" id="{366A95C5-5A38-C44C-A7EE-23495A45664C}"/>
                </a:ext>
              </a:extLst>
            </p:cNvPr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56;p46">
              <a:extLst>
                <a:ext uri="{FF2B5EF4-FFF2-40B4-BE49-F238E27FC236}">
                  <a16:creationId xmlns:a16="http://schemas.microsoft.com/office/drawing/2014/main" id="{CAF1EBBB-8F42-A540-988C-94DC34629144}"/>
                </a:ext>
              </a:extLst>
            </p:cNvPr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57;p46">
              <a:extLst>
                <a:ext uri="{FF2B5EF4-FFF2-40B4-BE49-F238E27FC236}">
                  <a16:creationId xmlns:a16="http://schemas.microsoft.com/office/drawing/2014/main" id="{432B05F2-8270-6240-B2EF-08BFCC483C6E}"/>
                </a:ext>
              </a:extLst>
            </p:cNvPr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858;p46">
              <a:extLst>
                <a:ext uri="{FF2B5EF4-FFF2-40B4-BE49-F238E27FC236}">
                  <a16:creationId xmlns:a16="http://schemas.microsoft.com/office/drawing/2014/main" id="{A2BC29EB-3E6B-5D43-98E6-674777F7362C}"/>
                </a:ext>
              </a:extLst>
            </p:cNvPr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859;p46">
              <a:extLst>
                <a:ext uri="{FF2B5EF4-FFF2-40B4-BE49-F238E27FC236}">
                  <a16:creationId xmlns:a16="http://schemas.microsoft.com/office/drawing/2014/main" id="{7631B307-8DD9-6D4A-897D-3C8FC52157C9}"/>
                </a:ext>
              </a:extLst>
            </p:cNvPr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0;p46">
              <a:extLst>
                <a:ext uri="{FF2B5EF4-FFF2-40B4-BE49-F238E27FC236}">
                  <a16:creationId xmlns:a16="http://schemas.microsoft.com/office/drawing/2014/main" id="{F702330B-50D6-094E-AB43-9A0E6931B525}"/>
                </a:ext>
              </a:extLst>
            </p:cNvPr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61;p46">
              <a:extLst>
                <a:ext uri="{FF2B5EF4-FFF2-40B4-BE49-F238E27FC236}">
                  <a16:creationId xmlns:a16="http://schemas.microsoft.com/office/drawing/2014/main" id="{B55041BE-B97C-AB43-9894-1BB2E773925D}"/>
                </a:ext>
              </a:extLst>
            </p:cNvPr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62;p46">
              <a:extLst>
                <a:ext uri="{FF2B5EF4-FFF2-40B4-BE49-F238E27FC236}">
                  <a16:creationId xmlns:a16="http://schemas.microsoft.com/office/drawing/2014/main" id="{8B50823C-5A96-3641-A556-DAE95298F1B5}"/>
                </a:ext>
              </a:extLst>
            </p:cNvPr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63;p46">
              <a:extLst>
                <a:ext uri="{FF2B5EF4-FFF2-40B4-BE49-F238E27FC236}">
                  <a16:creationId xmlns:a16="http://schemas.microsoft.com/office/drawing/2014/main" id="{70642E7E-77CA-1E48-AB32-9B17E91E469B}"/>
                </a:ext>
              </a:extLst>
            </p:cNvPr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864;p46">
              <a:extLst>
                <a:ext uri="{FF2B5EF4-FFF2-40B4-BE49-F238E27FC236}">
                  <a16:creationId xmlns:a16="http://schemas.microsoft.com/office/drawing/2014/main" id="{0009CD3E-4917-7D4D-94AF-A19C3722079A}"/>
                </a:ext>
              </a:extLst>
            </p:cNvPr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865;p46">
              <a:extLst>
                <a:ext uri="{FF2B5EF4-FFF2-40B4-BE49-F238E27FC236}">
                  <a16:creationId xmlns:a16="http://schemas.microsoft.com/office/drawing/2014/main" id="{8069BFE1-A2A5-C847-A718-722005375BF8}"/>
                </a:ext>
              </a:extLst>
            </p:cNvPr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866;p46">
              <a:extLst>
                <a:ext uri="{FF2B5EF4-FFF2-40B4-BE49-F238E27FC236}">
                  <a16:creationId xmlns:a16="http://schemas.microsoft.com/office/drawing/2014/main" id="{B512B5AA-5BDF-1249-8D89-119AD0114FE7}"/>
                </a:ext>
              </a:extLst>
            </p:cNvPr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867;p46">
              <a:extLst>
                <a:ext uri="{FF2B5EF4-FFF2-40B4-BE49-F238E27FC236}">
                  <a16:creationId xmlns:a16="http://schemas.microsoft.com/office/drawing/2014/main" id="{9413810C-4B1C-4045-9C07-58CE519428A8}"/>
                </a:ext>
              </a:extLst>
            </p:cNvPr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868;p46">
              <a:extLst>
                <a:ext uri="{FF2B5EF4-FFF2-40B4-BE49-F238E27FC236}">
                  <a16:creationId xmlns:a16="http://schemas.microsoft.com/office/drawing/2014/main" id="{E29E4F4A-7E1E-A945-AE5F-D7EE3157C3D7}"/>
                </a:ext>
              </a:extLst>
            </p:cNvPr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869;p46">
              <a:extLst>
                <a:ext uri="{FF2B5EF4-FFF2-40B4-BE49-F238E27FC236}">
                  <a16:creationId xmlns:a16="http://schemas.microsoft.com/office/drawing/2014/main" id="{9342584C-8AED-5444-BBE5-C312B063BDF0}"/>
                </a:ext>
              </a:extLst>
            </p:cNvPr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870;p46">
              <a:extLst>
                <a:ext uri="{FF2B5EF4-FFF2-40B4-BE49-F238E27FC236}">
                  <a16:creationId xmlns:a16="http://schemas.microsoft.com/office/drawing/2014/main" id="{401896DD-CA7B-4441-B937-FAF703375A3A}"/>
                </a:ext>
              </a:extLst>
            </p:cNvPr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871;p46">
              <a:extLst>
                <a:ext uri="{FF2B5EF4-FFF2-40B4-BE49-F238E27FC236}">
                  <a16:creationId xmlns:a16="http://schemas.microsoft.com/office/drawing/2014/main" id="{51A54E27-16EF-104C-AC3D-E216B915F69C}"/>
                </a:ext>
              </a:extLst>
            </p:cNvPr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72;p46">
              <a:extLst>
                <a:ext uri="{FF2B5EF4-FFF2-40B4-BE49-F238E27FC236}">
                  <a16:creationId xmlns:a16="http://schemas.microsoft.com/office/drawing/2014/main" id="{E2846B7A-A559-CD44-BDEA-12CA181049EA}"/>
                </a:ext>
              </a:extLst>
            </p:cNvPr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73;p46">
              <a:extLst>
                <a:ext uri="{FF2B5EF4-FFF2-40B4-BE49-F238E27FC236}">
                  <a16:creationId xmlns:a16="http://schemas.microsoft.com/office/drawing/2014/main" id="{6B09356E-791A-654F-AAEA-B6EFEAB94208}"/>
                </a:ext>
              </a:extLst>
            </p:cNvPr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74;p46">
              <a:extLst>
                <a:ext uri="{FF2B5EF4-FFF2-40B4-BE49-F238E27FC236}">
                  <a16:creationId xmlns:a16="http://schemas.microsoft.com/office/drawing/2014/main" id="{39C684C9-2175-F44D-86D6-475591F4D129}"/>
                </a:ext>
              </a:extLst>
            </p:cNvPr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75;p46">
              <a:extLst>
                <a:ext uri="{FF2B5EF4-FFF2-40B4-BE49-F238E27FC236}">
                  <a16:creationId xmlns:a16="http://schemas.microsoft.com/office/drawing/2014/main" id="{00371F1F-A651-1D49-B588-7A122CE19AFD}"/>
                </a:ext>
              </a:extLst>
            </p:cNvPr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76;p46">
              <a:extLst>
                <a:ext uri="{FF2B5EF4-FFF2-40B4-BE49-F238E27FC236}">
                  <a16:creationId xmlns:a16="http://schemas.microsoft.com/office/drawing/2014/main" id="{179CD420-7576-1D46-A72C-8DA7A801DA08}"/>
                </a:ext>
              </a:extLst>
            </p:cNvPr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225;p17">
            <a:extLst>
              <a:ext uri="{FF2B5EF4-FFF2-40B4-BE49-F238E27FC236}">
                <a16:creationId xmlns:a16="http://schemas.microsoft.com/office/drawing/2014/main" id="{D78AFDB4-D185-4382-8B12-FEDEE3C4327D}"/>
              </a:ext>
            </a:extLst>
          </p:cNvPr>
          <p:cNvSpPr txBox="1">
            <a:spLocks/>
          </p:cNvSpPr>
          <p:nvPr/>
        </p:nvSpPr>
        <p:spPr>
          <a:xfrm>
            <a:off x="714143" y="989520"/>
            <a:ext cx="6115320" cy="3760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lang="en-US" sz="1800" spc="-15" dirty="0">
                <a:solidFill>
                  <a:schemeClr val="tx1"/>
                </a:solidFill>
                <a:latin typeface="Barlow" panose="020B0604020202020204" charset="0"/>
                <a:cs typeface="Trebuchet MS"/>
              </a:rPr>
              <a:t>Today Cryptocurrency is only known among Traders and 	people who follow various cryptocurrency exchanges.</a:t>
            </a:r>
          </a:p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lang="en-US" sz="1800" spc="-15" dirty="0">
                <a:solidFill>
                  <a:schemeClr val="tx1"/>
                </a:solidFill>
                <a:latin typeface="Barlow" panose="020B0604020202020204" charset="0"/>
                <a:cs typeface="Trebuchet MS"/>
              </a:rPr>
              <a:t>The masses don’t have access and don’t use it for 	transactions. </a:t>
            </a:r>
          </a:p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lang="en-US" sz="1800" spc="-15" dirty="0">
                <a:solidFill>
                  <a:schemeClr val="tx1"/>
                </a:solidFill>
                <a:latin typeface="Barlow" panose="020B0604020202020204" charset="0"/>
                <a:cs typeface="Trebuchet MS"/>
              </a:rPr>
              <a:t>There have been various platforms to help creators like 	</a:t>
            </a:r>
            <a:r>
              <a:rPr lang="en-US" sz="1800" spc="-15" dirty="0" err="1">
                <a:solidFill>
                  <a:schemeClr val="tx1"/>
                </a:solidFill>
                <a:latin typeface="Barlow" panose="020B0604020202020204" charset="0"/>
                <a:cs typeface="Trebuchet MS"/>
              </a:rPr>
              <a:t>Patreon</a:t>
            </a:r>
            <a:r>
              <a:rPr lang="en-US" sz="1800" spc="-15" dirty="0">
                <a:solidFill>
                  <a:schemeClr val="tx1"/>
                </a:solidFill>
                <a:latin typeface="Barlow" panose="020B0604020202020204" charset="0"/>
                <a:cs typeface="Trebuchet MS"/>
              </a:rPr>
              <a:t> and Kickstarter but none actually have seemed to 	fully embrace the Cryptocurrencies.</a:t>
            </a:r>
          </a:p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endParaRPr lang="en-US" sz="1800" dirty="0">
              <a:latin typeface="Barlow" panose="020B0604020202020204" charset="0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8"/>
          <p:cNvSpPr txBox="1">
            <a:spLocks noGrp="1"/>
          </p:cNvSpPr>
          <p:nvPr>
            <p:ph type="title"/>
          </p:nvPr>
        </p:nvSpPr>
        <p:spPr>
          <a:xfrm>
            <a:off x="951706" y="272347"/>
            <a:ext cx="3432514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Architechtural Roadmap</a:t>
            </a:r>
            <a:endParaRPr dirty="0"/>
          </a:p>
        </p:txBody>
      </p:sp>
      <p:sp>
        <p:nvSpPr>
          <p:cNvPr id="566" name="Google Shape;566;p3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67" name="Google Shape;567;p38"/>
          <p:cNvSpPr/>
          <p:nvPr/>
        </p:nvSpPr>
        <p:spPr>
          <a:xfrm>
            <a:off x="26764" y="211839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8"/>
          <p:cNvSpPr/>
          <p:nvPr/>
        </p:nvSpPr>
        <p:spPr>
          <a:xfrm>
            <a:off x="26764" y="2134079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9" name="Google Shape;569;p38"/>
          <p:cNvGrpSpPr/>
          <p:nvPr/>
        </p:nvGrpSpPr>
        <p:grpSpPr>
          <a:xfrm>
            <a:off x="1847715" y="1438140"/>
            <a:ext cx="473400" cy="473400"/>
            <a:chOff x="1786339" y="1703401"/>
            <a:chExt cx="473400" cy="473400"/>
          </a:xfrm>
        </p:grpSpPr>
        <p:sp>
          <p:nvSpPr>
            <p:cNvPr id="570" name="Google Shape;570;p3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1957702" y="1866499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1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572" name="Google Shape;572;p38"/>
          <p:cNvGrpSpPr/>
          <p:nvPr/>
        </p:nvGrpSpPr>
        <p:grpSpPr>
          <a:xfrm>
            <a:off x="3910820" y="1457145"/>
            <a:ext cx="473400" cy="473400"/>
            <a:chOff x="3814414" y="1703401"/>
            <a:chExt cx="473400" cy="473400"/>
          </a:xfrm>
        </p:grpSpPr>
        <p:sp>
          <p:nvSpPr>
            <p:cNvPr id="573" name="Google Shape;573;p38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3985777" y="1866499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3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575" name="Google Shape;575;p38"/>
          <p:cNvGrpSpPr/>
          <p:nvPr/>
        </p:nvGrpSpPr>
        <p:grpSpPr>
          <a:xfrm>
            <a:off x="5937977" y="1447956"/>
            <a:ext cx="473400" cy="473400"/>
            <a:chOff x="5842489" y="1703401"/>
            <a:chExt cx="473400" cy="473400"/>
          </a:xfrm>
        </p:grpSpPr>
        <p:sp>
          <p:nvSpPr>
            <p:cNvPr id="576" name="Google Shape;576;p38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6013852" y="1866499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5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578" name="Google Shape;578;p38"/>
          <p:cNvGrpSpPr/>
          <p:nvPr/>
        </p:nvGrpSpPr>
        <p:grpSpPr>
          <a:xfrm>
            <a:off x="6894600" y="3374286"/>
            <a:ext cx="473400" cy="473400"/>
            <a:chOff x="6880814" y="3576300"/>
            <a:chExt cx="473400" cy="473400"/>
          </a:xfrm>
        </p:grpSpPr>
        <p:sp>
          <p:nvSpPr>
            <p:cNvPr id="579" name="Google Shape;579;p38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 flipH="1">
              <a:off x="7052177" y="3752502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6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581" name="Google Shape;581;p38"/>
          <p:cNvGrpSpPr/>
          <p:nvPr/>
        </p:nvGrpSpPr>
        <p:grpSpPr>
          <a:xfrm>
            <a:off x="4852739" y="3380838"/>
            <a:ext cx="473400" cy="473400"/>
            <a:chOff x="4852739" y="3576300"/>
            <a:chExt cx="473400" cy="473400"/>
          </a:xfrm>
        </p:grpSpPr>
        <p:sp>
          <p:nvSpPr>
            <p:cNvPr id="582" name="Google Shape;582;p38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 flipH="1">
              <a:off x="5024102" y="3752502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4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584" name="Google Shape;584;p38"/>
          <p:cNvGrpSpPr/>
          <p:nvPr/>
        </p:nvGrpSpPr>
        <p:grpSpPr>
          <a:xfrm>
            <a:off x="2810878" y="3374286"/>
            <a:ext cx="473400" cy="473400"/>
            <a:chOff x="2824664" y="3576300"/>
            <a:chExt cx="473400" cy="473400"/>
          </a:xfrm>
        </p:grpSpPr>
        <p:sp>
          <p:nvSpPr>
            <p:cNvPr id="585" name="Google Shape;585;p38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 flipH="1">
              <a:off x="2996027" y="3752502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2</a:t>
              </a:r>
              <a:endParaRPr sz="6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sp>
        <p:nvSpPr>
          <p:cNvPr id="587" name="Google Shape;587;p38"/>
          <p:cNvSpPr txBox="1"/>
          <p:nvPr/>
        </p:nvSpPr>
        <p:spPr>
          <a:xfrm>
            <a:off x="1238688" y="905313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Building Idea</a:t>
            </a:r>
            <a:endParaRPr sz="22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88" name="Google Shape;588;p38"/>
          <p:cNvSpPr txBox="1"/>
          <p:nvPr/>
        </p:nvSpPr>
        <p:spPr>
          <a:xfrm>
            <a:off x="3164471" y="923745"/>
            <a:ext cx="194722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Integrating Profile creation/login</a:t>
            </a:r>
            <a:endParaRPr sz="18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89" name="Google Shape;589;p38"/>
          <p:cNvSpPr txBox="1"/>
          <p:nvPr/>
        </p:nvSpPr>
        <p:spPr>
          <a:xfrm>
            <a:off x="5089439" y="914556"/>
            <a:ext cx="264045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T</a:t>
            </a:r>
            <a:r>
              <a:rPr lang="en" sz="22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esting </a:t>
            </a:r>
            <a:endParaRPr sz="22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90" name="Google Shape;590;p38"/>
          <p:cNvSpPr txBox="1"/>
          <p:nvPr/>
        </p:nvSpPr>
        <p:spPr>
          <a:xfrm>
            <a:off x="2083267" y="3839152"/>
            <a:ext cx="183938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Creating functional Video Sharing app</a:t>
            </a:r>
            <a:endParaRPr sz="18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91" name="Google Shape;591;p38"/>
          <p:cNvSpPr txBox="1"/>
          <p:nvPr/>
        </p:nvSpPr>
        <p:spPr>
          <a:xfrm>
            <a:off x="3844431" y="3847686"/>
            <a:ext cx="256694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Building donation feature based on blockchain</a:t>
            </a:r>
            <a:endParaRPr sz="22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92" name="Google Shape;592;p38"/>
          <p:cNvSpPr txBox="1"/>
          <p:nvPr/>
        </p:nvSpPr>
        <p:spPr>
          <a:xfrm>
            <a:off x="6349086" y="3841134"/>
            <a:ext cx="1769099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Deployment</a:t>
            </a:r>
            <a:endParaRPr sz="22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  <p:extLst>
      <p:ext uri="{BB962C8B-B14F-4D97-AF65-F5344CB8AC3E}">
        <p14:creationId xmlns:p14="http://schemas.microsoft.com/office/powerpoint/2010/main" val="307596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>
            <a:spLocks noGrp="1"/>
          </p:cNvSpPr>
          <p:nvPr>
            <p:ph type="body" idx="1"/>
          </p:nvPr>
        </p:nvSpPr>
        <p:spPr>
          <a:xfrm>
            <a:off x="1197744" y="294889"/>
            <a:ext cx="53070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Tech Stack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38" name="Picture 14" descr="python-logo-3.6 – The Development Café">
            <a:extLst>
              <a:ext uri="{FF2B5EF4-FFF2-40B4-BE49-F238E27FC236}">
                <a16:creationId xmlns:a16="http://schemas.microsoft.com/office/drawing/2014/main" id="{FB0E4E51-D040-4B6C-9368-6E5660102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03" y="848552"/>
            <a:ext cx="2767457" cy="161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PI Tutorial: How to use Coinbase API part 1 – Rakuten RapidAPI Blog">
            <a:extLst>
              <a:ext uri="{FF2B5EF4-FFF2-40B4-BE49-F238E27FC236}">
                <a16:creationId xmlns:a16="http://schemas.microsoft.com/office/drawing/2014/main" id="{BC218D3A-DBEF-487B-A8AB-B9BBBD865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088" y="848552"/>
            <a:ext cx="3707306" cy="129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y is Android Studio still such a gruesome embarrassment? | TechCrunch">
            <a:extLst>
              <a:ext uri="{FF2B5EF4-FFF2-40B4-BE49-F238E27FC236}">
                <a16:creationId xmlns:a16="http://schemas.microsoft.com/office/drawing/2014/main" id="{6ABFFD9D-53DB-46CE-873B-242321602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429" y="3024490"/>
            <a:ext cx="2767457" cy="161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Firebase Blog: Firebase expands to become a unified app platform">
            <a:extLst>
              <a:ext uri="{FF2B5EF4-FFF2-40B4-BE49-F238E27FC236}">
                <a16:creationId xmlns:a16="http://schemas.microsoft.com/office/drawing/2014/main" id="{E1E9F687-D59A-42B1-8C0D-1622F0418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88" y="2406700"/>
            <a:ext cx="45720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 txBox="1">
            <a:spLocks noGrp="1"/>
          </p:cNvSpPr>
          <p:nvPr>
            <p:ph type="title"/>
          </p:nvPr>
        </p:nvSpPr>
        <p:spPr>
          <a:xfrm>
            <a:off x="964975" y="575714"/>
            <a:ext cx="3893682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/>
              <a:t>Features</a:t>
            </a:r>
          </a:p>
        </p:txBody>
      </p:sp>
      <p:sp>
        <p:nvSpPr>
          <p:cNvPr id="276" name="Google Shape;276;p2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30835F23-B2D5-4905-B03B-BD78AD5EF9C2}"/>
              </a:ext>
            </a:extLst>
          </p:cNvPr>
          <p:cNvSpPr txBox="1"/>
          <p:nvPr/>
        </p:nvSpPr>
        <p:spPr>
          <a:xfrm>
            <a:off x="595693" y="1569900"/>
            <a:ext cx="7407009" cy="1847942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96875" indent="-384810">
              <a:lnSpc>
                <a:spcPct val="100000"/>
              </a:lnSpc>
              <a:spcBef>
                <a:spcPts val="310"/>
              </a:spcBef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396875" algn="l"/>
                <a:tab pos="397510" algn="l"/>
              </a:tabLst>
            </a:pPr>
            <a:r>
              <a:rPr lang="en-US" sz="2500" spc="-5" dirty="0">
                <a:solidFill>
                  <a:schemeClr val="tx1"/>
                </a:solidFill>
                <a:latin typeface="Times New Roman"/>
                <a:cs typeface="Times New Roman"/>
              </a:rPr>
              <a:t>Login/Profile Creation</a:t>
            </a:r>
            <a:endParaRPr sz="25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96875" indent="-384810">
              <a:lnSpc>
                <a:spcPct val="100000"/>
              </a:lnSpc>
              <a:spcBef>
                <a:spcPts val="695"/>
              </a:spcBef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396875" algn="l"/>
                <a:tab pos="397510" algn="l"/>
              </a:tabLst>
            </a:pPr>
            <a:r>
              <a:rPr lang="en-US" sz="2500" spc="-5" dirty="0">
                <a:solidFill>
                  <a:schemeClr val="tx1"/>
                </a:solidFill>
                <a:latin typeface="Times New Roman"/>
                <a:cs typeface="Times New Roman"/>
              </a:rPr>
              <a:t>Uploading Video</a:t>
            </a:r>
            <a:endParaRPr sz="25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96875" indent="-384810">
              <a:lnSpc>
                <a:spcPct val="100000"/>
              </a:lnSpc>
              <a:spcBef>
                <a:spcPts val="695"/>
              </a:spcBef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396875" algn="l"/>
                <a:tab pos="397510" algn="l"/>
              </a:tabLst>
            </a:pPr>
            <a:r>
              <a:rPr lang="en-US" sz="2500" spc="-5" dirty="0">
                <a:solidFill>
                  <a:schemeClr val="tx1"/>
                </a:solidFill>
                <a:latin typeface="Times New Roman"/>
                <a:cs typeface="Times New Roman"/>
              </a:rPr>
              <a:t>Viewing Video Feed</a:t>
            </a:r>
            <a:endParaRPr lang="en-US" sz="25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96875" indent="-384810">
              <a:lnSpc>
                <a:spcPct val="100000"/>
              </a:lnSpc>
              <a:spcBef>
                <a:spcPts val="695"/>
              </a:spcBef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396875" algn="l"/>
                <a:tab pos="397510" algn="l"/>
              </a:tabLst>
            </a:pPr>
            <a:r>
              <a:rPr lang="en-US" sz="2500" spc="-5" dirty="0">
                <a:solidFill>
                  <a:schemeClr val="tx1"/>
                </a:solidFill>
                <a:latin typeface="Times New Roman"/>
                <a:cs typeface="Times New Roman"/>
              </a:rPr>
              <a:t>Donate to the favorite creators</a:t>
            </a:r>
            <a:endParaRPr sz="25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pSp>
        <p:nvGrpSpPr>
          <p:cNvPr id="9" name="Grupo 3">
            <a:extLst>
              <a:ext uri="{FF2B5EF4-FFF2-40B4-BE49-F238E27FC236}">
                <a16:creationId xmlns:a16="http://schemas.microsoft.com/office/drawing/2014/main" id="{9921D016-6780-48C2-89C0-C7C1DCD49DF5}"/>
              </a:ext>
            </a:extLst>
          </p:cNvPr>
          <p:cNvGrpSpPr/>
          <p:nvPr/>
        </p:nvGrpSpPr>
        <p:grpSpPr>
          <a:xfrm>
            <a:off x="5491460" y="-53597"/>
            <a:ext cx="1690862" cy="1067896"/>
            <a:chOff x="3901448" y="1603620"/>
            <a:chExt cx="642025" cy="684521"/>
          </a:xfrm>
        </p:grpSpPr>
        <p:sp>
          <p:nvSpPr>
            <p:cNvPr id="10" name="Google Shape;878;p46">
              <a:extLst>
                <a:ext uri="{FF2B5EF4-FFF2-40B4-BE49-F238E27FC236}">
                  <a16:creationId xmlns:a16="http://schemas.microsoft.com/office/drawing/2014/main" id="{C9D52BD2-5E4C-4BB9-B330-D0481CF60CE1}"/>
                </a:ext>
              </a:extLst>
            </p:cNvPr>
            <p:cNvSpPr/>
            <p:nvPr/>
          </p:nvSpPr>
          <p:spPr>
            <a:xfrm>
              <a:off x="4417115" y="1603620"/>
              <a:ext cx="125464" cy="188513"/>
            </a:xfrm>
            <a:custGeom>
              <a:avLst/>
              <a:gdLst/>
              <a:ahLst/>
              <a:cxnLst/>
              <a:rect l="l" t="t" r="r" b="b"/>
              <a:pathLst>
                <a:path w="1254638" h="1885134" extrusionOk="0">
                  <a:moveTo>
                    <a:pt x="1254638" y="1305215"/>
                  </a:moveTo>
                  <a:cubicBezTo>
                    <a:pt x="1254638" y="1785455"/>
                    <a:pt x="973936" y="2012559"/>
                    <a:pt x="626871" y="1812384"/>
                  </a:cubicBezTo>
                  <a:cubicBezTo>
                    <a:pt x="280702" y="1612210"/>
                    <a:pt x="0" y="1061056"/>
                    <a:pt x="0" y="579919"/>
                  </a:cubicBezTo>
                  <a:cubicBezTo>
                    <a:pt x="0" y="99680"/>
                    <a:pt x="280702" y="-127424"/>
                    <a:pt x="627767" y="72750"/>
                  </a:cubicBezTo>
                  <a:cubicBezTo>
                    <a:pt x="973936" y="272925"/>
                    <a:pt x="1254638" y="824976"/>
                    <a:pt x="1254638" y="130521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879;p46">
              <a:extLst>
                <a:ext uri="{FF2B5EF4-FFF2-40B4-BE49-F238E27FC236}">
                  <a16:creationId xmlns:a16="http://schemas.microsoft.com/office/drawing/2014/main" id="{6757A897-C377-40B0-9A5D-DF31BEF3F37D}"/>
                </a:ext>
              </a:extLst>
            </p:cNvPr>
            <p:cNvSpPr/>
            <p:nvPr/>
          </p:nvSpPr>
          <p:spPr>
            <a:xfrm>
              <a:off x="4187314" y="1682392"/>
              <a:ext cx="125464" cy="188513"/>
            </a:xfrm>
            <a:custGeom>
              <a:avLst/>
              <a:gdLst/>
              <a:ahLst/>
              <a:cxnLst/>
              <a:rect l="l" t="t" r="r" b="b"/>
              <a:pathLst>
                <a:path w="1254637" h="1885134" extrusionOk="0">
                  <a:moveTo>
                    <a:pt x="1254638" y="1305215"/>
                  </a:moveTo>
                  <a:cubicBezTo>
                    <a:pt x="1254638" y="1785455"/>
                    <a:pt x="973936" y="2012559"/>
                    <a:pt x="626870" y="1812384"/>
                  </a:cubicBezTo>
                  <a:cubicBezTo>
                    <a:pt x="280702" y="1612210"/>
                    <a:pt x="0" y="1060159"/>
                    <a:pt x="0" y="579919"/>
                  </a:cubicBezTo>
                  <a:cubicBezTo>
                    <a:pt x="0" y="99680"/>
                    <a:pt x="280702" y="-127424"/>
                    <a:pt x="627767" y="72750"/>
                  </a:cubicBezTo>
                  <a:cubicBezTo>
                    <a:pt x="973936" y="272925"/>
                    <a:pt x="1254638" y="824976"/>
                    <a:pt x="1254638" y="130521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880;p46">
              <a:extLst>
                <a:ext uri="{FF2B5EF4-FFF2-40B4-BE49-F238E27FC236}">
                  <a16:creationId xmlns:a16="http://schemas.microsoft.com/office/drawing/2014/main" id="{9EF9F2ED-DDD9-4D82-9458-B1779E022AB6}"/>
                </a:ext>
              </a:extLst>
            </p:cNvPr>
            <p:cNvSpPr/>
            <p:nvPr/>
          </p:nvSpPr>
          <p:spPr>
            <a:xfrm>
              <a:off x="4418009" y="2002853"/>
              <a:ext cx="125464" cy="188513"/>
            </a:xfrm>
            <a:custGeom>
              <a:avLst/>
              <a:gdLst/>
              <a:ahLst/>
              <a:cxnLst/>
              <a:rect l="l" t="t" r="r" b="b"/>
              <a:pathLst>
                <a:path w="1254638" h="1885134" extrusionOk="0">
                  <a:moveTo>
                    <a:pt x="1254638" y="1305216"/>
                  </a:moveTo>
                  <a:cubicBezTo>
                    <a:pt x="1254638" y="1785455"/>
                    <a:pt x="973936" y="2012559"/>
                    <a:pt x="626871" y="1812385"/>
                  </a:cubicBezTo>
                  <a:cubicBezTo>
                    <a:pt x="280702" y="1612210"/>
                    <a:pt x="0" y="1060158"/>
                    <a:pt x="0" y="579919"/>
                  </a:cubicBezTo>
                  <a:cubicBezTo>
                    <a:pt x="0" y="99680"/>
                    <a:pt x="280702" y="-127424"/>
                    <a:pt x="627767" y="72750"/>
                  </a:cubicBezTo>
                  <a:cubicBezTo>
                    <a:pt x="973936" y="272925"/>
                    <a:pt x="1254638" y="824976"/>
                    <a:pt x="1254638" y="1305216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881;p46">
              <a:extLst>
                <a:ext uri="{FF2B5EF4-FFF2-40B4-BE49-F238E27FC236}">
                  <a16:creationId xmlns:a16="http://schemas.microsoft.com/office/drawing/2014/main" id="{5524630B-42CF-4BF4-A510-BB017A1185D3}"/>
                </a:ext>
              </a:extLst>
            </p:cNvPr>
            <p:cNvSpPr/>
            <p:nvPr/>
          </p:nvSpPr>
          <p:spPr>
            <a:xfrm>
              <a:off x="4151994" y="1630832"/>
              <a:ext cx="355854" cy="588504"/>
            </a:xfrm>
            <a:custGeom>
              <a:avLst/>
              <a:gdLst/>
              <a:ahLst/>
              <a:cxnLst/>
              <a:rect l="l" t="t" r="r" b="b"/>
              <a:pathLst>
                <a:path w="3558543" h="5885036" extrusionOk="0">
                  <a:moveTo>
                    <a:pt x="2930777" y="1812384"/>
                  </a:moveTo>
                  <a:cubicBezTo>
                    <a:pt x="3276946" y="2012559"/>
                    <a:pt x="3557647" y="1785455"/>
                    <a:pt x="3558544" y="1305215"/>
                  </a:cubicBezTo>
                  <a:cubicBezTo>
                    <a:pt x="3558544" y="824976"/>
                    <a:pt x="3277842" y="272925"/>
                    <a:pt x="2931674" y="72750"/>
                  </a:cubicBezTo>
                  <a:cubicBezTo>
                    <a:pt x="2585505" y="-127424"/>
                    <a:pt x="2304803" y="99680"/>
                    <a:pt x="2303906" y="579919"/>
                  </a:cubicBezTo>
                  <a:cubicBezTo>
                    <a:pt x="2303906" y="685841"/>
                    <a:pt x="2317359" y="794456"/>
                    <a:pt x="2342469" y="902173"/>
                  </a:cubicBezTo>
                  <a:lnTo>
                    <a:pt x="1066308" y="1378822"/>
                  </a:lnTo>
                  <a:cubicBezTo>
                    <a:pt x="953309" y="1160695"/>
                    <a:pt x="798161" y="976678"/>
                    <a:pt x="627767" y="877937"/>
                  </a:cubicBezTo>
                  <a:cubicBezTo>
                    <a:pt x="281598" y="677762"/>
                    <a:pt x="897" y="904866"/>
                    <a:pt x="0" y="1385106"/>
                  </a:cubicBezTo>
                  <a:cubicBezTo>
                    <a:pt x="0" y="1865345"/>
                    <a:pt x="280702" y="2417397"/>
                    <a:pt x="626870" y="2617571"/>
                  </a:cubicBezTo>
                  <a:cubicBezTo>
                    <a:pt x="790987" y="2712721"/>
                    <a:pt x="940754" y="2710926"/>
                    <a:pt x="1052855" y="2632831"/>
                  </a:cubicBezTo>
                  <a:lnTo>
                    <a:pt x="2303906" y="4545710"/>
                  </a:lnTo>
                  <a:cubicBezTo>
                    <a:pt x="2303906" y="4557380"/>
                    <a:pt x="2303009" y="4568151"/>
                    <a:pt x="2303009" y="4579821"/>
                  </a:cubicBezTo>
                  <a:cubicBezTo>
                    <a:pt x="2303009" y="5060060"/>
                    <a:pt x="2583711" y="5612111"/>
                    <a:pt x="2929880" y="5812286"/>
                  </a:cubicBezTo>
                  <a:cubicBezTo>
                    <a:pt x="3276049" y="6012461"/>
                    <a:pt x="3556750" y="5785357"/>
                    <a:pt x="3557647" y="5305117"/>
                  </a:cubicBezTo>
                  <a:cubicBezTo>
                    <a:pt x="3557647" y="4824878"/>
                    <a:pt x="3276946" y="4272827"/>
                    <a:pt x="2930777" y="4072652"/>
                  </a:cubicBezTo>
                  <a:cubicBezTo>
                    <a:pt x="2702987" y="3941596"/>
                    <a:pt x="2503895" y="3994557"/>
                    <a:pt x="2393587" y="4182164"/>
                  </a:cubicBezTo>
                  <a:lnTo>
                    <a:pt x="1217869" y="2384184"/>
                  </a:lnTo>
                  <a:cubicBezTo>
                    <a:pt x="1242083" y="2306088"/>
                    <a:pt x="1254638" y="2214529"/>
                    <a:pt x="1254638" y="2110402"/>
                  </a:cubicBezTo>
                  <a:cubicBezTo>
                    <a:pt x="1254638" y="2015252"/>
                    <a:pt x="1243876" y="1918306"/>
                    <a:pt x="1223249" y="1821361"/>
                  </a:cubicBezTo>
                  <a:lnTo>
                    <a:pt x="2508379" y="1341121"/>
                  </a:lnTo>
                  <a:cubicBezTo>
                    <a:pt x="2619583" y="1546682"/>
                    <a:pt x="2768454" y="1718132"/>
                    <a:pt x="2930777" y="1812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882;p46">
              <a:extLst>
                <a:ext uri="{FF2B5EF4-FFF2-40B4-BE49-F238E27FC236}">
                  <a16:creationId xmlns:a16="http://schemas.microsoft.com/office/drawing/2014/main" id="{DECA2CB5-7F41-4AA6-B889-DAE227CCDC3F}"/>
                </a:ext>
              </a:extLst>
            </p:cNvPr>
            <p:cNvSpPr/>
            <p:nvPr/>
          </p:nvSpPr>
          <p:spPr>
            <a:xfrm>
              <a:off x="4013845" y="1984954"/>
              <a:ext cx="178196" cy="261663"/>
            </a:xfrm>
            <a:custGeom>
              <a:avLst/>
              <a:gdLst/>
              <a:ahLst/>
              <a:cxnLst/>
              <a:rect l="l" t="t" r="r" b="b"/>
              <a:pathLst>
                <a:path w="1781962" h="2616632" extrusionOk="0">
                  <a:moveTo>
                    <a:pt x="0" y="0"/>
                  </a:moveTo>
                  <a:lnTo>
                    <a:pt x="1781066" y="1029598"/>
                  </a:lnTo>
                  <a:lnTo>
                    <a:pt x="1781963" y="2616632"/>
                  </a:lnTo>
                  <a:lnTo>
                    <a:pt x="897" y="158703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883;p46">
              <a:extLst>
                <a:ext uri="{FF2B5EF4-FFF2-40B4-BE49-F238E27FC236}">
                  <a16:creationId xmlns:a16="http://schemas.microsoft.com/office/drawing/2014/main" id="{DD2CE7EA-4BF4-42AF-933A-6A8D60262A9F}"/>
                </a:ext>
              </a:extLst>
            </p:cNvPr>
            <p:cNvSpPr/>
            <p:nvPr/>
          </p:nvSpPr>
          <p:spPr>
            <a:xfrm>
              <a:off x="4013845" y="1984954"/>
              <a:ext cx="178196" cy="146675"/>
            </a:xfrm>
            <a:custGeom>
              <a:avLst/>
              <a:gdLst/>
              <a:ahLst/>
              <a:cxnLst/>
              <a:rect l="l" t="t" r="r" b="b"/>
              <a:pathLst>
                <a:path w="1781962" h="1466750" extrusionOk="0">
                  <a:moveTo>
                    <a:pt x="0" y="0"/>
                  </a:moveTo>
                  <a:lnTo>
                    <a:pt x="891430" y="1466751"/>
                  </a:lnTo>
                  <a:lnTo>
                    <a:pt x="1781963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884;p46">
              <a:extLst>
                <a:ext uri="{FF2B5EF4-FFF2-40B4-BE49-F238E27FC236}">
                  <a16:creationId xmlns:a16="http://schemas.microsoft.com/office/drawing/2014/main" id="{BE1E2663-304D-4032-B336-F3A26A71176D}"/>
                </a:ext>
              </a:extLst>
            </p:cNvPr>
            <p:cNvSpPr/>
            <p:nvPr/>
          </p:nvSpPr>
          <p:spPr>
            <a:xfrm>
              <a:off x="4087793" y="2103886"/>
              <a:ext cx="30312" cy="44141"/>
            </a:xfrm>
            <a:custGeom>
              <a:avLst/>
              <a:gdLst/>
              <a:ahLst/>
              <a:cxnLst/>
              <a:rect l="l" t="t" r="r" b="b"/>
              <a:pathLst>
                <a:path w="303121" h="441407" extrusionOk="0">
                  <a:moveTo>
                    <a:pt x="303122" y="308224"/>
                  </a:moveTo>
                  <a:cubicBezTo>
                    <a:pt x="303122" y="420429"/>
                    <a:pt x="235861" y="471595"/>
                    <a:pt x="151561" y="423122"/>
                  </a:cubicBezTo>
                  <a:cubicBezTo>
                    <a:pt x="68158" y="374649"/>
                    <a:pt x="0" y="244491"/>
                    <a:pt x="0" y="133183"/>
                  </a:cubicBezTo>
                  <a:cubicBezTo>
                    <a:pt x="0" y="20978"/>
                    <a:pt x="67261" y="-30188"/>
                    <a:pt x="151561" y="18285"/>
                  </a:cubicBezTo>
                  <a:cubicBezTo>
                    <a:pt x="235861" y="66758"/>
                    <a:pt x="303122" y="196916"/>
                    <a:pt x="303122" y="308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885;p46">
              <a:extLst>
                <a:ext uri="{FF2B5EF4-FFF2-40B4-BE49-F238E27FC236}">
                  <a16:creationId xmlns:a16="http://schemas.microsoft.com/office/drawing/2014/main" id="{3729A569-AE34-408C-9A40-1919174FDA8D}"/>
                </a:ext>
              </a:extLst>
            </p:cNvPr>
            <p:cNvSpPr/>
            <p:nvPr/>
          </p:nvSpPr>
          <p:spPr>
            <a:xfrm>
              <a:off x="3929793" y="1754097"/>
              <a:ext cx="266980" cy="310674"/>
            </a:xfrm>
            <a:custGeom>
              <a:avLst/>
              <a:gdLst/>
              <a:ahLst/>
              <a:cxnLst/>
              <a:rect l="l" t="t" r="r" b="b"/>
              <a:pathLst>
                <a:path w="2669804" h="3106745" extrusionOk="0">
                  <a:moveTo>
                    <a:pt x="2668011" y="1540357"/>
                  </a:moveTo>
                  <a:lnTo>
                    <a:pt x="0" y="0"/>
                  </a:lnTo>
                  <a:lnTo>
                    <a:pt x="897" y="1358135"/>
                  </a:lnTo>
                  <a:lnTo>
                    <a:pt x="2433944" y="2762948"/>
                  </a:lnTo>
                  <a:lnTo>
                    <a:pt x="2669805" y="3106746"/>
                  </a:lnTo>
                  <a:lnTo>
                    <a:pt x="2668011" y="154035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886;p46">
              <a:extLst>
                <a:ext uri="{FF2B5EF4-FFF2-40B4-BE49-F238E27FC236}">
                  <a16:creationId xmlns:a16="http://schemas.microsoft.com/office/drawing/2014/main" id="{5E8D230D-9C25-46EA-AB03-2E48B6B8A621}"/>
                </a:ext>
              </a:extLst>
            </p:cNvPr>
            <p:cNvSpPr/>
            <p:nvPr/>
          </p:nvSpPr>
          <p:spPr>
            <a:xfrm>
              <a:off x="3901448" y="1769762"/>
              <a:ext cx="100712" cy="95060"/>
            </a:xfrm>
            <a:custGeom>
              <a:avLst/>
              <a:gdLst/>
              <a:ahLst/>
              <a:cxnLst/>
              <a:rect l="l" t="t" r="r" b="b"/>
              <a:pathLst>
                <a:path w="1007118" h="950604" extrusionOk="0">
                  <a:moveTo>
                    <a:pt x="0" y="368932"/>
                  </a:moveTo>
                  <a:lnTo>
                    <a:pt x="0" y="0"/>
                  </a:lnTo>
                  <a:lnTo>
                    <a:pt x="1007118" y="581673"/>
                  </a:lnTo>
                  <a:lnTo>
                    <a:pt x="1007118" y="950605"/>
                  </a:lnTo>
                  <a:lnTo>
                    <a:pt x="0" y="36893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887;p46">
              <a:extLst>
                <a:ext uri="{FF2B5EF4-FFF2-40B4-BE49-F238E27FC236}">
                  <a16:creationId xmlns:a16="http://schemas.microsoft.com/office/drawing/2014/main" id="{9B315892-09C4-4684-A8EF-E911304F6821}"/>
                </a:ext>
              </a:extLst>
            </p:cNvPr>
            <p:cNvSpPr/>
            <p:nvPr/>
          </p:nvSpPr>
          <p:spPr>
            <a:xfrm>
              <a:off x="4069105" y="1867512"/>
              <a:ext cx="58472" cy="45690"/>
            </a:xfrm>
            <a:custGeom>
              <a:avLst/>
              <a:gdLst/>
              <a:ahLst/>
              <a:cxnLst/>
              <a:rect l="l" t="t" r="r" b="b"/>
              <a:pathLst>
                <a:path w="584720" h="456901" extrusionOk="0">
                  <a:moveTo>
                    <a:pt x="584720" y="337514"/>
                  </a:moveTo>
                  <a:lnTo>
                    <a:pt x="0" y="0"/>
                  </a:lnTo>
                  <a:lnTo>
                    <a:pt x="0" y="119387"/>
                  </a:lnTo>
                  <a:lnTo>
                    <a:pt x="584720" y="456901"/>
                  </a:lnTo>
                  <a:lnTo>
                    <a:pt x="584720" y="33751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888;p46">
              <a:extLst>
                <a:ext uri="{FF2B5EF4-FFF2-40B4-BE49-F238E27FC236}">
                  <a16:creationId xmlns:a16="http://schemas.microsoft.com/office/drawing/2014/main" id="{A414A1C3-A2EE-4DF8-9B3C-ABD7C0C92380}"/>
                </a:ext>
              </a:extLst>
            </p:cNvPr>
            <p:cNvSpPr/>
            <p:nvPr/>
          </p:nvSpPr>
          <p:spPr>
            <a:xfrm>
              <a:off x="4015097" y="1860082"/>
              <a:ext cx="112729" cy="77018"/>
            </a:xfrm>
            <a:custGeom>
              <a:avLst/>
              <a:gdLst/>
              <a:ahLst/>
              <a:cxnLst/>
              <a:rect l="l" t="t" r="r" b="b"/>
              <a:pathLst>
                <a:path w="1127290" h="770178" extrusionOk="0">
                  <a:moveTo>
                    <a:pt x="1127291" y="650792"/>
                  </a:moveTo>
                  <a:lnTo>
                    <a:pt x="0" y="0"/>
                  </a:lnTo>
                  <a:lnTo>
                    <a:pt x="0" y="119387"/>
                  </a:lnTo>
                  <a:lnTo>
                    <a:pt x="1127291" y="770178"/>
                  </a:lnTo>
                  <a:lnTo>
                    <a:pt x="1127291" y="65079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889;p46">
              <a:extLst>
                <a:ext uri="{FF2B5EF4-FFF2-40B4-BE49-F238E27FC236}">
                  <a16:creationId xmlns:a16="http://schemas.microsoft.com/office/drawing/2014/main" id="{B4C2F718-2F76-4746-A6CA-C789FBEDE9D8}"/>
                </a:ext>
              </a:extLst>
            </p:cNvPr>
            <p:cNvSpPr/>
            <p:nvPr/>
          </p:nvSpPr>
          <p:spPr>
            <a:xfrm>
              <a:off x="3991312" y="1870197"/>
              <a:ext cx="136584" cy="90752"/>
            </a:xfrm>
            <a:custGeom>
              <a:avLst/>
              <a:gdLst/>
              <a:ahLst/>
              <a:cxnLst/>
              <a:rect l="l" t="t" r="r" b="b"/>
              <a:pathLst>
                <a:path w="1365842" h="907518" extrusionOk="0">
                  <a:moveTo>
                    <a:pt x="1365842" y="788132"/>
                  </a:moveTo>
                  <a:lnTo>
                    <a:pt x="0" y="0"/>
                  </a:lnTo>
                  <a:lnTo>
                    <a:pt x="0" y="119387"/>
                  </a:lnTo>
                  <a:lnTo>
                    <a:pt x="1365842" y="907518"/>
                  </a:lnTo>
                  <a:lnTo>
                    <a:pt x="1365842" y="78813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890;p46">
              <a:extLst>
                <a:ext uri="{FF2B5EF4-FFF2-40B4-BE49-F238E27FC236}">
                  <a16:creationId xmlns:a16="http://schemas.microsoft.com/office/drawing/2014/main" id="{2E88D5BC-70FC-453B-A04F-A74A361CC766}"/>
                </a:ext>
              </a:extLst>
            </p:cNvPr>
            <p:cNvSpPr/>
            <p:nvPr/>
          </p:nvSpPr>
          <p:spPr>
            <a:xfrm>
              <a:off x="4141801" y="1908579"/>
              <a:ext cx="30312" cy="44115"/>
            </a:xfrm>
            <a:custGeom>
              <a:avLst/>
              <a:gdLst/>
              <a:ahLst/>
              <a:cxnLst/>
              <a:rect l="l" t="t" r="r" b="b"/>
              <a:pathLst>
                <a:path w="303121" h="441146" extrusionOk="0">
                  <a:moveTo>
                    <a:pt x="0" y="133053"/>
                  </a:moveTo>
                  <a:cubicBezTo>
                    <a:pt x="0" y="245258"/>
                    <a:pt x="68158" y="374519"/>
                    <a:pt x="151561" y="422992"/>
                  </a:cubicBezTo>
                  <a:cubicBezTo>
                    <a:pt x="234964" y="471465"/>
                    <a:pt x="303122" y="419401"/>
                    <a:pt x="303122" y="308093"/>
                  </a:cubicBezTo>
                  <a:cubicBezTo>
                    <a:pt x="303122" y="195888"/>
                    <a:pt x="234964" y="66627"/>
                    <a:pt x="151561" y="18154"/>
                  </a:cubicBezTo>
                  <a:cubicBezTo>
                    <a:pt x="67261" y="-30319"/>
                    <a:pt x="0" y="21745"/>
                    <a:pt x="0" y="1330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891;p46">
              <a:extLst>
                <a:ext uri="{FF2B5EF4-FFF2-40B4-BE49-F238E27FC236}">
                  <a16:creationId xmlns:a16="http://schemas.microsoft.com/office/drawing/2014/main" id="{FFF3EE80-8B2F-4B34-BF8F-2FBB63E0C109}"/>
                </a:ext>
              </a:extLst>
            </p:cNvPr>
            <p:cNvSpPr/>
            <p:nvPr/>
          </p:nvSpPr>
          <p:spPr>
            <a:xfrm>
              <a:off x="4219951" y="1998292"/>
              <a:ext cx="266891" cy="289849"/>
            </a:xfrm>
            <a:custGeom>
              <a:avLst/>
              <a:gdLst/>
              <a:ahLst/>
              <a:cxnLst/>
              <a:rect l="l" t="t" r="r" b="b"/>
              <a:pathLst>
                <a:path w="2668907" h="2898492" extrusionOk="0">
                  <a:moveTo>
                    <a:pt x="0" y="0"/>
                  </a:moveTo>
                  <a:lnTo>
                    <a:pt x="2668011" y="1540357"/>
                  </a:lnTo>
                  <a:lnTo>
                    <a:pt x="2668908" y="2898492"/>
                  </a:lnTo>
                  <a:lnTo>
                    <a:pt x="235861" y="1493680"/>
                  </a:lnTo>
                  <a:lnTo>
                    <a:pt x="897" y="156549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892;p46">
              <a:extLst>
                <a:ext uri="{FF2B5EF4-FFF2-40B4-BE49-F238E27FC236}">
                  <a16:creationId xmlns:a16="http://schemas.microsoft.com/office/drawing/2014/main" id="{7BC84872-7C4E-401D-96C5-5ADE2AF0ABEC}"/>
                </a:ext>
              </a:extLst>
            </p:cNvPr>
            <p:cNvSpPr/>
            <p:nvPr/>
          </p:nvSpPr>
          <p:spPr>
            <a:xfrm>
              <a:off x="4408621" y="2137934"/>
              <a:ext cx="100712" cy="95060"/>
            </a:xfrm>
            <a:custGeom>
              <a:avLst/>
              <a:gdLst/>
              <a:ahLst/>
              <a:cxnLst/>
              <a:rect l="l" t="t" r="r" b="b"/>
              <a:pathLst>
                <a:path w="1007118" h="950604" extrusionOk="0">
                  <a:moveTo>
                    <a:pt x="0" y="368931"/>
                  </a:moveTo>
                  <a:lnTo>
                    <a:pt x="0" y="0"/>
                  </a:lnTo>
                  <a:lnTo>
                    <a:pt x="1007118" y="581673"/>
                  </a:lnTo>
                  <a:lnTo>
                    <a:pt x="1007118" y="950605"/>
                  </a:lnTo>
                  <a:lnTo>
                    <a:pt x="0" y="3689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893;p46">
              <a:extLst>
                <a:ext uri="{FF2B5EF4-FFF2-40B4-BE49-F238E27FC236}">
                  <a16:creationId xmlns:a16="http://schemas.microsoft.com/office/drawing/2014/main" id="{397F07A6-6F08-48DB-9E9E-BCA3258761F4}"/>
                </a:ext>
              </a:extLst>
            </p:cNvPr>
            <p:cNvSpPr/>
            <p:nvPr/>
          </p:nvSpPr>
          <p:spPr>
            <a:xfrm>
              <a:off x="4288355" y="2070709"/>
              <a:ext cx="58472" cy="45690"/>
            </a:xfrm>
            <a:custGeom>
              <a:avLst/>
              <a:gdLst/>
              <a:ahLst/>
              <a:cxnLst/>
              <a:rect l="l" t="t" r="r" b="b"/>
              <a:pathLst>
                <a:path w="584720" h="456901" extrusionOk="0">
                  <a:moveTo>
                    <a:pt x="0" y="0"/>
                  </a:moveTo>
                  <a:lnTo>
                    <a:pt x="584721" y="337514"/>
                  </a:lnTo>
                  <a:lnTo>
                    <a:pt x="584721" y="456901"/>
                  </a:lnTo>
                  <a:lnTo>
                    <a:pt x="0" y="1193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894;p46">
              <a:extLst>
                <a:ext uri="{FF2B5EF4-FFF2-40B4-BE49-F238E27FC236}">
                  <a16:creationId xmlns:a16="http://schemas.microsoft.com/office/drawing/2014/main" id="{884D6E15-84CC-4BB3-AD2C-1F1D510ECD0F}"/>
                </a:ext>
              </a:extLst>
            </p:cNvPr>
            <p:cNvSpPr/>
            <p:nvPr/>
          </p:nvSpPr>
          <p:spPr>
            <a:xfrm>
              <a:off x="4288355" y="2094520"/>
              <a:ext cx="105555" cy="72889"/>
            </a:xfrm>
            <a:custGeom>
              <a:avLst/>
              <a:gdLst/>
              <a:ahLst/>
              <a:cxnLst/>
              <a:rect l="l" t="t" r="r" b="b"/>
              <a:pathLst>
                <a:path w="1055546" h="728886" extrusionOk="0">
                  <a:moveTo>
                    <a:pt x="0" y="0"/>
                  </a:moveTo>
                  <a:lnTo>
                    <a:pt x="1055546" y="609500"/>
                  </a:lnTo>
                  <a:lnTo>
                    <a:pt x="1055546" y="728887"/>
                  </a:lnTo>
                  <a:lnTo>
                    <a:pt x="0" y="120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895;p46">
              <a:extLst>
                <a:ext uri="{FF2B5EF4-FFF2-40B4-BE49-F238E27FC236}">
                  <a16:creationId xmlns:a16="http://schemas.microsoft.com/office/drawing/2014/main" id="{45298FCA-4426-4F73-A514-03866F2A0F7E}"/>
                </a:ext>
              </a:extLst>
            </p:cNvPr>
            <p:cNvSpPr/>
            <p:nvPr/>
          </p:nvSpPr>
          <p:spPr>
            <a:xfrm>
              <a:off x="4288355" y="2118420"/>
              <a:ext cx="136584" cy="90752"/>
            </a:xfrm>
            <a:custGeom>
              <a:avLst/>
              <a:gdLst/>
              <a:ahLst/>
              <a:cxnLst/>
              <a:rect l="l" t="t" r="r" b="b"/>
              <a:pathLst>
                <a:path w="1365842" h="907518" extrusionOk="0">
                  <a:moveTo>
                    <a:pt x="0" y="0"/>
                  </a:moveTo>
                  <a:lnTo>
                    <a:pt x="1365842" y="788132"/>
                  </a:lnTo>
                  <a:lnTo>
                    <a:pt x="1365842" y="907518"/>
                  </a:lnTo>
                  <a:lnTo>
                    <a:pt x="0" y="1193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896;p46">
              <a:extLst>
                <a:ext uri="{FF2B5EF4-FFF2-40B4-BE49-F238E27FC236}">
                  <a16:creationId xmlns:a16="http://schemas.microsoft.com/office/drawing/2014/main" id="{2A478FEF-CEE8-4B64-8D1E-833FB38EA084}"/>
                </a:ext>
              </a:extLst>
            </p:cNvPr>
            <p:cNvSpPr/>
            <p:nvPr/>
          </p:nvSpPr>
          <p:spPr>
            <a:xfrm>
              <a:off x="4243825" y="2044090"/>
              <a:ext cx="30312" cy="44141"/>
            </a:xfrm>
            <a:custGeom>
              <a:avLst/>
              <a:gdLst/>
              <a:ahLst/>
              <a:cxnLst/>
              <a:rect l="l" t="t" r="r" b="b"/>
              <a:pathLst>
                <a:path w="303121" h="441407" extrusionOk="0">
                  <a:moveTo>
                    <a:pt x="303122" y="308224"/>
                  </a:moveTo>
                  <a:cubicBezTo>
                    <a:pt x="303122" y="420430"/>
                    <a:pt x="235861" y="471595"/>
                    <a:pt x="151561" y="423122"/>
                  </a:cubicBezTo>
                  <a:cubicBezTo>
                    <a:pt x="68157" y="374649"/>
                    <a:pt x="0" y="244491"/>
                    <a:pt x="0" y="133183"/>
                  </a:cubicBezTo>
                  <a:cubicBezTo>
                    <a:pt x="0" y="20978"/>
                    <a:pt x="67261" y="-30188"/>
                    <a:pt x="151561" y="18285"/>
                  </a:cubicBezTo>
                  <a:cubicBezTo>
                    <a:pt x="234964" y="66758"/>
                    <a:pt x="302225" y="196916"/>
                    <a:pt x="303122" y="308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897;p46">
              <a:extLst>
                <a:ext uri="{FF2B5EF4-FFF2-40B4-BE49-F238E27FC236}">
                  <a16:creationId xmlns:a16="http://schemas.microsoft.com/office/drawing/2014/main" id="{0002BDB6-F792-4618-A1EC-13EA490C4379}"/>
                </a:ext>
              </a:extLst>
            </p:cNvPr>
            <p:cNvSpPr/>
            <p:nvPr/>
          </p:nvSpPr>
          <p:spPr>
            <a:xfrm>
              <a:off x="4037451" y="1690900"/>
              <a:ext cx="70758" cy="120553"/>
            </a:xfrm>
            <a:custGeom>
              <a:avLst/>
              <a:gdLst/>
              <a:ahLst/>
              <a:cxnLst/>
              <a:rect l="l" t="t" r="r" b="b"/>
              <a:pathLst>
                <a:path w="707583" h="1205535" extrusionOk="0">
                  <a:moveTo>
                    <a:pt x="383835" y="350979"/>
                  </a:moveTo>
                  <a:lnTo>
                    <a:pt x="0" y="129261"/>
                  </a:lnTo>
                  <a:lnTo>
                    <a:pt x="0" y="0"/>
                  </a:lnTo>
                  <a:lnTo>
                    <a:pt x="383835" y="221718"/>
                  </a:lnTo>
                  <a:cubicBezTo>
                    <a:pt x="415223" y="239671"/>
                    <a:pt x="460961" y="276474"/>
                    <a:pt x="499524" y="333026"/>
                  </a:cubicBezTo>
                  <a:cubicBezTo>
                    <a:pt x="541674" y="393168"/>
                    <a:pt x="571268" y="469468"/>
                    <a:pt x="571268" y="552051"/>
                  </a:cubicBezTo>
                  <a:cubicBezTo>
                    <a:pt x="571268" y="643611"/>
                    <a:pt x="547951" y="695674"/>
                    <a:pt x="504008" y="710036"/>
                  </a:cubicBezTo>
                  <a:cubicBezTo>
                    <a:pt x="462754" y="723501"/>
                    <a:pt x="413430" y="700162"/>
                    <a:pt x="383835" y="683107"/>
                  </a:cubicBezTo>
                  <a:lnTo>
                    <a:pt x="225996" y="591547"/>
                  </a:lnTo>
                  <a:lnTo>
                    <a:pt x="225099" y="590650"/>
                  </a:lnTo>
                  <a:cubicBezTo>
                    <a:pt x="211647" y="582571"/>
                    <a:pt x="190124" y="574492"/>
                    <a:pt x="173084" y="579878"/>
                  </a:cubicBezTo>
                  <a:cubicBezTo>
                    <a:pt x="158736" y="584366"/>
                    <a:pt x="143490" y="597831"/>
                    <a:pt x="143490" y="648997"/>
                  </a:cubicBezTo>
                  <a:cubicBezTo>
                    <a:pt x="143490" y="700162"/>
                    <a:pt x="159632" y="730682"/>
                    <a:pt x="172188" y="749533"/>
                  </a:cubicBezTo>
                  <a:cubicBezTo>
                    <a:pt x="188330" y="772872"/>
                    <a:pt x="209854" y="789029"/>
                    <a:pt x="223306" y="796210"/>
                  </a:cubicBezTo>
                  <a:lnTo>
                    <a:pt x="225099" y="797108"/>
                  </a:lnTo>
                  <a:lnTo>
                    <a:pt x="707584" y="1076275"/>
                  </a:lnTo>
                  <a:lnTo>
                    <a:pt x="707584" y="1205536"/>
                  </a:lnTo>
                  <a:lnTo>
                    <a:pt x="227790" y="928164"/>
                  </a:lnTo>
                  <a:cubicBezTo>
                    <a:pt x="194608" y="911109"/>
                    <a:pt x="147077" y="874305"/>
                    <a:pt x="105824" y="816856"/>
                  </a:cubicBezTo>
                  <a:cubicBezTo>
                    <a:pt x="60983" y="753123"/>
                    <a:pt x="30492" y="673233"/>
                    <a:pt x="30492" y="584366"/>
                  </a:cubicBezTo>
                  <a:cubicBezTo>
                    <a:pt x="30492" y="495499"/>
                    <a:pt x="60983" y="450617"/>
                    <a:pt x="104927" y="438050"/>
                  </a:cubicBezTo>
                  <a:cubicBezTo>
                    <a:pt x="146180" y="426381"/>
                    <a:pt x="193711" y="443436"/>
                    <a:pt x="226893" y="463184"/>
                  </a:cubicBezTo>
                  <a:lnTo>
                    <a:pt x="382938" y="553846"/>
                  </a:lnTo>
                  <a:cubicBezTo>
                    <a:pt x="405358" y="567311"/>
                    <a:pt x="422398" y="572697"/>
                    <a:pt x="434056" y="569106"/>
                  </a:cubicBezTo>
                  <a:cubicBezTo>
                    <a:pt x="443024" y="566413"/>
                    <a:pt x="459167" y="553846"/>
                    <a:pt x="459167" y="488318"/>
                  </a:cubicBezTo>
                  <a:cubicBezTo>
                    <a:pt x="459167" y="445231"/>
                    <a:pt x="445715" y="417404"/>
                    <a:pt x="432263" y="399452"/>
                  </a:cubicBezTo>
                  <a:cubicBezTo>
                    <a:pt x="417017" y="375215"/>
                    <a:pt x="397287" y="358160"/>
                    <a:pt x="383835" y="350979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898;p46">
              <a:extLst>
                <a:ext uri="{FF2B5EF4-FFF2-40B4-BE49-F238E27FC236}">
                  <a16:creationId xmlns:a16="http://schemas.microsoft.com/office/drawing/2014/main" id="{D9C0A0C2-8DDD-4433-9A37-7BC46ABE2A47}"/>
                </a:ext>
              </a:extLst>
            </p:cNvPr>
            <p:cNvSpPr/>
            <p:nvPr/>
          </p:nvSpPr>
          <p:spPr>
            <a:xfrm>
              <a:off x="4014292" y="1669586"/>
              <a:ext cx="30312" cy="45529"/>
            </a:xfrm>
            <a:custGeom>
              <a:avLst/>
              <a:gdLst/>
              <a:ahLst/>
              <a:cxnLst/>
              <a:rect l="l" t="t" r="r" b="b"/>
              <a:pathLst>
                <a:path w="303121" h="455290" extrusionOk="0">
                  <a:moveTo>
                    <a:pt x="303122" y="315166"/>
                  </a:moveTo>
                  <a:cubicBezTo>
                    <a:pt x="303122" y="430962"/>
                    <a:pt x="234964" y="485718"/>
                    <a:pt x="151561" y="438143"/>
                  </a:cubicBezTo>
                  <a:cubicBezTo>
                    <a:pt x="68158" y="389670"/>
                    <a:pt x="0" y="256819"/>
                    <a:pt x="0" y="140125"/>
                  </a:cubicBezTo>
                  <a:cubicBezTo>
                    <a:pt x="0" y="24329"/>
                    <a:pt x="68158" y="-30427"/>
                    <a:pt x="151561" y="17148"/>
                  </a:cubicBezTo>
                  <a:cubicBezTo>
                    <a:pt x="234964" y="65620"/>
                    <a:pt x="303122" y="199369"/>
                    <a:pt x="303122" y="3151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899;p46">
              <a:extLst>
                <a:ext uri="{FF2B5EF4-FFF2-40B4-BE49-F238E27FC236}">
                  <a16:creationId xmlns:a16="http://schemas.microsoft.com/office/drawing/2014/main" id="{A6DE7FF3-70C2-4CF4-AB9C-81BAE12B4A0C}"/>
                </a:ext>
              </a:extLst>
            </p:cNvPr>
            <p:cNvSpPr/>
            <p:nvPr/>
          </p:nvSpPr>
          <p:spPr>
            <a:xfrm>
              <a:off x="4097450" y="1784165"/>
              <a:ext cx="30312" cy="45529"/>
            </a:xfrm>
            <a:custGeom>
              <a:avLst/>
              <a:gdLst/>
              <a:ahLst/>
              <a:cxnLst/>
              <a:rect l="l" t="t" r="r" b="b"/>
              <a:pathLst>
                <a:path w="303121" h="455290" extrusionOk="0">
                  <a:moveTo>
                    <a:pt x="303122" y="315166"/>
                  </a:moveTo>
                  <a:cubicBezTo>
                    <a:pt x="303122" y="430962"/>
                    <a:pt x="234964" y="485718"/>
                    <a:pt x="151561" y="438143"/>
                  </a:cubicBezTo>
                  <a:cubicBezTo>
                    <a:pt x="68158" y="389670"/>
                    <a:pt x="0" y="256819"/>
                    <a:pt x="0" y="140125"/>
                  </a:cubicBezTo>
                  <a:cubicBezTo>
                    <a:pt x="0" y="24329"/>
                    <a:pt x="68158" y="-30427"/>
                    <a:pt x="151561" y="17148"/>
                  </a:cubicBezTo>
                  <a:cubicBezTo>
                    <a:pt x="234964" y="65620"/>
                    <a:pt x="303122" y="199369"/>
                    <a:pt x="303122" y="3151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900;p46">
              <a:extLst>
                <a:ext uri="{FF2B5EF4-FFF2-40B4-BE49-F238E27FC236}">
                  <a16:creationId xmlns:a16="http://schemas.microsoft.com/office/drawing/2014/main" id="{20CA019B-98D5-4960-8A94-CC5C823B7627}"/>
                </a:ext>
              </a:extLst>
            </p:cNvPr>
            <p:cNvSpPr/>
            <p:nvPr/>
          </p:nvSpPr>
          <p:spPr>
            <a:xfrm>
              <a:off x="4179263" y="2187131"/>
              <a:ext cx="48613" cy="64577"/>
            </a:xfrm>
            <a:custGeom>
              <a:avLst/>
              <a:gdLst/>
              <a:ahLst/>
              <a:cxnLst/>
              <a:rect l="l" t="t" r="r" b="b"/>
              <a:pathLst>
                <a:path w="486133" h="645773" extrusionOk="0">
                  <a:moveTo>
                    <a:pt x="243067" y="645774"/>
                  </a:moveTo>
                  <a:cubicBezTo>
                    <a:pt x="-231346" y="34479"/>
                    <a:pt x="112132" y="-185444"/>
                    <a:pt x="243067" y="171818"/>
                  </a:cubicBezTo>
                  <a:cubicBezTo>
                    <a:pt x="374001" y="-34640"/>
                    <a:pt x="717479" y="582939"/>
                    <a:pt x="243067" y="64577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1341;p47">
            <a:extLst>
              <a:ext uri="{FF2B5EF4-FFF2-40B4-BE49-F238E27FC236}">
                <a16:creationId xmlns:a16="http://schemas.microsoft.com/office/drawing/2014/main" id="{15F3856A-F62E-4241-B682-37C4BF376E45}"/>
              </a:ext>
            </a:extLst>
          </p:cNvPr>
          <p:cNvGrpSpPr/>
          <p:nvPr/>
        </p:nvGrpSpPr>
        <p:grpSpPr>
          <a:xfrm>
            <a:off x="8001099" y="454950"/>
            <a:ext cx="673140" cy="646409"/>
            <a:chOff x="3918650" y="293075"/>
            <a:chExt cx="488500" cy="412775"/>
          </a:xfrm>
        </p:grpSpPr>
        <p:sp>
          <p:nvSpPr>
            <p:cNvPr id="35" name="Google Shape;1342;p47">
              <a:extLst>
                <a:ext uri="{FF2B5EF4-FFF2-40B4-BE49-F238E27FC236}">
                  <a16:creationId xmlns:a16="http://schemas.microsoft.com/office/drawing/2014/main" id="{1DD3FF35-0DB9-458F-9C66-A1E4B2171E7F}"/>
                </a:ext>
              </a:extLst>
            </p:cNvPr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" name="Google Shape;1343;p47">
              <a:extLst>
                <a:ext uri="{FF2B5EF4-FFF2-40B4-BE49-F238E27FC236}">
                  <a16:creationId xmlns:a16="http://schemas.microsoft.com/office/drawing/2014/main" id="{D6EA501B-F5E0-4A90-98C4-8CD01E11969D}"/>
                </a:ext>
              </a:extLst>
            </p:cNvPr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" name="Google Shape;1344;p47">
              <a:extLst>
                <a:ext uri="{FF2B5EF4-FFF2-40B4-BE49-F238E27FC236}">
                  <a16:creationId xmlns:a16="http://schemas.microsoft.com/office/drawing/2014/main" id="{A89FD3F8-A5F9-45C9-B528-A1CBFE5264A5}"/>
                </a:ext>
              </a:extLst>
            </p:cNvPr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8" name="Google Shape;1372;p47">
            <a:extLst>
              <a:ext uri="{FF2B5EF4-FFF2-40B4-BE49-F238E27FC236}">
                <a16:creationId xmlns:a16="http://schemas.microsoft.com/office/drawing/2014/main" id="{2B152128-4E42-47EB-96DD-07152E8584A3}"/>
              </a:ext>
            </a:extLst>
          </p:cNvPr>
          <p:cNvGrpSpPr/>
          <p:nvPr/>
        </p:nvGrpSpPr>
        <p:grpSpPr>
          <a:xfrm>
            <a:off x="8002702" y="1618205"/>
            <a:ext cx="738795" cy="727092"/>
            <a:chOff x="6660750" y="298550"/>
            <a:chExt cx="396900" cy="396300"/>
          </a:xfrm>
        </p:grpSpPr>
        <p:sp>
          <p:nvSpPr>
            <p:cNvPr id="39" name="Google Shape;1373;p47">
              <a:extLst>
                <a:ext uri="{FF2B5EF4-FFF2-40B4-BE49-F238E27FC236}">
                  <a16:creationId xmlns:a16="http://schemas.microsoft.com/office/drawing/2014/main" id="{11392F29-0487-471D-A5B2-5ABAC4985CE3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40" name="Google Shape;1374;p47">
              <a:extLst>
                <a:ext uri="{FF2B5EF4-FFF2-40B4-BE49-F238E27FC236}">
                  <a16:creationId xmlns:a16="http://schemas.microsoft.com/office/drawing/2014/main" id="{E999C253-9C82-476A-98EC-1C139BB57A15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" name="Google Shape;1479;p47">
            <a:extLst>
              <a:ext uri="{FF2B5EF4-FFF2-40B4-BE49-F238E27FC236}">
                <a16:creationId xmlns:a16="http://schemas.microsoft.com/office/drawing/2014/main" id="{E2984FA2-4DFB-4C62-B838-848C53C32E43}"/>
              </a:ext>
            </a:extLst>
          </p:cNvPr>
          <p:cNvSpPr/>
          <p:nvPr/>
        </p:nvSpPr>
        <p:spPr>
          <a:xfrm>
            <a:off x="8046261" y="2661528"/>
            <a:ext cx="673140" cy="671762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grpSp>
        <p:nvGrpSpPr>
          <p:cNvPr id="42" name="Google Shape;1583;p47">
            <a:extLst>
              <a:ext uri="{FF2B5EF4-FFF2-40B4-BE49-F238E27FC236}">
                <a16:creationId xmlns:a16="http://schemas.microsoft.com/office/drawing/2014/main" id="{0F2EA754-65CD-4709-A6B4-ADDF159CBB37}"/>
              </a:ext>
            </a:extLst>
          </p:cNvPr>
          <p:cNvGrpSpPr/>
          <p:nvPr/>
        </p:nvGrpSpPr>
        <p:grpSpPr>
          <a:xfrm>
            <a:off x="8002702" y="3705553"/>
            <a:ext cx="835539" cy="858666"/>
            <a:chOff x="5241175" y="4959100"/>
            <a:chExt cx="539775" cy="517775"/>
          </a:xfrm>
        </p:grpSpPr>
        <p:sp>
          <p:nvSpPr>
            <p:cNvPr id="43" name="Google Shape;1584;p47">
              <a:extLst>
                <a:ext uri="{FF2B5EF4-FFF2-40B4-BE49-F238E27FC236}">
                  <a16:creationId xmlns:a16="http://schemas.microsoft.com/office/drawing/2014/main" id="{9F59DF0D-9F59-4167-AA1D-E2FAF97820C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" name="Google Shape;1585;p47">
              <a:extLst>
                <a:ext uri="{FF2B5EF4-FFF2-40B4-BE49-F238E27FC236}">
                  <a16:creationId xmlns:a16="http://schemas.microsoft.com/office/drawing/2014/main" id="{6FA9607B-7F69-4ECB-8C3A-32B95BB4FED4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" name="Google Shape;1586;p47">
              <a:extLst>
                <a:ext uri="{FF2B5EF4-FFF2-40B4-BE49-F238E27FC236}">
                  <a16:creationId xmlns:a16="http://schemas.microsoft.com/office/drawing/2014/main" id="{5DFA8CE6-AE52-4986-934E-9BE47FC7B144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" name="Google Shape;1587;p47">
              <a:extLst>
                <a:ext uri="{FF2B5EF4-FFF2-40B4-BE49-F238E27FC236}">
                  <a16:creationId xmlns:a16="http://schemas.microsoft.com/office/drawing/2014/main" id="{AF055895-E0EB-4585-A92F-8FC83DFFFF39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" name="Google Shape;1588;p47">
              <a:extLst>
                <a:ext uri="{FF2B5EF4-FFF2-40B4-BE49-F238E27FC236}">
                  <a16:creationId xmlns:a16="http://schemas.microsoft.com/office/drawing/2014/main" id="{9CC7E83D-DFAB-4C26-84DA-7511C3C119A0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" name="Google Shape;1589;p47">
              <a:extLst>
                <a:ext uri="{FF2B5EF4-FFF2-40B4-BE49-F238E27FC236}">
                  <a16:creationId xmlns:a16="http://schemas.microsoft.com/office/drawing/2014/main" id="{097D7F36-DA3F-489D-BCCB-A00A975672D8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33"/>
          <p:cNvPicPr preferRelativeResize="0"/>
          <p:nvPr/>
        </p:nvPicPr>
        <p:blipFill rotWithShape="1">
          <a:blip r:embed="rId3">
            <a:alphaModFix amt="50000"/>
          </a:blip>
          <a:srcRect r="48387"/>
          <a:stretch/>
        </p:blipFill>
        <p:spPr>
          <a:xfrm>
            <a:off x="34200" y="-15847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3"/>
          <p:cNvSpPr txBox="1">
            <a:spLocks noGrp="1"/>
          </p:cNvSpPr>
          <p:nvPr>
            <p:ph type="ctrTitle" idx="4294967295"/>
          </p:nvPr>
        </p:nvSpPr>
        <p:spPr>
          <a:xfrm>
            <a:off x="855300" y="1991850"/>
            <a:ext cx="2606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471" name="Google Shape;471;p3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7" name="Grupo 7">
            <a:extLst>
              <a:ext uri="{FF2B5EF4-FFF2-40B4-BE49-F238E27FC236}">
                <a16:creationId xmlns:a16="http://schemas.microsoft.com/office/drawing/2014/main" id="{0056AE73-54D8-4D34-8C7E-41558234F015}"/>
              </a:ext>
            </a:extLst>
          </p:cNvPr>
          <p:cNvGrpSpPr/>
          <p:nvPr/>
        </p:nvGrpSpPr>
        <p:grpSpPr>
          <a:xfrm>
            <a:off x="4479764" y="396690"/>
            <a:ext cx="3477800" cy="2191509"/>
            <a:chOff x="5449890" y="2388596"/>
            <a:chExt cx="677099" cy="759637"/>
          </a:xfrm>
        </p:grpSpPr>
        <p:sp>
          <p:nvSpPr>
            <p:cNvPr id="8" name="Google Shape;1302;p46">
              <a:extLst>
                <a:ext uri="{FF2B5EF4-FFF2-40B4-BE49-F238E27FC236}">
                  <a16:creationId xmlns:a16="http://schemas.microsoft.com/office/drawing/2014/main" id="{251A6926-A7BE-4B17-B2FC-703ACC25CF7E}"/>
                </a:ext>
              </a:extLst>
            </p:cNvPr>
            <p:cNvSpPr/>
            <p:nvPr/>
          </p:nvSpPr>
          <p:spPr>
            <a:xfrm>
              <a:off x="5585132" y="2388596"/>
              <a:ext cx="505459" cy="685066"/>
            </a:xfrm>
            <a:custGeom>
              <a:avLst/>
              <a:gdLst/>
              <a:ahLst/>
              <a:cxnLst/>
              <a:rect l="l" t="t" r="r" b="b"/>
              <a:pathLst>
                <a:path w="5054590" h="6850657" extrusionOk="0">
                  <a:moveTo>
                    <a:pt x="735" y="0"/>
                  </a:moveTo>
                  <a:lnTo>
                    <a:pt x="5054591" y="2915017"/>
                  </a:lnTo>
                  <a:lnTo>
                    <a:pt x="5053856" y="6850657"/>
                  </a:lnTo>
                  <a:lnTo>
                    <a:pt x="0" y="3935640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303;p46">
              <a:extLst>
                <a:ext uri="{FF2B5EF4-FFF2-40B4-BE49-F238E27FC236}">
                  <a16:creationId xmlns:a16="http://schemas.microsoft.com/office/drawing/2014/main" id="{69246895-7885-4D10-8C68-FBAE3CAC0167}"/>
                </a:ext>
              </a:extLst>
            </p:cNvPr>
            <p:cNvSpPr/>
            <p:nvPr/>
          </p:nvSpPr>
          <p:spPr>
            <a:xfrm>
              <a:off x="5561622" y="2401314"/>
              <a:ext cx="505459" cy="685066"/>
            </a:xfrm>
            <a:custGeom>
              <a:avLst/>
              <a:gdLst/>
              <a:ahLst/>
              <a:cxnLst/>
              <a:rect l="l" t="t" r="r" b="b"/>
              <a:pathLst>
                <a:path w="5054590" h="6850657" extrusionOk="0">
                  <a:moveTo>
                    <a:pt x="735" y="0"/>
                  </a:moveTo>
                  <a:lnTo>
                    <a:pt x="5054591" y="2915017"/>
                  </a:lnTo>
                  <a:lnTo>
                    <a:pt x="5053856" y="6850657"/>
                  </a:lnTo>
                  <a:lnTo>
                    <a:pt x="0" y="3935640"/>
                  </a:lnTo>
                  <a:lnTo>
                    <a:pt x="73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304;p46">
              <a:extLst>
                <a:ext uri="{FF2B5EF4-FFF2-40B4-BE49-F238E27FC236}">
                  <a16:creationId xmlns:a16="http://schemas.microsoft.com/office/drawing/2014/main" id="{6812ADD1-9BDE-414F-B84E-F0E570614309}"/>
                </a:ext>
              </a:extLst>
            </p:cNvPr>
            <p:cNvSpPr/>
            <p:nvPr/>
          </p:nvSpPr>
          <p:spPr>
            <a:xfrm>
              <a:off x="5561695" y="2401314"/>
              <a:ext cx="504724" cy="344515"/>
            </a:xfrm>
            <a:custGeom>
              <a:avLst/>
              <a:gdLst/>
              <a:ahLst/>
              <a:cxnLst/>
              <a:rect l="l" t="t" r="r" b="b"/>
              <a:pathLst>
                <a:path w="5047243" h="3445153" extrusionOk="0">
                  <a:moveTo>
                    <a:pt x="0" y="0"/>
                  </a:moveTo>
                  <a:lnTo>
                    <a:pt x="5047243" y="2911346"/>
                  </a:lnTo>
                  <a:lnTo>
                    <a:pt x="5047243" y="3445154"/>
                  </a:lnTo>
                  <a:lnTo>
                    <a:pt x="0" y="5338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305;p46">
              <a:extLst>
                <a:ext uri="{FF2B5EF4-FFF2-40B4-BE49-F238E27FC236}">
                  <a16:creationId xmlns:a16="http://schemas.microsoft.com/office/drawing/2014/main" id="{7C51E4F2-6399-4BFC-8150-F0874819014E}"/>
                </a:ext>
              </a:extLst>
            </p:cNvPr>
            <p:cNvSpPr/>
            <p:nvPr/>
          </p:nvSpPr>
          <p:spPr>
            <a:xfrm>
              <a:off x="5514148" y="2579096"/>
              <a:ext cx="130645" cy="111534"/>
            </a:xfrm>
            <a:custGeom>
              <a:avLst/>
              <a:gdLst/>
              <a:ahLst/>
              <a:cxnLst/>
              <a:rect l="l" t="t" r="r" b="b"/>
              <a:pathLst>
                <a:path w="1306448" h="1115342" extrusionOk="0">
                  <a:moveTo>
                    <a:pt x="0" y="0"/>
                  </a:moveTo>
                  <a:lnTo>
                    <a:pt x="1306449" y="753352"/>
                  </a:lnTo>
                  <a:lnTo>
                    <a:pt x="1306449" y="1115343"/>
                  </a:lnTo>
                  <a:lnTo>
                    <a:pt x="0" y="361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306;p46">
              <a:extLst>
                <a:ext uri="{FF2B5EF4-FFF2-40B4-BE49-F238E27FC236}">
                  <a16:creationId xmlns:a16="http://schemas.microsoft.com/office/drawing/2014/main" id="{FB2B5AC3-0CB8-43E2-B603-FCD380C6543A}"/>
                </a:ext>
              </a:extLst>
            </p:cNvPr>
            <p:cNvSpPr/>
            <p:nvPr/>
          </p:nvSpPr>
          <p:spPr>
            <a:xfrm>
              <a:off x="5873279" y="2780382"/>
              <a:ext cx="130645" cy="111534"/>
            </a:xfrm>
            <a:custGeom>
              <a:avLst/>
              <a:gdLst/>
              <a:ahLst/>
              <a:cxnLst/>
              <a:rect l="l" t="t" r="r" b="b"/>
              <a:pathLst>
                <a:path w="1306449" h="1115343" extrusionOk="0">
                  <a:moveTo>
                    <a:pt x="0" y="0"/>
                  </a:moveTo>
                  <a:lnTo>
                    <a:pt x="1306449" y="753352"/>
                  </a:lnTo>
                  <a:lnTo>
                    <a:pt x="1306449" y="1115343"/>
                  </a:lnTo>
                  <a:lnTo>
                    <a:pt x="0" y="361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07;p46">
              <a:extLst>
                <a:ext uri="{FF2B5EF4-FFF2-40B4-BE49-F238E27FC236}">
                  <a16:creationId xmlns:a16="http://schemas.microsoft.com/office/drawing/2014/main" id="{7743FD97-7629-4481-BD21-4213AC989908}"/>
                </a:ext>
              </a:extLst>
            </p:cNvPr>
            <p:cNvSpPr/>
            <p:nvPr/>
          </p:nvSpPr>
          <p:spPr>
            <a:xfrm>
              <a:off x="5595689" y="2548855"/>
              <a:ext cx="289946" cy="179600"/>
            </a:xfrm>
            <a:custGeom>
              <a:avLst/>
              <a:gdLst/>
              <a:ahLst/>
              <a:cxnLst/>
              <a:rect l="l" t="t" r="r" b="b"/>
              <a:pathLst>
                <a:path w="2899464" h="1796003" extrusionOk="0">
                  <a:moveTo>
                    <a:pt x="0" y="0"/>
                  </a:moveTo>
                  <a:lnTo>
                    <a:pt x="2899464" y="1672647"/>
                  </a:lnTo>
                  <a:lnTo>
                    <a:pt x="2899464" y="1796003"/>
                  </a:lnTo>
                  <a:lnTo>
                    <a:pt x="0" y="1240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308;p46">
              <a:extLst>
                <a:ext uri="{FF2B5EF4-FFF2-40B4-BE49-F238E27FC236}">
                  <a16:creationId xmlns:a16="http://schemas.microsoft.com/office/drawing/2014/main" id="{C75D2B64-E6DE-4D26-BD60-EDFC731B9115}"/>
                </a:ext>
              </a:extLst>
            </p:cNvPr>
            <p:cNvSpPr/>
            <p:nvPr/>
          </p:nvSpPr>
          <p:spPr>
            <a:xfrm>
              <a:off x="5595689" y="2573678"/>
              <a:ext cx="250194" cy="156618"/>
            </a:xfrm>
            <a:custGeom>
              <a:avLst/>
              <a:gdLst/>
              <a:ahLst/>
              <a:cxnLst/>
              <a:rect l="l" t="t" r="r" b="b"/>
              <a:pathLst>
                <a:path w="2501945" h="1566179" extrusionOk="0">
                  <a:moveTo>
                    <a:pt x="0" y="0"/>
                  </a:moveTo>
                  <a:lnTo>
                    <a:pt x="2501946" y="1442823"/>
                  </a:lnTo>
                  <a:lnTo>
                    <a:pt x="2501946" y="1566179"/>
                  </a:lnTo>
                  <a:lnTo>
                    <a:pt x="0" y="1233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309;p46">
              <a:extLst>
                <a:ext uri="{FF2B5EF4-FFF2-40B4-BE49-F238E27FC236}">
                  <a16:creationId xmlns:a16="http://schemas.microsoft.com/office/drawing/2014/main" id="{A73F5406-655B-4CF9-9B78-4EDD0CA845E5}"/>
                </a:ext>
              </a:extLst>
            </p:cNvPr>
            <p:cNvSpPr/>
            <p:nvPr/>
          </p:nvSpPr>
          <p:spPr>
            <a:xfrm>
              <a:off x="5595689" y="2598207"/>
              <a:ext cx="212867" cy="135104"/>
            </a:xfrm>
            <a:custGeom>
              <a:avLst/>
              <a:gdLst/>
              <a:ahLst/>
              <a:cxnLst/>
              <a:rect l="l" t="t" r="r" b="b"/>
              <a:pathLst>
                <a:path w="2128674" h="1351040" extrusionOk="0">
                  <a:moveTo>
                    <a:pt x="0" y="0"/>
                  </a:moveTo>
                  <a:lnTo>
                    <a:pt x="2128674" y="1227685"/>
                  </a:lnTo>
                  <a:lnTo>
                    <a:pt x="2128674" y="1351041"/>
                  </a:lnTo>
                  <a:lnTo>
                    <a:pt x="0" y="1233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310;p46">
              <a:extLst>
                <a:ext uri="{FF2B5EF4-FFF2-40B4-BE49-F238E27FC236}">
                  <a16:creationId xmlns:a16="http://schemas.microsoft.com/office/drawing/2014/main" id="{C8A2E6D3-695B-4402-83EE-CDA1EEC90D7C}"/>
                </a:ext>
              </a:extLst>
            </p:cNvPr>
            <p:cNvSpPr/>
            <p:nvPr/>
          </p:nvSpPr>
          <p:spPr>
            <a:xfrm>
              <a:off x="5474506" y="2661489"/>
              <a:ext cx="212280" cy="231733"/>
            </a:xfrm>
            <a:custGeom>
              <a:avLst/>
              <a:gdLst/>
              <a:ahLst/>
              <a:cxnLst/>
              <a:rect l="l" t="t" r="r" b="b"/>
              <a:pathLst>
                <a:path w="2122796" h="2317328" extrusionOk="0">
                  <a:moveTo>
                    <a:pt x="0" y="0"/>
                  </a:moveTo>
                  <a:lnTo>
                    <a:pt x="2122796" y="1224014"/>
                  </a:lnTo>
                  <a:lnTo>
                    <a:pt x="2122796" y="2317328"/>
                  </a:lnTo>
                  <a:lnTo>
                    <a:pt x="0" y="10933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311;p46">
              <a:extLst>
                <a:ext uri="{FF2B5EF4-FFF2-40B4-BE49-F238E27FC236}">
                  <a16:creationId xmlns:a16="http://schemas.microsoft.com/office/drawing/2014/main" id="{05FE71E4-4EEF-4046-93C6-A21BF01CFDC3}"/>
                </a:ext>
              </a:extLst>
            </p:cNvPr>
            <p:cNvSpPr/>
            <p:nvPr/>
          </p:nvSpPr>
          <p:spPr>
            <a:xfrm>
              <a:off x="5595689" y="2437983"/>
              <a:ext cx="20868" cy="31247"/>
            </a:xfrm>
            <a:custGeom>
              <a:avLst/>
              <a:gdLst/>
              <a:ahLst/>
              <a:cxnLst/>
              <a:rect l="l" t="t" r="r" b="b"/>
              <a:pathLst>
                <a:path w="208679" h="312470" extrusionOk="0">
                  <a:moveTo>
                    <a:pt x="208679" y="216028"/>
                  </a:moveTo>
                  <a:cubicBezTo>
                    <a:pt x="208679" y="296062"/>
                    <a:pt x="161653" y="333509"/>
                    <a:pt x="104340" y="300468"/>
                  </a:cubicBezTo>
                  <a:cubicBezTo>
                    <a:pt x="47026" y="267426"/>
                    <a:pt x="0" y="175643"/>
                    <a:pt x="0" y="96343"/>
                  </a:cubicBezTo>
                  <a:cubicBezTo>
                    <a:pt x="0" y="17043"/>
                    <a:pt x="47026" y="-21139"/>
                    <a:pt x="104340" y="11903"/>
                  </a:cubicBezTo>
                  <a:cubicBezTo>
                    <a:pt x="161653" y="44945"/>
                    <a:pt x="208679" y="136727"/>
                    <a:pt x="208679" y="216028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312;p46">
              <a:extLst>
                <a:ext uri="{FF2B5EF4-FFF2-40B4-BE49-F238E27FC236}">
                  <a16:creationId xmlns:a16="http://schemas.microsoft.com/office/drawing/2014/main" id="{C8BF6117-B976-401F-8F14-A1565895D81F}"/>
                </a:ext>
              </a:extLst>
            </p:cNvPr>
            <p:cNvSpPr/>
            <p:nvPr/>
          </p:nvSpPr>
          <p:spPr>
            <a:xfrm>
              <a:off x="5872018" y="2838394"/>
              <a:ext cx="254971" cy="256404"/>
            </a:xfrm>
            <a:custGeom>
              <a:avLst/>
              <a:gdLst/>
              <a:ahLst/>
              <a:cxnLst/>
              <a:rect l="l" t="t" r="r" b="b"/>
              <a:pathLst>
                <a:path w="2549706" h="2564040" extrusionOk="0">
                  <a:moveTo>
                    <a:pt x="0" y="0"/>
                  </a:moveTo>
                  <a:lnTo>
                    <a:pt x="2549707" y="1470725"/>
                  </a:lnTo>
                  <a:lnTo>
                    <a:pt x="2549707" y="2564040"/>
                  </a:lnTo>
                  <a:lnTo>
                    <a:pt x="0" y="109331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313;p46">
              <a:extLst>
                <a:ext uri="{FF2B5EF4-FFF2-40B4-BE49-F238E27FC236}">
                  <a16:creationId xmlns:a16="http://schemas.microsoft.com/office/drawing/2014/main" id="{EEC4D2F9-E3E9-4C4F-9350-954455555BD2}"/>
                </a:ext>
              </a:extLst>
            </p:cNvPr>
            <p:cNvSpPr/>
            <p:nvPr/>
          </p:nvSpPr>
          <p:spPr>
            <a:xfrm>
              <a:off x="5890847" y="2871416"/>
              <a:ext cx="38429" cy="58374"/>
            </a:xfrm>
            <a:custGeom>
              <a:avLst/>
              <a:gdLst/>
              <a:ahLst/>
              <a:cxnLst/>
              <a:rect l="l" t="t" r="r" b="b"/>
              <a:pathLst>
                <a:path w="384292" h="583737" extrusionOk="0">
                  <a:moveTo>
                    <a:pt x="0" y="0"/>
                  </a:moveTo>
                  <a:lnTo>
                    <a:pt x="384293" y="221747"/>
                  </a:lnTo>
                  <a:lnTo>
                    <a:pt x="384293" y="583738"/>
                  </a:lnTo>
                  <a:lnTo>
                    <a:pt x="0" y="361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314;p46">
              <a:extLst>
                <a:ext uri="{FF2B5EF4-FFF2-40B4-BE49-F238E27FC236}">
                  <a16:creationId xmlns:a16="http://schemas.microsoft.com/office/drawing/2014/main" id="{72E5250E-15FE-4C66-AD38-2182CAFE6F1F}"/>
                </a:ext>
              </a:extLst>
            </p:cNvPr>
            <p:cNvSpPr/>
            <p:nvPr/>
          </p:nvSpPr>
          <p:spPr>
            <a:xfrm>
              <a:off x="5938027" y="2899900"/>
              <a:ext cx="38429" cy="58374"/>
            </a:xfrm>
            <a:custGeom>
              <a:avLst/>
              <a:gdLst/>
              <a:ahLst/>
              <a:cxnLst/>
              <a:rect l="l" t="t" r="r" b="b"/>
              <a:pathLst>
                <a:path w="384293" h="583737" extrusionOk="0">
                  <a:moveTo>
                    <a:pt x="0" y="0"/>
                  </a:moveTo>
                  <a:lnTo>
                    <a:pt x="384293" y="221747"/>
                  </a:lnTo>
                  <a:lnTo>
                    <a:pt x="384293" y="583738"/>
                  </a:lnTo>
                  <a:lnTo>
                    <a:pt x="0" y="361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315;p46">
              <a:extLst>
                <a:ext uri="{FF2B5EF4-FFF2-40B4-BE49-F238E27FC236}">
                  <a16:creationId xmlns:a16="http://schemas.microsoft.com/office/drawing/2014/main" id="{F0C38EC2-0DB7-4F44-9CC4-4675891D52DC}"/>
                </a:ext>
              </a:extLst>
            </p:cNvPr>
            <p:cNvSpPr/>
            <p:nvPr/>
          </p:nvSpPr>
          <p:spPr>
            <a:xfrm>
              <a:off x="5985208" y="2926626"/>
              <a:ext cx="38429" cy="58374"/>
            </a:xfrm>
            <a:custGeom>
              <a:avLst/>
              <a:gdLst/>
              <a:ahLst/>
              <a:cxnLst/>
              <a:rect l="l" t="t" r="r" b="b"/>
              <a:pathLst>
                <a:path w="384292" h="583737" extrusionOk="0">
                  <a:moveTo>
                    <a:pt x="0" y="0"/>
                  </a:moveTo>
                  <a:lnTo>
                    <a:pt x="384293" y="221747"/>
                  </a:lnTo>
                  <a:lnTo>
                    <a:pt x="384293" y="583738"/>
                  </a:lnTo>
                  <a:lnTo>
                    <a:pt x="0" y="361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316;p46">
              <a:extLst>
                <a:ext uri="{FF2B5EF4-FFF2-40B4-BE49-F238E27FC236}">
                  <a16:creationId xmlns:a16="http://schemas.microsoft.com/office/drawing/2014/main" id="{120E36D8-CB21-4909-ACF6-0A23680EFA32}"/>
                </a:ext>
              </a:extLst>
            </p:cNvPr>
            <p:cNvSpPr/>
            <p:nvPr/>
          </p:nvSpPr>
          <p:spPr>
            <a:xfrm>
              <a:off x="6032389" y="2955109"/>
              <a:ext cx="38429" cy="58374"/>
            </a:xfrm>
            <a:custGeom>
              <a:avLst/>
              <a:gdLst/>
              <a:ahLst/>
              <a:cxnLst/>
              <a:rect l="l" t="t" r="r" b="b"/>
              <a:pathLst>
                <a:path w="384292" h="583737" extrusionOk="0">
                  <a:moveTo>
                    <a:pt x="0" y="0"/>
                  </a:moveTo>
                  <a:lnTo>
                    <a:pt x="384293" y="221747"/>
                  </a:lnTo>
                  <a:lnTo>
                    <a:pt x="384293" y="583738"/>
                  </a:lnTo>
                  <a:lnTo>
                    <a:pt x="0" y="361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317;p46">
              <a:extLst>
                <a:ext uri="{FF2B5EF4-FFF2-40B4-BE49-F238E27FC236}">
                  <a16:creationId xmlns:a16="http://schemas.microsoft.com/office/drawing/2014/main" id="{78CB98CD-8CB9-437B-B175-FF2C5E3810E9}"/>
                </a:ext>
              </a:extLst>
            </p:cNvPr>
            <p:cNvSpPr/>
            <p:nvPr/>
          </p:nvSpPr>
          <p:spPr>
            <a:xfrm>
              <a:off x="5449890" y="2673790"/>
              <a:ext cx="212279" cy="231733"/>
            </a:xfrm>
            <a:custGeom>
              <a:avLst/>
              <a:gdLst/>
              <a:ahLst/>
              <a:cxnLst/>
              <a:rect l="l" t="t" r="r" b="b"/>
              <a:pathLst>
                <a:path w="2122795" h="2317328" extrusionOk="0">
                  <a:moveTo>
                    <a:pt x="0" y="0"/>
                  </a:moveTo>
                  <a:lnTo>
                    <a:pt x="2122796" y="1224014"/>
                  </a:lnTo>
                  <a:lnTo>
                    <a:pt x="2122796" y="2317329"/>
                  </a:lnTo>
                  <a:lnTo>
                    <a:pt x="0" y="109331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318;p46">
              <a:extLst>
                <a:ext uri="{FF2B5EF4-FFF2-40B4-BE49-F238E27FC236}">
                  <a16:creationId xmlns:a16="http://schemas.microsoft.com/office/drawing/2014/main" id="{0B667996-DD07-4C9E-8DEE-D9F06B0623FA}"/>
                </a:ext>
              </a:extLst>
            </p:cNvPr>
            <p:cNvSpPr/>
            <p:nvPr/>
          </p:nvSpPr>
          <p:spPr>
            <a:xfrm>
              <a:off x="5464322" y="2708351"/>
              <a:ext cx="168633" cy="109625"/>
            </a:xfrm>
            <a:custGeom>
              <a:avLst/>
              <a:gdLst/>
              <a:ahLst/>
              <a:cxnLst/>
              <a:rect l="l" t="t" r="r" b="b"/>
              <a:pathLst>
                <a:path w="1686333" h="1096251" extrusionOk="0">
                  <a:moveTo>
                    <a:pt x="0" y="0"/>
                  </a:moveTo>
                  <a:lnTo>
                    <a:pt x="1686333" y="972896"/>
                  </a:lnTo>
                  <a:lnTo>
                    <a:pt x="1686333" y="1096252"/>
                  </a:lnTo>
                  <a:lnTo>
                    <a:pt x="0" y="1240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319;p46">
              <a:extLst>
                <a:ext uri="{FF2B5EF4-FFF2-40B4-BE49-F238E27FC236}">
                  <a16:creationId xmlns:a16="http://schemas.microsoft.com/office/drawing/2014/main" id="{CA48824B-6AC4-4B88-8448-780000276A88}"/>
                </a:ext>
              </a:extLst>
            </p:cNvPr>
            <p:cNvSpPr/>
            <p:nvPr/>
          </p:nvSpPr>
          <p:spPr>
            <a:xfrm>
              <a:off x="5464322" y="2733173"/>
              <a:ext cx="135054" cy="90241"/>
            </a:xfrm>
            <a:custGeom>
              <a:avLst/>
              <a:gdLst/>
              <a:ahLst/>
              <a:cxnLst/>
              <a:rect l="l" t="t" r="r" b="b"/>
              <a:pathLst>
                <a:path w="1350536" h="902407" extrusionOk="0">
                  <a:moveTo>
                    <a:pt x="0" y="0"/>
                  </a:moveTo>
                  <a:lnTo>
                    <a:pt x="1350536" y="779051"/>
                  </a:lnTo>
                  <a:lnTo>
                    <a:pt x="1350536" y="902407"/>
                  </a:lnTo>
                  <a:lnTo>
                    <a:pt x="0" y="1233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320;p46">
              <a:extLst>
                <a:ext uri="{FF2B5EF4-FFF2-40B4-BE49-F238E27FC236}">
                  <a16:creationId xmlns:a16="http://schemas.microsoft.com/office/drawing/2014/main" id="{CD71F069-1C3F-478B-B064-86D518988984}"/>
                </a:ext>
              </a:extLst>
            </p:cNvPr>
            <p:cNvSpPr/>
            <p:nvPr/>
          </p:nvSpPr>
          <p:spPr>
            <a:xfrm>
              <a:off x="5681609" y="2910721"/>
              <a:ext cx="170985" cy="237512"/>
            </a:xfrm>
            <a:custGeom>
              <a:avLst/>
              <a:gdLst/>
              <a:ahLst/>
              <a:cxnLst/>
              <a:rect l="l" t="t" r="r" b="b"/>
              <a:pathLst>
                <a:path w="1709846" h="2375115" extrusionOk="0">
                  <a:moveTo>
                    <a:pt x="714212" y="714693"/>
                  </a:moveTo>
                  <a:cubicBezTo>
                    <a:pt x="714212" y="860077"/>
                    <a:pt x="681881" y="953328"/>
                    <a:pt x="617220" y="993713"/>
                  </a:cubicBezTo>
                  <a:cubicBezTo>
                    <a:pt x="552559" y="1034097"/>
                    <a:pt x="465854" y="1023083"/>
                    <a:pt x="357106" y="959937"/>
                  </a:cubicBezTo>
                  <a:cubicBezTo>
                    <a:pt x="248358" y="897525"/>
                    <a:pt x="161653" y="808679"/>
                    <a:pt x="96992" y="693400"/>
                  </a:cubicBezTo>
                  <a:cubicBezTo>
                    <a:pt x="32331" y="578855"/>
                    <a:pt x="0" y="448157"/>
                    <a:pt x="0" y="302773"/>
                  </a:cubicBezTo>
                  <a:cubicBezTo>
                    <a:pt x="0" y="157389"/>
                    <a:pt x="32331" y="64138"/>
                    <a:pt x="96992" y="23754"/>
                  </a:cubicBezTo>
                  <a:cubicBezTo>
                    <a:pt x="161653" y="-16631"/>
                    <a:pt x="248358" y="-5617"/>
                    <a:pt x="357106" y="57529"/>
                  </a:cubicBezTo>
                  <a:cubicBezTo>
                    <a:pt x="465854" y="120676"/>
                    <a:pt x="552559" y="208788"/>
                    <a:pt x="617220" y="324067"/>
                  </a:cubicBezTo>
                  <a:cubicBezTo>
                    <a:pt x="681881" y="438611"/>
                    <a:pt x="714212" y="568576"/>
                    <a:pt x="714212" y="714693"/>
                  </a:cubicBezTo>
                  <a:close/>
                  <a:moveTo>
                    <a:pt x="486428" y="583261"/>
                  </a:moveTo>
                  <a:cubicBezTo>
                    <a:pt x="486428" y="503961"/>
                    <a:pt x="474672" y="440080"/>
                    <a:pt x="450424" y="390150"/>
                  </a:cubicBezTo>
                  <a:cubicBezTo>
                    <a:pt x="426176" y="340220"/>
                    <a:pt x="395315" y="304976"/>
                    <a:pt x="357841" y="282948"/>
                  </a:cubicBezTo>
                  <a:cubicBezTo>
                    <a:pt x="318897" y="260186"/>
                    <a:pt x="287301" y="260186"/>
                    <a:pt x="263053" y="281479"/>
                  </a:cubicBezTo>
                  <a:cubicBezTo>
                    <a:pt x="240275" y="304242"/>
                    <a:pt x="228518" y="354905"/>
                    <a:pt x="228518" y="433471"/>
                  </a:cubicBezTo>
                  <a:cubicBezTo>
                    <a:pt x="228518" y="512771"/>
                    <a:pt x="240275" y="577387"/>
                    <a:pt x="263053" y="627316"/>
                  </a:cubicBezTo>
                  <a:cubicBezTo>
                    <a:pt x="287301" y="677246"/>
                    <a:pt x="318897" y="713225"/>
                    <a:pt x="357841" y="735253"/>
                  </a:cubicBezTo>
                  <a:cubicBezTo>
                    <a:pt x="395315" y="757281"/>
                    <a:pt x="426176" y="757281"/>
                    <a:pt x="450424" y="735253"/>
                  </a:cubicBezTo>
                  <a:cubicBezTo>
                    <a:pt x="473937" y="713225"/>
                    <a:pt x="486428" y="661827"/>
                    <a:pt x="486428" y="583261"/>
                  </a:cubicBezTo>
                  <a:close/>
                  <a:moveTo>
                    <a:pt x="1107322" y="527457"/>
                  </a:moveTo>
                  <a:lnTo>
                    <a:pt x="1387275" y="688994"/>
                  </a:lnTo>
                  <a:lnTo>
                    <a:pt x="598850" y="1845456"/>
                  </a:lnTo>
                  <a:lnTo>
                    <a:pt x="318897" y="1683918"/>
                  </a:lnTo>
                  <a:lnTo>
                    <a:pt x="1107322" y="527457"/>
                  </a:lnTo>
                  <a:close/>
                  <a:moveTo>
                    <a:pt x="1709846" y="2072343"/>
                  </a:moveTo>
                  <a:cubicBezTo>
                    <a:pt x="1709846" y="2217726"/>
                    <a:pt x="1677516" y="2310978"/>
                    <a:pt x="1612855" y="2351362"/>
                  </a:cubicBezTo>
                  <a:cubicBezTo>
                    <a:pt x="1548194" y="2391746"/>
                    <a:pt x="1461489" y="2380732"/>
                    <a:pt x="1352741" y="2317586"/>
                  </a:cubicBezTo>
                  <a:cubicBezTo>
                    <a:pt x="1243992" y="2255174"/>
                    <a:pt x="1157288" y="2166328"/>
                    <a:pt x="1092626" y="2051049"/>
                  </a:cubicBezTo>
                  <a:cubicBezTo>
                    <a:pt x="1027965" y="1936504"/>
                    <a:pt x="995635" y="1805806"/>
                    <a:pt x="995635" y="1660422"/>
                  </a:cubicBezTo>
                  <a:cubicBezTo>
                    <a:pt x="995635" y="1515038"/>
                    <a:pt x="1027965" y="1421787"/>
                    <a:pt x="1092626" y="1381403"/>
                  </a:cubicBezTo>
                  <a:cubicBezTo>
                    <a:pt x="1157288" y="1341019"/>
                    <a:pt x="1243992" y="1352032"/>
                    <a:pt x="1352741" y="1415179"/>
                  </a:cubicBezTo>
                  <a:cubicBezTo>
                    <a:pt x="1461489" y="1477591"/>
                    <a:pt x="1548194" y="1566436"/>
                    <a:pt x="1612855" y="1681715"/>
                  </a:cubicBezTo>
                  <a:cubicBezTo>
                    <a:pt x="1677516" y="1796260"/>
                    <a:pt x="1709846" y="1926959"/>
                    <a:pt x="1709846" y="2072343"/>
                  </a:cubicBezTo>
                  <a:close/>
                  <a:moveTo>
                    <a:pt x="1482063" y="1940910"/>
                  </a:moveTo>
                  <a:cubicBezTo>
                    <a:pt x="1482063" y="1861609"/>
                    <a:pt x="1470306" y="1797729"/>
                    <a:pt x="1446058" y="1747799"/>
                  </a:cubicBezTo>
                  <a:cubicBezTo>
                    <a:pt x="1421810" y="1697869"/>
                    <a:pt x="1390949" y="1662625"/>
                    <a:pt x="1353475" y="1640597"/>
                  </a:cubicBezTo>
                  <a:cubicBezTo>
                    <a:pt x="1314532" y="1617835"/>
                    <a:pt x="1282936" y="1617835"/>
                    <a:pt x="1258688" y="1639128"/>
                  </a:cubicBezTo>
                  <a:cubicBezTo>
                    <a:pt x="1235910" y="1661890"/>
                    <a:pt x="1224153" y="1712555"/>
                    <a:pt x="1224153" y="1791121"/>
                  </a:cubicBezTo>
                  <a:cubicBezTo>
                    <a:pt x="1224153" y="1870421"/>
                    <a:pt x="1235910" y="1935036"/>
                    <a:pt x="1258688" y="1984965"/>
                  </a:cubicBezTo>
                  <a:cubicBezTo>
                    <a:pt x="1282936" y="2034895"/>
                    <a:pt x="1314532" y="2070874"/>
                    <a:pt x="1353475" y="2092902"/>
                  </a:cubicBezTo>
                  <a:cubicBezTo>
                    <a:pt x="1390949" y="2114930"/>
                    <a:pt x="1421810" y="2114930"/>
                    <a:pt x="1446058" y="2092902"/>
                  </a:cubicBezTo>
                  <a:cubicBezTo>
                    <a:pt x="1469571" y="2071608"/>
                    <a:pt x="1482063" y="2020210"/>
                    <a:pt x="1482063" y="194091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grpSp>
        <p:nvGrpSpPr>
          <p:cNvPr id="27" name="Grupo 2">
            <a:extLst>
              <a:ext uri="{FF2B5EF4-FFF2-40B4-BE49-F238E27FC236}">
                <a16:creationId xmlns:a16="http://schemas.microsoft.com/office/drawing/2014/main" id="{8922CDE4-D42A-4862-A7B3-FD71AB649D3B}"/>
              </a:ext>
            </a:extLst>
          </p:cNvPr>
          <p:cNvGrpSpPr/>
          <p:nvPr/>
        </p:nvGrpSpPr>
        <p:grpSpPr>
          <a:xfrm>
            <a:off x="4675779" y="2866250"/>
            <a:ext cx="3406486" cy="1747686"/>
            <a:chOff x="2391537" y="1496825"/>
            <a:chExt cx="650771" cy="684242"/>
          </a:xfrm>
        </p:grpSpPr>
        <p:sp>
          <p:nvSpPr>
            <p:cNvPr id="28" name="Google Shape;827;p46">
              <a:extLst>
                <a:ext uri="{FF2B5EF4-FFF2-40B4-BE49-F238E27FC236}">
                  <a16:creationId xmlns:a16="http://schemas.microsoft.com/office/drawing/2014/main" id="{498C9A26-E985-446C-95B8-65F78C2A72D6}"/>
                </a:ext>
              </a:extLst>
            </p:cNvPr>
            <p:cNvSpPr/>
            <p:nvPr/>
          </p:nvSpPr>
          <p:spPr>
            <a:xfrm>
              <a:off x="2716951" y="1496825"/>
              <a:ext cx="212909" cy="505686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896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828;p46">
              <a:extLst>
                <a:ext uri="{FF2B5EF4-FFF2-40B4-BE49-F238E27FC236}">
                  <a16:creationId xmlns:a16="http://schemas.microsoft.com/office/drawing/2014/main" id="{F05D7F00-3898-44CA-B938-117E5E0FB86B}"/>
                </a:ext>
              </a:extLst>
            </p:cNvPr>
            <p:cNvSpPr/>
            <p:nvPr/>
          </p:nvSpPr>
          <p:spPr>
            <a:xfrm>
              <a:off x="2683255" y="1522123"/>
              <a:ext cx="212909" cy="505686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050"/>
                    <a:pt x="805167" y="794926"/>
                    <a:pt x="1064544" y="94460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829;p46">
              <a:extLst>
                <a:ext uri="{FF2B5EF4-FFF2-40B4-BE49-F238E27FC236}">
                  <a16:creationId xmlns:a16="http://schemas.microsoft.com/office/drawing/2014/main" id="{5BF0FE45-D2F7-4A8D-B4EB-3D4888C3897A}"/>
                </a:ext>
              </a:extLst>
            </p:cNvPr>
            <p:cNvSpPr/>
            <p:nvPr/>
          </p:nvSpPr>
          <p:spPr>
            <a:xfrm>
              <a:off x="2573324" y="1793912"/>
              <a:ext cx="157907" cy="384082"/>
            </a:xfrm>
            <a:custGeom>
              <a:avLst/>
              <a:gdLst/>
              <a:ahLst/>
              <a:cxnLst/>
              <a:rect l="l" t="t" r="r" b="b"/>
              <a:pathLst>
                <a:path w="1579073" h="3840818" extrusionOk="0">
                  <a:moveTo>
                    <a:pt x="0" y="0"/>
                  </a:moveTo>
                  <a:lnTo>
                    <a:pt x="1579073" y="912427"/>
                  </a:lnTo>
                  <a:lnTo>
                    <a:pt x="1579073" y="3840818"/>
                  </a:lnTo>
                  <a:lnTo>
                    <a:pt x="0" y="292839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830;p46">
              <a:extLst>
                <a:ext uri="{FF2B5EF4-FFF2-40B4-BE49-F238E27FC236}">
                  <a16:creationId xmlns:a16="http://schemas.microsoft.com/office/drawing/2014/main" id="{5A03DAE1-7B4D-4218-BBCE-17C67C783423}"/>
                </a:ext>
              </a:extLst>
            </p:cNvPr>
            <p:cNvSpPr/>
            <p:nvPr/>
          </p:nvSpPr>
          <p:spPr>
            <a:xfrm>
              <a:off x="2598258" y="1979599"/>
              <a:ext cx="94119" cy="65874"/>
            </a:xfrm>
            <a:custGeom>
              <a:avLst/>
              <a:gdLst/>
              <a:ahLst/>
              <a:cxnLst/>
              <a:rect l="l" t="t" r="r" b="b"/>
              <a:pathLst>
                <a:path w="941191" h="658740" extrusionOk="0">
                  <a:moveTo>
                    <a:pt x="845" y="0"/>
                  </a:moveTo>
                  <a:lnTo>
                    <a:pt x="941192" y="543735"/>
                  </a:lnTo>
                  <a:lnTo>
                    <a:pt x="941192" y="658740"/>
                  </a:lnTo>
                  <a:lnTo>
                    <a:pt x="0" y="115004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831;p46">
              <a:extLst>
                <a:ext uri="{FF2B5EF4-FFF2-40B4-BE49-F238E27FC236}">
                  <a16:creationId xmlns:a16="http://schemas.microsoft.com/office/drawing/2014/main" id="{927E2990-E0D2-464A-99C9-0E9FBC5725AD}"/>
                </a:ext>
              </a:extLst>
            </p:cNvPr>
            <p:cNvSpPr/>
            <p:nvPr/>
          </p:nvSpPr>
          <p:spPr>
            <a:xfrm>
              <a:off x="2608030" y="2008017"/>
              <a:ext cx="74603" cy="54543"/>
            </a:xfrm>
            <a:custGeom>
              <a:avLst/>
              <a:gdLst/>
              <a:ahLst/>
              <a:cxnLst/>
              <a:rect l="l" t="t" r="r" b="b"/>
              <a:pathLst>
                <a:path w="746025" h="545426" extrusionOk="0">
                  <a:moveTo>
                    <a:pt x="0" y="0"/>
                  </a:moveTo>
                  <a:lnTo>
                    <a:pt x="746025" y="430422"/>
                  </a:lnTo>
                  <a:lnTo>
                    <a:pt x="746025" y="545427"/>
                  </a:lnTo>
                  <a:lnTo>
                    <a:pt x="0" y="1150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832;p46">
              <a:extLst>
                <a:ext uri="{FF2B5EF4-FFF2-40B4-BE49-F238E27FC236}">
                  <a16:creationId xmlns:a16="http://schemas.microsoft.com/office/drawing/2014/main" id="{19CEFB6A-34AD-42F8-BC97-557F9A5EDCCA}"/>
                </a:ext>
              </a:extLst>
            </p:cNvPr>
            <p:cNvSpPr/>
            <p:nvPr/>
          </p:nvSpPr>
          <p:spPr>
            <a:xfrm>
              <a:off x="2523960" y="1996633"/>
              <a:ext cx="109834" cy="96232"/>
            </a:xfrm>
            <a:custGeom>
              <a:avLst/>
              <a:gdLst/>
              <a:ahLst/>
              <a:cxnLst/>
              <a:rect l="l" t="t" r="r" b="b"/>
              <a:pathLst>
                <a:path w="1098338" h="962318" extrusionOk="0">
                  <a:moveTo>
                    <a:pt x="1098339" y="635062"/>
                  </a:moveTo>
                  <a:lnTo>
                    <a:pt x="0" y="0"/>
                  </a:lnTo>
                  <a:lnTo>
                    <a:pt x="0" y="327256"/>
                  </a:lnTo>
                  <a:lnTo>
                    <a:pt x="1098339" y="962319"/>
                  </a:lnTo>
                  <a:lnTo>
                    <a:pt x="1098339" y="6350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33;p46">
              <a:extLst>
                <a:ext uri="{FF2B5EF4-FFF2-40B4-BE49-F238E27FC236}">
                  <a16:creationId xmlns:a16="http://schemas.microsoft.com/office/drawing/2014/main" id="{534CE47D-D2C1-42E9-8C64-04B32526052A}"/>
                </a:ext>
              </a:extLst>
            </p:cNvPr>
            <p:cNvSpPr/>
            <p:nvPr/>
          </p:nvSpPr>
          <p:spPr>
            <a:xfrm>
              <a:off x="2618055" y="1859771"/>
              <a:ext cx="60662" cy="103335"/>
            </a:xfrm>
            <a:custGeom>
              <a:avLst/>
              <a:gdLst/>
              <a:ahLst/>
              <a:cxnLst/>
              <a:rect l="l" t="t" r="r" b="b"/>
              <a:pathLst>
                <a:path w="606620" h="1033350" extrusionOk="0">
                  <a:moveTo>
                    <a:pt x="328657" y="301042"/>
                  </a:moveTo>
                  <a:lnTo>
                    <a:pt x="0" y="110777"/>
                  </a:lnTo>
                  <a:lnTo>
                    <a:pt x="0" y="0"/>
                  </a:lnTo>
                  <a:lnTo>
                    <a:pt x="328657" y="190265"/>
                  </a:lnTo>
                  <a:cubicBezTo>
                    <a:pt x="355693" y="205486"/>
                    <a:pt x="394557" y="237620"/>
                    <a:pt x="427507" y="285821"/>
                  </a:cubicBezTo>
                  <a:cubicBezTo>
                    <a:pt x="462992" y="337403"/>
                    <a:pt x="489183" y="402516"/>
                    <a:pt x="489183" y="473549"/>
                  </a:cubicBezTo>
                  <a:cubicBezTo>
                    <a:pt x="489183" y="551346"/>
                    <a:pt x="468906" y="596164"/>
                    <a:pt x="431732" y="608848"/>
                  </a:cubicBezTo>
                  <a:cubicBezTo>
                    <a:pt x="396247" y="620687"/>
                    <a:pt x="354003" y="600392"/>
                    <a:pt x="328657" y="585171"/>
                  </a:cubicBezTo>
                  <a:lnTo>
                    <a:pt x="193477" y="507374"/>
                  </a:lnTo>
                  <a:lnTo>
                    <a:pt x="192632" y="506528"/>
                  </a:lnTo>
                  <a:cubicBezTo>
                    <a:pt x="180803" y="499763"/>
                    <a:pt x="162216" y="492998"/>
                    <a:pt x="147853" y="497226"/>
                  </a:cubicBezTo>
                  <a:cubicBezTo>
                    <a:pt x="136025" y="500609"/>
                    <a:pt x="122507" y="512447"/>
                    <a:pt x="122507" y="556420"/>
                  </a:cubicBezTo>
                  <a:cubicBezTo>
                    <a:pt x="122507" y="599546"/>
                    <a:pt x="136025" y="626606"/>
                    <a:pt x="147008" y="642673"/>
                  </a:cubicBezTo>
                  <a:cubicBezTo>
                    <a:pt x="161371" y="662123"/>
                    <a:pt x="179114" y="676498"/>
                    <a:pt x="190942" y="682418"/>
                  </a:cubicBezTo>
                  <a:lnTo>
                    <a:pt x="192632" y="683263"/>
                  </a:lnTo>
                  <a:lnTo>
                    <a:pt x="606621" y="922574"/>
                  </a:lnTo>
                  <a:lnTo>
                    <a:pt x="606621" y="1033351"/>
                  </a:lnTo>
                  <a:lnTo>
                    <a:pt x="196011" y="795731"/>
                  </a:lnTo>
                  <a:cubicBezTo>
                    <a:pt x="168130" y="781355"/>
                    <a:pt x="126731" y="750067"/>
                    <a:pt x="92091" y="700176"/>
                  </a:cubicBezTo>
                  <a:cubicBezTo>
                    <a:pt x="53227" y="646056"/>
                    <a:pt x="27036" y="577560"/>
                    <a:pt x="27036" y="500609"/>
                  </a:cubicBezTo>
                  <a:cubicBezTo>
                    <a:pt x="27036" y="424503"/>
                    <a:pt x="53227" y="385604"/>
                    <a:pt x="91247" y="374611"/>
                  </a:cubicBezTo>
                  <a:cubicBezTo>
                    <a:pt x="126731" y="364463"/>
                    <a:pt x="167285" y="378839"/>
                    <a:pt x="195166" y="396597"/>
                  </a:cubicBezTo>
                  <a:lnTo>
                    <a:pt x="328657" y="474394"/>
                  </a:lnTo>
                  <a:cubicBezTo>
                    <a:pt x="348089" y="485387"/>
                    <a:pt x="362452" y="490461"/>
                    <a:pt x="372590" y="487079"/>
                  </a:cubicBezTo>
                  <a:cubicBezTo>
                    <a:pt x="380194" y="484542"/>
                    <a:pt x="393712" y="474394"/>
                    <a:pt x="393712" y="417738"/>
                  </a:cubicBezTo>
                  <a:cubicBezTo>
                    <a:pt x="393712" y="381376"/>
                    <a:pt x="381884" y="357699"/>
                    <a:pt x="370901" y="341632"/>
                  </a:cubicBezTo>
                  <a:cubicBezTo>
                    <a:pt x="357382" y="322182"/>
                    <a:pt x="339640" y="307807"/>
                    <a:pt x="328657" y="30104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834;p46">
              <a:extLst>
                <a:ext uri="{FF2B5EF4-FFF2-40B4-BE49-F238E27FC236}">
                  <a16:creationId xmlns:a16="http://schemas.microsoft.com/office/drawing/2014/main" id="{964A5D9F-073D-4489-8B02-272429C4753A}"/>
                </a:ext>
              </a:extLst>
            </p:cNvPr>
            <p:cNvSpPr/>
            <p:nvPr/>
          </p:nvSpPr>
          <p:spPr>
            <a:xfrm>
              <a:off x="2601207" y="1844331"/>
              <a:ext cx="28557" cy="42890"/>
            </a:xfrm>
            <a:custGeom>
              <a:avLst/>
              <a:gdLst/>
              <a:ahLst/>
              <a:cxnLst/>
              <a:rect l="l" t="t" r="r" b="b"/>
              <a:pathLst>
                <a:path w="285567" h="428904" extrusionOk="0">
                  <a:moveTo>
                    <a:pt x="285568" y="296901"/>
                  </a:moveTo>
                  <a:cubicBezTo>
                    <a:pt x="285568" y="405986"/>
                    <a:pt x="221357" y="457569"/>
                    <a:pt x="142784" y="412751"/>
                  </a:cubicBezTo>
                  <a:cubicBezTo>
                    <a:pt x="64211" y="367087"/>
                    <a:pt x="0" y="241935"/>
                    <a:pt x="0" y="132004"/>
                  </a:cubicBezTo>
                  <a:cubicBezTo>
                    <a:pt x="0" y="22919"/>
                    <a:pt x="64211" y="-28664"/>
                    <a:pt x="142784" y="16154"/>
                  </a:cubicBezTo>
                  <a:cubicBezTo>
                    <a:pt x="222202" y="61817"/>
                    <a:pt x="285568" y="187815"/>
                    <a:pt x="285568" y="2969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835;p46">
              <a:extLst>
                <a:ext uri="{FF2B5EF4-FFF2-40B4-BE49-F238E27FC236}">
                  <a16:creationId xmlns:a16="http://schemas.microsoft.com/office/drawing/2014/main" id="{A4EC2133-642A-43ED-B8A4-CDF9B3842C09}"/>
                </a:ext>
              </a:extLst>
            </p:cNvPr>
            <p:cNvSpPr/>
            <p:nvPr/>
          </p:nvSpPr>
          <p:spPr>
            <a:xfrm>
              <a:off x="2671125" y="1940463"/>
              <a:ext cx="28557" cy="42890"/>
            </a:xfrm>
            <a:custGeom>
              <a:avLst/>
              <a:gdLst/>
              <a:ahLst/>
              <a:cxnLst/>
              <a:rect l="l" t="t" r="r" b="b"/>
              <a:pathLst>
                <a:path w="285567" h="428904" extrusionOk="0">
                  <a:moveTo>
                    <a:pt x="285568" y="296901"/>
                  </a:moveTo>
                  <a:cubicBezTo>
                    <a:pt x="285568" y="405986"/>
                    <a:pt x="221357" y="457569"/>
                    <a:pt x="142784" y="412751"/>
                  </a:cubicBezTo>
                  <a:cubicBezTo>
                    <a:pt x="64211" y="367087"/>
                    <a:pt x="0" y="241935"/>
                    <a:pt x="0" y="132004"/>
                  </a:cubicBezTo>
                  <a:cubicBezTo>
                    <a:pt x="0" y="22919"/>
                    <a:pt x="64211" y="-28664"/>
                    <a:pt x="142784" y="16154"/>
                  </a:cubicBezTo>
                  <a:cubicBezTo>
                    <a:pt x="222202" y="61818"/>
                    <a:pt x="285568" y="187815"/>
                    <a:pt x="285568" y="2969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836;p46">
              <a:extLst>
                <a:ext uri="{FF2B5EF4-FFF2-40B4-BE49-F238E27FC236}">
                  <a16:creationId xmlns:a16="http://schemas.microsoft.com/office/drawing/2014/main" id="{132F24CD-B381-4F87-8003-67052AFBF42C}"/>
                </a:ext>
              </a:extLst>
            </p:cNvPr>
            <p:cNvSpPr/>
            <p:nvPr/>
          </p:nvSpPr>
          <p:spPr>
            <a:xfrm>
              <a:off x="2418240" y="1527861"/>
              <a:ext cx="251519" cy="296475"/>
            </a:xfrm>
            <a:custGeom>
              <a:avLst/>
              <a:gdLst/>
              <a:ahLst/>
              <a:cxnLst/>
              <a:rect l="l" t="t" r="r" b="b"/>
              <a:pathLst>
                <a:path w="2515195" h="2964753" extrusionOk="0">
                  <a:moveTo>
                    <a:pt x="2513506" y="1452780"/>
                  </a:moveTo>
                  <a:lnTo>
                    <a:pt x="0" y="0"/>
                  </a:lnTo>
                  <a:lnTo>
                    <a:pt x="845" y="1311561"/>
                  </a:lnTo>
                  <a:lnTo>
                    <a:pt x="2292993" y="2635806"/>
                  </a:lnTo>
                  <a:lnTo>
                    <a:pt x="2515196" y="2964753"/>
                  </a:lnTo>
                  <a:lnTo>
                    <a:pt x="2513506" y="145278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837;p46">
              <a:extLst>
                <a:ext uri="{FF2B5EF4-FFF2-40B4-BE49-F238E27FC236}">
                  <a16:creationId xmlns:a16="http://schemas.microsoft.com/office/drawing/2014/main" id="{5C6CA0FF-EF05-40B1-9934-CB26AFBFA4CC}"/>
                </a:ext>
              </a:extLst>
            </p:cNvPr>
            <p:cNvSpPr/>
            <p:nvPr/>
          </p:nvSpPr>
          <p:spPr>
            <a:xfrm>
              <a:off x="2391537" y="1543377"/>
              <a:ext cx="94879" cy="90397"/>
            </a:xfrm>
            <a:custGeom>
              <a:avLst/>
              <a:gdLst/>
              <a:ahLst/>
              <a:cxnLst/>
              <a:rect l="l" t="t" r="r" b="b"/>
              <a:pathLst>
                <a:path w="948795" h="903970" extrusionOk="0">
                  <a:moveTo>
                    <a:pt x="0" y="356007"/>
                  </a:moveTo>
                  <a:lnTo>
                    <a:pt x="0" y="0"/>
                  </a:lnTo>
                  <a:lnTo>
                    <a:pt x="948796" y="547964"/>
                  </a:lnTo>
                  <a:lnTo>
                    <a:pt x="948796" y="903971"/>
                  </a:lnTo>
                  <a:lnTo>
                    <a:pt x="0" y="35600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838;p46">
              <a:extLst>
                <a:ext uri="{FF2B5EF4-FFF2-40B4-BE49-F238E27FC236}">
                  <a16:creationId xmlns:a16="http://schemas.microsoft.com/office/drawing/2014/main" id="{C14191EB-6CC4-46DC-B767-77E890BC36D2}"/>
                </a:ext>
              </a:extLst>
            </p:cNvPr>
            <p:cNvSpPr/>
            <p:nvPr/>
          </p:nvSpPr>
          <p:spPr>
            <a:xfrm>
              <a:off x="2549569" y="1635547"/>
              <a:ext cx="55086" cy="43296"/>
            </a:xfrm>
            <a:custGeom>
              <a:avLst/>
              <a:gdLst/>
              <a:ahLst/>
              <a:cxnLst/>
              <a:rect l="l" t="t" r="r" b="b"/>
              <a:pathLst>
                <a:path w="550859" h="432958" extrusionOk="0">
                  <a:moveTo>
                    <a:pt x="550859" y="318800"/>
                  </a:moveTo>
                  <a:lnTo>
                    <a:pt x="0" y="0"/>
                  </a:lnTo>
                  <a:lnTo>
                    <a:pt x="0" y="115005"/>
                  </a:lnTo>
                  <a:lnTo>
                    <a:pt x="550859" y="432959"/>
                  </a:lnTo>
                  <a:lnTo>
                    <a:pt x="550859" y="31880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839;p46">
              <a:extLst>
                <a:ext uri="{FF2B5EF4-FFF2-40B4-BE49-F238E27FC236}">
                  <a16:creationId xmlns:a16="http://schemas.microsoft.com/office/drawing/2014/main" id="{1182A8EB-345F-45EA-AC28-106C6A5BDD0E}"/>
                </a:ext>
              </a:extLst>
            </p:cNvPr>
            <p:cNvSpPr/>
            <p:nvPr/>
          </p:nvSpPr>
          <p:spPr>
            <a:xfrm>
              <a:off x="2498604" y="1629138"/>
              <a:ext cx="106201" cy="72893"/>
            </a:xfrm>
            <a:custGeom>
              <a:avLst/>
              <a:gdLst/>
              <a:ahLst/>
              <a:cxnLst/>
              <a:rect l="l" t="t" r="r" b="b"/>
              <a:pathLst>
                <a:path w="1062009" h="728926" extrusionOk="0">
                  <a:moveTo>
                    <a:pt x="1062009" y="613076"/>
                  </a:moveTo>
                  <a:lnTo>
                    <a:pt x="0" y="0"/>
                  </a:lnTo>
                  <a:lnTo>
                    <a:pt x="0" y="115005"/>
                  </a:lnTo>
                  <a:lnTo>
                    <a:pt x="1062009" y="728927"/>
                  </a:lnTo>
                  <a:lnTo>
                    <a:pt x="1062009" y="61307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840;p46">
              <a:extLst>
                <a:ext uri="{FF2B5EF4-FFF2-40B4-BE49-F238E27FC236}">
                  <a16:creationId xmlns:a16="http://schemas.microsoft.com/office/drawing/2014/main" id="{B35AF2F1-7366-4F1A-8BD4-45B748399F28}"/>
                </a:ext>
              </a:extLst>
            </p:cNvPr>
            <p:cNvSpPr/>
            <p:nvPr/>
          </p:nvSpPr>
          <p:spPr>
            <a:xfrm>
              <a:off x="2476197" y="1639173"/>
              <a:ext cx="128675" cy="85915"/>
            </a:xfrm>
            <a:custGeom>
              <a:avLst/>
              <a:gdLst/>
              <a:ahLst/>
              <a:cxnLst/>
              <a:rect l="l" t="t" r="r" b="b"/>
              <a:pathLst>
                <a:path w="1286746" h="859152" extrusionOk="0">
                  <a:moveTo>
                    <a:pt x="1286746" y="743302"/>
                  </a:moveTo>
                  <a:lnTo>
                    <a:pt x="0" y="0"/>
                  </a:lnTo>
                  <a:lnTo>
                    <a:pt x="0" y="115005"/>
                  </a:lnTo>
                  <a:lnTo>
                    <a:pt x="1286746" y="859153"/>
                  </a:lnTo>
                  <a:lnTo>
                    <a:pt x="1286746" y="7433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841;p46">
              <a:extLst>
                <a:ext uri="{FF2B5EF4-FFF2-40B4-BE49-F238E27FC236}">
                  <a16:creationId xmlns:a16="http://schemas.microsoft.com/office/drawing/2014/main" id="{451839DD-89B4-4C45-B2EC-73146111AB99}"/>
                </a:ext>
              </a:extLst>
            </p:cNvPr>
            <p:cNvSpPr/>
            <p:nvPr/>
          </p:nvSpPr>
          <p:spPr>
            <a:xfrm>
              <a:off x="2617970" y="1674144"/>
              <a:ext cx="28557" cy="42461"/>
            </a:xfrm>
            <a:custGeom>
              <a:avLst/>
              <a:gdLst/>
              <a:ahLst/>
              <a:cxnLst/>
              <a:rect l="l" t="t" r="r" b="b"/>
              <a:pathLst>
                <a:path w="285567" h="424610" extrusionOk="0">
                  <a:moveTo>
                    <a:pt x="0" y="129621"/>
                  </a:moveTo>
                  <a:cubicBezTo>
                    <a:pt x="0" y="237860"/>
                    <a:pt x="64211" y="362167"/>
                    <a:pt x="142784" y="407830"/>
                  </a:cubicBezTo>
                  <a:cubicBezTo>
                    <a:pt x="221358" y="453494"/>
                    <a:pt x="285568" y="402757"/>
                    <a:pt x="285568" y="294517"/>
                  </a:cubicBezTo>
                  <a:cubicBezTo>
                    <a:pt x="285568" y="186277"/>
                    <a:pt x="221358" y="61971"/>
                    <a:pt x="142784" y="16307"/>
                  </a:cubicBezTo>
                  <a:cubicBezTo>
                    <a:pt x="64211" y="-28511"/>
                    <a:pt x="0" y="22226"/>
                    <a:pt x="0" y="129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842;p46">
              <a:extLst>
                <a:ext uri="{FF2B5EF4-FFF2-40B4-BE49-F238E27FC236}">
                  <a16:creationId xmlns:a16="http://schemas.microsoft.com/office/drawing/2014/main" id="{2EC96762-8F73-4F49-A9E9-BD7CE69BEE9D}"/>
                </a:ext>
              </a:extLst>
            </p:cNvPr>
            <p:cNvSpPr/>
            <p:nvPr/>
          </p:nvSpPr>
          <p:spPr>
            <a:xfrm>
              <a:off x="2769684" y="1904633"/>
              <a:ext cx="251519" cy="276434"/>
            </a:xfrm>
            <a:custGeom>
              <a:avLst/>
              <a:gdLst/>
              <a:ahLst/>
              <a:cxnLst/>
              <a:rect l="l" t="t" r="r" b="b"/>
              <a:pathLst>
                <a:path w="2515195" h="2764340" extrusionOk="0">
                  <a:moveTo>
                    <a:pt x="0" y="0"/>
                  </a:moveTo>
                  <a:lnTo>
                    <a:pt x="2514351" y="1452780"/>
                  </a:lnTo>
                  <a:lnTo>
                    <a:pt x="2515196" y="2764341"/>
                  </a:lnTo>
                  <a:lnTo>
                    <a:pt x="223047" y="1439250"/>
                  </a:lnTo>
                  <a:lnTo>
                    <a:pt x="1690" y="151197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843;p46">
              <a:extLst>
                <a:ext uri="{FF2B5EF4-FFF2-40B4-BE49-F238E27FC236}">
                  <a16:creationId xmlns:a16="http://schemas.microsoft.com/office/drawing/2014/main" id="{FB11C48D-0C83-49C4-B80D-E4AE9E21994F}"/>
                </a:ext>
              </a:extLst>
            </p:cNvPr>
            <p:cNvSpPr/>
            <p:nvPr/>
          </p:nvSpPr>
          <p:spPr>
            <a:xfrm>
              <a:off x="2947428" y="2037026"/>
              <a:ext cx="94880" cy="90397"/>
            </a:xfrm>
            <a:custGeom>
              <a:avLst/>
              <a:gdLst/>
              <a:ahLst/>
              <a:cxnLst/>
              <a:rect l="l" t="t" r="r" b="b"/>
              <a:pathLst>
                <a:path w="948796" h="903970" extrusionOk="0">
                  <a:moveTo>
                    <a:pt x="0" y="356007"/>
                  </a:moveTo>
                  <a:lnTo>
                    <a:pt x="0" y="0"/>
                  </a:lnTo>
                  <a:lnTo>
                    <a:pt x="948796" y="547964"/>
                  </a:lnTo>
                  <a:lnTo>
                    <a:pt x="948796" y="903971"/>
                  </a:lnTo>
                  <a:lnTo>
                    <a:pt x="0" y="3560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844;p46">
              <a:extLst>
                <a:ext uri="{FF2B5EF4-FFF2-40B4-BE49-F238E27FC236}">
                  <a16:creationId xmlns:a16="http://schemas.microsoft.com/office/drawing/2014/main" id="{E7488891-0C8A-448F-8562-6067AF536B79}"/>
                </a:ext>
              </a:extLst>
            </p:cNvPr>
            <p:cNvSpPr/>
            <p:nvPr/>
          </p:nvSpPr>
          <p:spPr>
            <a:xfrm>
              <a:off x="2834211" y="1973696"/>
              <a:ext cx="55086" cy="43296"/>
            </a:xfrm>
            <a:custGeom>
              <a:avLst/>
              <a:gdLst/>
              <a:ahLst/>
              <a:cxnLst/>
              <a:rect l="l" t="t" r="r" b="b"/>
              <a:pathLst>
                <a:path w="550859" h="432958" extrusionOk="0">
                  <a:moveTo>
                    <a:pt x="0" y="0"/>
                  </a:moveTo>
                  <a:lnTo>
                    <a:pt x="550859" y="317954"/>
                  </a:lnTo>
                  <a:lnTo>
                    <a:pt x="550859" y="432959"/>
                  </a:lnTo>
                  <a:lnTo>
                    <a:pt x="0" y="1150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845;p46">
              <a:extLst>
                <a:ext uri="{FF2B5EF4-FFF2-40B4-BE49-F238E27FC236}">
                  <a16:creationId xmlns:a16="http://schemas.microsoft.com/office/drawing/2014/main" id="{B4BCA499-3F38-4BCF-978F-4BB7EA134DDC}"/>
                </a:ext>
              </a:extLst>
            </p:cNvPr>
            <p:cNvSpPr/>
            <p:nvPr/>
          </p:nvSpPr>
          <p:spPr>
            <a:xfrm>
              <a:off x="2834211" y="1996718"/>
              <a:ext cx="99442" cy="68918"/>
            </a:xfrm>
            <a:custGeom>
              <a:avLst/>
              <a:gdLst/>
              <a:ahLst/>
              <a:cxnLst/>
              <a:rect l="l" t="t" r="r" b="b"/>
              <a:pathLst>
                <a:path w="994419" h="689182" extrusionOk="0">
                  <a:moveTo>
                    <a:pt x="0" y="0"/>
                  </a:moveTo>
                  <a:lnTo>
                    <a:pt x="994419" y="574178"/>
                  </a:lnTo>
                  <a:lnTo>
                    <a:pt x="994419" y="689183"/>
                  </a:lnTo>
                  <a:lnTo>
                    <a:pt x="0" y="115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846;p46">
              <a:extLst>
                <a:ext uri="{FF2B5EF4-FFF2-40B4-BE49-F238E27FC236}">
                  <a16:creationId xmlns:a16="http://schemas.microsoft.com/office/drawing/2014/main" id="{2B1ABCFA-56FE-4D97-85F4-65E5585082C5}"/>
                </a:ext>
              </a:extLst>
            </p:cNvPr>
            <p:cNvSpPr/>
            <p:nvPr/>
          </p:nvSpPr>
          <p:spPr>
            <a:xfrm>
              <a:off x="2834211" y="2019654"/>
              <a:ext cx="128674" cy="85831"/>
            </a:xfrm>
            <a:custGeom>
              <a:avLst/>
              <a:gdLst/>
              <a:ahLst/>
              <a:cxnLst/>
              <a:rect l="l" t="t" r="r" b="b"/>
              <a:pathLst>
                <a:path w="1286745" h="858307" extrusionOk="0">
                  <a:moveTo>
                    <a:pt x="0" y="0"/>
                  </a:moveTo>
                  <a:lnTo>
                    <a:pt x="1286746" y="743303"/>
                  </a:lnTo>
                  <a:lnTo>
                    <a:pt x="1286746" y="858307"/>
                  </a:lnTo>
                  <a:lnTo>
                    <a:pt x="0" y="1150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847;p46">
              <a:extLst>
                <a:ext uri="{FF2B5EF4-FFF2-40B4-BE49-F238E27FC236}">
                  <a16:creationId xmlns:a16="http://schemas.microsoft.com/office/drawing/2014/main" id="{F256A45C-691A-49A5-BBE8-B7F23F12242B}"/>
                </a:ext>
              </a:extLst>
            </p:cNvPr>
            <p:cNvSpPr/>
            <p:nvPr/>
          </p:nvSpPr>
          <p:spPr>
            <a:xfrm>
              <a:off x="2792176" y="1948412"/>
              <a:ext cx="28557" cy="42508"/>
            </a:xfrm>
            <a:custGeom>
              <a:avLst/>
              <a:gdLst/>
              <a:ahLst/>
              <a:cxnLst/>
              <a:rect l="l" t="t" r="r" b="b"/>
              <a:pathLst>
                <a:path w="285568" h="425084" extrusionOk="0">
                  <a:moveTo>
                    <a:pt x="285568" y="294991"/>
                  </a:moveTo>
                  <a:cubicBezTo>
                    <a:pt x="285568" y="403230"/>
                    <a:pt x="221358" y="453968"/>
                    <a:pt x="142784" y="408304"/>
                  </a:cubicBezTo>
                  <a:cubicBezTo>
                    <a:pt x="64211" y="362640"/>
                    <a:pt x="0" y="238334"/>
                    <a:pt x="0" y="130094"/>
                  </a:cubicBezTo>
                  <a:cubicBezTo>
                    <a:pt x="0" y="21854"/>
                    <a:pt x="64211" y="-28883"/>
                    <a:pt x="142784" y="16781"/>
                  </a:cubicBezTo>
                  <a:cubicBezTo>
                    <a:pt x="222203" y="62444"/>
                    <a:pt x="285568" y="187596"/>
                    <a:pt x="285568" y="2949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848;p46">
              <a:extLst>
                <a:ext uri="{FF2B5EF4-FFF2-40B4-BE49-F238E27FC236}">
                  <a16:creationId xmlns:a16="http://schemas.microsoft.com/office/drawing/2014/main" id="{AEBE917E-1835-4192-ADBE-BFAC5B8E6E28}"/>
                </a:ext>
              </a:extLst>
            </p:cNvPr>
            <p:cNvSpPr/>
            <p:nvPr/>
          </p:nvSpPr>
          <p:spPr>
            <a:xfrm>
              <a:off x="2465627" y="1807865"/>
              <a:ext cx="58544" cy="77504"/>
            </a:xfrm>
            <a:custGeom>
              <a:avLst/>
              <a:gdLst/>
              <a:ahLst/>
              <a:cxnLst/>
              <a:rect l="l" t="t" r="r" b="b"/>
              <a:pathLst>
                <a:path w="585442" h="775041" extrusionOk="0">
                  <a:moveTo>
                    <a:pt x="292721" y="775042"/>
                  </a:moveTo>
                  <a:cubicBezTo>
                    <a:pt x="-278415" y="41041"/>
                    <a:pt x="134729" y="-222793"/>
                    <a:pt x="292721" y="206783"/>
                  </a:cubicBezTo>
                  <a:cubicBezTo>
                    <a:pt x="450713" y="-39293"/>
                    <a:pt x="863857" y="701472"/>
                    <a:pt x="292721" y="77504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849;p46">
              <a:extLst>
                <a:ext uri="{FF2B5EF4-FFF2-40B4-BE49-F238E27FC236}">
                  <a16:creationId xmlns:a16="http://schemas.microsoft.com/office/drawing/2014/main" id="{357994CF-0C6F-47D2-BFA0-45A6280BE495}"/>
                </a:ext>
              </a:extLst>
            </p:cNvPr>
            <p:cNvSpPr/>
            <p:nvPr/>
          </p:nvSpPr>
          <p:spPr>
            <a:xfrm>
              <a:off x="2922409" y="1869735"/>
              <a:ext cx="88543" cy="93244"/>
            </a:xfrm>
            <a:custGeom>
              <a:avLst/>
              <a:gdLst/>
              <a:ahLst/>
              <a:cxnLst/>
              <a:rect l="l" t="t" r="r" b="b"/>
              <a:pathLst>
                <a:path w="885429" h="932441" extrusionOk="0">
                  <a:moveTo>
                    <a:pt x="885430" y="679748"/>
                  </a:moveTo>
                  <a:lnTo>
                    <a:pt x="585499" y="922442"/>
                  </a:lnTo>
                  <a:cubicBezTo>
                    <a:pt x="553394" y="948656"/>
                    <a:pt x="495097" y="921596"/>
                    <a:pt x="457078" y="861557"/>
                  </a:cubicBezTo>
                  <a:cubicBezTo>
                    <a:pt x="418214" y="801518"/>
                    <a:pt x="413144" y="732176"/>
                    <a:pt x="445249" y="705962"/>
                  </a:cubicBezTo>
                  <a:lnTo>
                    <a:pt x="571136" y="604488"/>
                  </a:lnTo>
                  <a:lnTo>
                    <a:pt x="91247" y="327123"/>
                  </a:lnTo>
                  <a:cubicBezTo>
                    <a:pt x="40554" y="297526"/>
                    <a:pt x="0" y="227340"/>
                    <a:pt x="0" y="168992"/>
                  </a:cubicBezTo>
                  <a:cubicBezTo>
                    <a:pt x="0" y="110644"/>
                    <a:pt x="40554" y="86966"/>
                    <a:pt x="91247" y="115717"/>
                  </a:cubicBezTo>
                  <a:lnTo>
                    <a:pt x="571136" y="393082"/>
                  </a:lnTo>
                  <a:lnTo>
                    <a:pt x="444405" y="145314"/>
                  </a:lnTo>
                  <a:cubicBezTo>
                    <a:pt x="412299" y="81893"/>
                    <a:pt x="417368" y="18471"/>
                    <a:pt x="456233" y="3250"/>
                  </a:cubicBezTo>
                  <a:cubicBezTo>
                    <a:pt x="495097" y="-11972"/>
                    <a:pt x="552549" y="27773"/>
                    <a:pt x="584654" y="91194"/>
                  </a:cubicBezTo>
                  <a:lnTo>
                    <a:pt x="885430" y="67974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" name="Google Shape;1666;p48">
            <a:extLst>
              <a:ext uri="{FF2B5EF4-FFF2-40B4-BE49-F238E27FC236}">
                <a16:creationId xmlns:a16="http://schemas.microsoft.com/office/drawing/2014/main" id="{367E39B1-38A6-4388-8C3C-3F9D7DE0C34E}"/>
              </a:ext>
            </a:extLst>
          </p:cNvPr>
          <p:cNvGrpSpPr/>
          <p:nvPr/>
        </p:nvGrpSpPr>
        <p:grpSpPr>
          <a:xfrm>
            <a:off x="1549843" y="865356"/>
            <a:ext cx="849228" cy="828975"/>
            <a:chOff x="10914618" y="2682187"/>
            <a:chExt cx="720033" cy="720033"/>
          </a:xfrm>
        </p:grpSpPr>
        <p:sp>
          <p:nvSpPr>
            <p:cNvPr id="52" name="Google Shape;1667;p48">
              <a:extLst>
                <a:ext uri="{FF2B5EF4-FFF2-40B4-BE49-F238E27FC236}">
                  <a16:creationId xmlns:a16="http://schemas.microsoft.com/office/drawing/2014/main" id="{6EC91C03-7675-446B-8583-810E9886AA3D}"/>
                </a:ext>
              </a:extLst>
            </p:cNvPr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668;p48">
              <a:extLst>
                <a:ext uri="{FF2B5EF4-FFF2-40B4-BE49-F238E27FC236}">
                  <a16:creationId xmlns:a16="http://schemas.microsoft.com/office/drawing/2014/main" id="{429E921B-536A-4C00-AFA3-224C22235206}"/>
                </a:ext>
              </a:extLst>
            </p:cNvPr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669;p48">
              <a:extLst>
                <a:ext uri="{FF2B5EF4-FFF2-40B4-BE49-F238E27FC236}">
                  <a16:creationId xmlns:a16="http://schemas.microsoft.com/office/drawing/2014/main" id="{51F62BE9-23F4-469E-9349-ACB9D5E1D0E7}"/>
                </a:ext>
              </a:extLst>
            </p:cNvPr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670;p48">
              <a:extLst>
                <a:ext uri="{FF2B5EF4-FFF2-40B4-BE49-F238E27FC236}">
                  <a16:creationId xmlns:a16="http://schemas.microsoft.com/office/drawing/2014/main" id="{DB2B2C05-2573-47E5-AB8C-D7ED1DE5074E}"/>
                </a:ext>
              </a:extLst>
            </p:cNvPr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671;p48">
              <a:extLst>
                <a:ext uri="{FF2B5EF4-FFF2-40B4-BE49-F238E27FC236}">
                  <a16:creationId xmlns:a16="http://schemas.microsoft.com/office/drawing/2014/main" id="{EF83B409-B045-4D6F-9622-E4C944424DC8}"/>
                </a:ext>
              </a:extLst>
            </p:cNvPr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672;p48">
              <a:extLst>
                <a:ext uri="{FF2B5EF4-FFF2-40B4-BE49-F238E27FC236}">
                  <a16:creationId xmlns:a16="http://schemas.microsoft.com/office/drawing/2014/main" id="{C42A2172-82FB-4508-911D-93F21BA28502}"/>
                </a:ext>
              </a:extLst>
            </p:cNvPr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" name="Google Shape;1867;p48">
            <a:extLst>
              <a:ext uri="{FF2B5EF4-FFF2-40B4-BE49-F238E27FC236}">
                <a16:creationId xmlns:a16="http://schemas.microsoft.com/office/drawing/2014/main" id="{397B5636-FFA0-4101-A13D-6B4C5257F18C}"/>
              </a:ext>
            </a:extLst>
          </p:cNvPr>
          <p:cNvGrpSpPr/>
          <p:nvPr/>
        </p:nvGrpSpPr>
        <p:grpSpPr>
          <a:xfrm>
            <a:off x="1548606" y="3543457"/>
            <a:ext cx="850464" cy="877427"/>
            <a:chOff x="5846429" y="3184067"/>
            <a:chExt cx="720076" cy="720055"/>
          </a:xfrm>
        </p:grpSpPr>
        <p:sp>
          <p:nvSpPr>
            <p:cNvPr id="59" name="Google Shape;1868;p48">
              <a:extLst>
                <a:ext uri="{FF2B5EF4-FFF2-40B4-BE49-F238E27FC236}">
                  <a16:creationId xmlns:a16="http://schemas.microsoft.com/office/drawing/2014/main" id="{681F4A4C-414C-4841-AFAF-43490132F03F}"/>
                </a:ext>
              </a:extLst>
            </p:cNvPr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869;p48">
              <a:extLst>
                <a:ext uri="{FF2B5EF4-FFF2-40B4-BE49-F238E27FC236}">
                  <a16:creationId xmlns:a16="http://schemas.microsoft.com/office/drawing/2014/main" id="{B5B88956-0C44-4797-89F9-52AED8EC3E55}"/>
                </a:ext>
              </a:extLst>
            </p:cNvPr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870;p48">
              <a:extLst>
                <a:ext uri="{FF2B5EF4-FFF2-40B4-BE49-F238E27FC236}">
                  <a16:creationId xmlns:a16="http://schemas.microsoft.com/office/drawing/2014/main" id="{24FCC185-8A96-48FA-99EC-53DA72F5931C}"/>
                </a:ext>
              </a:extLst>
            </p:cNvPr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871;p48">
              <a:extLst>
                <a:ext uri="{FF2B5EF4-FFF2-40B4-BE49-F238E27FC236}">
                  <a16:creationId xmlns:a16="http://schemas.microsoft.com/office/drawing/2014/main" id="{F30B2EFC-3C3B-45BB-9FFC-4830FCFCF235}"/>
                </a:ext>
              </a:extLst>
            </p:cNvPr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191</Words>
  <Application>Microsoft Office PowerPoint</Application>
  <PresentationFormat>On-screen Show (16:9)</PresentationFormat>
  <Paragraphs>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Barlow</vt:lpstr>
      <vt:lpstr>Calibri</vt:lpstr>
      <vt:lpstr>Barlow Light</vt:lpstr>
      <vt:lpstr>Wingdings</vt:lpstr>
      <vt:lpstr>Times New Roman</vt:lpstr>
      <vt:lpstr>Minola template</vt:lpstr>
      <vt:lpstr>BitTok Bitcoin based Social media</vt:lpstr>
      <vt:lpstr>Idea</vt:lpstr>
      <vt:lpstr>Video Sharing</vt:lpstr>
      <vt:lpstr>Problems faced by Cryptocurrencies</vt:lpstr>
      <vt:lpstr>Architechtural Roadmap</vt:lpstr>
      <vt:lpstr>PowerPoint Presentation</vt:lpstr>
      <vt:lpstr>Features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Pjdurden</dc:creator>
  <cp:lastModifiedBy>Prajjwal Chittori</cp:lastModifiedBy>
  <cp:revision>26</cp:revision>
  <dcterms:modified xsi:type="dcterms:W3CDTF">2021-04-28T17:07:22Z</dcterms:modified>
</cp:coreProperties>
</file>