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300" r:id="rId4"/>
    <p:sldId id="260" r:id="rId5"/>
    <p:sldId id="261" r:id="rId6"/>
    <p:sldId id="301" r:id="rId7"/>
    <p:sldId id="262" r:id="rId8"/>
    <p:sldId id="304" r:id="rId9"/>
    <p:sldId id="303" r:id="rId10"/>
    <p:sldId id="305" r:id="rId11"/>
    <p:sldId id="306" r:id="rId12"/>
    <p:sldId id="307" r:id="rId13"/>
    <p:sldId id="308" r:id="rId14"/>
    <p:sldId id="309" r:id="rId15"/>
    <p:sldId id="263" r:id="rId16"/>
    <p:sldId id="290" r:id="rId17"/>
    <p:sldId id="291"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p:cViewPr varScale="1">
        <p:scale>
          <a:sx n="78" d="100"/>
          <a:sy n="78"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311B43-EB43-48BD-8AD1-3B4FAEE14D41}" type="datetimeFigureOut">
              <a:rPr lang="en-US" smtClean="0"/>
              <a:t>11/17/2020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8B9B5B-E9DF-44AA-97AF-1E294549663C}" type="slidenum">
              <a:rPr lang="en-US" smtClean="0"/>
              <a:t>‹#›</a:t>
            </a:fld>
            <a:endParaRPr lang="en-US"/>
          </a:p>
        </p:txBody>
      </p:sp>
    </p:spTree>
    <p:extLst>
      <p:ext uri="{BB962C8B-B14F-4D97-AF65-F5344CB8AC3E}">
        <p14:creationId xmlns:p14="http://schemas.microsoft.com/office/powerpoint/2010/main" val="3978414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554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1223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96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7292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6657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45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0010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592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23940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C48C-A65B-4B8B-914E-1C889D8475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6C24D8-7183-4A75-A94C-10CD350C25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CF5DB2-C631-4177-82A0-448A7D548F55}"/>
              </a:ext>
            </a:extLst>
          </p:cNvPr>
          <p:cNvSpPr>
            <a:spLocks noGrp="1"/>
          </p:cNvSpPr>
          <p:nvPr>
            <p:ph type="dt" sz="half" idx="10"/>
          </p:nvPr>
        </p:nvSpPr>
        <p:spPr/>
        <p:txBody>
          <a:bodyPr/>
          <a:lstStyle/>
          <a:p>
            <a:fld id="{EF058162-B0E0-4960-8FF0-1594B2012D81}" type="datetimeFigureOut">
              <a:rPr lang="en-US" smtClean="0"/>
              <a:t>11/17/2020</a:t>
            </a:fld>
            <a:endParaRPr lang="en-US"/>
          </a:p>
        </p:txBody>
      </p:sp>
      <p:sp>
        <p:nvSpPr>
          <p:cNvPr id="5" name="Footer Placeholder 4">
            <a:extLst>
              <a:ext uri="{FF2B5EF4-FFF2-40B4-BE49-F238E27FC236}">
                <a16:creationId xmlns:a16="http://schemas.microsoft.com/office/drawing/2014/main" id="{B3DAFF94-B2BD-49A9-92FA-497BCACCE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E4A21D-D054-4B3A-BC7B-0A3E4A55CEE4}"/>
              </a:ext>
            </a:extLst>
          </p:cNvPr>
          <p:cNvSpPr>
            <a:spLocks noGrp="1"/>
          </p:cNvSpPr>
          <p:nvPr>
            <p:ph type="sldNum" sz="quarter" idx="12"/>
          </p:nvPr>
        </p:nvSpPr>
        <p:spPr/>
        <p:txBody>
          <a:bodyPr/>
          <a:lstStyle/>
          <a:p>
            <a:fld id="{AAC3FD0C-31AA-4EAD-BD4B-C47D5EE0BED8}" type="slidenum">
              <a:rPr lang="en-US" smtClean="0"/>
              <a:t>‹#›</a:t>
            </a:fld>
            <a:endParaRPr lang="en-US"/>
          </a:p>
        </p:txBody>
      </p:sp>
    </p:spTree>
    <p:extLst>
      <p:ext uri="{BB962C8B-B14F-4D97-AF65-F5344CB8AC3E}">
        <p14:creationId xmlns:p14="http://schemas.microsoft.com/office/powerpoint/2010/main" val="1707562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AFB3-A282-4944-A25B-AA54DCA7AE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961B41-5C08-4E07-BB57-32D3BA5622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58487-4A43-4DA9-BB34-A623FC177CE3}"/>
              </a:ext>
            </a:extLst>
          </p:cNvPr>
          <p:cNvSpPr>
            <a:spLocks noGrp="1"/>
          </p:cNvSpPr>
          <p:nvPr>
            <p:ph type="dt" sz="half" idx="10"/>
          </p:nvPr>
        </p:nvSpPr>
        <p:spPr/>
        <p:txBody>
          <a:bodyPr/>
          <a:lstStyle/>
          <a:p>
            <a:fld id="{EF058162-B0E0-4960-8FF0-1594B2012D81}" type="datetimeFigureOut">
              <a:rPr lang="en-US" smtClean="0"/>
              <a:t>11/17/2020</a:t>
            </a:fld>
            <a:endParaRPr lang="en-US"/>
          </a:p>
        </p:txBody>
      </p:sp>
      <p:sp>
        <p:nvSpPr>
          <p:cNvPr id="5" name="Footer Placeholder 4">
            <a:extLst>
              <a:ext uri="{FF2B5EF4-FFF2-40B4-BE49-F238E27FC236}">
                <a16:creationId xmlns:a16="http://schemas.microsoft.com/office/drawing/2014/main" id="{D450FD84-8E69-4346-A0C7-8EC13E21F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65F11-95BA-4F48-8DB8-97EE2B4122AE}"/>
              </a:ext>
            </a:extLst>
          </p:cNvPr>
          <p:cNvSpPr>
            <a:spLocks noGrp="1"/>
          </p:cNvSpPr>
          <p:nvPr>
            <p:ph type="sldNum" sz="quarter" idx="12"/>
          </p:nvPr>
        </p:nvSpPr>
        <p:spPr/>
        <p:txBody>
          <a:bodyPr/>
          <a:lstStyle/>
          <a:p>
            <a:fld id="{AAC3FD0C-31AA-4EAD-BD4B-C47D5EE0BED8}" type="slidenum">
              <a:rPr lang="en-US" smtClean="0"/>
              <a:t>‹#›</a:t>
            </a:fld>
            <a:endParaRPr lang="en-US"/>
          </a:p>
        </p:txBody>
      </p:sp>
    </p:spTree>
    <p:extLst>
      <p:ext uri="{BB962C8B-B14F-4D97-AF65-F5344CB8AC3E}">
        <p14:creationId xmlns:p14="http://schemas.microsoft.com/office/powerpoint/2010/main" val="335612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AB7046-64C8-4118-8853-8DEF3D834C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FD37DA-9643-49E4-9884-0A1D6AA4C8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0BBA1-D9E6-4C7A-9EA4-CE19A57E33DC}"/>
              </a:ext>
            </a:extLst>
          </p:cNvPr>
          <p:cNvSpPr>
            <a:spLocks noGrp="1"/>
          </p:cNvSpPr>
          <p:nvPr>
            <p:ph type="dt" sz="half" idx="10"/>
          </p:nvPr>
        </p:nvSpPr>
        <p:spPr/>
        <p:txBody>
          <a:bodyPr/>
          <a:lstStyle/>
          <a:p>
            <a:fld id="{EF058162-B0E0-4960-8FF0-1594B2012D81}" type="datetimeFigureOut">
              <a:rPr lang="en-US" smtClean="0"/>
              <a:t>11/17/2020</a:t>
            </a:fld>
            <a:endParaRPr lang="en-US"/>
          </a:p>
        </p:txBody>
      </p:sp>
      <p:sp>
        <p:nvSpPr>
          <p:cNvPr id="5" name="Footer Placeholder 4">
            <a:extLst>
              <a:ext uri="{FF2B5EF4-FFF2-40B4-BE49-F238E27FC236}">
                <a16:creationId xmlns:a16="http://schemas.microsoft.com/office/drawing/2014/main" id="{7404B538-204D-4A4A-BBA1-F4D260B5F5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C7810-D313-419A-ABA2-2DB72F066E4B}"/>
              </a:ext>
            </a:extLst>
          </p:cNvPr>
          <p:cNvSpPr>
            <a:spLocks noGrp="1"/>
          </p:cNvSpPr>
          <p:nvPr>
            <p:ph type="sldNum" sz="quarter" idx="12"/>
          </p:nvPr>
        </p:nvSpPr>
        <p:spPr/>
        <p:txBody>
          <a:bodyPr/>
          <a:lstStyle/>
          <a:p>
            <a:fld id="{AAC3FD0C-31AA-4EAD-BD4B-C47D5EE0BED8}" type="slidenum">
              <a:rPr lang="en-US" smtClean="0"/>
              <a:t>‹#›</a:t>
            </a:fld>
            <a:endParaRPr lang="en-US"/>
          </a:p>
        </p:txBody>
      </p:sp>
    </p:spTree>
    <p:extLst>
      <p:ext uri="{BB962C8B-B14F-4D97-AF65-F5344CB8AC3E}">
        <p14:creationId xmlns:p14="http://schemas.microsoft.com/office/powerpoint/2010/main" val="1146548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1042967" y="1037461"/>
            <a:ext cx="10106061" cy="5152851"/>
          </a:xfrm>
          <a:custGeom>
            <a:avLst/>
            <a:gdLst/>
            <a:ahLst/>
            <a:cxnLst/>
            <a:rect l="l" t="t" r="r" b="b"/>
            <a:pathLst>
              <a:path w="3592202" h="1831582" extrusionOk="0">
                <a:moveTo>
                  <a:pt x="3554475" y="588873"/>
                </a:moveTo>
                <a:cubicBezTo>
                  <a:pt x="3581881" y="-89254"/>
                  <a:pt x="2593478" y="24995"/>
                  <a:pt x="2107652" y="528"/>
                </a:cubicBezTo>
                <a:cubicBezTo>
                  <a:pt x="1659207" y="-4515"/>
                  <a:pt x="1181252" y="27319"/>
                  <a:pt x="750347" y="64701"/>
                </a:cubicBezTo>
                <a:cubicBezTo>
                  <a:pt x="-8045" y="130474"/>
                  <a:pt x="40101" y="825724"/>
                  <a:pt x="6973" y="1349129"/>
                </a:cubicBezTo>
                <a:cubicBezTo>
                  <a:pt x="-5853" y="1475480"/>
                  <a:pt x="-13088" y="1628228"/>
                  <a:pt x="99056" y="1715663"/>
                </a:cubicBezTo>
                <a:cubicBezTo>
                  <a:pt x="135341" y="1744165"/>
                  <a:pt x="181120" y="1758789"/>
                  <a:pt x="226394" y="1766090"/>
                </a:cubicBezTo>
                <a:cubicBezTo>
                  <a:pt x="547610" y="1798407"/>
                  <a:pt x="870976" y="1810947"/>
                  <a:pt x="1193749" y="1821405"/>
                </a:cubicBezTo>
                <a:cubicBezTo>
                  <a:pt x="1869266" y="1838945"/>
                  <a:pt x="2634630" y="1839954"/>
                  <a:pt x="3306903" y="1773939"/>
                </a:cubicBezTo>
                <a:cubicBezTo>
                  <a:pt x="3542965" y="1713230"/>
                  <a:pt x="3574777" y="1531804"/>
                  <a:pt x="3589730" y="1335448"/>
                </a:cubicBezTo>
                <a:cubicBezTo>
                  <a:pt x="3601744" y="1168470"/>
                  <a:pt x="3566731" y="755807"/>
                  <a:pt x="3554475" y="588873"/>
                </a:cubicBezTo>
                <a:close/>
              </a:path>
            </a:pathLst>
          </a:custGeom>
          <a:solidFill>
            <a:schemeClr val="l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 name="Google Shape;11;p2"/>
          <p:cNvSpPr/>
          <p:nvPr/>
        </p:nvSpPr>
        <p:spPr>
          <a:xfrm>
            <a:off x="1059009" y="746737"/>
            <a:ext cx="9865569" cy="5214308"/>
          </a:xfrm>
          <a:custGeom>
            <a:avLst/>
            <a:gdLst/>
            <a:ahLst/>
            <a:cxnLst/>
            <a:rect l="l" t="t" r="r" b="b"/>
            <a:pathLst>
              <a:path w="3506719" h="1853427" extrusionOk="0">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 name="Google Shape;12;p2"/>
          <p:cNvSpPr/>
          <p:nvPr/>
        </p:nvSpPr>
        <p:spPr>
          <a:xfrm>
            <a:off x="9947125" y="723249"/>
            <a:ext cx="1085676" cy="1363305"/>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 name="Google Shape;13;p2"/>
          <p:cNvSpPr/>
          <p:nvPr/>
        </p:nvSpPr>
        <p:spPr>
          <a:xfrm>
            <a:off x="10829291" y="1094674"/>
            <a:ext cx="247627" cy="447761"/>
          </a:xfrm>
          <a:custGeom>
            <a:avLst/>
            <a:gdLst/>
            <a:ahLst/>
            <a:cxnLst/>
            <a:rect l="l" t="t" r="r" b="b"/>
            <a:pathLst>
              <a:path w="88019" h="159157" extrusionOk="0">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 name="Google Shape;14;p2"/>
          <p:cNvSpPr/>
          <p:nvPr/>
        </p:nvSpPr>
        <p:spPr>
          <a:xfrm>
            <a:off x="3930557" y="673688"/>
            <a:ext cx="1108161" cy="128192"/>
          </a:xfrm>
          <a:custGeom>
            <a:avLst/>
            <a:gdLst/>
            <a:ahLst/>
            <a:cxnLst/>
            <a:rect l="l" t="t" r="r" b="b"/>
            <a:pathLst>
              <a:path w="393896" h="45566" extrusionOk="0">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 name="Google Shape;15;p2"/>
          <p:cNvSpPr/>
          <p:nvPr/>
        </p:nvSpPr>
        <p:spPr>
          <a:xfrm>
            <a:off x="5157624" y="649722"/>
            <a:ext cx="371152" cy="57465"/>
          </a:xfrm>
          <a:custGeom>
            <a:avLst/>
            <a:gdLst/>
            <a:ahLst/>
            <a:cxnLst/>
            <a:rect l="l" t="t" r="r" b="b"/>
            <a:pathLst>
              <a:path w="131926" h="20426" extrusionOk="0">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 name="Google Shape;16;p2"/>
          <p:cNvSpPr/>
          <p:nvPr/>
        </p:nvSpPr>
        <p:spPr>
          <a:xfrm>
            <a:off x="4733007" y="6019681"/>
            <a:ext cx="1174159" cy="63036"/>
          </a:xfrm>
          <a:custGeom>
            <a:avLst/>
            <a:gdLst/>
            <a:ahLst/>
            <a:cxnLst/>
            <a:rect l="l" t="t" r="r" b="b"/>
            <a:pathLst>
              <a:path w="417355" h="22406" extrusionOk="0">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 name="Google Shape;17;p2"/>
          <p:cNvSpPr/>
          <p:nvPr/>
        </p:nvSpPr>
        <p:spPr>
          <a:xfrm>
            <a:off x="5233479" y="6161424"/>
            <a:ext cx="380520" cy="46856"/>
          </a:xfrm>
          <a:custGeom>
            <a:avLst/>
            <a:gdLst/>
            <a:ahLst/>
            <a:cxnLst/>
            <a:rect l="l" t="t" r="r" b="b"/>
            <a:pathLst>
              <a:path w="135256" h="16655" extrusionOk="0">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 name="Google Shape;18;p2"/>
          <p:cNvSpPr txBox="1">
            <a:spLocks noGrp="1"/>
          </p:cNvSpPr>
          <p:nvPr>
            <p:ph type="ctrTitle"/>
          </p:nvPr>
        </p:nvSpPr>
        <p:spPr>
          <a:xfrm>
            <a:off x="2490533" y="2308633"/>
            <a:ext cx="7210800" cy="2240800"/>
          </a:xfrm>
          <a:prstGeom prst="rect">
            <a:avLst/>
          </a:prstGeom>
        </p:spPr>
        <p:txBody>
          <a:bodyPr spcFirstLastPara="1" wrap="square" lIns="0" tIns="0" rIns="0" bIns="0" anchor="ctr" anchorCtr="0">
            <a:noAutofit/>
          </a:bodyPr>
          <a:lstStyle>
            <a:lvl1pPr lvl="0" algn="ctr" rtl="0">
              <a:spcBef>
                <a:spcPts val="0"/>
              </a:spcBef>
              <a:spcAft>
                <a:spcPts val="0"/>
              </a:spcAft>
              <a:buSzPts val="6800"/>
              <a:buNone/>
              <a:defRPr sz="9066"/>
            </a:lvl1pPr>
            <a:lvl2pPr lvl="1" algn="ctr" rtl="0">
              <a:spcBef>
                <a:spcPts val="0"/>
              </a:spcBef>
              <a:spcAft>
                <a:spcPts val="0"/>
              </a:spcAft>
              <a:buSzPts val="6800"/>
              <a:buNone/>
              <a:defRPr sz="9066"/>
            </a:lvl2pPr>
            <a:lvl3pPr lvl="2" algn="ctr" rtl="0">
              <a:spcBef>
                <a:spcPts val="0"/>
              </a:spcBef>
              <a:spcAft>
                <a:spcPts val="0"/>
              </a:spcAft>
              <a:buSzPts val="6800"/>
              <a:buNone/>
              <a:defRPr sz="9066"/>
            </a:lvl3pPr>
            <a:lvl4pPr lvl="3" algn="ctr" rtl="0">
              <a:spcBef>
                <a:spcPts val="0"/>
              </a:spcBef>
              <a:spcAft>
                <a:spcPts val="0"/>
              </a:spcAft>
              <a:buSzPts val="6800"/>
              <a:buNone/>
              <a:defRPr sz="9066"/>
            </a:lvl4pPr>
            <a:lvl5pPr lvl="4" algn="ctr" rtl="0">
              <a:spcBef>
                <a:spcPts val="0"/>
              </a:spcBef>
              <a:spcAft>
                <a:spcPts val="0"/>
              </a:spcAft>
              <a:buSzPts val="6800"/>
              <a:buNone/>
              <a:defRPr sz="9066"/>
            </a:lvl5pPr>
            <a:lvl6pPr lvl="5" algn="ctr" rtl="0">
              <a:spcBef>
                <a:spcPts val="0"/>
              </a:spcBef>
              <a:spcAft>
                <a:spcPts val="0"/>
              </a:spcAft>
              <a:buSzPts val="6800"/>
              <a:buNone/>
              <a:defRPr sz="9066"/>
            </a:lvl6pPr>
            <a:lvl7pPr lvl="6" algn="ctr" rtl="0">
              <a:spcBef>
                <a:spcPts val="0"/>
              </a:spcBef>
              <a:spcAft>
                <a:spcPts val="0"/>
              </a:spcAft>
              <a:buSzPts val="6800"/>
              <a:buNone/>
              <a:defRPr sz="9066"/>
            </a:lvl7pPr>
            <a:lvl8pPr lvl="7" algn="ctr" rtl="0">
              <a:spcBef>
                <a:spcPts val="0"/>
              </a:spcBef>
              <a:spcAft>
                <a:spcPts val="0"/>
              </a:spcAft>
              <a:buSzPts val="6800"/>
              <a:buNone/>
              <a:defRPr sz="9066"/>
            </a:lvl8pPr>
            <a:lvl9pPr lvl="8" algn="ctr" rtl="0">
              <a:spcBef>
                <a:spcPts val="0"/>
              </a:spcBef>
              <a:spcAft>
                <a:spcPts val="0"/>
              </a:spcAft>
              <a:buSzPts val="6800"/>
              <a:buNone/>
              <a:defRPr sz="9066"/>
            </a:lvl9pPr>
          </a:lstStyle>
          <a:p>
            <a:endParaRPr/>
          </a:p>
        </p:txBody>
      </p:sp>
      <p:sp>
        <p:nvSpPr>
          <p:cNvPr id="19" name="Google Shape;19;p2"/>
          <p:cNvSpPr/>
          <p:nvPr/>
        </p:nvSpPr>
        <p:spPr>
          <a:xfrm rot="-871776">
            <a:off x="792726" y="883466"/>
            <a:ext cx="1646557" cy="1854183"/>
          </a:xfrm>
          <a:custGeom>
            <a:avLst/>
            <a:gdLst/>
            <a:ahLst/>
            <a:cxnLst/>
            <a:rect l="l" t="t" r="r" b="b"/>
            <a:pathLst>
              <a:path w="584559" h="658270" extrusionOk="0">
                <a:moveTo>
                  <a:pt x="400656" y="592594"/>
                </a:moveTo>
                <a:cubicBezTo>
                  <a:pt x="398705" y="592697"/>
                  <a:pt x="396842" y="593473"/>
                  <a:pt x="395395" y="594786"/>
                </a:cubicBezTo>
                <a:cubicBezTo>
                  <a:pt x="372790" y="614869"/>
                  <a:pt x="326968" y="608292"/>
                  <a:pt x="296493" y="605310"/>
                </a:cubicBezTo>
                <a:cubicBezTo>
                  <a:pt x="253302" y="602043"/>
                  <a:pt x="220963" y="596014"/>
                  <a:pt x="191671" y="585731"/>
                </a:cubicBezTo>
                <a:cubicBezTo>
                  <a:pt x="185292" y="583232"/>
                  <a:pt x="178517" y="589173"/>
                  <a:pt x="177552" y="595027"/>
                </a:cubicBezTo>
                <a:cubicBezTo>
                  <a:pt x="176719" y="598472"/>
                  <a:pt x="178846" y="601934"/>
                  <a:pt x="182288" y="602767"/>
                </a:cubicBezTo>
                <a:cubicBezTo>
                  <a:pt x="218069" y="615921"/>
                  <a:pt x="265294" y="622893"/>
                  <a:pt x="316028" y="625524"/>
                </a:cubicBezTo>
                <a:cubicBezTo>
                  <a:pt x="346152" y="628462"/>
                  <a:pt x="384498" y="628528"/>
                  <a:pt x="404515" y="610440"/>
                </a:cubicBezTo>
                <a:cubicBezTo>
                  <a:pt x="412320" y="604038"/>
                  <a:pt x="407585" y="592901"/>
                  <a:pt x="400656" y="592594"/>
                </a:cubicBezTo>
                <a:close/>
                <a:moveTo>
                  <a:pt x="310547" y="639710"/>
                </a:moveTo>
                <a:lnTo>
                  <a:pt x="268429" y="637692"/>
                </a:lnTo>
                <a:cubicBezTo>
                  <a:pt x="263694" y="637495"/>
                  <a:pt x="258191" y="639490"/>
                  <a:pt x="256788" y="645673"/>
                </a:cubicBezTo>
                <a:cubicBezTo>
                  <a:pt x="256042" y="649839"/>
                  <a:pt x="258191" y="655671"/>
                  <a:pt x="263365" y="656241"/>
                </a:cubicBezTo>
                <a:lnTo>
                  <a:pt x="305460" y="658258"/>
                </a:lnTo>
                <a:cubicBezTo>
                  <a:pt x="310218" y="658455"/>
                  <a:pt x="315699" y="656460"/>
                  <a:pt x="317124" y="650277"/>
                </a:cubicBezTo>
                <a:cubicBezTo>
                  <a:pt x="317847" y="646111"/>
                  <a:pt x="315699" y="640258"/>
                  <a:pt x="310547" y="639710"/>
                </a:cubicBezTo>
                <a:close/>
                <a:moveTo>
                  <a:pt x="85075" y="404459"/>
                </a:moveTo>
                <a:cubicBezTo>
                  <a:pt x="50631" y="383609"/>
                  <a:pt x="26799" y="349648"/>
                  <a:pt x="17985" y="308824"/>
                </a:cubicBezTo>
                <a:cubicBezTo>
                  <a:pt x="14894" y="296437"/>
                  <a:pt x="-2448" y="306303"/>
                  <a:pt x="292" y="316257"/>
                </a:cubicBezTo>
                <a:cubicBezTo>
                  <a:pt x="9829" y="360347"/>
                  <a:pt x="37038" y="397925"/>
                  <a:pt x="77028" y="422064"/>
                </a:cubicBezTo>
                <a:cubicBezTo>
                  <a:pt x="82224" y="425572"/>
                  <a:pt x="87991" y="421034"/>
                  <a:pt x="89262" y="415641"/>
                </a:cubicBezTo>
                <a:cubicBezTo>
                  <a:pt x="90643" y="411394"/>
                  <a:pt x="88911" y="406755"/>
                  <a:pt x="85075" y="404459"/>
                </a:cubicBezTo>
                <a:close/>
                <a:moveTo>
                  <a:pt x="329906" y="581522"/>
                </a:moveTo>
                <a:cubicBezTo>
                  <a:pt x="357816" y="581522"/>
                  <a:pt x="380332" y="577751"/>
                  <a:pt x="400656" y="569661"/>
                </a:cubicBezTo>
                <a:cubicBezTo>
                  <a:pt x="405261" y="567896"/>
                  <a:pt x="407870" y="563002"/>
                  <a:pt x="406752" y="558194"/>
                </a:cubicBezTo>
                <a:cubicBezTo>
                  <a:pt x="406357" y="554364"/>
                  <a:pt x="403243" y="551382"/>
                  <a:pt x="399407" y="551134"/>
                </a:cubicBezTo>
                <a:cubicBezTo>
                  <a:pt x="398135" y="551161"/>
                  <a:pt x="396885" y="551428"/>
                  <a:pt x="395701" y="551924"/>
                </a:cubicBezTo>
                <a:cubicBezTo>
                  <a:pt x="365511" y="565078"/>
                  <a:pt x="319887" y="564201"/>
                  <a:pt x="285399" y="560123"/>
                </a:cubicBezTo>
                <a:cubicBezTo>
                  <a:pt x="250079" y="556857"/>
                  <a:pt x="213553" y="549337"/>
                  <a:pt x="177004" y="540545"/>
                </a:cubicBezTo>
                <a:cubicBezTo>
                  <a:pt x="172137" y="540545"/>
                  <a:pt x="169352" y="544930"/>
                  <a:pt x="168826" y="549095"/>
                </a:cubicBezTo>
                <a:cubicBezTo>
                  <a:pt x="167884" y="553862"/>
                  <a:pt x="170887" y="558516"/>
                  <a:pt x="175623" y="559619"/>
                </a:cubicBezTo>
                <a:cubicBezTo>
                  <a:pt x="226663" y="572796"/>
                  <a:pt x="279633" y="581061"/>
                  <a:pt x="329906" y="581522"/>
                </a:cubicBezTo>
                <a:close/>
                <a:moveTo>
                  <a:pt x="216951" y="106307"/>
                </a:moveTo>
                <a:cubicBezTo>
                  <a:pt x="171238" y="119725"/>
                  <a:pt x="136444" y="158926"/>
                  <a:pt x="123991" y="204968"/>
                </a:cubicBezTo>
                <a:cubicBezTo>
                  <a:pt x="122237" y="210887"/>
                  <a:pt x="126183" y="214877"/>
                  <a:pt x="132081" y="214899"/>
                </a:cubicBezTo>
                <a:cubicBezTo>
                  <a:pt x="136860" y="215086"/>
                  <a:pt x="141114" y="211902"/>
                  <a:pt x="142276" y="207270"/>
                </a:cubicBezTo>
                <a:cubicBezTo>
                  <a:pt x="152602" y="168886"/>
                  <a:pt x="181104" y="138014"/>
                  <a:pt x="218551" y="124658"/>
                </a:cubicBezTo>
                <a:cubicBezTo>
                  <a:pt x="228198" y="121216"/>
                  <a:pt x="226334" y="106811"/>
                  <a:pt x="216951" y="106307"/>
                </a:cubicBezTo>
                <a:close/>
                <a:moveTo>
                  <a:pt x="259660" y="91574"/>
                </a:moveTo>
                <a:cubicBezTo>
                  <a:pt x="248325" y="91574"/>
                  <a:pt x="248127" y="110232"/>
                  <a:pt x="260690" y="110297"/>
                </a:cubicBezTo>
                <a:cubicBezTo>
                  <a:pt x="272025" y="110407"/>
                  <a:pt x="272201" y="91640"/>
                  <a:pt x="259660" y="91574"/>
                </a:cubicBezTo>
                <a:close/>
                <a:moveTo>
                  <a:pt x="557483" y="48689"/>
                </a:moveTo>
                <a:cubicBezTo>
                  <a:pt x="551256" y="39700"/>
                  <a:pt x="533760" y="49939"/>
                  <a:pt x="541193" y="59235"/>
                </a:cubicBezTo>
                <a:cubicBezTo>
                  <a:pt x="556321" y="77557"/>
                  <a:pt x="565003" y="100330"/>
                  <a:pt x="565946" y="124066"/>
                </a:cubicBezTo>
                <a:cubicBezTo>
                  <a:pt x="565770" y="128275"/>
                  <a:pt x="569059" y="131825"/>
                  <a:pt x="573268" y="131992"/>
                </a:cubicBezTo>
                <a:cubicBezTo>
                  <a:pt x="573532" y="132003"/>
                  <a:pt x="573817" y="131998"/>
                  <a:pt x="574080" y="131981"/>
                </a:cubicBezTo>
                <a:cubicBezTo>
                  <a:pt x="579561" y="132272"/>
                  <a:pt x="584253" y="128058"/>
                  <a:pt x="584538" y="122569"/>
                </a:cubicBezTo>
                <a:cubicBezTo>
                  <a:pt x="584560" y="122323"/>
                  <a:pt x="584560" y="122075"/>
                  <a:pt x="584560" y="121830"/>
                </a:cubicBezTo>
                <a:cubicBezTo>
                  <a:pt x="583639" y="95169"/>
                  <a:pt x="574146" y="69515"/>
                  <a:pt x="557483" y="48689"/>
                </a:cubicBezTo>
                <a:close/>
                <a:moveTo>
                  <a:pt x="403682" y="258"/>
                </a:moveTo>
                <a:cubicBezTo>
                  <a:pt x="392720" y="-2395"/>
                  <a:pt x="387765" y="16219"/>
                  <a:pt x="399780" y="18960"/>
                </a:cubicBezTo>
                <a:cubicBezTo>
                  <a:pt x="493595" y="37946"/>
                  <a:pt x="532160" y="149148"/>
                  <a:pt x="535120" y="227659"/>
                </a:cubicBezTo>
                <a:cubicBezTo>
                  <a:pt x="535076" y="232018"/>
                  <a:pt x="538562" y="235590"/>
                  <a:pt x="542925" y="235633"/>
                </a:cubicBezTo>
                <a:cubicBezTo>
                  <a:pt x="543122" y="235636"/>
                  <a:pt x="543320" y="235631"/>
                  <a:pt x="543517" y="235618"/>
                </a:cubicBezTo>
                <a:cubicBezTo>
                  <a:pt x="546499" y="235695"/>
                  <a:pt x="549371" y="234555"/>
                  <a:pt x="551497" y="232461"/>
                </a:cubicBezTo>
                <a:cubicBezTo>
                  <a:pt x="553208" y="230630"/>
                  <a:pt x="554062" y="228157"/>
                  <a:pt x="553822" y="225664"/>
                </a:cubicBezTo>
                <a:cubicBezTo>
                  <a:pt x="551629" y="188393"/>
                  <a:pt x="542859" y="133800"/>
                  <a:pt x="514993" y="85610"/>
                </a:cubicBezTo>
                <a:cubicBezTo>
                  <a:pt x="488442" y="39898"/>
                  <a:pt x="451017" y="11220"/>
                  <a:pt x="403682" y="258"/>
                </a:cubicBezTo>
                <a:close/>
                <a:moveTo>
                  <a:pt x="431548" y="75240"/>
                </a:moveTo>
                <a:cubicBezTo>
                  <a:pt x="312936" y="-26709"/>
                  <a:pt x="83934" y="43559"/>
                  <a:pt x="55323" y="204968"/>
                </a:cubicBezTo>
                <a:cubicBezTo>
                  <a:pt x="46553" y="255569"/>
                  <a:pt x="59708" y="304373"/>
                  <a:pt x="92134" y="342369"/>
                </a:cubicBezTo>
                <a:cubicBezTo>
                  <a:pt x="111406" y="364995"/>
                  <a:pt x="133352" y="384398"/>
                  <a:pt x="147757" y="411431"/>
                </a:cubicBezTo>
                <a:cubicBezTo>
                  <a:pt x="162161" y="438464"/>
                  <a:pt x="168498" y="469312"/>
                  <a:pt x="166524" y="502681"/>
                </a:cubicBezTo>
                <a:cubicBezTo>
                  <a:pt x="166480" y="503654"/>
                  <a:pt x="165998" y="504556"/>
                  <a:pt x="165209" y="505137"/>
                </a:cubicBezTo>
                <a:cubicBezTo>
                  <a:pt x="161986" y="507785"/>
                  <a:pt x="160495" y="512012"/>
                  <a:pt x="161350" y="516099"/>
                </a:cubicBezTo>
                <a:cubicBezTo>
                  <a:pt x="161964" y="519442"/>
                  <a:pt x="164573" y="522060"/>
                  <a:pt x="167928" y="522676"/>
                </a:cubicBezTo>
                <a:cubicBezTo>
                  <a:pt x="215043" y="533845"/>
                  <a:pt x="263124" y="540387"/>
                  <a:pt x="311511" y="542211"/>
                </a:cubicBezTo>
                <a:cubicBezTo>
                  <a:pt x="350011" y="543022"/>
                  <a:pt x="388510" y="548218"/>
                  <a:pt x="425651" y="525855"/>
                </a:cubicBezTo>
                <a:cubicBezTo>
                  <a:pt x="429180" y="523911"/>
                  <a:pt x="430847" y="519741"/>
                  <a:pt x="429619" y="515902"/>
                </a:cubicBezTo>
                <a:cubicBezTo>
                  <a:pt x="428610" y="511990"/>
                  <a:pt x="425190" y="509184"/>
                  <a:pt x="421156" y="508973"/>
                </a:cubicBezTo>
                <a:cubicBezTo>
                  <a:pt x="418656" y="508601"/>
                  <a:pt x="416004" y="511626"/>
                  <a:pt x="413526" y="510048"/>
                </a:cubicBezTo>
                <a:cubicBezTo>
                  <a:pt x="412518" y="509440"/>
                  <a:pt x="411926" y="508346"/>
                  <a:pt x="411948" y="507176"/>
                </a:cubicBezTo>
                <a:cubicBezTo>
                  <a:pt x="412452" y="477012"/>
                  <a:pt x="419906" y="447368"/>
                  <a:pt x="433719" y="420552"/>
                </a:cubicBezTo>
                <a:cubicBezTo>
                  <a:pt x="441458" y="405731"/>
                  <a:pt x="451697" y="392642"/>
                  <a:pt x="461607" y="379969"/>
                </a:cubicBezTo>
                <a:cubicBezTo>
                  <a:pt x="467856" y="371989"/>
                  <a:pt x="474323" y="363723"/>
                  <a:pt x="480045" y="355151"/>
                </a:cubicBezTo>
                <a:cubicBezTo>
                  <a:pt x="530231" y="279708"/>
                  <a:pt x="512033" y="136629"/>
                  <a:pt x="431548" y="75240"/>
                </a:cubicBezTo>
                <a:close/>
                <a:moveTo>
                  <a:pt x="334116" y="324171"/>
                </a:moveTo>
                <a:cubicBezTo>
                  <a:pt x="324644" y="390296"/>
                  <a:pt x="323548" y="458108"/>
                  <a:pt x="320961" y="523312"/>
                </a:cubicBezTo>
                <a:cubicBezTo>
                  <a:pt x="320303" y="523941"/>
                  <a:pt x="319404" y="524268"/>
                  <a:pt x="318483" y="524211"/>
                </a:cubicBezTo>
                <a:cubicBezTo>
                  <a:pt x="310788" y="523685"/>
                  <a:pt x="302873" y="523027"/>
                  <a:pt x="295419" y="522567"/>
                </a:cubicBezTo>
                <a:cubicBezTo>
                  <a:pt x="285224" y="521909"/>
                  <a:pt x="274832" y="520988"/>
                  <a:pt x="263694" y="519760"/>
                </a:cubicBezTo>
                <a:cubicBezTo>
                  <a:pt x="262006" y="519589"/>
                  <a:pt x="260734" y="518149"/>
                  <a:pt x="260756" y="516450"/>
                </a:cubicBezTo>
                <a:cubicBezTo>
                  <a:pt x="256108" y="449957"/>
                  <a:pt x="246001" y="383960"/>
                  <a:pt x="230522" y="319129"/>
                </a:cubicBezTo>
                <a:cubicBezTo>
                  <a:pt x="230127" y="317344"/>
                  <a:pt x="231245" y="315575"/>
                  <a:pt x="233021" y="315174"/>
                </a:cubicBezTo>
                <a:cubicBezTo>
                  <a:pt x="233263" y="315123"/>
                  <a:pt x="233482" y="315097"/>
                  <a:pt x="233723" y="315095"/>
                </a:cubicBezTo>
                <a:cubicBezTo>
                  <a:pt x="235170" y="315095"/>
                  <a:pt x="236639" y="315270"/>
                  <a:pt x="238108" y="315270"/>
                </a:cubicBezTo>
                <a:cubicBezTo>
                  <a:pt x="248654" y="315443"/>
                  <a:pt x="258914" y="311896"/>
                  <a:pt x="267114" y="305250"/>
                </a:cubicBezTo>
                <a:cubicBezTo>
                  <a:pt x="268342" y="304255"/>
                  <a:pt x="270074" y="304255"/>
                  <a:pt x="271302" y="305250"/>
                </a:cubicBezTo>
                <a:cubicBezTo>
                  <a:pt x="284128" y="315555"/>
                  <a:pt x="301338" y="320773"/>
                  <a:pt x="322452" y="320773"/>
                </a:cubicBezTo>
                <a:cubicBezTo>
                  <a:pt x="326003" y="321321"/>
                  <a:pt x="334291" y="318164"/>
                  <a:pt x="334116" y="324171"/>
                </a:cubicBezTo>
                <a:close/>
                <a:moveTo>
                  <a:pt x="269811" y="253245"/>
                </a:moveTo>
                <a:cubicBezTo>
                  <a:pt x="271214" y="252283"/>
                  <a:pt x="273100" y="252539"/>
                  <a:pt x="274196" y="253837"/>
                </a:cubicBezTo>
                <a:cubicBezTo>
                  <a:pt x="276783" y="256863"/>
                  <a:pt x="276892" y="261292"/>
                  <a:pt x="274481" y="266992"/>
                </a:cubicBezTo>
                <a:cubicBezTo>
                  <a:pt x="273779" y="268665"/>
                  <a:pt x="271850" y="269452"/>
                  <a:pt x="270183" y="268746"/>
                </a:cubicBezTo>
                <a:cubicBezTo>
                  <a:pt x="269504" y="268468"/>
                  <a:pt x="268956" y="267983"/>
                  <a:pt x="268605" y="267365"/>
                </a:cubicBezTo>
                <a:cubicBezTo>
                  <a:pt x="263694" y="259033"/>
                  <a:pt x="267268" y="254934"/>
                  <a:pt x="269811" y="253245"/>
                </a:cubicBezTo>
                <a:close/>
                <a:moveTo>
                  <a:pt x="478971" y="317945"/>
                </a:moveTo>
                <a:cubicBezTo>
                  <a:pt x="470201" y="344035"/>
                  <a:pt x="451127" y="362759"/>
                  <a:pt x="435539" y="384157"/>
                </a:cubicBezTo>
                <a:cubicBezTo>
                  <a:pt x="407300" y="422707"/>
                  <a:pt x="392523" y="469481"/>
                  <a:pt x="393487" y="517261"/>
                </a:cubicBezTo>
                <a:cubicBezTo>
                  <a:pt x="393750" y="518936"/>
                  <a:pt x="392698" y="520536"/>
                  <a:pt x="391054" y="520966"/>
                </a:cubicBezTo>
                <a:cubicBezTo>
                  <a:pt x="377241" y="524161"/>
                  <a:pt x="363100" y="525634"/>
                  <a:pt x="348937" y="525351"/>
                </a:cubicBezTo>
                <a:cubicBezTo>
                  <a:pt x="345473" y="525351"/>
                  <a:pt x="339641" y="526338"/>
                  <a:pt x="340561" y="520966"/>
                </a:cubicBezTo>
                <a:cubicBezTo>
                  <a:pt x="340145" y="453831"/>
                  <a:pt x="344332" y="386744"/>
                  <a:pt x="353102" y="320181"/>
                </a:cubicBezTo>
                <a:cubicBezTo>
                  <a:pt x="353431" y="315796"/>
                  <a:pt x="359942" y="316695"/>
                  <a:pt x="363056" y="315423"/>
                </a:cubicBezTo>
                <a:cubicBezTo>
                  <a:pt x="374566" y="312310"/>
                  <a:pt x="368669" y="297182"/>
                  <a:pt x="359855" y="297643"/>
                </a:cubicBezTo>
                <a:cubicBezTo>
                  <a:pt x="341175" y="301567"/>
                  <a:pt x="314603" y="306675"/>
                  <a:pt x="295068" y="297029"/>
                </a:cubicBezTo>
                <a:cubicBezTo>
                  <a:pt x="291100" y="295229"/>
                  <a:pt x="287372" y="292953"/>
                  <a:pt x="283952" y="290254"/>
                </a:cubicBezTo>
                <a:cubicBezTo>
                  <a:pt x="282593" y="289206"/>
                  <a:pt x="282286" y="287294"/>
                  <a:pt x="283228" y="285869"/>
                </a:cubicBezTo>
                <a:cubicBezTo>
                  <a:pt x="293402" y="269864"/>
                  <a:pt x="297633" y="254144"/>
                  <a:pt x="294586" y="243818"/>
                </a:cubicBezTo>
                <a:cubicBezTo>
                  <a:pt x="292393" y="235662"/>
                  <a:pt x="283623" y="229698"/>
                  <a:pt x="275029" y="229720"/>
                </a:cubicBezTo>
                <a:cubicBezTo>
                  <a:pt x="265733" y="229720"/>
                  <a:pt x="256590" y="235991"/>
                  <a:pt x="252249" y="245331"/>
                </a:cubicBezTo>
                <a:cubicBezTo>
                  <a:pt x="245672" y="259560"/>
                  <a:pt x="249859" y="276288"/>
                  <a:pt x="256020" y="287206"/>
                </a:cubicBezTo>
                <a:cubicBezTo>
                  <a:pt x="256810" y="288616"/>
                  <a:pt x="256459" y="290392"/>
                  <a:pt x="255187" y="291394"/>
                </a:cubicBezTo>
                <a:cubicBezTo>
                  <a:pt x="250539" y="294950"/>
                  <a:pt x="244817" y="296785"/>
                  <a:pt x="238963" y="296590"/>
                </a:cubicBezTo>
                <a:cubicBezTo>
                  <a:pt x="226707" y="296912"/>
                  <a:pt x="215723" y="289024"/>
                  <a:pt x="212127" y="277297"/>
                </a:cubicBezTo>
                <a:cubicBezTo>
                  <a:pt x="211491" y="273854"/>
                  <a:pt x="208444" y="271397"/>
                  <a:pt x="204936" y="271509"/>
                </a:cubicBezTo>
                <a:cubicBezTo>
                  <a:pt x="201341" y="271592"/>
                  <a:pt x="197986" y="273302"/>
                  <a:pt x="195815" y="276157"/>
                </a:cubicBezTo>
                <a:cubicBezTo>
                  <a:pt x="189764" y="284093"/>
                  <a:pt x="200858" y="298914"/>
                  <a:pt x="207458" y="304351"/>
                </a:cubicBezTo>
                <a:cubicBezTo>
                  <a:pt x="209277" y="305689"/>
                  <a:pt x="208268" y="308364"/>
                  <a:pt x="208860" y="310096"/>
                </a:cubicBezTo>
                <a:cubicBezTo>
                  <a:pt x="224471" y="376768"/>
                  <a:pt x="239270" y="447015"/>
                  <a:pt x="240717" y="515573"/>
                </a:cubicBezTo>
                <a:cubicBezTo>
                  <a:pt x="239993" y="516254"/>
                  <a:pt x="238985" y="516561"/>
                  <a:pt x="237998" y="516406"/>
                </a:cubicBezTo>
                <a:cubicBezTo>
                  <a:pt x="221051" y="513950"/>
                  <a:pt x="203971" y="510881"/>
                  <a:pt x="187243" y="507263"/>
                </a:cubicBezTo>
                <a:cubicBezTo>
                  <a:pt x="185445" y="506853"/>
                  <a:pt x="184327" y="505064"/>
                  <a:pt x="184743" y="503271"/>
                </a:cubicBezTo>
                <a:cubicBezTo>
                  <a:pt x="184743" y="503264"/>
                  <a:pt x="184743" y="503258"/>
                  <a:pt x="184743" y="503251"/>
                </a:cubicBezTo>
                <a:cubicBezTo>
                  <a:pt x="189128" y="453088"/>
                  <a:pt x="172027" y="403538"/>
                  <a:pt x="138351" y="364491"/>
                </a:cubicBezTo>
                <a:cubicBezTo>
                  <a:pt x="121272" y="344758"/>
                  <a:pt x="101847" y="327526"/>
                  <a:pt x="88583" y="304373"/>
                </a:cubicBezTo>
                <a:cubicBezTo>
                  <a:pt x="76480" y="282423"/>
                  <a:pt x="70473" y="257630"/>
                  <a:pt x="71174" y="232571"/>
                </a:cubicBezTo>
                <a:cubicBezTo>
                  <a:pt x="72928" y="120448"/>
                  <a:pt x="178451" y="56078"/>
                  <a:pt x="275073" y="47045"/>
                </a:cubicBezTo>
                <a:cubicBezTo>
                  <a:pt x="428588" y="33145"/>
                  <a:pt x="520649" y="175808"/>
                  <a:pt x="478971" y="317967"/>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0" name="Google Shape;20;p2"/>
          <p:cNvSpPr/>
          <p:nvPr/>
        </p:nvSpPr>
        <p:spPr>
          <a:xfrm rot="-5400000">
            <a:off x="728001" y="4316907"/>
            <a:ext cx="720335" cy="3523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1" name="Google Shape;21;p2"/>
          <p:cNvSpPr/>
          <p:nvPr/>
        </p:nvSpPr>
        <p:spPr>
          <a:xfrm rot="1737742">
            <a:off x="10600281" y="5251215"/>
            <a:ext cx="282332" cy="357549"/>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872899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6"/>
        <p:cNvGrpSpPr/>
        <p:nvPr/>
      </p:nvGrpSpPr>
      <p:grpSpPr>
        <a:xfrm>
          <a:off x="0" y="0"/>
          <a:ext cx="0" cy="0"/>
          <a:chOff x="0" y="0"/>
          <a:chExt cx="0" cy="0"/>
        </a:xfrm>
      </p:grpSpPr>
      <p:sp>
        <p:nvSpPr>
          <p:cNvPr id="37" name="Google Shape;37;p4"/>
          <p:cNvSpPr/>
          <p:nvPr/>
        </p:nvSpPr>
        <p:spPr>
          <a:xfrm>
            <a:off x="2281785" y="1406383"/>
            <a:ext cx="3939" cy="1863"/>
          </a:xfrm>
          <a:custGeom>
            <a:avLst/>
            <a:gdLst/>
            <a:ahLst/>
            <a:cxnLst/>
            <a:rect l="l" t="t" r="r" b="b"/>
            <a:pathLst>
              <a:path w="1400" h="662" extrusionOk="0">
                <a:moveTo>
                  <a:pt x="0" y="663"/>
                </a:moveTo>
                <a:cubicBezTo>
                  <a:pt x="2192" y="-368"/>
                  <a:pt x="1513" y="-61"/>
                  <a:pt x="0" y="663"/>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8" name="Google Shape;38;p4"/>
          <p:cNvSpPr/>
          <p:nvPr/>
        </p:nvSpPr>
        <p:spPr>
          <a:xfrm>
            <a:off x="1053255" y="674684"/>
            <a:ext cx="10558975" cy="5828245"/>
          </a:xfrm>
          <a:custGeom>
            <a:avLst/>
            <a:gdLst/>
            <a:ahLst/>
            <a:cxnLst/>
            <a:rect l="l" t="t" r="r" b="b"/>
            <a:pathLst>
              <a:path w="3753190" h="2071651" extrusionOk="0">
                <a:moveTo>
                  <a:pt x="3559557" y="312526"/>
                </a:moveTo>
                <a:cubicBezTo>
                  <a:pt x="3462673" y="190537"/>
                  <a:pt x="3320580" y="114262"/>
                  <a:pt x="3169958" y="80871"/>
                </a:cubicBezTo>
                <a:cubicBezTo>
                  <a:pt x="2666702" y="-4635"/>
                  <a:pt x="2149217" y="-1697"/>
                  <a:pt x="1639734" y="934"/>
                </a:cubicBezTo>
                <a:cubicBezTo>
                  <a:pt x="1246802" y="10932"/>
                  <a:pt x="855690" y="56206"/>
                  <a:pt x="467318" y="117923"/>
                </a:cubicBezTo>
                <a:cubicBezTo>
                  <a:pt x="174056" y="164557"/>
                  <a:pt x="89909" y="643718"/>
                  <a:pt x="35646" y="899687"/>
                </a:cubicBezTo>
                <a:cubicBezTo>
                  <a:pt x="-28637" y="1401979"/>
                  <a:pt x="-84588" y="1869849"/>
                  <a:pt x="614695" y="1936390"/>
                </a:cubicBezTo>
                <a:cubicBezTo>
                  <a:pt x="1341779" y="2005561"/>
                  <a:pt x="2076558" y="2008434"/>
                  <a:pt x="2804213" y="1931237"/>
                </a:cubicBezTo>
                <a:cubicBezTo>
                  <a:pt x="2974808" y="1913456"/>
                  <a:pt x="3089078" y="1906791"/>
                  <a:pt x="3089078" y="1906791"/>
                </a:cubicBezTo>
                <a:cubicBezTo>
                  <a:pt x="3099164" y="1977323"/>
                  <a:pt x="3363661" y="2103279"/>
                  <a:pt x="3459384" y="2064341"/>
                </a:cubicBezTo>
                <a:cubicBezTo>
                  <a:pt x="3373725" y="1984887"/>
                  <a:pt x="3328363" y="1836962"/>
                  <a:pt x="3328363" y="1836962"/>
                </a:cubicBezTo>
                <a:cubicBezTo>
                  <a:pt x="3697529" y="1838781"/>
                  <a:pt x="3736708" y="1487660"/>
                  <a:pt x="3747407" y="1232568"/>
                </a:cubicBezTo>
                <a:cubicBezTo>
                  <a:pt x="3760452" y="920406"/>
                  <a:pt x="3769770" y="568692"/>
                  <a:pt x="3559557" y="312526"/>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9" name="Google Shape;39;p4"/>
          <p:cNvSpPr/>
          <p:nvPr/>
        </p:nvSpPr>
        <p:spPr>
          <a:xfrm>
            <a:off x="705895" y="466400"/>
            <a:ext cx="10750127" cy="6016339"/>
          </a:xfrm>
          <a:custGeom>
            <a:avLst/>
            <a:gdLst/>
            <a:ahLst/>
            <a:cxnLst/>
            <a:rect l="l" t="t" r="r" b="b"/>
            <a:pathLst>
              <a:path w="3821135" h="2138509" extrusionOk="0">
                <a:moveTo>
                  <a:pt x="3819859" y="752034"/>
                </a:moveTo>
                <a:cubicBezTo>
                  <a:pt x="3812054" y="539103"/>
                  <a:pt x="3741062" y="308303"/>
                  <a:pt x="3556764" y="183793"/>
                </a:cubicBezTo>
                <a:cubicBezTo>
                  <a:pt x="3418070" y="94210"/>
                  <a:pt x="3245918" y="93267"/>
                  <a:pt x="3087294" y="70619"/>
                </a:cubicBezTo>
                <a:cubicBezTo>
                  <a:pt x="2233223" y="-29401"/>
                  <a:pt x="1371303" y="-1973"/>
                  <a:pt x="513768" y="25410"/>
                </a:cubicBezTo>
                <a:cubicBezTo>
                  <a:pt x="504472" y="25717"/>
                  <a:pt x="504626" y="40517"/>
                  <a:pt x="514360" y="40210"/>
                </a:cubicBezTo>
                <a:cubicBezTo>
                  <a:pt x="1396429" y="12037"/>
                  <a:pt x="2283672" y="-16268"/>
                  <a:pt x="3161333" y="94714"/>
                </a:cubicBezTo>
                <a:cubicBezTo>
                  <a:pt x="3242301" y="104953"/>
                  <a:pt x="3324781" y="113350"/>
                  <a:pt x="3403994" y="133740"/>
                </a:cubicBezTo>
                <a:cubicBezTo>
                  <a:pt x="3829331" y="245730"/>
                  <a:pt x="3826151" y="758590"/>
                  <a:pt x="3794098" y="1112320"/>
                </a:cubicBezTo>
                <a:cubicBezTo>
                  <a:pt x="3788682" y="1201882"/>
                  <a:pt x="3783289" y="1291422"/>
                  <a:pt x="3777873" y="1380984"/>
                </a:cubicBezTo>
                <a:cubicBezTo>
                  <a:pt x="3772919" y="1463047"/>
                  <a:pt x="3775440" y="1551052"/>
                  <a:pt x="3749985" y="1630069"/>
                </a:cubicBezTo>
                <a:cubicBezTo>
                  <a:pt x="3682304" y="1828398"/>
                  <a:pt x="3446681" y="1860474"/>
                  <a:pt x="3265453" y="1869353"/>
                </a:cubicBezTo>
                <a:cubicBezTo>
                  <a:pt x="3261550" y="1869572"/>
                  <a:pt x="3258525" y="1872861"/>
                  <a:pt x="3258634" y="1876786"/>
                </a:cubicBezTo>
                <a:cubicBezTo>
                  <a:pt x="3253372" y="1875865"/>
                  <a:pt x="3247256" y="1880315"/>
                  <a:pt x="3249865" y="1886191"/>
                </a:cubicBezTo>
                <a:cubicBezTo>
                  <a:pt x="3272885" y="1936245"/>
                  <a:pt x="3299743" y="1984457"/>
                  <a:pt x="3330196" y="2030367"/>
                </a:cubicBezTo>
                <a:cubicBezTo>
                  <a:pt x="3349928" y="2060119"/>
                  <a:pt x="3371305" y="2094321"/>
                  <a:pt x="3399850" y="2118065"/>
                </a:cubicBezTo>
                <a:cubicBezTo>
                  <a:pt x="3244186" y="2098991"/>
                  <a:pt x="3086110" y="2032976"/>
                  <a:pt x="3003959" y="1892242"/>
                </a:cubicBezTo>
                <a:cubicBezTo>
                  <a:pt x="2999859" y="1885183"/>
                  <a:pt x="2990103" y="1890752"/>
                  <a:pt x="2990453" y="1897526"/>
                </a:cubicBezTo>
                <a:cubicBezTo>
                  <a:pt x="2129739" y="1952338"/>
                  <a:pt x="1256221" y="2013003"/>
                  <a:pt x="401887" y="1860956"/>
                </a:cubicBezTo>
                <a:cubicBezTo>
                  <a:pt x="297351" y="1841224"/>
                  <a:pt x="184352" y="1811078"/>
                  <a:pt x="108098" y="1731974"/>
                </a:cubicBezTo>
                <a:cubicBezTo>
                  <a:pt x="16212" y="1636602"/>
                  <a:pt x="18953" y="1494092"/>
                  <a:pt x="16147" y="1370482"/>
                </a:cubicBezTo>
                <a:cubicBezTo>
                  <a:pt x="9487" y="1077504"/>
                  <a:pt x="25437" y="784439"/>
                  <a:pt x="63854" y="493916"/>
                </a:cubicBezTo>
                <a:cubicBezTo>
                  <a:pt x="68605" y="458026"/>
                  <a:pt x="73720" y="422223"/>
                  <a:pt x="79202" y="386486"/>
                </a:cubicBezTo>
                <a:cubicBezTo>
                  <a:pt x="80649" y="376795"/>
                  <a:pt x="66200" y="374800"/>
                  <a:pt x="64775" y="384140"/>
                </a:cubicBezTo>
                <a:cubicBezTo>
                  <a:pt x="20408" y="677030"/>
                  <a:pt x="-1230" y="972902"/>
                  <a:pt x="54" y="1269125"/>
                </a:cubicBezTo>
                <a:cubicBezTo>
                  <a:pt x="3869" y="1541932"/>
                  <a:pt x="-19854" y="1759752"/>
                  <a:pt x="293580" y="1850871"/>
                </a:cubicBezTo>
                <a:cubicBezTo>
                  <a:pt x="349290" y="1867336"/>
                  <a:pt x="406579" y="1877421"/>
                  <a:pt x="463868" y="1886739"/>
                </a:cubicBezTo>
                <a:cubicBezTo>
                  <a:pt x="1302153" y="2022671"/>
                  <a:pt x="2155128" y="1967049"/>
                  <a:pt x="2998127" y="1911755"/>
                </a:cubicBezTo>
                <a:cubicBezTo>
                  <a:pt x="3084838" y="2049463"/>
                  <a:pt x="3246971" y="2117276"/>
                  <a:pt x="3404016" y="2133610"/>
                </a:cubicBezTo>
                <a:cubicBezTo>
                  <a:pt x="3407984" y="2133961"/>
                  <a:pt x="3411624" y="2131330"/>
                  <a:pt x="3412501" y="2127427"/>
                </a:cubicBezTo>
                <a:cubicBezTo>
                  <a:pt x="3418552" y="2131461"/>
                  <a:pt x="3424954" y="2134969"/>
                  <a:pt x="3431619" y="2137885"/>
                </a:cubicBezTo>
                <a:cubicBezTo>
                  <a:pt x="3440060" y="2141546"/>
                  <a:pt x="3446966" y="2128063"/>
                  <a:pt x="3438372" y="2124292"/>
                </a:cubicBezTo>
                <a:cubicBezTo>
                  <a:pt x="3394128" y="2105152"/>
                  <a:pt x="3366021" y="2057137"/>
                  <a:pt x="3340479" y="2018506"/>
                </a:cubicBezTo>
                <a:cubicBezTo>
                  <a:pt x="3312196" y="1975643"/>
                  <a:pt x="3287092" y="1930742"/>
                  <a:pt x="3265409" y="1884174"/>
                </a:cubicBezTo>
                <a:cubicBezTo>
                  <a:pt x="3490267" y="1876413"/>
                  <a:pt x="3757769" y="1818401"/>
                  <a:pt x="3780987" y="1549825"/>
                </a:cubicBezTo>
                <a:cubicBezTo>
                  <a:pt x="3790809" y="1463069"/>
                  <a:pt x="3792848" y="1374976"/>
                  <a:pt x="3798132" y="1287826"/>
                </a:cubicBezTo>
                <a:cubicBezTo>
                  <a:pt x="3806945" y="1109339"/>
                  <a:pt x="3826261" y="930851"/>
                  <a:pt x="3819859" y="752034"/>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nvGrpSpPr>
          <p:cNvPr id="40" name="Google Shape;40;p4"/>
          <p:cNvGrpSpPr/>
          <p:nvPr/>
        </p:nvGrpSpPr>
        <p:grpSpPr>
          <a:xfrm>
            <a:off x="733633" y="491494"/>
            <a:ext cx="1170972" cy="836719"/>
            <a:chOff x="550224" y="368620"/>
            <a:chExt cx="878229" cy="627539"/>
          </a:xfrm>
        </p:grpSpPr>
        <p:sp>
          <p:nvSpPr>
            <p:cNvPr id="41" name="Google Shape;41;p4"/>
            <p:cNvSpPr/>
            <p:nvPr/>
          </p:nvSpPr>
          <p:spPr>
            <a:xfrm>
              <a:off x="550224" y="368620"/>
              <a:ext cx="430805" cy="627539"/>
            </a:xfrm>
            <a:custGeom>
              <a:avLst/>
              <a:gdLst/>
              <a:ahLst/>
              <a:cxnLst/>
              <a:rect l="l" t="t" r="r" b="b"/>
              <a:pathLst>
                <a:path w="204173" h="297412" extrusionOk="0">
                  <a:moveTo>
                    <a:pt x="139600" y="3918"/>
                  </a:moveTo>
                  <a:cubicBezTo>
                    <a:pt x="98338" y="-8491"/>
                    <a:pt x="54708" y="9706"/>
                    <a:pt x="28442" y="42571"/>
                  </a:cubicBezTo>
                  <a:cubicBezTo>
                    <a:pt x="-1200" y="79689"/>
                    <a:pt x="-6483" y="131738"/>
                    <a:pt x="7088" y="176311"/>
                  </a:cubicBezTo>
                  <a:cubicBezTo>
                    <a:pt x="15375" y="203497"/>
                    <a:pt x="33244" y="222045"/>
                    <a:pt x="55322" y="238993"/>
                  </a:cubicBezTo>
                  <a:cubicBezTo>
                    <a:pt x="80842" y="258550"/>
                    <a:pt x="107305" y="276835"/>
                    <a:pt x="134360" y="294199"/>
                  </a:cubicBezTo>
                  <a:cubicBezTo>
                    <a:pt x="135671" y="295098"/>
                    <a:pt x="137291" y="295449"/>
                    <a:pt x="138855" y="295142"/>
                  </a:cubicBezTo>
                  <a:cubicBezTo>
                    <a:pt x="140391" y="296326"/>
                    <a:pt x="142213" y="297093"/>
                    <a:pt x="144138" y="297334"/>
                  </a:cubicBezTo>
                  <a:cubicBezTo>
                    <a:pt x="153237" y="298606"/>
                    <a:pt x="156855" y="283982"/>
                    <a:pt x="147295" y="282667"/>
                  </a:cubicBezTo>
                  <a:cubicBezTo>
                    <a:pt x="145827" y="282448"/>
                    <a:pt x="140981" y="260479"/>
                    <a:pt x="140148" y="257081"/>
                  </a:cubicBezTo>
                  <a:cubicBezTo>
                    <a:pt x="133825" y="231100"/>
                    <a:pt x="132067" y="204221"/>
                    <a:pt x="134952" y="177648"/>
                  </a:cubicBezTo>
                  <a:cubicBezTo>
                    <a:pt x="176609" y="182954"/>
                    <a:pt x="202633" y="143665"/>
                    <a:pt x="203883" y="105670"/>
                  </a:cubicBezTo>
                  <a:cubicBezTo>
                    <a:pt x="206974" y="59694"/>
                    <a:pt x="185444" y="17687"/>
                    <a:pt x="139600" y="3918"/>
                  </a:cubicBezTo>
                  <a:close/>
                  <a:moveTo>
                    <a:pt x="183054" y="133777"/>
                  </a:moveTo>
                  <a:cubicBezTo>
                    <a:pt x="174767" y="153268"/>
                    <a:pt x="153741" y="169383"/>
                    <a:pt x="131882" y="161709"/>
                  </a:cubicBezTo>
                  <a:cubicBezTo>
                    <a:pt x="129346" y="160810"/>
                    <a:pt x="126524" y="161336"/>
                    <a:pt x="124472" y="163068"/>
                  </a:cubicBezTo>
                  <a:cubicBezTo>
                    <a:pt x="123380" y="163770"/>
                    <a:pt x="122532" y="164800"/>
                    <a:pt x="122038" y="166006"/>
                  </a:cubicBezTo>
                  <a:cubicBezTo>
                    <a:pt x="121199" y="167475"/>
                    <a:pt x="120874" y="169185"/>
                    <a:pt x="121118" y="170852"/>
                  </a:cubicBezTo>
                  <a:cubicBezTo>
                    <a:pt x="116602" y="204944"/>
                    <a:pt x="119253" y="239629"/>
                    <a:pt x="128901" y="272647"/>
                  </a:cubicBezTo>
                  <a:cubicBezTo>
                    <a:pt x="113583" y="262540"/>
                    <a:pt x="98506" y="252082"/>
                    <a:pt x="83670" y="241229"/>
                  </a:cubicBezTo>
                  <a:cubicBezTo>
                    <a:pt x="67008" y="229039"/>
                    <a:pt x="48460" y="216783"/>
                    <a:pt x="35699" y="200274"/>
                  </a:cubicBezTo>
                  <a:cubicBezTo>
                    <a:pt x="-9706" y="138886"/>
                    <a:pt x="18840" y="27553"/>
                    <a:pt x="100223" y="15450"/>
                  </a:cubicBezTo>
                  <a:cubicBezTo>
                    <a:pt x="169505" y="7667"/>
                    <a:pt x="206601" y="72783"/>
                    <a:pt x="183054" y="1337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2" name="Google Shape;42;p4"/>
            <p:cNvSpPr/>
            <p:nvPr/>
          </p:nvSpPr>
          <p:spPr>
            <a:xfrm>
              <a:off x="1007307" y="372376"/>
              <a:ext cx="421145" cy="613504"/>
            </a:xfrm>
            <a:custGeom>
              <a:avLst/>
              <a:gdLst/>
              <a:ahLst/>
              <a:cxnLst/>
              <a:rect l="l" t="t" r="r" b="b"/>
              <a:pathLst>
                <a:path w="199595" h="290760" extrusionOk="0">
                  <a:moveTo>
                    <a:pt x="136439" y="3825"/>
                  </a:moveTo>
                  <a:cubicBezTo>
                    <a:pt x="96098" y="-8299"/>
                    <a:pt x="53476" y="9504"/>
                    <a:pt x="27803" y="41623"/>
                  </a:cubicBezTo>
                  <a:cubicBezTo>
                    <a:pt x="-1182" y="77908"/>
                    <a:pt x="-6334" y="128751"/>
                    <a:pt x="6930" y="172359"/>
                  </a:cubicBezTo>
                  <a:cubicBezTo>
                    <a:pt x="15021" y="198932"/>
                    <a:pt x="32494" y="217063"/>
                    <a:pt x="54090" y="233616"/>
                  </a:cubicBezTo>
                  <a:cubicBezTo>
                    <a:pt x="79040" y="252735"/>
                    <a:pt x="104911" y="270603"/>
                    <a:pt x="131352" y="287573"/>
                  </a:cubicBezTo>
                  <a:cubicBezTo>
                    <a:pt x="132626" y="288472"/>
                    <a:pt x="134211" y="288801"/>
                    <a:pt x="135737" y="288494"/>
                  </a:cubicBezTo>
                  <a:cubicBezTo>
                    <a:pt x="137241" y="289678"/>
                    <a:pt x="139037" y="290423"/>
                    <a:pt x="140933" y="290686"/>
                  </a:cubicBezTo>
                  <a:cubicBezTo>
                    <a:pt x="149813" y="291914"/>
                    <a:pt x="153343" y="277641"/>
                    <a:pt x="144003" y="276347"/>
                  </a:cubicBezTo>
                  <a:cubicBezTo>
                    <a:pt x="142556" y="276150"/>
                    <a:pt x="137842" y="254664"/>
                    <a:pt x="137009" y="251332"/>
                  </a:cubicBezTo>
                  <a:cubicBezTo>
                    <a:pt x="130839" y="225943"/>
                    <a:pt x="129125" y="199677"/>
                    <a:pt x="131944" y="173697"/>
                  </a:cubicBezTo>
                  <a:cubicBezTo>
                    <a:pt x="172768" y="178893"/>
                    <a:pt x="198091" y="140481"/>
                    <a:pt x="199318" y="103341"/>
                  </a:cubicBezTo>
                  <a:cubicBezTo>
                    <a:pt x="202300" y="58352"/>
                    <a:pt x="181253" y="17287"/>
                    <a:pt x="136439" y="3825"/>
                  </a:cubicBezTo>
                  <a:close/>
                  <a:moveTo>
                    <a:pt x="178907" y="130768"/>
                  </a:moveTo>
                  <a:cubicBezTo>
                    <a:pt x="170794" y="149799"/>
                    <a:pt x="150251" y="165541"/>
                    <a:pt x="128897" y="158042"/>
                  </a:cubicBezTo>
                  <a:cubicBezTo>
                    <a:pt x="126417" y="157187"/>
                    <a:pt x="123670" y="157692"/>
                    <a:pt x="121662" y="159380"/>
                  </a:cubicBezTo>
                  <a:cubicBezTo>
                    <a:pt x="120592" y="160082"/>
                    <a:pt x="119756" y="161068"/>
                    <a:pt x="119272" y="162252"/>
                  </a:cubicBezTo>
                  <a:cubicBezTo>
                    <a:pt x="118458" y="163699"/>
                    <a:pt x="118143" y="165343"/>
                    <a:pt x="118373" y="166988"/>
                  </a:cubicBezTo>
                  <a:cubicBezTo>
                    <a:pt x="113973" y="200335"/>
                    <a:pt x="116571" y="234230"/>
                    <a:pt x="126003" y="266503"/>
                  </a:cubicBezTo>
                  <a:cubicBezTo>
                    <a:pt x="111006" y="256615"/>
                    <a:pt x="96266" y="246399"/>
                    <a:pt x="81781" y="235809"/>
                  </a:cubicBezTo>
                  <a:cubicBezTo>
                    <a:pt x="65491" y="223882"/>
                    <a:pt x="47359" y="211911"/>
                    <a:pt x="34884" y="195775"/>
                  </a:cubicBezTo>
                  <a:cubicBezTo>
                    <a:pt x="-9491" y="135855"/>
                    <a:pt x="18419" y="26955"/>
                    <a:pt x="97961" y="15116"/>
                  </a:cubicBezTo>
                  <a:cubicBezTo>
                    <a:pt x="165664" y="7508"/>
                    <a:pt x="202015" y="71133"/>
                    <a:pt x="178907" y="1307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 name="Google Shape;43;p4"/>
            <p:cNvSpPr/>
            <p:nvPr/>
          </p:nvSpPr>
          <p:spPr>
            <a:xfrm>
              <a:off x="1305031" y="475050"/>
              <a:ext cx="59409" cy="175613"/>
            </a:xfrm>
            <a:custGeom>
              <a:avLst/>
              <a:gdLst/>
              <a:ahLst/>
              <a:cxnLst/>
              <a:rect l="l" t="t" r="r" b="b"/>
              <a:pathLst>
                <a:path w="28156" h="83229" extrusionOk="0">
                  <a:moveTo>
                    <a:pt x="12001" y="2074"/>
                  </a:moveTo>
                  <a:cubicBezTo>
                    <a:pt x="5687" y="-4723"/>
                    <a:pt x="-4289" y="6788"/>
                    <a:pt x="2004" y="13584"/>
                  </a:cubicBezTo>
                  <a:cubicBezTo>
                    <a:pt x="17298" y="29699"/>
                    <a:pt x="17395" y="54956"/>
                    <a:pt x="2223" y="71180"/>
                  </a:cubicBezTo>
                  <a:cubicBezTo>
                    <a:pt x="-4354" y="78459"/>
                    <a:pt x="6608" y="87887"/>
                    <a:pt x="13054" y="80608"/>
                  </a:cubicBezTo>
                  <a:cubicBezTo>
                    <a:pt x="33750" y="57455"/>
                    <a:pt x="32961" y="24678"/>
                    <a:pt x="12001" y="20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 name="Google Shape;44;p4"/>
            <p:cNvSpPr/>
            <p:nvPr/>
          </p:nvSpPr>
          <p:spPr>
            <a:xfrm>
              <a:off x="1260832" y="642594"/>
              <a:ext cx="30076" cy="31226"/>
            </a:xfrm>
            <a:custGeom>
              <a:avLst/>
              <a:gdLst/>
              <a:ahLst/>
              <a:cxnLst/>
              <a:rect l="l" t="t" r="r" b="b"/>
              <a:pathLst>
                <a:path w="14254" h="14799" extrusionOk="0">
                  <a:moveTo>
                    <a:pt x="6816" y="0"/>
                  </a:moveTo>
                  <a:cubicBezTo>
                    <a:pt x="-2458" y="0"/>
                    <a:pt x="-2283" y="14799"/>
                    <a:pt x="7430" y="14799"/>
                  </a:cubicBezTo>
                  <a:cubicBezTo>
                    <a:pt x="16726" y="14799"/>
                    <a:pt x="16529" y="0"/>
                    <a:pt x="681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5" name="Google Shape;45;p4"/>
            <p:cNvSpPr/>
            <p:nvPr/>
          </p:nvSpPr>
          <p:spPr>
            <a:xfrm>
              <a:off x="611671" y="601479"/>
              <a:ext cx="103968" cy="202921"/>
            </a:xfrm>
            <a:custGeom>
              <a:avLst/>
              <a:gdLst/>
              <a:ahLst/>
              <a:cxnLst/>
              <a:rect l="l" t="t" r="r" b="b"/>
              <a:pathLst>
                <a:path w="49274" h="96171" extrusionOk="0">
                  <a:moveTo>
                    <a:pt x="46778" y="83022"/>
                  </a:moveTo>
                  <a:cubicBezTo>
                    <a:pt x="27791" y="67456"/>
                    <a:pt x="9199" y="33057"/>
                    <a:pt x="16281" y="8194"/>
                  </a:cubicBezTo>
                  <a:cubicBezTo>
                    <a:pt x="18978" y="-1277"/>
                    <a:pt x="4442" y="-3163"/>
                    <a:pt x="1877" y="5848"/>
                  </a:cubicBezTo>
                  <a:cubicBezTo>
                    <a:pt x="-2947" y="22796"/>
                    <a:pt x="2271" y="39436"/>
                    <a:pt x="9112" y="55091"/>
                  </a:cubicBezTo>
                  <a:cubicBezTo>
                    <a:pt x="15689" y="70153"/>
                    <a:pt x="23933" y="83965"/>
                    <a:pt x="36802" y="94555"/>
                  </a:cubicBezTo>
                  <a:cubicBezTo>
                    <a:pt x="43994" y="100409"/>
                    <a:pt x="53991" y="88920"/>
                    <a:pt x="46778" y="830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46" name="Google Shape;46;p4"/>
          <p:cNvSpPr txBox="1">
            <a:spLocks noGrp="1"/>
          </p:cNvSpPr>
          <p:nvPr>
            <p:ph type="body" idx="1"/>
          </p:nvPr>
        </p:nvSpPr>
        <p:spPr>
          <a:xfrm>
            <a:off x="2285733" y="1582433"/>
            <a:ext cx="7620400" cy="3693200"/>
          </a:xfrm>
          <a:prstGeom prst="rect">
            <a:avLst/>
          </a:prstGeom>
        </p:spPr>
        <p:txBody>
          <a:bodyPr spcFirstLastPara="1" wrap="square" lIns="0" tIns="0" rIns="0" bIns="0" anchor="ctr" anchorCtr="0">
            <a:noAutofit/>
          </a:bodyPr>
          <a:lstStyle>
            <a:lvl1pPr marL="609585" lvl="0" indent="-541853" algn="ctr" rtl="0">
              <a:spcBef>
                <a:spcPts val="0"/>
              </a:spcBef>
              <a:spcAft>
                <a:spcPts val="0"/>
              </a:spcAft>
              <a:buSzPts val="2800"/>
              <a:buFont typeface="Nunito SemiBold"/>
              <a:buChar char="✗"/>
              <a:defRPr sz="3733">
                <a:latin typeface="Nunito SemiBold"/>
                <a:ea typeface="Nunito SemiBold"/>
                <a:cs typeface="Nunito SemiBold"/>
                <a:sym typeface="Nunito SemiBold"/>
              </a:defRPr>
            </a:lvl1pPr>
            <a:lvl2pPr marL="1219170" lvl="1"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2pPr>
            <a:lvl3pPr marL="1828754" lvl="2"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3pPr>
            <a:lvl4pPr marL="2438339" lvl="3"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4pPr>
            <a:lvl5pPr marL="3047924" lvl="4"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5pPr>
            <a:lvl6pPr marL="3657509" lvl="5"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6pPr>
            <a:lvl7pPr marL="4267093" lvl="6"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7pPr>
            <a:lvl8pPr marL="4876678" lvl="7" indent="-541853" algn="ctr" rtl="0">
              <a:spcBef>
                <a:spcPts val="1333"/>
              </a:spcBef>
              <a:spcAft>
                <a:spcPts val="0"/>
              </a:spcAft>
              <a:buSzPts val="2800"/>
              <a:buFont typeface="Nunito SemiBold"/>
              <a:buChar char="○"/>
              <a:defRPr sz="3733">
                <a:latin typeface="Nunito SemiBold"/>
                <a:ea typeface="Nunito SemiBold"/>
                <a:cs typeface="Nunito SemiBold"/>
                <a:sym typeface="Nunito SemiBold"/>
              </a:defRPr>
            </a:lvl8pPr>
            <a:lvl9pPr marL="5486263" lvl="8" indent="-541853" algn="ctr" rtl="0">
              <a:spcBef>
                <a:spcPts val="1333"/>
              </a:spcBef>
              <a:spcAft>
                <a:spcPts val="1333"/>
              </a:spcAft>
              <a:buSzPts val="2800"/>
              <a:buFont typeface="Nunito SemiBold"/>
              <a:buChar char="■"/>
              <a:defRPr sz="3733">
                <a:latin typeface="Nunito SemiBold"/>
                <a:ea typeface="Nunito SemiBold"/>
                <a:cs typeface="Nunito SemiBold"/>
                <a:sym typeface="Nunito SemiBold"/>
              </a:defRPr>
            </a:lvl9pPr>
          </a:lstStyle>
          <a:p>
            <a:endParaRPr/>
          </a:p>
        </p:txBody>
      </p:sp>
      <p:sp>
        <p:nvSpPr>
          <p:cNvPr id="47" name="Google Shape;47;p4"/>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48" name="Google Shape;48;p4"/>
          <p:cNvSpPr/>
          <p:nvPr/>
        </p:nvSpPr>
        <p:spPr>
          <a:xfrm rot="-10653455">
            <a:off x="411872" y="4549353"/>
            <a:ext cx="1086664" cy="1364544"/>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9" name="Google Shape;49;p4"/>
          <p:cNvSpPr/>
          <p:nvPr/>
        </p:nvSpPr>
        <p:spPr>
          <a:xfrm rot="5624237">
            <a:off x="11052895" y="3822455"/>
            <a:ext cx="720159" cy="352312"/>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0" name="Google Shape;50;p4"/>
          <p:cNvSpPr/>
          <p:nvPr/>
        </p:nvSpPr>
        <p:spPr>
          <a:xfrm rot="5400000">
            <a:off x="8345524" y="-158950"/>
            <a:ext cx="151107" cy="1272065"/>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1" name="Google Shape;51;p4"/>
          <p:cNvSpPr/>
          <p:nvPr/>
        </p:nvSpPr>
        <p:spPr>
          <a:xfrm rot="5400000">
            <a:off x="8612885" y="97747"/>
            <a:ext cx="107249" cy="532052"/>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 name="Google Shape;52;p4"/>
          <p:cNvSpPr/>
          <p:nvPr/>
        </p:nvSpPr>
        <p:spPr>
          <a:xfrm flipH="1">
            <a:off x="648134" y="338347"/>
            <a:ext cx="387165" cy="308299"/>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3" name="Google Shape;53;p4"/>
          <p:cNvSpPr/>
          <p:nvPr/>
        </p:nvSpPr>
        <p:spPr>
          <a:xfrm flipH="1">
            <a:off x="679413" y="307517"/>
            <a:ext cx="176571" cy="121657"/>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394996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54"/>
        <p:cNvGrpSpPr/>
        <p:nvPr/>
      </p:nvGrpSpPr>
      <p:grpSpPr>
        <a:xfrm>
          <a:off x="0" y="0"/>
          <a:ext cx="0" cy="0"/>
          <a:chOff x="0" y="0"/>
          <a:chExt cx="0" cy="0"/>
        </a:xfrm>
      </p:grpSpPr>
      <p:sp>
        <p:nvSpPr>
          <p:cNvPr id="55" name="Google Shape;55;p5"/>
          <p:cNvSpPr/>
          <p:nvPr/>
        </p:nvSpPr>
        <p:spPr>
          <a:xfrm rot="-884877">
            <a:off x="10663059" y="4753112"/>
            <a:ext cx="1217088" cy="1237712"/>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6" name="Google Shape;56;p5"/>
          <p:cNvSpPr/>
          <p:nvPr/>
        </p:nvSpPr>
        <p:spPr>
          <a:xfrm>
            <a:off x="856701" y="442364"/>
            <a:ext cx="9257791" cy="1237008"/>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7" name="Google Shape;57;p5"/>
          <p:cNvSpPr/>
          <p:nvPr/>
        </p:nvSpPr>
        <p:spPr>
          <a:xfrm>
            <a:off x="490926" y="562837"/>
            <a:ext cx="11173145" cy="5736772"/>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8" name="Google Shape;58;p5"/>
          <p:cNvSpPr txBox="1">
            <a:spLocks noGrp="1"/>
          </p:cNvSpPr>
          <p:nvPr>
            <p:ph type="title"/>
          </p:nvPr>
        </p:nvSpPr>
        <p:spPr>
          <a:xfrm>
            <a:off x="1177833" y="911467"/>
            <a:ext cx="8568400" cy="5284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9" name="Google Shape;59;p5"/>
          <p:cNvSpPr txBox="1">
            <a:spLocks noGrp="1"/>
          </p:cNvSpPr>
          <p:nvPr>
            <p:ph type="body" idx="1"/>
          </p:nvPr>
        </p:nvSpPr>
        <p:spPr>
          <a:xfrm>
            <a:off x="1584233" y="2008467"/>
            <a:ext cx="8568400" cy="3787200"/>
          </a:xfrm>
          <a:prstGeom prst="rect">
            <a:avLst/>
          </a:prstGeom>
        </p:spPr>
        <p:txBody>
          <a:bodyPr spcFirstLastPara="1" wrap="square" lIns="0" tIns="0" rIns="0" bIns="0" anchor="t" anchorCtr="0">
            <a:noAutofit/>
          </a:bodyPr>
          <a:lstStyle>
            <a:lvl1pPr marL="609585" lvl="0" indent="-491054" rtl="0">
              <a:spcBef>
                <a:spcPts val="0"/>
              </a:spcBef>
              <a:spcAft>
                <a:spcPts val="0"/>
              </a:spcAft>
              <a:buSzPts val="2200"/>
              <a:buChar char="✗"/>
              <a:defRPr/>
            </a:lvl1pPr>
            <a:lvl2pPr marL="1219170" lvl="1" indent="-491054" rtl="0">
              <a:spcBef>
                <a:spcPts val="1333"/>
              </a:spcBef>
              <a:spcAft>
                <a:spcPts val="0"/>
              </a:spcAft>
              <a:buSzPts val="2200"/>
              <a:buChar char="✗"/>
              <a:defRPr/>
            </a:lvl2pPr>
            <a:lvl3pPr marL="1828754" lvl="2" indent="-491054" rtl="0">
              <a:spcBef>
                <a:spcPts val="1333"/>
              </a:spcBef>
              <a:spcAft>
                <a:spcPts val="0"/>
              </a:spcAft>
              <a:buSzPts val="2200"/>
              <a:buChar char="■"/>
              <a:defRPr/>
            </a:lvl3pPr>
            <a:lvl4pPr marL="2438339" lvl="3" indent="-491054" rtl="0">
              <a:spcBef>
                <a:spcPts val="1333"/>
              </a:spcBef>
              <a:spcAft>
                <a:spcPts val="0"/>
              </a:spcAft>
              <a:buSzPts val="2200"/>
              <a:buChar char="●"/>
              <a:defRPr/>
            </a:lvl4pPr>
            <a:lvl5pPr marL="3047924" lvl="4" indent="-491054" rtl="0">
              <a:spcBef>
                <a:spcPts val="1333"/>
              </a:spcBef>
              <a:spcAft>
                <a:spcPts val="0"/>
              </a:spcAft>
              <a:buSzPts val="2200"/>
              <a:buChar char="○"/>
              <a:defRPr/>
            </a:lvl5pPr>
            <a:lvl6pPr marL="3657509" lvl="5" indent="-491054" rtl="0">
              <a:spcBef>
                <a:spcPts val="1333"/>
              </a:spcBef>
              <a:spcAft>
                <a:spcPts val="0"/>
              </a:spcAft>
              <a:buSzPts val="2200"/>
              <a:buChar char="■"/>
              <a:defRPr/>
            </a:lvl6pPr>
            <a:lvl7pPr marL="4267093" lvl="6" indent="-491054" rtl="0">
              <a:spcBef>
                <a:spcPts val="1333"/>
              </a:spcBef>
              <a:spcAft>
                <a:spcPts val="0"/>
              </a:spcAft>
              <a:buSzPts val="2200"/>
              <a:buChar char="●"/>
              <a:defRPr/>
            </a:lvl7pPr>
            <a:lvl8pPr marL="4876678" lvl="7" indent="-491054" rtl="0">
              <a:spcBef>
                <a:spcPts val="1333"/>
              </a:spcBef>
              <a:spcAft>
                <a:spcPts val="0"/>
              </a:spcAft>
              <a:buSzPts val="2200"/>
              <a:buChar char="○"/>
              <a:defRPr/>
            </a:lvl8pPr>
            <a:lvl9pPr marL="5486263" lvl="8" indent="-491054" rtl="0">
              <a:spcBef>
                <a:spcPts val="1333"/>
              </a:spcBef>
              <a:spcAft>
                <a:spcPts val="1333"/>
              </a:spcAft>
              <a:buSzPts val="2200"/>
              <a:buChar char="■"/>
              <a:defRPr/>
            </a:lvl9pPr>
          </a:lstStyle>
          <a:p>
            <a:endParaRPr/>
          </a:p>
        </p:txBody>
      </p:sp>
      <p:sp>
        <p:nvSpPr>
          <p:cNvPr id="60" name="Google Shape;60;p5"/>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1" name="Google Shape;61;p5"/>
          <p:cNvSpPr/>
          <p:nvPr/>
        </p:nvSpPr>
        <p:spPr>
          <a:xfrm>
            <a:off x="4287149" y="494923"/>
            <a:ext cx="1836055" cy="89211"/>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 name="Google Shape;62;p5"/>
          <p:cNvSpPr/>
          <p:nvPr/>
        </p:nvSpPr>
        <p:spPr>
          <a:xfrm>
            <a:off x="6260340" y="539412"/>
            <a:ext cx="351945" cy="41635"/>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3" name="Google Shape;63;p5"/>
          <p:cNvSpPr/>
          <p:nvPr/>
        </p:nvSpPr>
        <p:spPr>
          <a:xfrm>
            <a:off x="11162116" y="529829"/>
            <a:ext cx="387165" cy="308299"/>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 name="Google Shape;64;p5"/>
          <p:cNvSpPr/>
          <p:nvPr/>
        </p:nvSpPr>
        <p:spPr>
          <a:xfrm>
            <a:off x="326324" y="5459148"/>
            <a:ext cx="995005" cy="103428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5" name="Google Shape;65;p5"/>
          <p:cNvSpPr/>
          <p:nvPr/>
        </p:nvSpPr>
        <p:spPr>
          <a:xfrm>
            <a:off x="11437699" y="3943239"/>
            <a:ext cx="267869" cy="230389"/>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6" name="Google Shape;66;p5"/>
          <p:cNvSpPr/>
          <p:nvPr/>
        </p:nvSpPr>
        <p:spPr>
          <a:xfrm>
            <a:off x="6471862" y="6143069"/>
            <a:ext cx="1135532" cy="206881"/>
          </a:xfrm>
          <a:custGeom>
            <a:avLst/>
            <a:gdLst/>
            <a:ahLst/>
            <a:cxnLst/>
            <a:rect l="l" t="t" r="r" b="b"/>
            <a:pathLst>
              <a:path w="403625" h="73536" extrusionOk="0">
                <a:moveTo>
                  <a:pt x="402034" y="57995"/>
                </a:moveTo>
                <a:cubicBezTo>
                  <a:pt x="349920" y="-4643"/>
                  <a:pt x="347223" y="-12273"/>
                  <a:pt x="293815" y="54948"/>
                </a:cubicBezTo>
                <a:cubicBezTo>
                  <a:pt x="244682" y="-17404"/>
                  <a:pt x="251829" y="2986"/>
                  <a:pt x="191361" y="49225"/>
                </a:cubicBezTo>
                <a:cubicBezTo>
                  <a:pt x="145320" y="-15189"/>
                  <a:pt x="150911" y="-15343"/>
                  <a:pt x="96669" y="42648"/>
                </a:cubicBezTo>
                <a:cubicBezTo>
                  <a:pt x="86321" y="25893"/>
                  <a:pt x="71785" y="12113"/>
                  <a:pt x="54508" y="2657"/>
                </a:cubicBezTo>
                <a:cubicBezTo>
                  <a:pt x="43897" y="-1442"/>
                  <a:pt x="13290" y="41442"/>
                  <a:pt x="2152" y="49554"/>
                </a:cubicBezTo>
                <a:cubicBezTo>
                  <a:pt x="-4644" y="56548"/>
                  <a:pt x="6230" y="65932"/>
                  <a:pt x="12983" y="58982"/>
                </a:cubicBezTo>
                <a:lnTo>
                  <a:pt x="52009" y="18838"/>
                </a:lnTo>
                <a:cubicBezTo>
                  <a:pt x="82462" y="34426"/>
                  <a:pt x="86825" y="72531"/>
                  <a:pt x="100243" y="59552"/>
                </a:cubicBezTo>
                <a:lnTo>
                  <a:pt x="120852" y="38307"/>
                </a:lnTo>
                <a:cubicBezTo>
                  <a:pt x="130455" y="27871"/>
                  <a:pt x="145298" y="3447"/>
                  <a:pt x="155800" y="26621"/>
                </a:cubicBezTo>
                <a:cubicBezTo>
                  <a:pt x="197105" y="84085"/>
                  <a:pt x="181473" y="72663"/>
                  <a:pt x="233785" y="33330"/>
                </a:cubicBezTo>
                <a:cubicBezTo>
                  <a:pt x="249659" y="14036"/>
                  <a:pt x="257223" y="29405"/>
                  <a:pt x="267264" y="44731"/>
                </a:cubicBezTo>
                <a:lnTo>
                  <a:pt x="286843" y="71040"/>
                </a:lnTo>
                <a:cubicBezTo>
                  <a:pt x="300195" y="86058"/>
                  <a:pt x="326855" y="28594"/>
                  <a:pt x="341106" y="23990"/>
                </a:cubicBezTo>
                <a:cubicBezTo>
                  <a:pt x="357462" y="17522"/>
                  <a:pt x="377238" y="56614"/>
                  <a:pt x="389493" y="66611"/>
                </a:cubicBezTo>
                <a:cubicBezTo>
                  <a:pt x="395632" y="73671"/>
                  <a:pt x="408020" y="64945"/>
                  <a:pt x="402034" y="57995"/>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7" name="Google Shape;67;p5"/>
          <p:cNvSpPr/>
          <p:nvPr/>
        </p:nvSpPr>
        <p:spPr>
          <a:xfrm>
            <a:off x="11368405" y="463034"/>
            <a:ext cx="176571" cy="121657"/>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915495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 Half">
  <p:cSld name="Blank - Half">
    <p:bg>
      <p:bgPr>
        <a:solidFill>
          <a:schemeClr val="lt1"/>
        </a:solidFill>
        <a:effectLst/>
      </p:bgPr>
    </p:bg>
    <p:spTree>
      <p:nvGrpSpPr>
        <p:cNvPr id="1" name="Shape 166"/>
        <p:cNvGrpSpPr/>
        <p:nvPr/>
      </p:nvGrpSpPr>
      <p:grpSpPr>
        <a:xfrm>
          <a:off x="0" y="0"/>
          <a:ext cx="0" cy="0"/>
          <a:chOff x="0" y="0"/>
          <a:chExt cx="0" cy="0"/>
        </a:xfrm>
      </p:grpSpPr>
      <p:sp>
        <p:nvSpPr>
          <p:cNvPr id="167" name="Google Shape;167;p13"/>
          <p:cNvSpPr/>
          <p:nvPr/>
        </p:nvSpPr>
        <p:spPr>
          <a:xfrm rot="-1760302">
            <a:off x="6117867" y="849515"/>
            <a:ext cx="5608848" cy="5482596"/>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8" name="Google Shape;168;p13"/>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grpSp>
        <p:nvGrpSpPr>
          <p:cNvPr id="169" name="Google Shape;169;p13"/>
          <p:cNvGrpSpPr/>
          <p:nvPr/>
        </p:nvGrpSpPr>
        <p:grpSpPr>
          <a:xfrm>
            <a:off x="5836383" y="575418"/>
            <a:ext cx="5814403" cy="5707165"/>
            <a:chOff x="576654" y="555403"/>
            <a:chExt cx="3865959" cy="3794658"/>
          </a:xfrm>
        </p:grpSpPr>
        <p:sp>
          <p:nvSpPr>
            <p:cNvPr id="170" name="Google Shape;170;p13"/>
            <p:cNvSpPr/>
            <p:nvPr/>
          </p:nvSpPr>
          <p:spPr>
            <a:xfrm>
              <a:off x="619289" y="555403"/>
              <a:ext cx="3823324" cy="3794658"/>
            </a:xfrm>
            <a:custGeom>
              <a:avLst/>
              <a:gdLst/>
              <a:ahLst/>
              <a:cxnLst/>
              <a:rect l="l" t="t" r="r" b="b"/>
              <a:pathLst>
                <a:path w="1812002" h="1798416" extrusionOk="0">
                  <a:moveTo>
                    <a:pt x="1803580" y="754533"/>
                  </a:moveTo>
                  <a:cubicBezTo>
                    <a:pt x="1755126" y="365965"/>
                    <a:pt x="1420404" y="43389"/>
                    <a:pt x="1031243" y="5415"/>
                  </a:cubicBezTo>
                  <a:cubicBezTo>
                    <a:pt x="982060" y="-66"/>
                    <a:pt x="932504" y="-1381"/>
                    <a:pt x="883099" y="1447"/>
                  </a:cubicBezTo>
                  <a:cubicBezTo>
                    <a:pt x="873803" y="1973"/>
                    <a:pt x="873957" y="16794"/>
                    <a:pt x="883691" y="16246"/>
                  </a:cubicBezTo>
                  <a:cubicBezTo>
                    <a:pt x="1757494" y="-18263"/>
                    <a:pt x="2121442" y="1058868"/>
                    <a:pt x="1445508" y="1590605"/>
                  </a:cubicBezTo>
                  <a:cubicBezTo>
                    <a:pt x="1154174" y="1812547"/>
                    <a:pt x="730088" y="1849314"/>
                    <a:pt x="411765" y="1663262"/>
                  </a:cubicBezTo>
                  <a:cubicBezTo>
                    <a:pt x="67769" y="1470874"/>
                    <a:pt x="-50821" y="1022824"/>
                    <a:pt x="50843" y="658548"/>
                  </a:cubicBezTo>
                  <a:cubicBezTo>
                    <a:pt x="145996" y="257328"/>
                    <a:pt x="571617" y="-46393"/>
                    <a:pt x="981233" y="77876"/>
                  </a:cubicBezTo>
                  <a:cubicBezTo>
                    <a:pt x="990003" y="80529"/>
                    <a:pt x="993533" y="65949"/>
                    <a:pt x="984391" y="63186"/>
                  </a:cubicBezTo>
                  <a:cubicBezTo>
                    <a:pt x="621232" y="-46436"/>
                    <a:pt x="223477" y="180680"/>
                    <a:pt x="83292" y="523010"/>
                  </a:cubicBezTo>
                  <a:cubicBezTo>
                    <a:pt x="-163184" y="1097697"/>
                    <a:pt x="154152" y="1768368"/>
                    <a:pt x="813533" y="1796542"/>
                  </a:cubicBezTo>
                  <a:cubicBezTo>
                    <a:pt x="1393503" y="1832827"/>
                    <a:pt x="1882662" y="1337310"/>
                    <a:pt x="1803580" y="7545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1" name="Google Shape;171;p13"/>
            <p:cNvSpPr/>
            <p:nvPr/>
          </p:nvSpPr>
          <p:spPr>
            <a:xfrm>
              <a:off x="576654" y="3067330"/>
              <a:ext cx="620488" cy="986037"/>
            </a:xfrm>
            <a:custGeom>
              <a:avLst/>
              <a:gdLst/>
              <a:ahLst/>
              <a:cxnLst/>
              <a:rect l="l" t="t" r="r" b="b"/>
              <a:pathLst>
                <a:path w="294070" h="467316" extrusionOk="0">
                  <a:moveTo>
                    <a:pt x="291610" y="454155"/>
                  </a:moveTo>
                  <a:cubicBezTo>
                    <a:pt x="153814" y="339512"/>
                    <a:pt x="54825" y="179550"/>
                    <a:pt x="14308" y="4834"/>
                  </a:cubicBezTo>
                  <a:cubicBezTo>
                    <a:pt x="12116" y="-4528"/>
                    <a:pt x="-1872" y="1084"/>
                    <a:pt x="211" y="10007"/>
                  </a:cubicBezTo>
                  <a:cubicBezTo>
                    <a:pt x="42374" y="188276"/>
                    <a:pt x="141091" y="348128"/>
                    <a:pt x="281612" y="465666"/>
                  </a:cubicBezTo>
                  <a:cubicBezTo>
                    <a:pt x="288760" y="471585"/>
                    <a:pt x="298757" y="460141"/>
                    <a:pt x="291610" y="4541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2" name="Google Shape;172;p13"/>
            <p:cNvSpPr/>
            <p:nvPr/>
          </p:nvSpPr>
          <p:spPr>
            <a:xfrm>
              <a:off x="625052" y="3542878"/>
              <a:ext cx="246686" cy="335935"/>
            </a:xfrm>
            <a:custGeom>
              <a:avLst/>
              <a:gdLst/>
              <a:ahLst/>
              <a:cxnLst/>
              <a:rect l="l" t="t" r="r" b="b"/>
              <a:pathLst>
                <a:path w="116913" h="159211" extrusionOk="0">
                  <a:moveTo>
                    <a:pt x="114759" y="145770"/>
                  </a:moveTo>
                  <a:cubicBezTo>
                    <a:pt x="73155" y="104376"/>
                    <a:pt x="38848" y="56252"/>
                    <a:pt x="13292" y="3435"/>
                  </a:cubicBezTo>
                  <a:cubicBezTo>
                    <a:pt x="9193" y="-5027"/>
                    <a:pt x="-3195" y="3808"/>
                    <a:pt x="774" y="12030"/>
                  </a:cubicBezTo>
                  <a:cubicBezTo>
                    <a:pt x="27012" y="65964"/>
                    <a:pt x="62178" y="115053"/>
                    <a:pt x="104784" y="157258"/>
                  </a:cubicBezTo>
                  <a:cubicBezTo>
                    <a:pt x="111361" y="163814"/>
                    <a:pt x="121337" y="152303"/>
                    <a:pt x="114759" y="145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3" name="Google Shape;173;p13"/>
            <p:cNvSpPr/>
            <p:nvPr/>
          </p:nvSpPr>
          <p:spPr>
            <a:xfrm>
              <a:off x="3508732" y="703042"/>
              <a:ext cx="736985" cy="678722"/>
            </a:xfrm>
            <a:custGeom>
              <a:avLst/>
              <a:gdLst/>
              <a:ahLst/>
              <a:cxnLst/>
              <a:rect l="l" t="t" r="r" b="b"/>
              <a:pathLst>
                <a:path w="349282" h="321669" extrusionOk="0">
                  <a:moveTo>
                    <a:pt x="348469" y="309928"/>
                  </a:moveTo>
                  <a:cubicBezTo>
                    <a:pt x="278003" y="170664"/>
                    <a:pt x="156037" y="58585"/>
                    <a:pt x="11050" y="551"/>
                  </a:cubicBezTo>
                  <a:cubicBezTo>
                    <a:pt x="2543" y="-2847"/>
                    <a:pt x="-4823" y="10439"/>
                    <a:pt x="3968" y="13969"/>
                  </a:cubicBezTo>
                  <a:cubicBezTo>
                    <a:pt x="146478" y="70973"/>
                    <a:pt x="266844" y="180859"/>
                    <a:pt x="335709" y="318194"/>
                  </a:cubicBezTo>
                  <a:cubicBezTo>
                    <a:pt x="339918" y="326613"/>
                    <a:pt x="352591" y="318107"/>
                    <a:pt x="348469" y="3099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4" name="Google Shape;174;p13"/>
            <p:cNvSpPr/>
            <p:nvPr/>
          </p:nvSpPr>
          <p:spPr>
            <a:xfrm>
              <a:off x="4237875" y="1405342"/>
              <a:ext cx="51220" cy="74504"/>
            </a:xfrm>
            <a:custGeom>
              <a:avLst/>
              <a:gdLst/>
              <a:ahLst/>
              <a:cxnLst/>
              <a:rect l="l" t="t" r="r" b="b"/>
              <a:pathLst>
                <a:path w="24275" h="35310" extrusionOk="0">
                  <a:moveTo>
                    <a:pt x="23295" y="23713"/>
                  </a:moveTo>
                  <a:lnTo>
                    <a:pt x="13692" y="3323"/>
                  </a:lnTo>
                  <a:cubicBezTo>
                    <a:pt x="8452" y="-4658"/>
                    <a:pt x="-3475" y="3191"/>
                    <a:pt x="975" y="11588"/>
                  </a:cubicBezTo>
                  <a:cubicBezTo>
                    <a:pt x="4176" y="18384"/>
                    <a:pt x="7371" y="25181"/>
                    <a:pt x="10556" y="31978"/>
                  </a:cubicBezTo>
                  <a:cubicBezTo>
                    <a:pt x="15906" y="39980"/>
                    <a:pt x="27745" y="32109"/>
                    <a:pt x="23295" y="237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75" name="Google Shape;175;p13"/>
          <p:cNvSpPr/>
          <p:nvPr/>
        </p:nvSpPr>
        <p:spPr>
          <a:xfrm rot="2700000">
            <a:off x="6626279" y="1272902"/>
            <a:ext cx="267959" cy="230468"/>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6" name="Google Shape;176;p13"/>
          <p:cNvSpPr/>
          <p:nvPr/>
        </p:nvSpPr>
        <p:spPr>
          <a:xfrm rot="8434612">
            <a:off x="10414313" y="5279020"/>
            <a:ext cx="720367" cy="352413"/>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870141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2"/>
        <p:cNvGrpSpPr/>
        <p:nvPr/>
      </p:nvGrpSpPr>
      <p:grpSpPr>
        <a:xfrm>
          <a:off x="0" y="0"/>
          <a:ext cx="0" cy="0"/>
          <a:chOff x="0" y="0"/>
          <a:chExt cx="0" cy="0"/>
        </a:xfrm>
      </p:grpSpPr>
      <p:sp>
        <p:nvSpPr>
          <p:cNvPr id="83" name="Google Shape;83;p7"/>
          <p:cNvSpPr/>
          <p:nvPr/>
        </p:nvSpPr>
        <p:spPr>
          <a:xfrm rot="-884877">
            <a:off x="10663059" y="4753112"/>
            <a:ext cx="1217088" cy="1237712"/>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4" name="Google Shape;84;p7"/>
          <p:cNvSpPr/>
          <p:nvPr/>
        </p:nvSpPr>
        <p:spPr>
          <a:xfrm>
            <a:off x="856701" y="442364"/>
            <a:ext cx="9257791" cy="1237008"/>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5" name="Google Shape;85;p7"/>
          <p:cNvSpPr/>
          <p:nvPr/>
        </p:nvSpPr>
        <p:spPr>
          <a:xfrm>
            <a:off x="490926" y="562837"/>
            <a:ext cx="11173145" cy="5736772"/>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86" name="Google Shape;86;p7"/>
          <p:cNvSpPr txBox="1">
            <a:spLocks noGrp="1"/>
          </p:cNvSpPr>
          <p:nvPr>
            <p:ph type="title"/>
          </p:nvPr>
        </p:nvSpPr>
        <p:spPr>
          <a:xfrm>
            <a:off x="1177833" y="911467"/>
            <a:ext cx="8568400" cy="5284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87" name="Google Shape;87;p7"/>
          <p:cNvSpPr txBox="1">
            <a:spLocks noGrp="1"/>
          </p:cNvSpPr>
          <p:nvPr>
            <p:ph type="body" idx="1"/>
          </p:nvPr>
        </p:nvSpPr>
        <p:spPr>
          <a:xfrm>
            <a:off x="1584233" y="2008467"/>
            <a:ext cx="4003600" cy="36828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333"/>
              </a:spcBef>
              <a:spcAft>
                <a:spcPts val="0"/>
              </a:spcAft>
              <a:buSzPts val="2000"/>
              <a:buChar char="✗"/>
              <a:defRPr sz="2667"/>
            </a:lvl2pPr>
            <a:lvl3pPr marL="1828754" lvl="2" indent="-474121" rtl="0">
              <a:spcBef>
                <a:spcPts val="1333"/>
              </a:spcBef>
              <a:spcAft>
                <a:spcPts val="0"/>
              </a:spcAft>
              <a:buSzPts val="2000"/>
              <a:buChar char="■"/>
              <a:defRPr sz="2667"/>
            </a:lvl3pPr>
            <a:lvl4pPr marL="2438339" lvl="3" indent="-474121" rtl="0">
              <a:spcBef>
                <a:spcPts val="1333"/>
              </a:spcBef>
              <a:spcAft>
                <a:spcPts val="0"/>
              </a:spcAft>
              <a:buSzPts val="2000"/>
              <a:buChar char="●"/>
              <a:defRPr sz="2667"/>
            </a:lvl4pPr>
            <a:lvl5pPr marL="3047924" lvl="4" indent="-474121" rtl="0">
              <a:spcBef>
                <a:spcPts val="1333"/>
              </a:spcBef>
              <a:spcAft>
                <a:spcPts val="0"/>
              </a:spcAft>
              <a:buSzPts val="2000"/>
              <a:buChar char="○"/>
              <a:defRPr sz="2667"/>
            </a:lvl5pPr>
            <a:lvl6pPr marL="3657509" lvl="5" indent="-474121" rtl="0">
              <a:spcBef>
                <a:spcPts val="1333"/>
              </a:spcBef>
              <a:spcAft>
                <a:spcPts val="0"/>
              </a:spcAft>
              <a:buSzPts val="2000"/>
              <a:buChar char="■"/>
              <a:defRPr sz="2667"/>
            </a:lvl6pPr>
            <a:lvl7pPr marL="4267093" lvl="6" indent="-474121" rtl="0">
              <a:spcBef>
                <a:spcPts val="1333"/>
              </a:spcBef>
              <a:spcAft>
                <a:spcPts val="0"/>
              </a:spcAft>
              <a:buSzPts val="2000"/>
              <a:buChar char="●"/>
              <a:defRPr sz="2667"/>
            </a:lvl7pPr>
            <a:lvl8pPr marL="4876678" lvl="7" indent="-474121" rtl="0">
              <a:spcBef>
                <a:spcPts val="1333"/>
              </a:spcBef>
              <a:spcAft>
                <a:spcPts val="0"/>
              </a:spcAft>
              <a:buSzPts val="2000"/>
              <a:buChar char="○"/>
              <a:defRPr sz="2667"/>
            </a:lvl8pPr>
            <a:lvl9pPr marL="5486263" lvl="8" indent="-474121" rtl="0">
              <a:spcBef>
                <a:spcPts val="1333"/>
              </a:spcBef>
              <a:spcAft>
                <a:spcPts val="1333"/>
              </a:spcAft>
              <a:buSzPts val="2000"/>
              <a:buChar char="■"/>
              <a:defRPr sz="2667"/>
            </a:lvl9pPr>
          </a:lstStyle>
          <a:p>
            <a:endParaRPr/>
          </a:p>
        </p:txBody>
      </p:sp>
      <p:sp>
        <p:nvSpPr>
          <p:cNvPr id="88" name="Google Shape;88;p7"/>
          <p:cNvSpPr txBox="1">
            <a:spLocks noGrp="1"/>
          </p:cNvSpPr>
          <p:nvPr>
            <p:ph type="body" idx="2"/>
          </p:nvPr>
        </p:nvSpPr>
        <p:spPr>
          <a:xfrm>
            <a:off x="6149152" y="2008467"/>
            <a:ext cx="4003600" cy="36828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333"/>
              </a:spcBef>
              <a:spcAft>
                <a:spcPts val="0"/>
              </a:spcAft>
              <a:buSzPts val="2000"/>
              <a:buChar char="✗"/>
              <a:defRPr sz="2667"/>
            </a:lvl2pPr>
            <a:lvl3pPr marL="1828754" lvl="2" indent="-474121" rtl="0">
              <a:spcBef>
                <a:spcPts val="1333"/>
              </a:spcBef>
              <a:spcAft>
                <a:spcPts val="0"/>
              </a:spcAft>
              <a:buSzPts val="2000"/>
              <a:buChar char="■"/>
              <a:defRPr sz="2667"/>
            </a:lvl3pPr>
            <a:lvl4pPr marL="2438339" lvl="3" indent="-474121" rtl="0">
              <a:spcBef>
                <a:spcPts val="1333"/>
              </a:spcBef>
              <a:spcAft>
                <a:spcPts val="0"/>
              </a:spcAft>
              <a:buSzPts val="2000"/>
              <a:buChar char="●"/>
              <a:defRPr sz="2667"/>
            </a:lvl4pPr>
            <a:lvl5pPr marL="3047924" lvl="4" indent="-474121" rtl="0">
              <a:spcBef>
                <a:spcPts val="1333"/>
              </a:spcBef>
              <a:spcAft>
                <a:spcPts val="0"/>
              </a:spcAft>
              <a:buSzPts val="2000"/>
              <a:buChar char="○"/>
              <a:defRPr sz="2667"/>
            </a:lvl5pPr>
            <a:lvl6pPr marL="3657509" lvl="5" indent="-474121" rtl="0">
              <a:spcBef>
                <a:spcPts val="1333"/>
              </a:spcBef>
              <a:spcAft>
                <a:spcPts val="0"/>
              </a:spcAft>
              <a:buSzPts val="2000"/>
              <a:buChar char="■"/>
              <a:defRPr sz="2667"/>
            </a:lvl6pPr>
            <a:lvl7pPr marL="4267093" lvl="6" indent="-474121" rtl="0">
              <a:spcBef>
                <a:spcPts val="1333"/>
              </a:spcBef>
              <a:spcAft>
                <a:spcPts val="0"/>
              </a:spcAft>
              <a:buSzPts val="2000"/>
              <a:buChar char="●"/>
              <a:defRPr sz="2667"/>
            </a:lvl7pPr>
            <a:lvl8pPr marL="4876678" lvl="7" indent="-474121" rtl="0">
              <a:spcBef>
                <a:spcPts val="1333"/>
              </a:spcBef>
              <a:spcAft>
                <a:spcPts val="0"/>
              </a:spcAft>
              <a:buSzPts val="2000"/>
              <a:buChar char="○"/>
              <a:defRPr sz="2667"/>
            </a:lvl8pPr>
            <a:lvl9pPr marL="5486263" lvl="8" indent="-474121" rtl="0">
              <a:spcBef>
                <a:spcPts val="1333"/>
              </a:spcBef>
              <a:spcAft>
                <a:spcPts val="1333"/>
              </a:spcAft>
              <a:buSzPts val="2000"/>
              <a:buChar char="■"/>
              <a:defRPr sz="2667"/>
            </a:lvl9pPr>
          </a:lstStyle>
          <a:p>
            <a:endParaRPr/>
          </a:p>
        </p:txBody>
      </p:sp>
      <p:sp>
        <p:nvSpPr>
          <p:cNvPr id="89" name="Google Shape;89;p7"/>
          <p:cNvSpPr txBox="1">
            <a:spLocks noGrp="1"/>
          </p:cNvSpPr>
          <p:nvPr>
            <p:ph type="sldNum" idx="12"/>
          </p:nvPr>
        </p:nvSpPr>
        <p:spPr>
          <a:xfrm>
            <a:off x="11205833" y="6257835"/>
            <a:ext cx="731600" cy="4004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90" name="Google Shape;90;p7"/>
          <p:cNvSpPr/>
          <p:nvPr/>
        </p:nvSpPr>
        <p:spPr>
          <a:xfrm>
            <a:off x="10851766" y="316035"/>
            <a:ext cx="985341" cy="1237312"/>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1" name="Google Shape;91;p7"/>
          <p:cNvSpPr/>
          <p:nvPr/>
        </p:nvSpPr>
        <p:spPr>
          <a:xfrm>
            <a:off x="11396892" y="3796060"/>
            <a:ext cx="349497" cy="308144"/>
          </a:xfrm>
          <a:custGeom>
            <a:avLst/>
            <a:gdLst/>
            <a:ahLst/>
            <a:cxnLst/>
            <a:rect l="l" t="t" r="r" b="b"/>
            <a:pathLst>
              <a:path w="124229" h="109530" extrusionOk="0">
                <a:moveTo>
                  <a:pt x="79291" y="1720"/>
                </a:moveTo>
                <a:cubicBezTo>
                  <a:pt x="8212" y="-15360"/>
                  <a:pt x="-40965" y="100205"/>
                  <a:pt x="47829" y="108799"/>
                </a:cubicBezTo>
                <a:cubicBezTo>
                  <a:pt x="119983" y="119191"/>
                  <a:pt x="160785" y="15554"/>
                  <a:pt x="79291" y="1720"/>
                </a:cubicBezTo>
                <a:close/>
                <a:moveTo>
                  <a:pt x="106609" y="64095"/>
                </a:moveTo>
                <a:cubicBezTo>
                  <a:pt x="93827" y="96675"/>
                  <a:pt x="39761" y="106168"/>
                  <a:pt x="18275" y="78083"/>
                </a:cubicBezTo>
                <a:cubicBezTo>
                  <a:pt x="2292" y="46095"/>
                  <a:pt x="38489" y="11651"/>
                  <a:pt x="70390" y="15247"/>
                </a:cubicBezTo>
                <a:cubicBezTo>
                  <a:pt x="97620" y="15401"/>
                  <a:pt x="116651" y="36974"/>
                  <a:pt x="106609" y="64095"/>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2" name="Google Shape;92;p7"/>
          <p:cNvSpPr/>
          <p:nvPr/>
        </p:nvSpPr>
        <p:spPr>
          <a:xfrm>
            <a:off x="5902355" y="6299608"/>
            <a:ext cx="1184197" cy="81987"/>
          </a:xfrm>
          <a:custGeom>
            <a:avLst/>
            <a:gdLst/>
            <a:ahLst/>
            <a:cxnLst/>
            <a:rect l="l" t="t" r="r" b="b"/>
            <a:pathLst>
              <a:path w="420923" h="29142" extrusionOk="0">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3" name="Google Shape;93;p7"/>
          <p:cNvSpPr/>
          <p:nvPr/>
        </p:nvSpPr>
        <p:spPr>
          <a:xfrm>
            <a:off x="7158362" y="6340678"/>
            <a:ext cx="115853" cy="41572"/>
          </a:xfrm>
          <a:custGeom>
            <a:avLst/>
            <a:gdLst/>
            <a:ahLst/>
            <a:cxnLst/>
            <a:rect l="l" t="t" r="r" b="b"/>
            <a:pathLst>
              <a:path w="41180" h="14777" extrusionOk="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4" name="Google Shape;94;p7"/>
          <p:cNvSpPr/>
          <p:nvPr/>
        </p:nvSpPr>
        <p:spPr>
          <a:xfrm>
            <a:off x="7384870" y="6340232"/>
            <a:ext cx="399637" cy="54241"/>
          </a:xfrm>
          <a:custGeom>
            <a:avLst/>
            <a:gdLst/>
            <a:ahLst/>
            <a:cxnLst/>
            <a:rect l="l" t="t" r="r" b="b"/>
            <a:pathLst>
              <a:path w="142051" h="19280" extrusionOk="0">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5" name="Google Shape;95;p7"/>
          <p:cNvSpPr/>
          <p:nvPr/>
        </p:nvSpPr>
        <p:spPr>
          <a:xfrm>
            <a:off x="434048" y="1370193"/>
            <a:ext cx="151107" cy="1272065"/>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6" name="Google Shape;96;p7"/>
          <p:cNvSpPr/>
          <p:nvPr/>
        </p:nvSpPr>
        <p:spPr>
          <a:xfrm>
            <a:off x="342669" y="1494769"/>
            <a:ext cx="107249" cy="532052"/>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121900" tIns="60933" rIns="121900" bIns="60933" anchor="ctr"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65569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5BC83-4200-4BAF-B06A-89A5197E90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51D042-DFF0-442A-9F83-998F7AA383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BECCE-D775-4B63-8148-BA413E9A4583}"/>
              </a:ext>
            </a:extLst>
          </p:cNvPr>
          <p:cNvSpPr>
            <a:spLocks noGrp="1"/>
          </p:cNvSpPr>
          <p:nvPr>
            <p:ph type="dt" sz="half" idx="10"/>
          </p:nvPr>
        </p:nvSpPr>
        <p:spPr/>
        <p:txBody>
          <a:bodyPr/>
          <a:lstStyle/>
          <a:p>
            <a:fld id="{EF058162-B0E0-4960-8FF0-1594B2012D81}" type="datetimeFigureOut">
              <a:rPr lang="en-US" smtClean="0"/>
              <a:t>11/17/2020</a:t>
            </a:fld>
            <a:endParaRPr lang="en-US"/>
          </a:p>
        </p:txBody>
      </p:sp>
      <p:sp>
        <p:nvSpPr>
          <p:cNvPr id="5" name="Footer Placeholder 4">
            <a:extLst>
              <a:ext uri="{FF2B5EF4-FFF2-40B4-BE49-F238E27FC236}">
                <a16:creationId xmlns:a16="http://schemas.microsoft.com/office/drawing/2014/main" id="{28D2576E-2C06-477B-B8C0-32A155BE6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775B87-FEBE-4975-B02F-9FF3E57A42E2}"/>
              </a:ext>
            </a:extLst>
          </p:cNvPr>
          <p:cNvSpPr>
            <a:spLocks noGrp="1"/>
          </p:cNvSpPr>
          <p:nvPr>
            <p:ph type="sldNum" sz="quarter" idx="12"/>
          </p:nvPr>
        </p:nvSpPr>
        <p:spPr/>
        <p:txBody>
          <a:bodyPr/>
          <a:lstStyle/>
          <a:p>
            <a:fld id="{AAC3FD0C-31AA-4EAD-BD4B-C47D5EE0BED8}" type="slidenum">
              <a:rPr lang="en-US" smtClean="0"/>
              <a:t>‹#›</a:t>
            </a:fld>
            <a:endParaRPr lang="en-US"/>
          </a:p>
        </p:txBody>
      </p:sp>
    </p:spTree>
    <p:extLst>
      <p:ext uri="{BB962C8B-B14F-4D97-AF65-F5344CB8AC3E}">
        <p14:creationId xmlns:p14="http://schemas.microsoft.com/office/powerpoint/2010/main" val="1199534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1162D-432D-46D3-95AB-3815BEC7D0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EBDCE7-1158-4D10-B7C0-2DBE8047A1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1CF297-AE38-4212-892C-5AB406D4AB2A}"/>
              </a:ext>
            </a:extLst>
          </p:cNvPr>
          <p:cNvSpPr>
            <a:spLocks noGrp="1"/>
          </p:cNvSpPr>
          <p:nvPr>
            <p:ph type="dt" sz="half" idx="10"/>
          </p:nvPr>
        </p:nvSpPr>
        <p:spPr/>
        <p:txBody>
          <a:bodyPr/>
          <a:lstStyle/>
          <a:p>
            <a:fld id="{EF058162-B0E0-4960-8FF0-1594B2012D81}" type="datetimeFigureOut">
              <a:rPr lang="en-US" smtClean="0"/>
              <a:t>11/17/2020</a:t>
            </a:fld>
            <a:endParaRPr lang="en-US"/>
          </a:p>
        </p:txBody>
      </p:sp>
      <p:sp>
        <p:nvSpPr>
          <p:cNvPr id="5" name="Footer Placeholder 4">
            <a:extLst>
              <a:ext uri="{FF2B5EF4-FFF2-40B4-BE49-F238E27FC236}">
                <a16:creationId xmlns:a16="http://schemas.microsoft.com/office/drawing/2014/main" id="{6B375BF9-8706-4B35-B4BB-49DA2AB6F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0BD9D-06D6-4B19-9BCE-651E42F65B87}"/>
              </a:ext>
            </a:extLst>
          </p:cNvPr>
          <p:cNvSpPr>
            <a:spLocks noGrp="1"/>
          </p:cNvSpPr>
          <p:nvPr>
            <p:ph type="sldNum" sz="quarter" idx="12"/>
          </p:nvPr>
        </p:nvSpPr>
        <p:spPr/>
        <p:txBody>
          <a:bodyPr/>
          <a:lstStyle/>
          <a:p>
            <a:fld id="{AAC3FD0C-31AA-4EAD-BD4B-C47D5EE0BED8}" type="slidenum">
              <a:rPr lang="en-US" smtClean="0"/>
              <a:t>‹#›</a:t>
            </a:fld>
            <a:endParaRPr lang="en-US"/>
          </a:p>
        </p:txBody>
      </p:sp>
    </p:spTree>
    <p:extLst>
      <p:ext uri="{BB962C8B-B14F-4D97-AF65-F5344CB8AC3E}">
        <p14:creationId xmlns:p14="http://schemas.microsoft.com/office/powerpoint/2010/main" val="373362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61D31-F8D6-4F24-BA16-5CD0A818F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2F2536-4B4D-4CB6-9090-46CA5560B7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4AA0A3-B164-4D40-910F-110368594A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352379-E4BA-4886-BF6A-D98EC564B2EA}"/>
              </a:ext>
            </a:extLst>
          </p:cNvPr>
          <p:cNvSpPr>
            <a:spLocks noGrp="1"/>
          </p:cNvSpPr>
          <p:nvPr>
            <p:ph type="dt" sz="half" idx="10"/>
          </p:nvPr>
        </p:nvSpPr>
        <p:spPr/>
        <p:txBody>
          <a:bodyPr/>
          <a:lstStyle/>
          <a:p>
            <a:fld id="{EF058162-B0E0-4960-8FF0-1594B2012D81}" type="datetimeFigureOut">
              <a:rPr lang="en-US" smtClean="0"/>
              <a:t>11/17/2020</a:t>
            </a:fld>
            <a:endParaRPr lang="en-US"/>
          </a:p>
        </p:txBody>
      </p:sp>
      <p:sp>
        <p:nvSpPr>
          <p:cNvPr id="6" name="Footer Placeholder 5">
            <a:extLst>
              <a:ext uri="{FF2B5EF4-FFF2-40B4-BE49-F238E27FC236}">
                <a16:creationId xmlns:a16="http://schemas.microsoft.com/office/drawing/2014/main" id="{384D125B-D6FD-4D75-81BD-501A1CA11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72AEE1-E10E-4DAE-84E1-C6D9429FC851}"/>
              </a:ext>
            </a:extLst>
          </p:cNvPr>
          <p:cNvSpPr>
            <a:spLocks noGrp="1"/>
          </p:cNvSpPr>
          <p:nvPr>
            <p:ph type="sldNum" sz="quarter" idx="12"/>
          </p:nvPr>
        </p:nvSpPr>
        <p:spPr/>
        <p:txBody>
          <a:bodyPr/>
          <a:lstStyle/>
          <a:p>
            <a:fld id="{AAC3FD0C-31AA-4EAD-BD4B-C47D5EE0BED8}" type="slidenum">
              <a:rPr lang="en-US" smtClean="0"/>
              <a:t>‹#›</a:t>
            </a:fld>
            <a:endParaRPr lang="en-US"/>
          </a:p>
        </p:txBody>
      </p:sp>
    </p:spTree>
    <p:extLst>
      <p:ext uri="{BB962C8B-B14F-4D97-AF65-F5344CB8AC3E}">
        <p14:creationId xmlns:p14="http://schemas.microsoft.com/office/powerpoint/2010/main" val="970668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84198-6A6D-45C6-BB20-35A1332263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AEF433-54DD-4EBB-82DC-83D7193E6C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0232D7-10DB-45C7-AA17-A26A0D7912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9EC593-A57E-4940-A00E-15328F5D61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74DC15-EF91-4219-98DF-630E00DC57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6958CA-4C00-4E80-B48C-575DBF4E86F5}"/>
              </a:ext>
            </a:extLst>
          </p:cNvPr>
          <p:cNvSpPr>
            <a:spLocks noGrp="1"/>
          </p:cNvSpPr>
          <p:nvPr>
            <p:ph type="dt" sz="half" idx="10"/>
          </p:nvPr>
        </p:nvSpPr>
        <p:spPr/>
        <p:txBody>
          <a:bodyPr/>
          <a:lstStyle/>
          <a:p>
            <a:fld id="{EF058162-B0E0-4960-8FF0-1594B2012D81}" type="datetimeFigureOut">
              <a:rPr lang="en-US" smtClean="0"/>
              <a:t>11/17/2020</a:t>
            </a:fld>
            <a:endParaRPr lang="en-US"/>
          </a:p>
        </p:txBody>
      </p:sp>
      <p:sp>
        <p:nvSpPr>
          <p:cNvPr id="8" name="Footer Placeholder 7">
            <a:extLst>
              <a:ext uri="{FF2B5EF4-FFF2-40B4-BE49-F238E27FC236}">
                <a16:creationId xmlns:a16="http://schemas.microsoft.com/office/drawing/2014/main" id="{6E68D386-FE07-4BC1-8757-42FF87E6A9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D509A9-455E-4FFD-85B7-F06D4DC96BD0}"/>
              </a:ext>
            </a:extLst>
          </p:cNvPr>
          <p:cNvSpPr>
            <a:spLocks noGrp="1"/>
          </p:cNvSpPr>
          <p:nvPr>
            <p:ph type="sldNum" sz="quarter" idx="12"/>
          </p:nvPr>
        </p:nvSpPr>
        <p:spPr/>
        <p:txBody>
          <a:bodyPr/>
          <a:lstStyle/>
          <a:p>
            <a:fld id="{AAC3FD0C-31AA-4EAD-BD4B-C47D5EE0BED8}" type="slidenum">
              <a:rPr lang="en-US" smtClean="0"/>
              <a:t>‹#›</a:t>
            </a:fld>
            <a:endParaRPr lang="en-US"/>
          </a:p>
        </p:txBody>
      </p:sp>
    </p:spTree>
    <p:extLst>
      <p:ext uri="{BB962C8B-B14F-4D97-AF65-F5344CB8AC3E}">
        <p14:creationId xmlns:p14="http://schemas.microsoft.com/office/powerpoint/2010/main" val="197458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BF7B9-0F07-45BF-BAA2-05FF4A4693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D13F17-FB30-449E-9286-3C1A6B0898D5}"/>
              </a:ext>
            </a:extLst>
          </p:cNvPr>
          <p:cNvSpPr>
            <a:spLocks noGrp="1"/>
          </p:cNvSpPr>
          <p:nvPr>
            <p:ph type="dt" sz="half" idx="10"/>
          </p:nvPr>
        </p:nvSpPr>
        <p:spPr/>
        <p:txBody>
          <a:bodyPr/>
          <a:lstStyle/>
          <a:p>
            <a:fld id="{EF058162-B0E0-4960-8FF0-1594B2012D81}" type="datetimeFigureOut">
              <a:rPr lang="en-US" smtClean="0"/>
              <a:t>11/17/2020</a:t>
            </a:fld>
            <a:endParaRPr lang="en-US"/>
          </a:p>
        </p:txBody>
      </p:sp>
      <p:sp>
        <p:nvSpPr>
          <p:cNvPr id="4" name="Footer Placeholder 3">
            <a:extLst>
              <a:ext uri="{FF2B5EF4-FFF2-40B4-BE49-F238E27FC236}">
                <a16:creationId xmlns:a16="http://schemas.microsoft.com/office/drawing/2014/main" id="{69CE8994-31DF-4422-A765-87A05001D9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B75FF8-FA06-4F1A-B565-06662FD16833}"/>
              </a:ext>
            </a:extLst>
          </p:cNvPr>
          <p:cNvSpPr>
            <a:spLocks noGrp="1"/>
          </p:cNvSpPr>
          <p:nvPr>
            <p:ph type="sldNum" sz="quarter" idx="12"/>
          </p:nvPr>
        </p:nvSpPr>
        <p:spPr/>
        <p:txBody>
          <a:bodyPr/>
          <a:lstStyle/>
          <a:p>
            <a:fld id="{AAC3FD0C-31AA-4EAD-BD4B-C47D5EE0BED8}" type="slidenum">
              <a:rPr lang="en-US" smtClean="0"/>
              <a:t>‹#›</a:t>
            </a:fld>
            <a:endParaRPr lang="en-US"/>
          </a:p>
        </p:txBody>
      </p:sp>
    </p:spTree>
    <p:extLst>
      <p:ext uri="{BB962C8B-B14F-4D97-AF65-F5344CB8AC3E}">
        <p14:creationId xmlns:p14="http://schemas.microsoft.com/office/powerpoint/2010/main" val="1167043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C00890-4EFB-4B70-910E-C62BD1BE2E3B}"/>
              </a:ext>
            </a:extLst>
          </p:cNvPr>
          <p:cNvSpPr>
            <a:spLocks noGrp="1"/>
          </p:cNvSpPr>
          <p:nvPr>
            <p:ph type="dt" sz="half" idx="10"/>
          </p:nvPr>
        </p:nvSpPr>
        <p:spPr/>
        <p:txBody>
          <a:bodyPr/>
          <a:lstStyle/>
          <a:p>
            <a:fld id="{EF058162-B0E0-4960-8FF0-1594B2012D81}" type="datetimeFigureOut">
              <a:rPr lang="en-US" smtClean="0"/>
              <a:t>11/17/2020</a:t>
            </a:fld>
            <a:endParaRPr lang="en-US"/>
          </a:p>
        </p:txBody>
      </p:sp>
      <p:sp>
        <p:nvSpPr>
          <p:cNvPr id="3" name="Footer Placeholder 2">
            <a:extLst>
              <a:ext uri="{FF2B5EF4-FFF2-40B4-BE49-F238E27FC236}">
                <a16:creationId xmlns:a16="http://schemas.microsoft.com/office/drawing/2014/main" id="{DCEEF81D-E858-430D-919D-C35A92371A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A6396B-066F-4AA7-86F8-34069F31489A}"/>
              </a:ext>
            </a:extLst>
          </p:cNvPr>
          <p:cNvSpPr>
            <a:spLocks noGrp="1"/>
          </p:cNvSpPr>
          <p:nvPr>
            <p:ph type="sldNum" sz="quarter" idx="12"/>
          </p:nvPr>
        </p:nvSpPr>
        <p:spPr/>
        <p:txBody>
          <a:bodyPr/>
          <a:lstStyle/>
          <a:p>
            <a:fld id="{AAC3FD0C-31AA-4EAD-BD4B-C47D5EE0BED8}" type="slidenum">
              <a:rPr lang="en-US" smtClean="0"/>
              <a:t>‹#›</a:t>
            </a:fld>
            <a:endParaRPr lang="en-US"/>
          </a:p>
        </p:txBody>
      </p:sp>
    </p:spTree>
    <p:extLst>
      <p:ext uri="{BB962C8B-B14F-4D97-AF65-F5344CB8AC3E}">
        <p14:creationId xmlns:p14="http://schemas.microsoft.com/office/powerpoint/2010/main" val="2106224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4F69E-E49B-4BD7-BE8B-FF135CA5B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E435E0-C8B6-40BB-B715-2AA3EC0C0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4ED1FE-5BAE-4EE2-B180-A793DAD96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CCA5F2-BB4F-4D9F-97D1-424AC3CEE17D}"/>
              </a:ext>
            </a:extLst>
          </p:cNvPr>
          <p:cNvSpPr>
            <a:spLocks noGrp="1"/>
          </p:cNvSpPr>
          <p:nvPr>
            <p:ph type="dt" sz="half" idx="10"/>
          </p:nvPr>
        </p:nvSpPr>
        <p:spPr/>
        <p:txBody>
          <a:bodyPr/>
          <a:lstStyle/>
          <a:p>
            <a:fld id="{EF058162-B0E0-4960-8FF0-1594B2012D81}" type="datetimeFigureOut">
              <a:rPr lang="en-US" smtClean="0"/>
              <a:t>11/17/2020</a:t>
            </a:fld>
            <a:endParaRPr lang="en-US"/>
          </a:p>
        </p:txBody>
      </p:sp>
      <p:sp>
        <p:nvSpPr>
          <p:cNvPr id="6" name="Footer Placeholder 5">
            <a:extLst>
              <a:ext uri="{FF2B5EF4-FFF2-40B4-BE49-F238E27FC236}">
                <a16:creationId xmlns:a16="http://schemas.microsoft.com/office/drawing/2014/main" id="{445BF6FC-90DD-4762-A89C-121C03A8E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F09DF-6DF3-4F78-9272-9B34FAEF0DD3}"/>
              </a:ext>
            </a:extLst>
          </p:cNvPr>
          <p:cNvSpPr>
            <a:spLocks noGrp="1"/>
          </p:cNvSpPr>
          <p:nvPr>
            <p:ph type="sldNum" sz="quarter" idx="12"/>
          </p:nvPr>
        </p:nvSpPr>
        <p:spPr/>
        <p:txBody>
          <a:bodyPr/>
          <a:lstStyle/>
          <a:p>
            <a:fld id="{AAC3FD0C-31AA-4EAD-BD4B-C47D5EE0BED8}" type="slidenum">
              <a:rPr lang="en-US" smtClean="0"/>
              <a:t>‹#›</a:t>
            </a:fld>
            <a:endParaRPr lang="en-US"/>
          </a:p>
        </p:txBody>
      </p:sp>
    </p:spTree>
    <p:extLst>
      <p:ext uri="{BB962C8B-B14F-4D97-AF65-F5344CB8AC3E}">
        <p14:creationId xmlns:p14="http://schemas.microsoft.com/office/powerpoint/2010/main" val="2185686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4FBE1-7879-40BF-9783-0E63A985DE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D4A37-AE80-4459-BC93-43F2EDF9FF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1311EF-F0F4-4725-B815-2D4189FB03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D86F6A-7369-4CC7-A869-6588008D5938}"/>
              </a:ext>
            </a:extLst>
          </p:cNvPr>
          <p:cNvSpPr>
            <a:spLocks noGrp="1"/>
          </p:cNvSpPr>
          <p:nvPr>
            <p:ph type="dt" sz="half" idx="10"/>
          </p:nvPr>
        </p:nvSpPr>
        <p:spPr/>
        <p:txBody>
          <a:bodyPr/>
          <a:lstStyle/>
          <a:p>
            <a:fld id="{EF058162-B0E0-4960-8FF0-1594B2012D81}" type="datetimeFigureOut">
              <a:rPr lang="en-US" smtClean="0"/>
              <a:t>11/17/2020</a:t>
            </a:fld>
            <a:endParaRPr lang="en-US"/>
          </a:p>
        </p:txBody>
      </p:sp>
      <p:sp>
        <p:nvSpPr>
          <p:cNvPr id="6" name="Footer Placeholder 5">
            <a:extLst>
              <a:ext uri="{FF2B5EF4-FFF2-40B4-BE49-F238E27FC236}">
                <a16:creationId xmlns:a16="http://schemas.microsoft.com/office/drawing/2014/main" id="{0C6A4A20-8977-4F58-AD52-D34B60A086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EA26FC-CC0A-4646-9216-68ACBF3C8BA9}"/>
              </a:ext>
            </a:extLst>
          </p:cNvPr>
          <p:cNvSpPr>
            <a:spLocks noGrp="1"/>
          </p:cNvSpPr>
          <p:nvPr>
            <p:ph type="sldNum" sz="quarter" idx="12"/>
          </p:nvPr>
        </p:nvSpPr>
        <p:spPr/>
        <p:txBody>
          <a:bodyPr/>
          <a:lstStyle/>
          <a:p>
            <a:fld id="{AAC3FD0C-31AA-4EAD-BD4B-C47D5EE0BED8}" type="slidenum">
              <a:rPr lang="en-US" smtClean="0"/>
              <a:t>‹#›</a:t>
            </a:fld>
            <a:endParaRPr lang="en-US"/>
          </a:p>
        </p:txBody>
      </p:sp>
    </p:spTree>
    <p:extLst>
      <p:ext uri="{BB962C8B-B14F-4D97-AF65-F5344CB8AC3E}">
        <p14:creationId xmlns:p14="http://schemas.microsoft.com/office/powerpoint/2010/main" val="326097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DD5439-1ACB-48C5-90E2-3EC14234C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544E4B-CE5B-4F19-B70B-0FDAF43B4F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06694-3CEB-475D-B89B-DB36861FF3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058162-B0E0-4960-8FF0-1594B2012D81}" type="datetimeFigureOut">
              <a:rPr lang="en-US" smtClean="0"/>
              <a:t>11/17/2020</a:t>
            </a:fld>
            <a:endParaRPr lang="en-US"/>
          </a:p>
        </p:txBody>
      </p:sp>
      <p:sp>
        <p:nvSpPr>
          <p:cNvPr id="5" name="Footer Placeholder 4">
            <a:extLst>
              <a:ext uri="{FF2B5EF4-FFF2-40B4-BE49-F238E27FC236}">
                <a16:creationId xmlns:a16="http://schemas.microsoft.com/office/drawing/2014/main" id="{D4CB706B-13F6-47F7-96D9-53118BDD75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0B4973-FAE6-49B4-B444-74F787F985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C3FD0C-31AA-4EAD-BD4B-C47D5EE0BED8}" type="slidenum">
              <a:rPr lang="en-US" smtClean="0"/>
              <a:t>‹#›</a:t>
            </a:fld>
            <a:endParaRPr lang="en-US"/>
          </a:p>
        </p:txBody>
      </p:sp>
    </p:spTree>
    <p:extLst>
      <p:ext uri="{BB962C8B-B14F-4D97-AF65-F5344CB8AC3E}">
        <p14:creationId xmlns:p14="http://schemas.microsoft.com/office/powerpoint/2010/main" val="3697458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hyperlink" Target="mailto:prajjwalchittori1@gmail.com" TargetMode="External"/><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hyperlink" Target="mailto:pranavroy2001@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a:spLocks noGrp="1"/>
          </p:cNvSpPr>
          <p:nvPr>
            <p:ph type="ctrTitle"/>
          </p:nvPr>
        </p:nvSpPr>
        <p:spPr>
          <a:xfrm>
            <a:off x="2595477" y="1940011"/>
            <a:ext cx="7616961" cy="3277640"/>
          </a:xfrm>
          <a:prstGeom prst="rect">
            <a:avLst/>
          </a:prstGeom>
        </p:spPr>
        <p:txBody>
          <a:bodyPr spcFirstLastPara="1" vert="horz" wrap="square" lIns="0" tIns="0" rIns="0" bIns="0" rtlCol="0" anchor="ctr" anchorCtr="0">
            <a:noAutofit/>
          </a:bodyPr>
          <a:lstStyle/>
          <a:p>
            <a:pPr>
              <a:lnSpc>
                <a:spcPct val="106000"/>
              </a:lnSpc>
              <a:buClr>
                <a:schemeClr val="dk1"/>
              </a:buClr>
              <a:buSzPts val="1800"/>
            </a:pPr>
            <a:r>
              <a:rPr lang="en-US" sz="2667" b="1" u="sng" dirty="0">
                <a:latin typeface="Roboto"/>
                <a:ea typeface="Roboto"/>
                <a:cs typeface="Roboto"/>
                <a:sym typeface="Roboto"/>
              </a:rPr>
              <a:t>ENGINEERING ECONOMICS PROJECT</a:t>
            </a:r>
            <a:br>
              <a:rPr lang="en-US" sz="2667" b="1" u="sng" dirty="0">
                <a:latin typeface="Roboto"/>
                <a:ea typeface="Roboto"/>
                <a:cs typeface="Roboto"/>
                <a:sym typeface="Roboto"/>
              </a:rPr>
            </a:br>
            <a:r>
              <a:rPr lang="en-US" sz="2667" b="1" u="sng" dirty="0">
                <a:latin typeface="Roboto"/>
                <a:ea typeface="Roboto"/>
                <a:cs typeface="Roboto"/>
                <a:sym typeface="Roboto"/>
              </a:rPr>
              <a:t>INNOVATIVE PROJECT</a:t>
            </a:r>
            <a:br>
              <a:rPr lang="en-US" sz="2667" b="1" u="sng" dirty="0">
                <a:latin typeface="Roboto"/>
                <a:ea typeface="Roboto"/>
                <a:cs typeface="Roboto"/>
                <a:sym typeface="Roboto"/>
              </a:rPr>
            </a:br>
            <a:br>
              <a:rPr lang="en-US" sz="2667" b="1" u="sng" dirty="0">
                <a:latin typeface="Roboto"/>
                <a:ea typeface="Roboto"/>
                <a:cs typeface="Roboto"/>
                <a:sym typeface="Roboto"/>
              </a:rPr>
            </a:br>
            <a:r>
              <a:rPr lang="en-US" sz="2667" dirty="0">
                <a:latin typeface="Roboto"/>
                <a:ea typeface="Roboto"/>
                <a:cs typeface="Roboto"/>
                <a:sym typeface="Roboto"/>
              </a:rPr>
              <a:t>     HOW ENGINEERING CAN HELP IMPROVE LIVES AT SLUM</a:t>
            </a:r>
            <a:br>
              <a:rPr lang="en-US" sz="2667" dirty="0">
                <a:latin typeface="Roboto"/>
                <a:ea typeface="Roboto"/>
                <a:cs typeface="Roboto"/>
                <a:sym typeface="Roboto"/>
              </a:rPr>
            </a:br>
            <a:br>
              <a:rPr lang="en-US" sz="2667" dirty="0">
                <a:latin typeface="Roboto"/>
                <a:ea typeface="Roboto"/>
                <a:cs typeface="Roboto"/>
                <a:sym typeface="Roboto"/>
              </a:rPr>
            </a:br>
            <a:r>
              <a:rPr lang="en-US" sz="3200" b="1" dirty="0">
                <a:latin typeface="Calibri"/>
                <a:ea typeface="Calibri"/>
                <a:cs typeface="Calibri"/>
                <a:sym typeface="Calibri"/>
              </a:rPr>
              <a:t>Submitted by </a:t>
            </a:r>
            <a:r>
              <a:rPr lang="en-US" sz="1600" b="1" dirty="0">
                <a:latin typeface="Calibri"/>
                <a:ea typeface="Calibri"/>
                <a:cs typeface="Calibri"/>
                <a:sym typeface="Calibri"/>
              </a:rPr>
              <a:t>:</a:t>
            </a:r>
            <a:br>
              <a:rPr lang="en-US" sz="1600" dirty="0">
                <a:latin typeface="Calibri"/>
                <a:ea typeface="Calibri"/>
                <a:cs typeface="Calibri"/>
                <a:sym typeface="Calibri"/>
              </a:rPr>
            </a:br>
            <a:r>
              <a:rPr lang="en-US" sz="2667" b="1" dirty="0">
                <a:solidFill>
                  <a:srgbClr val="990000"/>
                </a:solidFill>
                <a:latin typeface="Calibri"/>
                <a:ea typeface="Calibri"/>
                <a:cs typeface="Calibri"/>
                <a:sym typeface="Calibri"/>
              </a:rPr>
              <a:t>PRAJJWAL CHITTORI (2K18/CO/249)</a:t>
            </a:r>
            <a:br>
              <a:rPr lang="en-US" sz="2667" dirty="0">
                <a:latin typeface="Calibri"/>
                <a:ea typeface="Calibri"/>
                <a:cs typeface="Calibri"/>
                <a:sym typeface="Calibri"/>
              </a:rPr>
            </a:br>
            <a:r>
              <a:rPr lang="en-US" sz="2667" b="1" dirty="0">
                <a:solidFill>
                  <a:srgbClr val="990000"/>
                </a:solidFill>
                <a:latin typeface="Calibri"/>
                <a:ea typeface="Calibri"/>
                <a:cs typeface="Calibri"/>
                <a:sym typeface="Calibri"/>
              </a:rPr>
              <a:t>PRAN</a:t>
            </a:r>
            <a:r>
              <a:rPr lang="en-US" sz="2667" dirty="0">
                <a:solidFill>
                  <a:srgbClr val="990000"/>
                </a:solidFill>
                <a:latin typeface="Calibri"/>
                <a:ea typeface="Calibri"/>
                <a:cs typeface="Calibri"/>
                <a:sym typeface="Calibri"/>
              </a:rPr>
              <a:t>AV</a:t>
            </a:r>
            <a:r>
              <a:rPr lang="en-US" sz="2667" b="1" dirty="0">
                <a:solidFill>
                  <a:srgbClr val="990000"/>
                </a:solidFill>
                <a:latin typeface="Calibri"/>
                <a:ea typeface="Calibri"/>
                <a:cs typeface="Calibri"/>
                <a:sym typeface="Calibri"/>
              </a:rPr>
              <a:t> ROY (2K18/CO/250)</a:t>
            </a:r>
            <a:br>
              <a:rPr lang="en-US" sz="2667" dirty="0">
                <a:latin typeface="Calibri"/>
                <a:ea typeface="Calibri"/>
                <a:cs typeface="Calibri"/>
                <a:sym typeface="Calibri"/>
              </a:rPr>
            </a:br>
            <a:r>
              <a:rPr lang="en-US" sz="2667" b="1" dirty="0">
                <a:solidFill>
                  <a:srgbClr val="990000"/>
                </a:solidFill>
                <a:latin typeface="Calibri"/>
                <a:ea typeface="Calibri"/>
                <a:cs typeface="Calibri"/>
                <a:sym typeface="Calibri"/>
              </a:rPr>
              <a:t>(Dept. of Computer Science and Engineering)</a:t>
            </a:r>
            <a:br>
              <a:rPr lang="en-US" sz="2667" dirty="0">
                <a:latin typeface="Calibri"/>
                <a:ea typeface="Calibri"/>
                <a:cs typeface="Calibri"/>
                <a:sym typeface="Calibri"/>
              </a:rPr>
            </a:br>
            <a:endParaRPr sz="266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a:spLocks noGrp="1"/>
          </p:cNvSpPr>
          <p:nvPr>
            <p:ph type="body" idx="1"/>
          </p:nvPr>
        </p:nvSpPr>
        <p:spPr>
          <a:xfrm>
            <a:off x="1625599" y="2437376"/>
            <a:ext cx="9438967" cy="3820459"/>
          </a:xfrm>
          <a:prstGeom prst="rect">
            <a:avLst/>
          </a:prstGeom>
        </p:spPr>
        <p:txBody>
          <a:bodyPr spcFirstLastPara="1" vert="horz" wrap="square" lIns="0" tIns="0" rIns="0" bIns="0" rtlCol="0" anchor="ctr" anchorCtr="0">
            <a:noAutofit/>
          </a:bodyPr>
          <a:lstStyle/>
          <a:p>
            <a:pPr marL="0" indent="0" algn="l">
              <a:spcBef>
                <a:spcPts val="1333"/>
              </a:spcBef>
              <a:buNone/>
            </a:pPr>
            <a:r>
              <a:rPr lang="en-US" sz="2667" b="1" dirty="0">
                <a:ln w="6600">
                  <a:solidFill>
                    <a:schemeClr val="accent2"/>
                  </a:solidFill>
                  <a:prstDash val="solid"/>
                </a:ln>
                <a:solidFill>
                  <a:srgbClr val="FFFFFF"/>
                </a:solidFill>
                <a:effectLst>
                  <a:outerShdw dist="38100" dir="2700000" algn="tl" rotWithShape="0">
                    <a:schemeClr val="accent2"/>
                  </a:outerShdw>
                </a:effectLst>
              </a:rPr>
              <a:t>Annual examinations for students shall be conducted in schools while maintaining proper social distancing and other COVID protocols. This initiative can improve the state of education and learning for students living in slums.</a:t>
            </a:r>
          </a:p>
        </p:txBody>
      </p:sp>
      <p:sp>
        <p:nvSpPr>
          <p:cNvPr id="220" name="Google Shape;220;p19"/>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10</a:t>
            </a:fld>
            <a:endParaRPr/>
          </a:p>
        </p:txBody>
      </p:sp>
      <p:pic>
        <p:nvPicPr>
          <p:cNvPr id="5122" name="Picture 2" descr="India's poorest turn video journalists to fill news gap - World - DAWN.COM">
            <a:extLst>
              <a:ext uri="{FF2B5EF4-FFF2-40B4-BE49-F238E27FC236}">
                <a16:creationId xmlns:a16="http://schemas.microsoft.com/office/drawing/2014/main" id="{D26C3371-42BB-418A-A061-C97E53704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2330" y="1230101"/>
            <a:ext cx="3473670" cy="199501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5124" name="Picture 4" descr="Laptop School by SLUM School">
            <a:extLst>
              <a:ext uri="{FF2B5EF4-FFF2-40B4-BE49-F238E27FC236}">
                <a16:creationId xmlns:a16="http://schemas.microsoft.com/office/drawing/2014/main" id="{4D58679B-C8C9-46F3-BF08-84F51612A2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7703" y="1230100"/>
            <a:ext cx="3473670" cy="199501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80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0"/>
          <p:cNvSpPr txBox="1">
            <a:spLocks noGrp="1"/>
          </p:cNvSpPr>
          <p:nvPr>
            <p:ph type="title"/>
          </p:nvPr>
        </p:nvSpPr>
        <p:spPr>
          <a:xfrm>
            <a:off x="1177833" y="911467"/>
            <a:ext cx="8568400" cy="528400"/>
          </a:xfrm>
          <a:prstGeom prst="rect">
            <a:avLst/>
          </a:prstGeom>
        </p:spPr>
        <p:txBody>
          <a:bodyPr spcFirstLastPara="1" vert="horz" wrap="square" lIns="0" tIns="0" rIns="0" bIns="0" rtlCol="0" anchor="ctr" anchorCtr="0">
            <a:noAutofit/>
          </a:bodyPr>
          <a:lstStyle/>
          <a:p>
            <a:r>
              <a:rPr lang="en-US" b="1" dirty="0"/>
              <a:t>GRIEVANCES REDRESSAL SYSTEM</a:t>
            </a:r>
            <a:endParaRPr lang="en-US" dirty="0"/>
          </a:p>
        </p:txBody>
      </p:sp>
      <p:sp>
        <p:nvSpPr>
          <p:cNvPr id="226" name="Google Shape;226;p20"/>
          <p:cNvSpPr txBox="1">
            <a:spLocks noGrp="1"/>
          </p:cNvSpPr>
          <p:nvPr>
            <p:ph type="body" idx="1"/>
          </p:nvPr>
        </p:nvSpPr>
        <p:spPr>
          <a:xfrm>
            <a:off x="1003907" y="1869653"/>
            <a:ext cx="9819149" cy="3802996"/>
          </a:xfrm>
          <a:prstGeom prst="rect">
            <a:avLst/>
          </a:prstGeom>
        </p:spPr>
        <p:txBody>
          <a:bodyPr spcFirstLastPara="1" vert="horz" wrap="square" lIns="0" tIns="0" rIns="0" bIns="0" rtlCol="0" anchor="t" anchorCtr="0">
            <a:noAutofit/>
          </a:bodyPr>
          <a:lstStyle/>
          <a:p>
            <a:pPr marL="118531" indent="0">
              <a:buNone/>
            </a:pPr>
            <a:r>
              <a:rPr lang="en-US" dirty="0">
                <a:solidFill>
                  <a:schemeClr val="accent1"/>
                </a:solidFill>
                <a:latin typeface="Calibri"/>
                <a:ea typeface="Calibri"/>
                <a:cs typeface="Calibri"/>
                <a:sym typeface="Calibri"/>
              </a:rPr>
              <a:t>We understand that there are abundant problems faced by the slum population and some can only be solved by Government or local authorities itself. We would require a healthy cooperation from government agencies for solving issues like irregular and unhygienic water supply and sanitation.</a:t>
            </a:r>
          </a:p>
          <a:p>
            <a:pPr marL="118531" indent="0">
              <a:buNone/>
            </a:pPr>
            <a:r>
              <a:rPr lang="en-US" dirty="0">
                <a:solidFill>
                  <a:schemeClr val="accent1"/>
                </a:solidFill>
                <a:latin typeface="Calibri"/>
                <a:ea typeface="Calibri"/>
                <a:cs typeface="Calibri"/>
                <a:sym typeface="Calibri"/>
              </a:rPr>
              <a:t>We propose to introduce a Complaint Redressal System that will aim to help register the complaints of people regarding various issues like sanitation facilities, water supply and electricity supply.</a:t>
            </a:r>
          </a:p>
        </p:txBody>
      </p:sp>
      <p:sp>
        <p:nvSpPr>
          <p:cNvPr id="227" name="Google Shape;227;p20"/>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11</a:t>
            </a:fld>
            <a:endParaRPr/>
          </a:p>
        </p:txBody>
      </p:sp>
      <p:sp>
        <p:nvSpPr>
          <p:cNvPr id="228" name="Google Shape;228;p20"/>
          <p:cNvSpPr/>
          <p:nvPr/>
        </p:nvSpPr>
        <p:spPr>
          <a:xfrm>
            <a:off x="10197992" y="5086532"/>
            <a:ext cx="1250129" cy="1113905"/>
          </a:xfrm>
          <a:custGeom>
            <a:avLst/>
            <a:gdLst/>
            <a:ahLst/>
            <a:cxnLst/>
            <a:rect l="l" t="t" r="r" b="b"/>
            <a:pathLst>
              <a:path w="444359" h="395938" extrusionOk="0">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663243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a:spLocks noGrp="1"/>
          </p:cNvSpPr>
          <p:nvPr>
            <p:ph type="body" idx="1"/>
          </p:nvPr>
        </p:nvSpPr>
        <p:spPr>
          <a:xfrm>
            <a:off x="1678220" y="2491437"/>
            <a:ext cx="9438967" cy="3820459"/>
          </a:xfrm>
          <a:prstGeom prst="rect">
            <a:avLst/>
          </a:prstGeom>
        </p:spPr>
        <p:txBody>
          <a:bodyPr spcFirstLastPara="1" vert="horz" wrap="square" lIns="0" tIns="0" rIns="0" bIns="0" rtlCol="0" anchor="ctr" anchorCtr="0">
            <a:noAutofit/>
          </a:bodyPr>
          <a:lstStyle/>
          <a:p>
            <a:pPr marL="0" indent="0" algn="l">
              <a:spcBef>
                <a:spcPts val="1333"/>
              </a:spcBef>
              <a:buNone/>
            </a:pPr>
            <a:r>
              <a:rPr lang="en-US" sz="2667" b="1" dirty="0">
                <a:ln w="6600">
                  <a:solidFill>
                    <a:schemeClr val="accent2"/>
                  </a:solidFill>
                  <a:prstDash val="solid"/>
                </a:ln>
                <a:solidFill>
                  <a:srgbClr val="FFFFFF"/>
                </a:solidFill>
                <a:effectLst>
                  <a:outerShdw dist="38100" dir="2700000" algn="tl" rotWithShape="0">
                    <a:schemeClr val="accent2"/>
                  </a:outerShdw>
                </a:effectLst>
              </a:rPr>
              <a:t>With the help of the government we can build and design a web application that will be accessible to every person in slum. They can register whatever issues they face in the form of a complaint. All the entries/complaints would be communicated to government authorities and they would take proper measures to solve the problems.</a:t>
            </a:r>
          </a:p>
        </p:txBody>
      </p:sp>
      <p:sp>
        <p:nvSpPr>
          <p:cNvPr id="220" name="Google Shape;220;p19"/>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12</a:t>
            </a:fld>
            <a:endParaRPr/>
          </a:p>
        </p:txBody>
      </p:sp>
      <p:pic>
        <p:nvPicPr>
          <p:cNvPr id="8194" name="Picture 2" descr="Old laptop batteries could power slums in India: Study - The Economic Times">
            <a:extLst>
              <a:ext uri="{FF2B5EF4-FFF2-40B4-BE49-F238E27FC236}">
                <a16:creationId xmlns:a16="http://schemas.microsoft.com/office/drawing/2014/main" id="{49C9556C-4A5E-403B-B3A9-8C8D1142C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866" y="1199208"/>
            <a:ext cx="2993432" cy="205928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8196" name="Picture 4" descr="Dharavi Slums | Largest Slums in the World | Mumbai, India">
            <a:extLst>
              <a:ext uri="{FF2B5EF4-FFF2-40B4-BE49-F238E27FC236}">
                <a16:creationId xmlns:a16="http://schemas.microsoft.com/office/drawing/2014/main" id="{5C53DB68-54D4-4F55-8852-74F2BBBB36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417" y="1199208"/>
            <a:ext cx="3098575" cy="205928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83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0"/>
          <p:cNvSpPr txBox="1">
            <a:spLocks noGrp="1"/>
          </p:cNvSpPr>
          <p:nvPr>
            <p:ph type="title"/>
          </p:nvPr>
        </p:nvSpPr>
        <p:spPr>
          <a:xfrm>
            <a:off x="1177833" y="911467"/>
            <a:ext cx="8568400" cy="528400"/>
          </a:xfrm>
          <a:prstGeom prst="rect">
            <a:avLst/>
          </a:prstGeom>
        </p:spPr>
        <p:txBody>
          <a:bodyPr spcFirstLastPara="1" vert="horz" wrap="square" lIns="0" tIns="0" rIns="0" bIns="0" rtlCol="0" anchor="ctr" anchorCtr="0">
            <a:noAutofit/>
          </a:bodyPr>
          <a:lstStyle/>
          <a:p>
            <a:r>
              <a:rPr lang="en-US" b="1" dirty="0"/>
              <a:t>SKILL DEVELOPMENT OF YOUTHS</a:t>
            </a:r>
            <a:endParaRPr lang="en-US" dirty="0"/>
          </a:p>
        </p:txBody>
      </p:sp>
      <p:sp>
        <p:nvSpPr>
          <p:cNvPr id="226" name="Google Shape;226;p20"/>
          <p:cNvSpPr txBox="1">
            <a:spLocks noGrp="1"/>
          </p:cNvSpPr>
          <p:nvPr>
            <p:ph type="body" idx="1"/>
          </p:nvPr>
        </p:nvSpPr>
        <p:spPr>
          <a:xfrm>
            <a:off x="1003907" y="1840488"/>
            <a:ext cx="9819149" cy="3802996"/>
          </a:xfrm>
          <a:prstGeom prst="rect">
            <a:avLst/>
          </a:prstGeom>
        </p:spPr>
        <p:txBody>
          <a:bodyPr spcFirstLastPara="1" vert="horz" wrap="square" lIns="0" tIns="0" rIns="0" bIns="0" rtlCol="0" anchor="t" anchorCtr="0">
            <a:noAutofit/>
          </a:bodyPr>
          <a:lstStyle/>
          <a:p>
            <a:pPr marL="118531" indent="0">
              <a:buNone/>
            </a:pPr>
            <a:r>
              <a:rPr lang="en-US" sz="3000" dirty="0">
                <a:solidFill>
                  <a:schemeClr val="accent1"/>
                </a:solidFill>
                <a:latin typeface="Calibri"/>
                <a:ea typeface="Calibri"/>
                <a:cs typeface="Calibri"/>
                <a:sym typeface="Calibri"/>
              </a:rPr>
              <a:t>We are aware of the fact that many of the adolescents and young adults in slums do not have proper and enough education to enable themselves to get respectable jobs. In</a:t>
            </a:r>
          </a:p>
          <a:p>
            <a:pPr marL="118531" indent="0">
              <a:buNone/>
            </a:pPr>
            <a:r>
              <a:rPr lang="en-US" sz="3000" dirty="0">
                <a:solidFill>
                  <a:schemeClr val="accent1"/>
                </a:solidFill>
                <a:latin typeface="Calibri"/>
                <a:ea typeface="Calibri"/>
                <a:cs typeface="Calibri"/>
                <a:sym typeface="Calibri"/>
              </a:rPr>
              <a:t>absence of proper opportunities, they turn towards criminal activities. This is a very serious concern and it causes a higher rate of crimes than usual and disturbs law enforcement. </a:t>
            </a:r>
          </a:p>
          <a:p>
            <a:pPr marL="118531" indent="0">
              <a:buNone/>
            </a:pPr>
            <a:r>
              <a:rPr lang="en-US" sz="3000" dirty="0">
                <a:solidFill>
                  <a:schemeClr val="accent1"/>
                </a:solidFill>
                <a:latin typeface="Calibri"/>
                <a:ea typeface="Calibri"/>
                <a:cs typeface="Calibri"/>
                <a:sym typeface="Calibri"/>
              </a:rPr>
              <a:t>If these people are trained or upskilled in some crafts/discipline then they will be able to find jobs and earn a livelihood for themselves.</a:t>
            </a:r>
          </a:p>
        </p:txBody>
      </p:sp>
      <p:sp>
        <p:nvSpPr>
          <p:cNvPr id="227" name="Google Shape;227;p20"/>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13</a:t>
            </a:fld>
            <a:endParaRPr/>
          </a:p>
        </p:txBody>
      </p:sp>
      <p:sp>
        <p:nvSpPr>
          <p:cNvPr id="228" name="Google Shape;228;p20"/>
          <p:cNvSpPr/>
          <p:nvPr/>
        </p:nvSpPr>
        <p:spPr>
          <a:xfrm>
            <a:off x="10197992" y="5086532"/>
            <a:ext cx="1250129" cy="1113905"/>
          </a:xfrm>
          <a:custGeom>
            <a:avLst/>
            <a:gdLst/>
            <a:ahLst/>
            <a:cxnLst/>
            <a:rect l="l" t="t" r="r" b="b"/>
            <a:pathLst>
              <a:path w="444359" h="395938" extrusionOk="0">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74634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a:spLocks noGrp="1"/>
          </p:cNvSpPr>
          <p:nvPr>
            <p:ph type="body" idx="1"/>
          </p:nvPr>
        </p:nvSpPr>
        <p:spPr>
          <a:xfrm>
            <a:off x="1625599" y="2437376"/>
            <a:ext cx="9438967" cy="3820459"/>
          </a:xfrm>
          <a:prstGeom prst="rect">
            <a:avLst/>
          </a:prstGeom>
        </p:spPr>
        <p:txBody>
          <a:bodyPr spcFirstLastPara="1" vert="horz" wrap="square" lIns="0" tIns="0" rIns="0" bIns="0" rtlCol="0" anchor="ctr" anchorCtr="0">
            <a:noAutofit/>
          </a:bodyPr>
          <a:lstStyle/>
          <a:p>
            <a:pPr marL="0" indent="0" algn="l">
              <a:spcBef>
                <a:spcPts val="1333"/>
              </a:spcBef>
              <a:buNone/>
            </a:pPr>
            <a:r>
              <a:rPr lang="en-US" sz="2667" b="1" dirty="0">
                <a:ln w="6600">
                  <a:solidFill>
                    <a:schemeClr val="accent2"/>
                  </a:solidFill>
                  <a:prstDash val="solid"/>
                </a:ln>
                <a:solidFill>
                  <a:srgbClr val="FFFFFF"/>
                </a:solidFill>
                <a:effectLst>
                  <a:outerShdw dist="38100" dir="2700000" algn="tl" rotWithShape="0">
                    <a:schemeClr val="accent2"/>
                  </a:outerShdw>
                </a:effectLst>
              </a:rPr>
              <a:t>We, again with cooperation of local authorities, would propose to organize a skill development camp through which we would teach people the basic computer knowledge. We would teach them how to use basic computer </a:t>
            </a:r>
            <a:r>
              <a:rPr lang="en-US" sz="2667" b="1" dirty="0" err="1">
                <a:ln w="6600">
                  <a:solidFill>
                    <a:schemeClr val="accent2"/>
                  </a:solidFill>
                  <a:prstDash val="solid"/>
                </a:ln>
                <a:solidFill>
                  <a:srgbClr val="FFFFFF"/>
                </a:solidFill>
                <a:effectLst>
                  <a:outerShdw dist="38100" dir="2700000" algn="tl" rotWithShape="0">
                    <a:schemeClr val="accent2"/>
                  </a:outerShdw>
                </a:effectLst>
              </a:rPr>
              <a:t>softwares</a:t>
            </a:r>
            <a:r>
              <a:rPr lang="en-US" sz="2667" b="1" dirty="0">
                <a:ln w="6600">
                  <a:solidFill>
                    <a:schemeClr val="accent2"/>
                  </a:solidFill>
                  <a:prstDash val="solid"/>
                </a:ln>
                <a:solidFill>
                  <a:srgbClr val="FFFFFF"/>
                </a:solidFill>
                <a:effectLst>
                  <a:outerShdw dist="38100" dir="2700000" algn="tl" rotWithShape="0">
                    <a:schemeClr val="accent2"/>
                  </a:outerShdw>
                </a:effectLst>
              </a:rPr>
              <a:t> like Word, Excel, Power-Point and Emails and File Transfers etc.</a:t>
            </a:r>
          </a:p>
        </p:txBody>
      </p:sp>
      <p:sp>
        <p:nvSpPr>
          <p:cNvPr id="220" name="Google Shape;220;p19"/>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14</a:t>
            </a:fld>
            <a:endParaRPr/>
          </a:p>
        </p:txBody>
      </p:sp>
      <p:pic>
        <p:nvPicPr>
          <p:cNvPr id="7170" name="Picture 2" descr="Skill Development Training for 120 Slum Youths - GlobalGiving">
            <a:extLst>
              <a:ext uri="{FF2B5EF4-FFF2-40B4-BE49-F238E27FC236}">
                <a16:creationId xmlns:a16="http://schemas.microsoft.com/office/drawing/2014/main" id="{3589F872-AA8A-4D06-9470-5DDC6525A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1226" y="1230100"/>
            <a:ext cx="3193072" cy="185737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7172" name="Picture 4" descr="NGO Working for the Skill Development of Women in Delhi | Women Skill  Development NGO in Delhi">
            <a:extLst>
              <a:ext uri="{FF2B5EF4-FFF2-40B4-BE49-F238E27FC236}">
                <a16:creationId xmlns:a16="http://schemas.microsoft.com/office/drawing/2014/main" id="{CF798712-4DAF-4FB5-B5B8-E25F3CC42F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5082" y="1230100"/>
            <a:ext cx="3245692" cy="185737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328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2"/>
          <p:cNvSpPr txBox="1">
            <a:spLocks noGrp="1"/>
          </p:cNvSpPr>
          <p:nvPr>
            <p:ph type="body" idx="1"/>
          </p:nvPr>
        </p:nvSpPr>
        <p:spPr>
          <a:xfrm>
            <a:off x="1327582" y="1808440"/>
            <a:ext cx="9098167" cy="3682800"/>
          </a:xfrm>
          <a:prstGeom prst="rect">
            <a:avLst/>
          </a:prstGeom>
        </p:spPr>
        <p:txBody>
          <a:bodyPr spcFirstLastPara="1" vert="horz" wrap="square" lIns="0" tIns="0" rIns="0" bIns="0" rtlCol="0" anchor="t" anchorCtr="0">
            <a:noAutofit/>
          </a:bodyPr>
          <a:lstStyle/>
          <a:p>
            <a:pPr marL="0" indent="0">
              <a:spcBef>
                <a:spcPts val="1333"/>
              </a:spcBef>
              <a:buClr>
                <a:srgbClr val="040403"/>
              </a:buClr>
              <a:buSzPts val="2800"/>
              <a:buNone/>
            </a:pPr>
            <a:r>
              <a:rPr lang="en-US" sz="3500" dirty="0"/>
              <a:t>We applied a hands-on approach towards solving some of the problems that people in slums face on a daily basis. We identified the areas where there was a scope for implementing engineering knowledge to help improve the lifestyle of people. We talked about education, food distribution and skill development of youths and improving law enforcement.</a:t>
            </a:r>
          </a:p>
        </p:txBody>
      </p:sp>
      <p:sp>
        <p:nvSpPr>
          <p:cNvPr id="245" name="Google Shape;245;p22"/>
          <p:cNvSpPr txBox="1">
            <a:spLocks noGrp="1"/>
          </p:cNvSpPr>
          <p:nvPr>
            <p:ph type="title"/>
          </p:nvPr>
        </p:nvSpPr>
        <p:spPr>
          <a:xfrm>
            <a:off x="1177833" y="911467"/>
            <a:ext cx="8568400" cy="528400"/>
          </a:xfrm>
          <a:prstGeom prst="rect">
            <a:avLst/>
          </a:prstGeom>
        </p:spPr>
        <p:txBody>
          <a:bodyPr spcFirstLastPara="1" vert="horz" wrap="square" lIns="0" tIns="0" rIns="0" bIns="0" rtlCol="0" anchor="ctr" anchorCtr="0">
            <a:noAutofit/>
          </a:bodyPr>
          <a:lstStyle/>
          <a:p>
            <a:r>
              <a:rPr lang="en-US" sz="2667" b="1" dirty="0">
                <a:latin typeface="Arial"/>
                <a:ea typeface="Arial"/>
                <a:cs typeface="Arial"/>
                <a:sym typeface="Arial"/>
              </a:rPr>
              <a:t>CONCLUSION</a:t>
            </a:r>
            <a:endParaRPr lang="en-US" sz="2667" dirty="0"/>
          </a:p>
        </p:txBody>
      </p:sp>
      <p:sp>
        <p:nvSpPr>
          <p:cNvPr id="247" name="Google Shape;247;p22"/>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15</a:t>
            </a:fld>
            <a:endParaRPr/>
          </a:p>
        </p:txBody>
      </p:sp>
      <p:sp>
        <p:nvSpPr>
          <p:cNvPr id="248" name="Google Shape;248;p22"/>
          <p:cNvSpPr/>
          <p:nvPr/>
        </p:nvSpPr>
        <p:spPr>
          <a:xfrm>
            <a:off x="10425749" y="5049560"/>
            <a:ext cx="1222135" cy="1080483"/>
          </a:xfrm>
          <a:custGeom>
            <a:avLst/>
            <a:gdLst/>
            <a:ahLst/>
            <a:cxnLst/>
            <a:rect l="l" t="t" r="r" b="b"/>
            <a:pathLst>
              <a:path w="434408" h="384058" extrusionOk="0">
                <a:moveTo>
                  <a:pt x="13054" y="208885"/>
                </a:moveTo>
                <a:cubicBezTo>
                  <a:pt x="44581" y="177358"/>
                  <a:pt x="76043" y="145699"/>
                  <a:pt x="104084" y="110970"/>
                </a:cubicBezTo>
                <a:cubicBezTo>
                  <a:pt x="110179" y="103428"/>
                  <a:pt x="99370" y="93957"/>
                  <a:pt x="93122" y="101543"/>
                </a:cubicBezTo>
                <a:cubicBezTo>
                  <a:pt x="65081" y="136271"/>
                  <a:pt x="33641" y="167930"/>
                  <a:pt x="2113" y="199458"/>
                </a:cubicBezTo>
                <a:cubicBezTo>
                  <a:pt x="-4596" y="206342"/>
                  <a:pt x="6213" y="215726"/>
                  <a:pt x="13054" y="208885"/>
                </a:cubicBezTo>
                <a:close/>
                <a:moveTo>
                  <a:pt x="133639" y="85691"/>
                </a:moveTo>
                <a:lnTo>
                  <a:pt x="151967" y="68744"/>
                </a:lnTo>
                <a:cubicBezTo>
                  <a:pt x="154730" y="65720"/>
                  <a:pt x="154533" y="61046"/>
                  <a:pt x="151529" y="58264"/>
                </a:cubicBezTo>
                <a:cubicBezTo>
                  <a:pt x="148218" y="55370"/>
                  <a:pt x="144009" y="56619"/>
                  <a:pt x="141115" y="59316"/>
                </a:cubicBezTo>
                <a:lnTo>
                  <a:pt x="122808" y="76264"/>
                </a:lnTo>
                <a:cubicBezTo>
                  <a:pt x="120067" y="79278"/>
                  <a:pt x="120243" y="83935"/>
                  <a:pt x="123224" y="86722"/>
                </a:cubicBezTo>
                <a:cubicBezTo>
                  <a:pt x="126667" y="89682"/>
                  <a:pt x="130854" y="88366"/>
                  <a:pt x="133748" y="85691"/>
                </a:cubicBezTo>
                <a:close/>
                <a:moveTo>
                  <a:pt x="428173" y="39409"/>
                </a:moveTo>
                <a:cubicBezTo>
                  <a:pt x="425345" y="30178"/>
                  <a:pt x="411379" y="35769"/>
                  <a:pt x="414075" y="44561"/>
                </a:cubicBezTo>
                <a:cubicBezTo>
                  <a:pt x="420960" y="66788"/>
                  <a:pt x="421420" y="90504"/>
                  <a:pt x="415435" y="112987"/>
                </a:cubicBezTo>
                <a:cubicBezTo>
                  <a:pt x="412957" y="122525"/>
                  <a:pt x="427472" y="124410"/>
                  <a:pt x="429839" y="115333"/>
                </a:cubicBezTo>
                <a:cubicBezTo>
                  <a:pt x="436416" y="90377"/>
                  <a:pt x="435890" y="64074"/>
                  <a:pt x="428282" y="39409"/>
                </a:cubicBezTo>
                <a:close/>
                <a:moveTo>
                  <a:pt x="355252" y="29850"/>
                </a:moveTo>
                <a:cubicBezTo>
                  <a:pt x="330082" y="690"/>
                  <a:pt x="264638" y="-12925"/>
                  <a:pt x="241244" y="24895"/>
                </a:cubicBezTo>
                <a:cubicBezTo>
                  <a:pt x="200004" y="60697"/>
                  <a:pt x="156440" y="95053"/>
                  <a:pt x="117634" y="133421"/>
                </a:cubicBezTo>
                <a:cubicBezTo>
                  <a:pt x="99809" y="151092"/>
                  <a:pt x="88540" y="173653"/>
                  <a:pt x="70890" y="191214"/>
                </a:cubicBezTo>
                <a:cubicBezTo>
                  <a:pt x="50566" y="211451"/>
                  <a:pt x="28708" y="230328"/>
                  <a:pt x="7638" y="249775"/>
                </a:cubicBezTo>
                <a:cubicBezTo>
                  <a:pt x="4986" y="251893"/>
                  <a:pt x="4525" y="255769"/>
                  <a:pt x="6651" y="258431"/>
                </a:cubicBezTo>
                <a:cubicBezTo>
                  <a:pt x="7178" y="259093"/>
                  <a:pt x="7835" y="259639"/>
                  <a:pt x="8581" y="260035"/>
                </a:cubicBezTo>
                <a:cubicBezTo>
                  <a:pt x="8581" y="260189"/>
                  <a:pt x="8581" y="260320"/>
                  <a:pt x="8581" y="260474"/>
                </a:cubicBezTo>
                <a:cubicBezTo>
                  <a:pt x="5928" y="298776"/>
                  <a:pt x="3780" y="337210"/>
                  <a:pt x="1302" y="375468"/>
                </a:cubicBezTo>
                <a:cubicBezTo>
                  <a:pt x="1192" y="376755"/>
                  <a:pt x="1455" y="378047"/>
                  <a:pt x="2091" y="379173"/>
                </a:cubicBezTo>
                <a:cubicBezTo>
                  <a:pt x="2990" y="382245"/>
                  <a:pt x="5906" y="384273"/>
                  <a:pt x="9107" y="384041"/>
                </a:cubicBezTo>
                <a:cubicBezTo>
                  <a:pt x="51224" y="382944"/>
                  <a:pt x="90030" y="370645"/>
                  <a:pt x="129276" y="356328"/>
                </a:cubicBezTo>
                <a:cubicBezTo>
                  <a:pt x="132389" y="355274"/>
                  <a:pt x="134428" y="352250"/>
                  <a:pt x="134209" y="348961"/>
                </a:cubicBezTo>
                <a:lnTo>
                  <a:pt x="340540" y="141314"/>
                </a:lnTo>
                <a:cubicBezTo>
                  <a:pt x="342141" y="139898"/>
                  <a:pt x="342974" y="137789"/>
                  <a:pt x="342733" y="135657"/>
                </a:cubicBezTo>
                <a:cubicBezTo>
                  <a:pt x="376365" y="110905"/>
                  <a:pt x="383315" y="62210"/>
                  <a:pt x="355361" y="29850"/>
                </a:cubicBezTo>
                <a:close/>
                <a:moveTo>
                  <a:pt x="79002" y="203360"/>
                </a:moveTo>
                <a:cubicBezTo>
                  <a:pt x="97069" y="186084"/>
                  <a:pt x="108316" y="163458"/>
                  <a:pt x="125833" y="145611"/>
                </a:cubicBezTo>
                <a:cubicBezTo>
                  <a:pt x="145215" y="125879"/>
                  <a:pt x="167074" y="108471"/>
                  <a:pt x="187880" y="90274"/>
                </a:cubicBezTo>
                <a:cubicBezTo>
                  <a:pt x="194457" y="101411"/>
                  <a:pt x="201254" y="112549"/>
                  <a:pt x="208752" y="123160"/>
                </a:cubicBezTo>
                <a:cubicBezTo>
                  <a:pt x="159071" y="166297"/>
                  <a:pt x="112021" y="212369"/>
                  <a:pt x="67865" y="261132"/>
                </a:cubicBezTo>
                <a:cubicBezTo>
                  <a:pt x="53417" y="259321"/>
                  <a:pt x="39056" y="256736"/>
                  <a:pt x="24871" y="253392"/>
                </a:cubicBezTo>
                <a:cubicBezTo>
                  <a:pt x="43002" y="236817"/>
                  <a:pt x="61288" y="220352"/>
                  <a:pt x="79024" y="203360"/>
                </a:cubicBezTo>
                <a:close/>
                <a:moveTo>
                  <a:pt x="217324" y="134671"/>
                </a:moveTo>
                <a:cubicBezTo>
                  <a:pt x="223902" y="143123"/>
                  <a:pt x="231159" y="151027"/>
                  <a:pt x="239030" y="158306"/>
                </a:cubicBezTo>
                <a:cubicBezTo>
                  <a:pt x="200092" y="206871"/>
                  <a:pt x="157580" y="252469"/>
                  <a:pt x="111868" y="294720"/>
                </a:cubicBezTo>
                <a:cubicBezTo>
                  <a:pt x="100554" y="295851"/>
                  <a:pt x="89395" y="298309"/>
                  <a:pt x="78652" y="302043"/>
                </a:cubicBezTo>
                <a:cubicBezTo>
                  <a:pt x="79222" y="290949"/>
                  <a:pt x="79792" y="279862"/>
                  <a:pt x="80384" y="268783"/>
                </a:cubicBezTo>
                <a:cubicBezTo>
                  <a:pt x="123334" y="221400"/>
                  <a:pt x="169069" y="176617"/>
                  <a:pt x="217346" y="134671"/>
                </a:cubicBezTo>
                <a:close/>
                <a:moveTo>
                  <a:pt x="40920" y="366194"/>
                </a:moveTo>
                <a:cubicBezTo>
                  <a:pt x="41073" y="365475"/>
                  <a:pt x="41161" y="364738"/>
                  <a:pt x="41161" y="364002"/>
                </a:cubicBezTo>
                <a:lnTo>
                  <a:pt x="42827" y="365843"/>
                </a:lnTo>
                <a:close/>
                <a:moveTo>
                  <a:pt x="58963" y="362752"/>
                </a:moveTo>
                <a:cubicBezTo>
                  <a:pt x="58701" y="361467"/>
                  <a:pt x="58087" y="360279"/>
                  <a:pt x="57209" y="359310"/>
                </a:cubicBezTo>
                <a:lnTo>
                  <a:pt x="22262" y="320394"/>
                </a:lnTo>
                <a:cubicBezTo>
                  <a:pt x="21560" y="319593"/>
                  <a:pt x="20661" y="318977"/>
                  <a:pt x="19675" y="318596"/>
                </a:cubicBezTo>
                <a:cubicBezTo>
                  <a:pt x="20727" y="301846"/>
                  <a:pt x="21780" y="285102"/>
                  <a:pt x="22810" y="268367"/>
                </a:cubicBezTo>
                <a:cubicBezTo>
                  <a:pt x="36841" y="271638"/>
                  <a:pt x="51048" y="274157"/>
                  <a:pt x="65343" y="275909"/>
                </a:cubicBezTo>
                <a:cubicBezTo>
                  <a:pt x="64708" y="287820"/>
                  <a:pt x="64094" y="299734"/>
                  <a:pt x="63480" y="311646"/>
                </a:cubicBezTo>
                <a:cubicBezTo>
                  <a:pt x="63326" y="313209"/>
                  <a:pt x="63765" y="314777"/>
                  <a:pt x="64708" y="316031"/>
                </a:cubicBezTo>
                <a:cubicBezTo>
                  <a:pt x="65651" y="319225"/>
                  <a:pt x="68983" y="321058"/>
                  <a:pt x="72184" y="320122"/>
                </a:cubicBezTo>
                <a:cubicBezTo>
                  <a:pt x="72579" y="320008"/>
                  <a:pt x="72952" y="319857"/>
                  <a:pt x="73302" y="319670"/>
                </a:cubicBezTo>
                <a:cubicBezTo>
                  <a:pt x="84483" y="314906"/>
                  <a:pt x="96235" y="311655"/>
                  <a:pt x="108272" y="310001"/>
                </a:cubicBezTo>
                <a:cubicBezTo>
                  <a:pt x="108995" y="322277"/>
                  <a:pt x="110990" y="334443"/>
                  <a:pt x="114213" y="346309"/>
                </a:cubicBezTo>
                <a:cubicBezTo>
                  <a:pt x="96147" y="352890"/>
                  <a:pt x="77709" y="358380"/>
                  <a:pt x="58985" y="362752"/>
                </a:cubicBezTo>
                <a:close/>
                <a:moveTo>
                  <a:pt x="126930" y="336004"/>
                </a:moveTo>
                <a:cubicBezTo>
                  <a:pt x="124496" y="325504"/>
                  <a:pt x="123093" y="314790"/>
                  <a:pt x="122764" y="304016"/>
                </a:cubicBezTo>
                <a:cubicBezTo>
                  <a:pt x="168477" y="261726"/>
                  <a:pt x="210989" y="216092"/>
                  <a:pt x="249927" y="167492"/>
                </a:cubicBezTo>
                <a:cubicBezTo>
                  <a:pt x="258609" y="174100"/>
                  <a:pt x="268102" y="179559"/>
                  <a:pt x="278187" y="183738"/>
                </a:cubicBezTo>
                <a:close/>
                <a:moveTo>
                  <a:pt x="289873" y="172030"/>
                </a:moveTo>
                <a:cubicBezTo>
                  <a:pt x="246988" y="156508"/>
                  <a:pt x="221425" y="118096"/>
                  <a:pt x="199412" y="80188"/>
                </a:cubicBezTo>
                <a:lnTo>
                  <a:pt x="214430" y="67034"/>
                </a:lnTo>
                <a:cubicBezTo>
                  <a:pt x="217522" y="73918"/>
                  <a:pt x="222696" y="79487"/>
                  <a:pt x="228199" y="85034"/>
                </a:cubicBezTo>
                <a:cubicBezTo>
                  <a:pt x="238328" y="95250"/>
                  <a:pt x="248677" y="105270"/>
                  <a:pt x="258893" y="115377"/>
                </a:cubicBezTo>
                <a:cubicBezTo>
                  <a:pt x="273912" y="130220"/>
                  <a:pt x="288579" y="146072"/>
                  <a:pt x="308772" y="152912"/>
                </a:cubicBezTo>
                <a:close/>
                <a:moveTo>
                  <a:pt x="329929" y="126953"/>
                </a:moveTo>
                <a:cubicBezTo>
                  <a:pt x="327101" y="128519"/>
                  <a:pt x="325785" y="131882"/>
                  <a:pt x="326794" y="134956"/>
                </a:cubicBezTo>
                <a:lnTo>
                  <a:pt x="320589" y="141204"/>
                </a:lnTo>
                <a:cubicBezTo>
                  <a:pt x="319800" y="140634"/>
                  <a:pt x="318901" y="140231"/>
                  <a:pt x="317959" y="140020"/>
                </a:cubicBezTo>
                <a:cubicBezTo>
                  <a:pt x="297700" y="135241"/>
                  <a:pt x="283230" y="117986"/>
                  <a:pt x="269001" y="103933"/>
                </a:cubicBezTo>
                <a:lnTo>
                  <a:pt x="244445" y="79684"/>
                </a:lnTo>
                <a:cubicBezTo>
                  <a:pt x="237407" y="72712"/>
                  <a:pt x="229405" y="66244"/>
                  <a:pt x="226752" y="56488"/>
                </a:cubicBezTo>
                <a:lnTo>
                  <a:pt x="248852" y="37282"/>
                </a:lnTo>
                <a:cubicBezTo>
                  <a:pt x="250584" y="36602"/>
                  <a:pt x="251987" y="35318"/>
                  <a:pt x="252842" y="33664"/>
                </a:cubicBezTo>
                <a:cubicBezTo>
                  <a:pt x="262094" y="16125"/>
                  <a:pt x="283537" y="15708"/>
                  <a:pt x="300704" y="18602"/>
                </a:cubicBezTo>
                <a:cubicBezTo>
                  <a:pt x="318857" y="21628"/>
                  <a:pt x="335585" y="28183"/>
                  <a:pt x="346855" y="43355"/>
                </a:cubicBezTo>
                <a:cubicBezTo>
                  <a:pt x="367442" y="71046"/>
                  <a:pt x="358848" y="109129"/>
                  <a:pt x="329929" y="126953"/>
                </a:cubicBezTo>
                <a:close/>
                <a:moveTo>
                  <a:pt x="374699" y="1720"/>
                </a:moveTo>
                <a:cubicBezTo>
                  <a:pt x="367639" y="-4353"/>
                  <a:pt x="357642" y="7136"/>
                  <a:pt x="364701" y="13209"/>
                </a:cubicBezTo>
                <a:cubicBezTo>
                  <a:pt x="399145" y="42917"/>
                  <a:pt x="389674" y="103099"/>
                  <a:pt x="370139" y="138179"/>
                </a:cubicBezTo>
                <a:cubicBezTo>
                  <a:pt x="365381" y="146773"/>
                  <a:pt x="378624" y="152561"/>
                  <a:pt x="383293" y="144208"/>
                </a:cubicBezTo>
                <a:cubicBezTo>
                  <a:pt x="405963" y="103428"/>
                  <a:pt x="414163" y="35769"/>
                  <a:pt x="374699" y="1720"/>
                </a:cubicBezTo>
                <a:close/>
                <a:moveTo>
                  <a:pt x="312960" y="38861"/>
                </a:moveTo>
                <a:cubicBezTo>
                  <a:pt x="296823" y="29499"/>
                  <a:pt x="276959" y="33182"/>
                  <a:pt x="263848" y="45876"/>
                </a:cubicBezTo>
                <a:cubicBezTo>
                  <a:pt x="256855" y="52673"/>
                  <a:pt x="267751" y="62035"/>
                  <a:pt x="274811" y="55304"/>
                </a:cubicBezTo>
                <a:cubicBezTo>
                  <a:pt x="283449" y="46929"/>
                  <a:pt x="296275" y="46644"/>
                  <a:pt x="306316" y="52454"/>
                </a:cubicBezTo>
                <a:cubicBezTo>
                  <a:pt x="314143" y="57080"/>
                  <a:pt x="321094" y="43640"/>
                  <a:pt x="312938" y="38861"/>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0"/>
          <p:cNvSpPr txBox="1">
            <a:spLocks noGrp="1"/>
          </p:cNvSpPr>
          <p:nvPr>
            <p:ph type="title"/>
          </p:nvPr>
        </p:nvSpPr>
        <p:spPr>
          <a:xfrm>
            <a:off x="1177833" y="911467"/>
            <a:ext cx="8568400" cy="528400"/>
          </a:xfrm>
          <a:prstGeom prst="rect">
            <a:avLst/>
          </a:prstGeom>
        </p:spPr>
        <p:txBody>
          <a:bodyPr spcFirstLastPara="1" vert="horz" wrap="square" lIns="0" tIns="0" rIns="0" bIns="0" rtlCol="0" anchor="ctr" anchorCtr="0">
            <a:noAutofit/>
          </a:bodyPr>
          <a:lstStyle/>
          <a:p>
            <a:r>
              <a:rPr lang="en-US" sz="2670" b="1" dirty="0">
                <a:latin typeface="Arial" panose="020B0604020202020204" pitchFamily="34" charset="0"/>
                <a:cs typeface="Arial" panose="020B0604020202020204" pitchFamily="34" charset="0"/>
              </a:rPr>
              <a:t>CONCLUSION</a:t>
            </a:r>
          </a:p>
        </p:txBody>
      </p:sp>
      <p:sp>
        <p:nvSpPr>
          <p:cNvPr id="226" name="Google Shape;226;p20"/>
          <p:cNvSpPr txBox="1">
            <a:spLocks noGrp="1"/>
          </p:cNvSpPr>
          <p:nvPr>
            <p:ph type="body" idx="1"/>
          </p:nvPr>
        </p:nvSpPr>
        <p:spPr>
          <a:xfrm>
            <a:off x="1177833" y="1976412"/>
            <a:ext cx="9819149" cy="3802996"/>
          </a:xfrm>
          <a:prstGeom prst="rect">
            <a:avLst/>
          </a:prstGeom>
        </p:spPr>
        <p:txBody>
          <a:bodyPr spcFirstLastPara="1" vert="horz" wrap="square" lIns="0" tIns="0" rIns="0" bIns="0" rtlCol="0" anchor="t" anchorCtr="0">
            <a:noAutofit/>
          </a:bodyPr>
          <a:lstStyle/>
          <a:p>
            <a:pPr marL="0" indent="0">
              <a:lnSpc>
                <a:spcPct val="70000"/>
              </a:lnSpc>
              <a:buClr>
                <a:schemeClr val="dk1"/>
              </a:buClr>
              <a:buSzPts val="2500"/>
              <a:buNone/>
            </a:pPr>
            <a:r>
              <a:rPr lang="en-US" sz="3500" dirty="0"/>
              <a:t>There still are some issues left like healthcare, sanitation and water supply that can not be solely solved by engineering aid. These problems require governmental interference and resources and extensive planning. Therefore, we suggest that Government and Local authorities work in tandem with a group of engineers, teachers and doctors and Police personnel to tackle the problems that the population of slums face.</a:t>
            </a:r>
          </a:p>
        </p:txBody>
      </p:sp>
      <p:sp>
        <p:nvSpPr>
          <p:cNvPr id="227" name="Google Shape;227;p20"/>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16</a:t>
            </a:fld>
            <a:endParaRPr/>
          </a:p>
        </p:txBody>
      </p:sp>
      <p:sp>
        <p:nvSpPr>
          <p:cNvPr id="228" name="Google Shape;228;p20"/>
          <p:cNvSpPr/>
          <p:nvPr/>
        </p:nvSpPr>
        <p:spPr>
          <a:xfrm>
            <a:off x="10197992" y="5086532"/>
            <a:ext cx="1250129" cy="1113905"/>
          </a:xfrm>
          <a:custGeom>
            <a:avLst/>
            <a:gdLst/>
            <a:ahLst/>
            <a:cxnLst/>
            <a:rect l="l" t="t" r="r" b="b"/>
            <a:pathLst>
              <a:path w="444359" h="395938" extrusionOk="0">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30261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0"/>
          <p:cNvSpPr txBox="1">
            <a:spLocks noGrp="1"/>
          </p:cNvSpPr>
          <p:nvPr>
            <p:ph type="title"/>
          </p:nvPr>
        </p:nvSpPr>
        <p:spPr>
          <a:xfrm>
            <a:off x="1177833" y="911467"/>
            <a:ext cx="8568400" cy="528400"/>
          </a:xfrm>
          <a:prstGeom prst="rect">
            <a:avLst/>
          </a:prstGeom>
        </p:spPr>
        <p:txBody>
          <a:bodyPr spcFirstLastPara="1" vert="horz" wrap="square" lIns="0" tIns="0" rIns="0" bIns="0" rtlCol="0" anchor="ctr" anchorCtr="0">
            <a:noAutofit/>
          </a:bodyPr>
          <a:lstStyle/>
          <a:p>
            <a:r>
              <a:rPr lang="en-US" b="1" dirty="0"/>
              <a:t>REFERENCES</a:t>
            </a:r>
            <a:endParaRPr lang="en-US" dirty="0"/>
          </a:p>
        </p:txBody>
      </p:sp>
      <p:sp>
        <p:nvSpPr>
          <p:cNvPr id="226" name="Google Shape;226;p20"/>
          <p:cNvSpPr txBox="1">
            <a:spLocks noGrp="1"/>
          </p:cNvSpPr>
          <p:nvPr>
            <p:ph type="body" idx="1"/>
          </p:nvPr>
        </p:nvSpPr>
        <p:spPr>
          <a:xfrm>
            <a:off x="1003906" y="1840486"/>
            <a:ext cx="9819149" cy="4004259"/>
          </a:xfrm>
          <a:prstGeom prst="rect">
            <a:avLst/>
          </a:prstGeom>
        </p:spPr>
        <p:txBody>
          <a:bodyPr spcFirstLastPara="1" vert="horz" wrap="square" lIns="0" tIns="0" rIns="0" bIns="0" rtlCol="0" anchor="t" anchorCtr="0">
            <a:noAutofit/>
          </a:bodyPr>
          <a:lstStyle/>
          <a:p>
            <a:pPr marL="304792" indent="-304792">
              <a:lnSpc>
                <a:spcPct val="100000"/>
              </a:lnSpc>
              <a:buClr>
                <a:schemeClr val="dk1"/>
              </a:buClr>
              <a:buSzPts val="3100"/>
              <a:buChar char="•"/>
            </a:pPr>
            <a:r>
              <a:rPr lang="en-US" sz="2200" dirty="0"/>
              <a:t>WIKIPEDIA (https://en.wikipedia.org/wiki/Slum)</a:t>
            </a:r>
          </a:p>
          <a:p>
            <a:pPr marL="304792" indent="-304792">
              <a:lnSpc>
                <a:spcPct val="100000"/>
              </a:lnSpc>
              <a:buClr>
                <a:schemeClr val="dk1"/>
              </a:buClr>
              <a:buSzPts val="3100"/>
              <a:buChar char="•"/>
            </a:pPr>
            <a:r>
              <a:rPr lang="en-US" sz="2200" dirty="0"/>
              <a:t>GOOGLE IMAGES</a:t>
            </a:r>
          </a:p>
          <a:p>
            <a:pPr marL="304792" indent="-304792">
              <a:lnSpc>
                <a:spcPct val="100000"/>
              </a:lnSpc>
              <a:buClr>
                <a:schemeClr val="dk1"/>
              </a:buClr>
              <a:buSzPts val="3100"/>
              <a:buChar char="•"/>
            </a:pPr>
            <a:r>
              <a:rPr lang="en-US" sz="2200" dirty="0"/>
              <a:t>https://www.habitatforhumanity.org.uk/</a:t>
            </a:r>
          </a:p>
          <a:p>
            <a:pPr marL="304792" indent="-304792">
              <a:lnSpc>
                <a:spcPct val="100000"/>
              </a:lnSpc>
              <a:buClr>
                <a:schemeClr val="dk1"/>
              </a:buClr>
              <a:buSzPts val="3100"/>
              <a:buChar char="•"/>
            </a:pPr>
            <a:r>
              <a:rPr lang="en-US" sz="2200" dirty="0"/>
              <a:t>https://www.sciencedirect.com/topics/social-sciences/slums</a:t>
            </a:r>
          </a:p>
          <a:p>
            <a:pPr marL="304792" indent="-304792">
              <a:lnSpc>
                <a:spcPct val="100000"/>
              </a:lnSpc>
              <a:buClr>
                <a:schemeClr val="dk1"/>
              </a:buClr>
              <a:buSzPts val="3100"/>
              <a:buChar char="•"/>
            </a:pPr>
            <a:r>
              <a:rPr lang="en-US" sz="2200" dirty="0"/>
              <a:t>https://www.citiesalliance.org/about-slum-upgrading</a:t>
            </a:r>
          </a:p>
          <a:p>
            <a:pPr marL="304792" indent="-304792">
              <a:lnSpc>
                <a:spcPct val="100000"/>
              </a:lnSpc>
              <a:buClr>
                <a:schemeClr val="dk1"/>
              </a:buClr>
              <a:buSzPts val="3100"/>
              <a:buChar char="•"/>
            </a:pPr>
            <a:r>
              <a:rPr lang="en-US" sz="2200" dirty="0"/>
              <a:t>https://www.engineering.com/</a:t>
            </a:r>
          </a:p>
          <a:p>
            <a:pPr marL="304792" indent="-304792">
              <a:lnSpc>
                <a:spcPct val="100000"/>
              </a:lnSpc>
              <a:buClr>
                <a:schemeClr val="dk1"/>
              </a:buClr>
              <a:buSzPts val="3100"/>
              <a:buChar char="•"/>
            </a:pPr>
            <a:r>
              <a:rPr lang="en-US" sz="2200" dirty="0"/>
              <a:t>https://www.shiksha.com/engineering-chp</a:t>
            </a:r>
          </a:p>
          <a:p>
            <a:pPr marL="304792" indent="-304792">
              <a:lnSpc>
                <a:spcPct val="100000"/>
              </a:lnSpc>
              <a:buClr>
                <a:schemeClr val="dk1"/>
              </a:buClr>
              <a:buSzPts val="3100"/>
              <a:buChar char="•"/>
            </a:pPr>
            <a:r>
              <a:rPr lang="en-US" sz="2200" dirty="0"/>
              <a:t>https://smartcitiescouncil.com/article/can-technology-improve-lives-urban-slums-6-examples-suggest-yes-it-can</a:t>
            </a:r>
          </a:p>
          <a:p>
            <a:pPr marL="304792" indent="-304792">
              <a:lnSpc>
                <a:spcPct val="100000"/>
              </a:lnSpc>
              <a:buClr>
                <a:schemeClr val="dk1"/>
              </a:buClr>
              <a:buSzPts val="3100"/>
              <a:buChar char="•"/>
            </a:pPr>
            <a:r>
              <a:rPr lang="en-US" sz="2200" dirty="0"/>
              <a:t>https://thelogicalindian.com/my-social-responsibility/community-leadership-programmes/</a:t>
            </a:r>
          </a:p>
          <a:p>
            <a:pPr marL="304792" indent="-304792">
              <a:lnSpc>
                <a:spcPct val="100000"/>
              </a:lnSpc>
              <a:buClr>
                <a:schemeClr val="dk1"/>
              </a:buClr>
              <a:buSzPts val="3100"/>
              <a:buChar char="•"/>
            </a:pPr>
            <a:r>
              <a:rPr lang="en-US" sz="2200" dirty="0"/>
              <a:t>https://www.quora.com/How-can-we-improve-slums-life-using-engineering</a:t>
            </a:r>
          </a:p>
        </p:txBody>
      </p:sp>
      <p:sp>
        <p:nvSpPr>
          <p:cNvPr id="227" name="Google Shape;227;p20"/>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17</a:t>
            </a:fld>
            <a:endParaRPr/>
          </a:p>
        </p:txBody>
      </p:sp>
      <p:sp>
        <p:nvSpPr>
          <p:cNvPr id="228" name="Google Shape;228;p20"/>
          <p:cNvSpPr/>
          <p:nvPr/>
        </p:nvSpPr>
        <p:spPr>
          <a:xfrm>
            <a:off x="10197992" y="5086532"/>
            <a:ext cx="1250129" cy="1113905"/>
          </a:xfrm>
          <a:custGeom>
            <a:avLst/>
            <a:gdLst/>
            <a:ahLst/>
            <a:cxnLst/>
            <a:rect l="l" t="t" r="r" b="b"/>
            <a:pathLst>
              <a:path w="444359" h="395938" extrusionOk="0">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35987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7"/>
          <p:cNvSpPr txBox="1">
            <a:spLocks noGrp="1"/>
          </p:cNvSpPr>
          <p:nvPr>
            <p:ph type="ctrTitle" idx="4294967295"/>
          </p:nvPr>
        </p:nvSpPr>
        <p:spPr>
          <a:xfrm>
            <a:off x="1062247" y="1032567"/>
            <a:ext cx="4210800" cy="1250400"/>
          </a:xfrm>
          <a:prstGeom prst="rect">
            <a:avLst/>
          </a:prstGeom>
        </p:spPr>
        <p:txBody>
          <a:bodyPr spcFirstLastPara="1" vert="horz" wrap="square" lIns="0" tIns="0" rIns="0" bIns="0" rtlCol="0" anchor="ctr" anchorCtr="0">
            <a:noAutofit/>
          </a:bodyPr>
          <a:lstStyle/>
          <a:p>
            <a:pPr>
              <a:spcBef>
                <a:spcPts val="0"/>
              </a:spcBef>
            </a:pPr>
            <a:r>
              <a:rPr lang="en" sz="9600" dirty="0"/>
              <a:t>Thanks!</a:t>
            </a:r>
            <a:endParaRPr sz="9600" dirty="0"/>
          </a:p>
        </p:txBody>
      </p:sp>
      <p:sp>
        <p:nvSpPr>
          <p:cNvPr id="411" name="Google Shape;411;p37"/>
          <p:cNvSpPr txBox="1">
            <a:spLocks noGrp="1"/>
          </p:cNvSpPr>
          <p:nvPr>
            <p:ph type="body" idx="4294967295"/>
          </p:nvPr>
        </p:nvSpPr>
        <p:spPr>
          <a:xfrm>
            <a:off x="249445" y="2436255"/>
            <a:ext cx="5502679" cy="3357917"/>
          </a:xfrm>
          <a:prstGeom prst="rect">
            <a:avLst/>
          </a:prstGeom>
        </p:spPr>
        <p:txBody>
          <a:bodyPr spcFirstLastPara="1" vert="horz" wrap="square" lIns="0" tIns="0" rIns="0" bIns="0" rtlCol="0" anchor="t" anchorCtr="0">
            <a:noAutofit/>
          </a:bodyPr>
          <a:lstStyle/>
          <a:p>
            <a:pPr marL="0" indent="0">
              <a:spcBef>
                <a:spcPts val="0"/>
              </a:spcBef>
              <a:buNone/>
            </a:pPr>
            <a:r>
              <a:rPr lang="en" b="1" dirty="0">
                <a:highlight>
                  <a:schemeClr val="accent1"/>
                </a:highlight>
              </a:rPr>
              <a:t>Any questions?</a:t>
            </a:r>
            <a:endParaRPr dirty="0"/>
          </a:p>
          <a:p>
            <a:pPr marL="0" indent="0">
              <a:spcBef>
                <a:spcPts val="1333"/>
              </a:spcBef>
              <a:buNone/>
            </a:pPr>
            <a:r>
              <a:rPr lang="en" dirty="0"/>
              <a:t>You can find me at:</a:t>
            </a:r>
            <a:endParaRPr dirty="0"/>
          </a:p>
          <a:p>
            <a:pPr marL="609585" indent="-491054">
              <a:spcBef>
                <a:spcPts val="1333"/>
              </a:spcBef>
              <a:buSzPts val="2200"/>
              <a:buChar char="✗"/>
            </a:pPr>
            <a:r>
              <a:rPr lang="en-US" dirty="0" err="1"/>
              <a:t>Prajjwal</a:t>
            </a:r>
            <a:endParaRPr dirty="0"/>
          </a:p>
          <a:p>
            <a:pPr marL="609585" indent="-491054">
              <a:spcBef>
                <a:spcPts val="0"/>
              </a:spcBef>
              <a:buSzPts val="2200"/>
              <a:buChar char="✗"/>
            </a:pPr>
            <a:r>
              <a:rPr lang="en" dirty="0">
                <a:hlinkClick r:id="rId3"/>
              </a:rPr>
              <a:t>prajjwalchittori1@gmail.com</a:t>
            </a:r>
            <a:endParaRPr lang="en" dirty="0"/>
          </a:p>
          <a:p>
            <a:pPr marL="609585" indent="-491054">
              <a:spcBef>
                <a:spcPts val="0"/>
              </a:spcBef>
              <a:buSzPts val="2200"/>
              <a:buChar char="✗"/>
            </a:pPr>
            <a:r>
              <a:rPr lang="en" dirty="0"/>
              <a:t>Pranav</a:t>
            </a:r>
          </a:p>
          <a:p>
            <a:pPr marL="609585" indent="-491054">
              <a:spcBef>
                <a:spcPts val="0"/>
              </a:spcBef>
              <a:buSzPts val="2200"/>
              <a:buChar char="✗"/>
            </a:pPr>
            <a:r>
              <a:rPr lang="en" dirty="0">
                <a:hlinkClick r:id="rId4"/>
              </a:rPr>
              <a:t>pranavroy2001@gmail.com</a:t>
            </a:r>
            <a:endParaRPr lang="en" dirty="0"/>
          </a:p>
        </p:txBody>
      </p:sp>
      <p:sp>
        <p:nvSpPr>
          <p:cNvPr id="412" name="Google Shape;412;p37"/>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18</a:t>
            </a:fld>
            <a:endParaRPr/>
          </a:p>
        </p:txBody>
      </p:sp>
      <p:sp>
        <p:nvSpPr>
          <p:cNvPr id="413" name="Google Shape;413;p37"/>
          <p:cNvSpPr/>
          <p:nvPr/>
        </p:nvSpPr>
        <p:spPr>
          <a:xfrm>
            <a:off x="7598234" y="2282967"/>
            <a:ext cx="2481735" cy="2292027"/>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txBox="1">
            <a:spLocks noGrp="1"/>
          </p:cNvSpPr>
          <p:nvPr>
            <p:ph type="subTitle" idx="4294967295"/>
          </p:nvPr>
        </p:nvSpPr>
        <p:spPr>
          <a:xfrm>
            <a:off x="901557" y="1411018"/>
            <a:ext cx="6660777" cy="4481415"/>
          </a:xfrm>
          <a:prstGeom prst="rect">
            <a:avLst/>
          </a:prstGeom>
        </p:spPr>
        <p:txBody>
          <a:bodyPr spcFirstLastPara="1" vert="horz" wrap="square" lIns="0" tIns="0" rIns="0" bIns="0" rtlCol="0" anchor="t" anchorCtr="0">
            <a:noAutofit/>
          </a:bodyPr>
          <a:lstStyle/>
          <a:p>
            <a:pPr marL="0" indent="0">
              <a:lnSpc>
                <a:spcPct val="100000"/>
              </a:lnSpc>
              <a:spcBef>
                <a:spcPts val="1333"/>
              </a:spcBef>
              <a:buNone/>
            </a:pPr>
            <a:r>
              <a:rPr lang="en-US" sz="1800" dirty="0"/>
              <a:t>Engineering is a branch of Science that applies the                                               scientific phenomena and logic to solve real world                                                problems. It is basically the implementation of                                                      scientific concepts to build and design some entity.</a:t>
            </a:r>
          </a:p>
          <a:p>
            <a:pPr marL="0" indent="0">
              <a:lnSpc>
                <a:spcPct val="100000"/>
              </a:lnSpc>
              <a:spcBef>
                <a:spcPts val="1333"/>
              </a:spcBef>
              <a:buNone/>
            </a:pPr>
            <a:r>
              <a:rPr lang="en-US" sz="1800" dirty="0"/>
              <a:t>The discipline of engineering encompasses a broad range of more specialized fields of engineering, each with a more specific emphasis on particular areas of applied mathematics, applied science, and types of application.</a:t>
            </a:r>
          </a:p>
          <a:p>
            <a:pPr marL="0" indent="0">
              <a:lnSpc>
                <a:spcPct val="100000"/>
              </a:lnSpc>
              <a:spcBef>
                <a:spcPts val="1333"/>
              </a:spcBef>
              <a:buNone/>
            </a:pPr>
            <a:r>
              <a:rPr lang="en-US" sz="1800" dirty="0"/>
              <a:t>A slum is usually a highly populated urban residential area consisting mostly of closely packed, decrepit housing units in a situation of deteriorated or incomplete infrastructure, inhabited primarily by impoverished persons. Slums are usually located in urban and suburban areas where housing quality is low and living conditions are poor.</a:t>
            </a:r>
          </a:p>
          <a:p>
            <a:pPr marL="0" indent="0">
              <a:lnSpc>
                <a:spcPct val="100000"/>
              </a:lnSpc>
              <a:spcBef>
                <a:spcPts val="1333"/>
              </a:spcBef>
              <a:buNone/>
            </a:pPr>
            <a:endParaRPr lang="en-US" sz="1800" dirty="0"/>
          </a:p>
        </p:txBody>
      </p:sp>
      <p:sp>
        <p:nvSpPr>
          <p:cNvPr id="200" name="Google Shape;200;p17"/>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2</a:t>
            </a:fld>
            <a:endParaRPr/>
          </a:p>
        </p:txBody>
      </p:sp>
      <p:sp>
        <p:nvSpPr>
          <p:cNvPr id="207" name="Google Shape;207;p17"/>
          <p:cNvSpPr txBox="1">
            <a:spLocks noGrp="1"/>
          </p:cNvSpPr>
          <p:nvPr>
            <p:ph type="ctrTitle" idx="4294967295"/>
          </p:nvPr>
        </p:nvSpPr>
        <p:spPr>
          <a:xfrm>
            <a:off x="-497992" y="541047"/>
            <a:ext cx="8565600" cy="1010800"/>
          </a:xfrm>
          <a:prstGeom prst="rect">
            <a:avLst/>
          </a:prstGeom>
        </p:spPr>
        <p:txBody>
          <a:bodyPr spcFirstLastPara="1" vert="horz" wrap="square" lIns="0" tIns="0" rIns="0" bIns="0" rtlCol="0" anchor="ctr" anchorCtr="0">
            <a:noAutofit/>
          </a:bodyPr>
          <a:lstStyle/>
          <a:p>
            <a:pPr algn="ctr">
              <a:spcBef>
                <a:spcPts val="0"/>
              </a:spcBef>
            </a:pPr>
            <a:r>
              <a:rPr lang="en-US" sz="8000" dirty="0">
                <a:solidFill>
                  <a:schemeClr val="accent1"/>
                </a:solidFill>
              </a:rPr>
              <a:t>INTRODUCTION</a:t>
            </a:r>
          </a:p>
        </p:txBody>
      </p:sp>
      <p:pic>
        <p:nvPicPr>
          <p:cNvPr id="3" name="Picture 2">
            <a:extLst>
              <a:ext uri="{FF2B5EF4-FFF2-40B4-BE49-F238E27FC236}">
                <a16:creationId xmlns:a16="http://schemas.microsoft.com/office/drawing/2014/main" id="{CC446244-6B3F-4ED9-8F6A-A16341B3C7A5}"/>
              </a:ext>
            </a:extLst>
          </p:cNvPr>
          <p:cNvPicPr>
            <a:picLocks noChangeAspect="1"/>
          </p:cNvPicPr>
          <p:nvPr/>
        </p:nvPicPr>
        <p:blipFill>
          <a:blip r:embed="rId3"/>
          <a:stretch>
            <a:fillRect/>
          </a:stretch>
        </p:blipFill>
        <p:spPr>
          <a:xfrm>
            <a:off x="8291384" y="0"/>
            <a:ext cx="3900616" cy="2316825"/>
          </a:xfrm>
          <a:prstGeom prst="rect">
            <a:avLst/>
          </a:prstGeom>
        </p:spPr>
      </p:pic>
      <p:pic>
        <p:nvPicPr>
          <p:cNvPr id="4" name="Picture 3">
            <a:extLst>
              <a:ext uri="{FF2B5EF4-FFF2-40B4-BE49-F238E27FC236}">
                <a16:creationId xmlns:a16="http://schemas.microsoft.com/office/drawing/2014/main" id="{24580512-43A1-407B-A253-62D891C6085D}"/>
              </a:ext>
            </a:extLst>
          </p:cNvPr>
          <p:cNvPicPr>
            <a:picLocks noChangeAspect="1"/>
          </p:cNvPicPr>
          <p:nvPr/>
        </p:nvPicPr>
        <p:blipFill>
          <a:blip r:embed="rId4"/>
          <a:stretch>
            <a:fillRect/>
          </a:stretch>
        </p:blipFill>
        <p:spPr>
          <a:xfrm>
            <a:off x="8291384" y="2381023"/>
            <a:ext cx="3900616" cy="2160153"/>
          </a:xfrm>
          <a:prstGeom prst="rect">
            <a:avLst/>
          </a:prstGeom>
        </p:spPr>
      </p:pic>
      <p:pic>
        <p:nvPicPr>
          <p:cNvPr id="1026" name="Picture 2" descr="Why Indians return to the slums after government gives them better housing  on fringes of city — Quartz India">
            <a:extLst>
              <a:ext uri="{FF2B5EF4-FFF2-40B4-BE49-F238E27FC236}">
                <a16:creationId xmlns:a16="http://schemas.microsoft.com/office/drawing/2014/main" id="{4E0FBB3F-46C3-45B5-A13F-BEC18070B6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1384" y="4633784"/>
            <a:ext cx="3880183" cy="22140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98;p17">
            <a:extLst>
              <a:ext uri="{FF2B5EF4-FFF2-40B4-BE49-F238E27FC236}">
                <a16:creationId xmlns:a16="http://schemas.microsoft.com/office/drawing/2014/main" id="{F5C52645-7482-4592-8CD2-791EA3E522DC}"/>
              </a:ext>
            </a:extLst>
          </p:cNvPr>
          <p:cNvSpPr txBox="1">
            <a:spLocks/>
          </p:cNvSpPr>
          <p:nvPr/>
        </p:nvSpPr>
        <p:spPr>
          <a:xfrm>
            <a:off x="4910856" y="1384307"/>
            <a:ext cx="6660777" cy="4481415"/>
          </a:xfrm>
          <a:prstGeom prst="rect">
            <a:avLst/>
          </a:prstGeom>
        </p:spPr>
        <p:txBody>
          <a:bodyPr spcFirstLastPara="1" vert="horz" wrap="square" lIns="0" tIns="0" rIns="0" bIns="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333"/>
              </a:spcBef>
              <a:buFont typeface="Arial" panose="020B0604020202020204" pitchFamily="34" charset="0"/>
              <a:buNone/>
            </a:pPr>
            <a:r>
              <a:rPr lang="en-US" sz="1800" dirty="0"/>
              <a:t>While slums differ in size and other characteristics, most lack reliable sanitation services, supply of clean water, reliable electricity, law enforcement, and other basic services. Slums are still predominantly found in urban regions of developing countries, but are also still found in developed economies.</a:t>
            </a:r>
          </a:p>
        </p:txBody>
      </p:sp>
      <p:sp>
        <p:nvSpPr>
          <p:cNvPr id="3" name="Google Shape;200;p17">
            <a:extLst>
              <a:ext uri="{FF2B5EF4-FFF2-40B4-BE49-F238E27FC236}">
                <a16:creationId xmlns:a16="http://schemas.microsoft.com/office/drawing/2014/main" id="{205CDD98-8062-4DA4-BBE8-D955349EBEF1}"/>
              </a:ext>
            </a:extLst>
          </p:cNvPr>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3</a:t>
            </a:fld>
            <a:endParaRPr/>
          </a:p>
        </p:txBody>
      </p:sp>
      <p:sp>
        <p:nvSpPr>
          <p:cNvPr id="4" name="Google Shape;207;p17">
            <a:extLst>
              <a:ext uri="{FF2B5EF4-FFF2-40B4-BE49-F238E27FC236}">
                <a16:creationId xmlns:a16="http://schemas.microsoft.com/office/drawing/2014/main" id="{42CDF18E-1452-4AEC-AD5E-BEC07F9C8842}"/>
              </a:ext>
            </a:extLst>
          </p:cNvPr>
          <p:cNvSpPr txBox="1">
            <a:spLocks/>
          </p:cNvSpPr>
          <p:nvPr/>
        </p:nvSpPr>
        <p:spPr>
          <a:xfrm>
            <a:off x="3626400" y="366137"/>
            <a:ext cx="8565600" cy="1010800"/>
          </a:xfrm>
          <a:prstGeom prst="rect">
            <a:avLst/>
          </a:prstGeom>
        </p:spPr>
        <p:txBody>
          <a:bodyPr spcFirstLastPara="1" vert="horz" wrap="square" lIns="0" tIns="0" rIns="0" bIns="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sz="8000" dirty="0">
                <a:solidFill>
                  <a:schemeClr val="accent1"/>
                </a:solidFill>
              </a:rPr>
              <a:t>INTRODUCTION</a:t>
            </a:r>
          </a:p>
        </p:txBody>
      </p:sp>
      <p:pic>
        <p:nvPicPr>
          <p:cNvPr id="6" name="Picture 5">
            <a:extLst>
              <a:ext uri="{FF2B5EF4-FFF2-40B4-BE49-F238E27FC236}">
                <a16:creationId xmlns:a16="http://schemas.microsoft.com/office/drawing/2014/main" id="{6156BB26-72F0-4514-9277-0D46BB6DE837}"/>
              </a:ext>
            </a:extLst>
          </p:cNvPr>
          <p:cNvPicPr>
            <a:picLocks noChangeAspect="1"/>
          </p:cNvPicPr>
          <p:nvPr/>
        </p:nvPicPr>
        <p:blipFill>
          <a:blip r:embed="rId2"/>
          <a:stretch>
            <a:fillRect/>
          </a:stretch>
        </p:blipFill>
        <p:spPr>
          <a:xfrm>
            <a:off x="20433" y="1943144"/>
            <a:ext cx="3900616" cy="2357007"/>
          </a:xfrm>
          <a:prstGeom prst="rect">
            <a:avLst/>
          </a:prstGeom>
        </p:spPr>
      </p:pic>
      <p:pic>
        <p:nvPicPr>
          <p:cNvPr id="7" name="Picture 2" descr="Why Indians return to the slums after government gives them better housing  on fringes of city — Quartz India">
            <a:extLst>
              <a:ext uri="{FF2B5EF4-FFF2-40B4-BE49-F238E27FC236}">
                <a16:creationId xmlns:a16="http://schemas.microsoft.com/office/drawing/2014/main" id="{3D5752BD-8524-4A7E-91A2-5B7033C967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5" y="4444331"/>
            <a:ext cx="3880183" cy="235700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E0927243-11B7-452A-9D71-A4B4FF7913A0}"/>
              </a:ext>
            </a:extLst>
          </p:cNvPr>
          <p:cNvSpPr/>
          <p:nvPr/>
        </p:nvSpPr>
        <p:spPr>
          <a:xfrm>
            <a:off x="4714647" y="3317208"/>
            <a:ext cx="6660777" cy="2862322"/>
          </a:xfrm>
          <a:prstGeom prst="rect">
            <a:avLst/>
          </a:prstGeom>
          <a:noFill/>
        </p:spPr>
        <p:txBody>
          <a:bodyPr wrap="square" lIns="91440" tIns="45720" rIns="91440" bIns="45720">
            <a:spAutoFit/>
          </a:bodyPr>
          <a:lstStyle/>
          <a:p>
            <a:pPr algn="ctr"/>
            <a:r>
              <a:rPr lang="en-US" sz="3000" dirty="0">
                <a:solidFill>
                  <a:srgbClr val="FF0000"/>
                </a:solidFill>
              </a:rPr>
              <a:t>This project aims to identify various ways in which Engineering (particularly Computer Science and Engineering) can be used to help improve daily lives at slums and in low income </a:t>
            </a:r>
            <a:r>
              <a:rPr lang="en-US" sz="3000" dirty="0" err="1">
                <a:solidFill>
                  <a:srgbClr val="FF0000"/>
                </a:solidFill>
              </a:rPr>
              <a:t>neighbourhoods</a:t>
            </a:r>
            <a:r>
              <a:rPr lang="en-US" sz="3000" dirty="0">
                <a:solidFill>
                  <a:srgbClr val="FF0000"/>
                </a:solidFill>
              </a:rPr>
              <a:t>.</a:t>
            </a:r>
            <a:endParaRPr lang="en-US" sz="3000" b="0" cap="none" spc="0" dirty="0">
              <a:ln w="0"/>
              <a:solidFill>
                <a:srgbClr val="FF0000"/>
              </a:solidFill>
              <a:effectLst>
                <a:outerShdw blurRad="38100" dist="19050" dir="2700000" algn="tl" rotWithShape="0">
                  <a:schemeClr val="dk1">
                    <a:alpha val="40000"/>
                  </a:schemeClr>
                </a:outerShdw>
              </a:effectLst>
            </a:endParaRPr>
          </a:p>
        </p:txBody>
      </p:sp>
      <p:pic>
        <p:nvPicPr>
          <p:cNvPr id="2050" name="Picture 2" descr="slum - Wiktionary">
            <a:extLst>
              <a:ext uri="{FF2B5EF4-FFF2-40B4-BE49-F238E27FC236}">
                <a16:creationId xmlns:a16="http://schemas.microsoft.com/office/drawing/2014/main" id="{7E977F50-4186-4651-8906-D7253F15DD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900616" cy="1816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18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a:spLocks noGrp="1"/>
          </p:cNvSpPr>
          <p:nvPr>
            <p:ph type="body" idx="1"/>
          </p:nvPr>
        </p:nvSpPr>
        <p:spPr>
          <a:xfrm>
            <a:off x="1625599" y="2437376"/>
            <a:ext cx="9438967" cy="3820459"/>
          </a:xfrm>
          <a:prstGeom prst="rect">
            <a:avLst/>
          </a:prstGeom>
        </p:spPr>
        <p:txBody>
          <a:bodyPr spcFirstLastPara="1" vert="horz" wrap="square" lIns="0" tIns="0" rIns="0" bIns="0" rtlCol="0" anchor="ctr" anchorCtr="0">
            <a:noAutofit/>
          </a:bodyPr>
          <a:lstStyle/>
          <a:p>
            <a:pPr marL="0" indent="0" algn="l">
              <a:spcBef>
                <a:spcPts val="1333"/>
              </a:spcBef>
              <a:buNone/>
            </a:pPr>
            <a:r>
              <a:rPr lang="en-US" sz="2667" b="1" dirty="0">
                <a:ln w="6600">
                  <a:solidFill>
                    <a:schemeClr val="accent2"/>
                  </a:solidFill>
                  <a:prstDash val="solid"/>
                </a:ln>
                <a:solidFill>
                  <a:srgbClr val="FFFFFF"/>
                </a:solidFill>
                <a:effectLst>
                  <a:outerShdw dist="38100" dir="2700000" algn="tl" rotWithShape="0">
                    <a:schemeClr val="accent2"/>
                  </a:outerShdw>
                </a:effectLst>
              </a:rPr>
              <a:t>This project aims to identify various ways in which Engineering (particularly Computer Science and Engineering) can be used to help improve daily lives at slums and in low income </a:t>
            </a:r>
            <a:r>
              <a:rPr lang="en-US" sz="2667" b="1" dirty="0" err="1">
                <a:ln w="6600">
                  <a:solidFill>
                    <a:schemeClr val="accent2"/>
                  </a:solidFill>
                  <a:prstDash val="solid"/>
                </a:ln>
                <a:solidFill>
                  <a:srgbClr val="FFFFFF"/>
                </a:solidFill>
                <a:effectLst>
                  <a:outerShdw dist="38100" dir="2700000" algn="tl" rotWithShape="0">
                    <a:schemeClr val="accent2"/>
                  </a:outerShdw>
                </a:effectLst>
              </a:rPr>
              <a:t>neighbourhoods</a:t>
            </a:r>
            <a:r>
              <a:rPr lang="en-US" sz="2667" b="1" dirty="0">
                <a:ln w="6600">
                  <a:solidFill>
                    <a:schemeClr val="accent2"/>
                  </a:solidFill>
                  <a:prstDash val="solid"/>
                </a:ln>
                <a:solidFill>
                  <a:srgbClr val="FFFFFF"/>
                </a:solidFill>
                <a:effectLst>
                  <a:outerShdw dist="38100" dir="2700000" algn="tl" rotWithShape="0">
                    <a:schemeClr val="accent2"/>
                  </a:outerShdw>
                </a:effectLst>
              </a:rPr>
              <a:t>.</a:t>
            </a:r>
          </a:p>
        </p:txBody>
      </p:sp>
      <p:sp>
        <p:nvSpPr>
          <p:cNvPr id="220" name="Google Shape;220;p19"/>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4</a:t>
            </a:fld>
            <a:endParaRPr/>
          </a:p>
        </p:txBody>
      </p:sp>
      <p:pic>
        <p:nvPicPr>
          <p:cNvPr id="3074" name="Picture 2" descr="Slum health is not urban health: why we must distinguish between the two">
            <a:extLst>
              <a:ext uri="{FF2B5EF4-FFF2-40B4-BE49-F238E27FC236}">
                <a16:creationId xmlns:a16="http://schemas.microsoft.com/office/drawing/2014/main" id="{2B2DD8D6-DA32-435B-B58A-974F0F5FF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5492" y="1223191"/>
            <a:ext cx="3550508" cy="216800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pic>
        <p:nvPicPr>
          <p:cNvPr id="3076" name="Picture 4" descr="Colourful makeover puts Mumbai slum on tourist map | News | Eco-Business |  Asia Pacific">
            <a:extLst>
              <a:ext uri="{FF2B5EF4-FFF2-40B4-BE49-F238E27FC236}">
                <a16:creationId xmlns:a16="http://schemas.microsoft.com/office/drawing/2014/main" id="{8825CADA-BC98-4A29-916A-22C8BA40AD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0465" y="1223191"/>
            <a:ext cx="3257935" cy="216800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0"/>
          <p:cNvSpPr txBox="1">
            <a:spLocks noGrp="1"/>
          </p:cNvSpPr>
          <p:nvPr>
            <p:ph type="title"/>
          </p:nvPr>
        </p:nvSpPr>
        <p:spPr>
          <a:xfrm>
            <a:off x="1177833" y="911467"/>
            <a:ext cx="8568400" cy="528400"/>
          </a:xfrm>
          <a:prstGeom prst="rect">
            <a:avLst/>
          </a:prstGeom>
        </p:spPr>
        <p:txBody>
          <a:bodyPr spcFirstLastPara="1" vert="horz" wrap="square" lIns="0" tIns="0" rIns="0" bIns="0" rtlCol="0" anchor="ctr" anchorCtr="0">
            <a:noAutofit/>
          </a:bodyPr>
          <a:lstStyle/>
          <a:p>
            <a:r>
              <a:rPr lang="en-US" b="1" dirty="0"/>
              <a:t>PROBLEMS AT SLUMS:</a:t>
            </a:r>
            <a:endParaRPr lang="en-US" dirty="0"/>
          </a:p>
        </p:txBody>
      </p:sp>
      <p:sp>
        <p:nvSpPr>
          <p:cNvPr id="226" name="Google Shape;226;p20"/>
          <p:cNvSpPr txBox="1">
            <a:spLocks noGrp="1"/>
          </p:cNvSpPr>
          <p:nvPr>
            <p:ph type="body" idx="1"/>
          </p:nvPr>
        </p:nvSpPr>
        <p:spPr>
          <a:xfrm>
            <a:off x="930787" y="1992671"/>
            <a:ext cx="9819149" cy="3802996"/>
          </a:xfrm>
          <a:prstGeom prst="rect">
            <a:avLst/>
          </a:prstGeom>
        </p:spPr>
        <p:txBody>
          <a:bodyPr spcFirstLastPara="1" vert="horz" wrap="square" lIns="0" tIns="0" rIns="0" bIns="0" rtlCol="0" anchor="t" anchorCtr="0">
            <a:noAutofit/>
          </a:bodyPr>
          <a:lstStyle/>
          <a:p>
            <a:pPr marL="118531" indent="0">
              <a:buNone/>
            </a:pPr>
            <a:r>
              <a:rPr lang="en-US" sz="2500" dirty="0">
                <a:solidFill>
                  <a:schemeClr val="accent1"/>
                </a:solidFill>
                <a:latin typeface="Calibri"/>
                <a:ea typeface="Calibri"/>
                <a:cs typeface="Calibri"/>
                <a:sym typeface="Calibri"/>
              </a:rPr>
              <a:t>We should first look at the various problems and deficiencies that people living in slums face. These problems include :</a:t>
            </a:r>
          </a:p>
          <a:p>
            <a:r>
              <a:rPr lang="en-US" sz="2500" dirty="0">
                <a:solidFill>
                  <a:schemeClr val="accent1"/>
                </a:solidFill>
                <a:latin typeface="Calibri"/>
                <a:ea typeface="Calibri"/>
                <a:cs typeface="Calibri"/>
                <a:sym typeface="Calibri"/>
              </a:rPr>
              <a:t> Irregular Electricity supply</a:t>
            </a:r>
          </a:p>
          <a:p>
            <a:r>
              <a:rPr lang="en-US" sz="2500" dirty="0">
                <a:solidFill>
                  <a:schemeClr val="accent1"/>
                </a:solidFill>
                <a:latin typeface="Calibri"/>
                <a:ea typeface="Calibri"/>
                <a:cs typeface="Calibri"/>
                <a:sym typeface="Calibri"/>
              </a:rPr>
              <a:t> Unhygienic water supply</a:t>
            </a:r>
          </a:p>
          <a:p>
            <a:r>
              <a:rPr lang="en-US" sz="2500" dirty="0">
                <a:solidFill>
                  <a:schemeClr val="accent1"/>
                </a:solidFill>
                <a:latin typeface="Calibri"/>
                <a:ea typeface="Calibri"/>
                <a:cs typeface="Calibri"/>
                <a:sym typeface="Calibri"/>
              </a:rPr>
              <a:t> Lack of Sanitation and cleanliness</a:t>
            </a:r>
          </a:p>
          <a:p>
            <a:r>
              <a:rPr lang="en-US" sz="2500" dirty="0">
                <a:solidFill>
                  <a:schemeClr val="accent1"/>
                </a:solidFill>
                <a:latin typeface="Calibri"/>
                <a:ea typeface="Calibri"/>
                <a:cs typeface="Calibri"/>
                <a:sym typeface="Calibri"/>
              </a:rPr>
              <a:t> Unavailability of teachers and resources at government schools</a:t>
            </a:r>
          </a:p>
          <a:p>
            <a:r>
              <a:rPr lang="en-US" sz="2500" dirty="0">
                <a:solidFill>
                  <a:schemeClr val="accent1"/>
                </a:solidFill>
                <a:latin typeface="Calibri"/>
                <a:ea typeface="Calibri"/>
                <a:cs typeface="Calibri"/>
                <a:sym typeface="Calibri"/>
              </a:rPr>
              <a:t> Lack of proper health centers.</a:t>
            </a:r>
          </a:p>
          <a:p>
            <a:r>
              <a:rPr lang="en-US" sz="2500" dirty="0">
                <a:solidFill>
                  <a:schemeClr val="accent1"/>
                </a:solidFill>
                <a:latin typeface="Calibri"/>
                <a:ea typeface="Calibri"/>
                <a:cs typeface="Calibri"/>
                <a:sym typeface="Calibri"/>
              </a:rPr>
              <a:t> Inefficient implementation of government policies like PDS(food distribution for people below poverty line) and proper housing.</a:t>
            </a:r>
          </a:p>
          <a:p>
            <a:r>
              <a:rPr lang="en-US" sz="2500" dirty="0">
                <a:solidFill>
                  <a:schemeClr val="accent1"/>
                </a:solidFill>
                <a:latin typeface="Calibri"/>
                <a:ea typeface="Calibri"/>
                <a:cs typeface="Calibri"/>
                <a:sym typeface="Calibri"/>
              </a:rPr>
              <a:t> Increased crime rates and poor law enforcement.</a:t>
            </a:r>
          </a:p>
        </p:txBody>
      </p:sp>
      <p:sp>
        <p:nvSpPr>
          <p:cNvPr id="227" name="Google Shape;227;p20"/>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5</a:t>
            </a:fld>
            <a:endParaRPr/>
          </a:p>
        </p:txBody>
      </p:sp>
      <p:sp>
        <p:nvSpPr>
          <p:cNvPr id="228" name="Google Shape;228;p20"/>
          <p:cNvSpPr/>
          <p:nvPr/>
        </p:nvSpPr>
        <p:spPr>
          <a:xfrm>
            <a:off x="10197992" y="5086532"/>
            <a:ext cx="1250129" cy="1113905"/>
          </a:xfrm>
          <a:custGeom>
            <a:avLst/>
            <a:gdLst/>
            <a:ahLst/>
            <a:cxnLst/>
            <a:rect l="l" t="t" r="r" b="b"/>
            <a:pathLst>
              <a:path w="444359" h="395938" extrusionOk="0">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C110B-19BD-42A0-8CB8-C2B7CA30E39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C827800-66EA-4554-9F04-E23E6DFA52F6}"/>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4123F778-D1CF-4C6D-B472-6C1D40920408}"/>
              </a:ext>
            </a:extLst>
          </p:cNvPr>
          <p:cNvPicPr>
            <a:picLocks noChangeAspect="1"/>
          </p:cNvPicPr>
          <p:nvPr/>
        </p:nvPicPr>
        <p:blipFill>
          <a:blip r:embed="rId2"/>
          <a:stretch>
            <a:fillRect/>
          </a:stretch>
        </p:blipFill>
        <p:spPr>
          <a:xfrm>
            <a:off x="0" y="-31760"/>
            <a:ext cx="12156459" cy="6889760"/>
          </a:xfrm>
          <a:prstGeom prst="rect">
            <a:avLst/>
          </a:prstGeom>
        </p:spPr>
      </p:pic>
    </p:spTree>
    <p:extLst>
      <p:ext uri="{BB962C8B-B14F-4D97-AF65-F5344CB8AC3E}">
        <p14:creationId xmlns:p14="http://schemas.microsoft.com/office/powerpoint/2010/main" val="186824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1"/>
          <p:cNvSpPr txBox="1">
            <a:spLocks noGrp="1"/>
          </p:cNvSpPr>
          <p:nvPr>
            <p:ph type="ctrTitle" idx="4294967295"/>
          </p:nvPr>
        </p:nvSpPr>
        <p:spPr>
          <a:xfrm>
            <a:off x="507691" y="1"/>
            <a:ext cx="3693606" cy="753762"/>
          </a:xfrm>
          <a:prstGeom prst="rect">
            <a:avLst/>
          </a:prstGeom>
        </p:spPr>
        <p:txBody>
          <a:bodyPr spcFirstLastPara="1" vert="horz" wrap="square" lIns="0" tIns="0" rIns="0" bIns="0" rtlCol="0" anchor="b" anchorCtr="0">
            <a:noAutofit/>
          </a:bodyPr>
          <a:lstStyle/>
          <a:p>
            <a:pPr algn="ctr">
              <a:spcBef>
                <a:spcPts val="0"/>
              </a:spcBef>
              <a:buClr>
                <a:schemeClr val="dk1"/>
              </a:buClr>
              <a:buSzPts val="2000"/>
            </a:pPr>
            <a:r>
              <a:rPr lang="en-US" sz="35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a:ea typeface="Arial"/>
                <a:cs typeface="Arial"/>
                <a:sym typeface="Arial"/>
              </a:rPr>
              <a:t>SOLUTIONS:</a:t>
            </a:r>
          </a:p>
        </p:txBody>
      </p:sp>
      <p:sp>
        <p:nvSpPr>
          <p:cNvPr id="234" name="Google Shape;234;p21"/>
          <p:cNvSpPr txBox="1">
            <a:spLocks noGrp="1"/>
          </p:cNvSpPr>
          <p:nvPr>
            <p:ph type="subTitle" idx="4294967295"/>
          </p:nvPr>
        </p:nvSpPr>
        <p:spPr>
          <a:xfrm>
            <a:off x="507691" y="929581"/>
            <a:ext cx="11684309" cy="6449961"/>
          </a:xfrm>
          <a:prstGeom prst="rect">
            <a:avLst/>
          </a:prstGeom>
        </p:spPr>
        <p:txBody>
          <a:bodyPr spcFirstLastPara="1" vert="horz" wrap="square" lIns="0" tIns="0" rIns="0" bIns="0" rtlCol="0" anchor="t" anchorCtr="0">
            <a:noAutofit/>
          </a:bodyPr>
          <a:lstStyle/>
          <a:p>
            <a:pPr marL="0" indent="0">
              <a:spcBef>
                <a:spcPts val="1333"/>
              </a:spcBef>
              <a:buClr>
                <a:schemeClr val="dk1"/>
              </a:buClr>
              <a:buSzPts val="2000"/>
              <a:buNone/>
            </a:pPr>
            <a:r>
              <a:rPr lang="en-US" dirty="0">
                <a:ln w="0"/>
                <a:effectLst>
                  <a:outerShdw blurRad="38100" dist="19050" dir="2700000" algn="tl" rotWithShape="0">
                    <a:schemeClr val="dk1">
                      <a:alpha val="40000"/>
                    </a:schemeClr>
                  </a:outerShdw>
                </a:effectLst>
                <a:latin typeface="Arial"/>
                <a:ea typeface="Arial"/>
                <a:cs typeface="Arial"/>
                <a:sym typeface="Arial"/>
              </a:rPr>
              <a:t>We should follow a realistic approach while helping tackle their problems. We would start by some very basic amenities like Food, Water etc.</a:t>
            </a:r>
          </a:p>
          <a:p>
            <a:pPr marL="0" indent="0">
              <a:spcBef>
                <a:spcPts val="1333"/>
              </a:spcBef>
              <a:buClr>
                <a:schemeClr val="dk1"/>
              </a:buClr>
              <a:buSzPts val="2000"/>
              <a:buNone/>
            </a:pPr>
            <a:r>
              <a:rPr lang="en-US" dirty="0">
                <a:ln w="0"/>
                <a:effectLst>
                  <a:outerShdw blurRad="38100" dist="19050" dir="2700000" algn="tl" rotWithShape="0">
                    <a:schemeClr val="dk1">
                      <a:alpha val="40000"/>
                    </a:schemeClr>
                  </a:outerShdw>
                </a:effectLst>
                <a:latin typeface="Arial"/>
                <a:ea typeface="Arial"/>
                <a:cs typeface="Arial"/>
                <a:sym typeface="Arial"/>
              </a:rPr>
              <a:t>FOOD</a:t>
            </a:r>
          </a:p>
          <a:p>
            <a:pPr marL="0" indent="0">
              <a:spcBef>
                <a:spcPts val="1333"/>
              </a:spcBef>
              <a:buClr>
                <a:schemeClr val="dk1"/>
              </a:buClr>
              <a:buSzPts val="2000"/>
              <a:buNone/>
            </a:pPr>
            <a:r>
              <a:rPr lang="en-US" dirty="0">
                <a:ln w="0"/>
                <a:effectLst>
                  <a:outerShdw blurRad="38100" dist="19050" dir="2700000" algn="tl" rotWithShape="0">
                    <a:schemeClr val="dk1">
                      <a:alpha val="40000"/>
                    </a:schemeClr>
                  </a:outerShdw>
                </a:effectLst>
                <a:latin typeface="Arial"/>
                <a:ea typeface="Arial"/>
                <a:cs typeface="Arial"/>
                <a:sym typeface="Arial"/>
              </a:rPr>
              <a:t>We know that the majority of the people who live in slums are below the poverty line and thus they are eligible for benefits from Government schemes like PDS(Public Distribution System). Under this scheme, food grains and other eatables like sugar, oils and spices are provided to people at very low prices. But the distribution is not always very efficient and partial. Many times the government representative responsible for distribution provides a lesser amount of food grains to people than what they are entitled to. Records of distribution are also done manually and hence there always is a scope of tampering the data and mismanagement of records.</a:t>
            </a:r>
          </a:p>
          <a:p>
            <a:pPr marL="304792" indent="-304792">
              <a:spcBef>
                <a:spcPts val="1333"/>
              </a:spcBef>
              <a:buClr>
                <a:schemeClr val="dk1"/>
              </a:buClr>
              <a:buSzPts val="2000"/>
              <a:buFont typeface="Arial"/>
              <a:buChar char="•"/>
            </a:pPr>
            <a:endParaRPr lang="en-US" dirty="0">
              <a:ln w="0"/>
              <a:effectLst>
                <a:outerShdw blurRad="38100" dist="19050" dir="2700000" algn="tl" rotWithShape="0">
                  <a:schemeClr val="dk1">
                    <a:alpha val="40000"/>
                  </a:schemeClr>
                </a:outerShdw>
              </a:effectLst>
              <a:latin typeface="Arial"/>
              <a:ea typeface="Arial"/>
              <a:cs typeface="Arial"/>
              <a:sym typeface="Arial"/>
            </a:endParaRPr>
          </a:p>
        </p:txBody>
      </p:sp>
      <p:sp>
        <p:nvSpPr>
          <p:cNvPr id="239" name="Google Shape;239;p21"/>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a:spLocks noGrp="1"/>
          </p:cNvSpPr>
          <p:nvPr>
            <p:ph type="body" idx="1"/>
          </p:nvPr>
        </p:nvSpPr>
        <p:spPr>
          <a:xfrm>
            <a:off x="1625599" y="1411765"/>
            <a:ext cx="9438967" cy="3820459"/>
          </a:xfrm>
          <a:prstGeom prst="rect">
            <a:avLst/>
          </a:prstGeom>
        </p:spPr>
        <p:txBody>
          <a:bodyPr spcFirstLastPara="1" vert="horz" wrap="square" lIns="0" tIns="0" rIns="0" bIns="0" rtlCol="0" anchor="ctr" anchorCtr="0">
            <a:noAutofit/>
          </a:bodyPr>
          <a:lstStyle/>
          <a:p>
            <a:pPr marL="0" indent="0" algn="l">
              <a:spcBef>
                <a:spcPts val="1333"/>
              </a:spcBef>
              <a:buNone/>
            </a:pPr>
            <a:r>
              <a:rPr lang="en-US" sz="2667" b="1" dirty="0">
                <a:ln w="6600">
                  <a:solidFill>
                    <a:schemeClr val="accent2"/>
                  </a:solidFill>
                  <a:prstDash val="solid"/>
                </a:ln>
                <a:solidFill>
                  <a:srgbClr val="FFFFFF"/>
                </a:solidFill>
                <a:effectLst>
                  <a:outerShdw dist="38100" dir="2700000" algn="tl" rotWithShape="0">
                    <a:schemeClr val="accent2"/>
                  </a:outerShdw>
                </a:effectLst>
              </a:rPr>
              <a:t>We propose to introduce, with due permissions from local authorities, a </a:t>
            </a:r>
            <a:r>
              <a:rPr lang="en-US" sz="2667" b="1" dirty="0" err="1">
                <a:ln w="6600">
                  <a:solidFill>
                    <a:schemeClr val="accent2"/>
                  </a:solidFill>
                  <a:prstDash val="solid"/>
                </a:ln>
                <a:solidFill>
                  <a:srgbClr val="FFFFFF"/>
                </a:solidFill>
                <a:effectLst>
                  <a:outerShdw dist="38100" dir="2700000" algn="tl" rotWithShape="0">
                    <a:schemeClr val="accent2"/>
                  </a:outerShdw>
                </a:effectLst>
              </a:rPr>
              <a:t>Computerised</a:t>
            </a:r>
            <a:r>
              <a:rPr lang="en-US" sz="2667" b="1" dirty="0">
                <a:ln w="6600">
                  <a:solidFill>
                    <a:schemeClr val="accent2"/>
                  </a:solidFill>
                  <a:prstDash val="solid"/>
                </a:ln>
                <a:solidFill>
                  <a:srgbClr val="FFFFFF"/>
                </a:solidFill>
                <a:effectLst>
                  <a:outerShdw dist="38100" dir="2700000" algn="tl" rotWithShape="0">
                    <a:schemeClr val="accent2"/>
                  </a:outerShdw>
                </a:effectLst>
              </a:rPr>
              <a:t> system for record-keeping at such distribution outlets. Databases are very efficient tools to store, retrieve and update data and there will be a minimal chance of error or tampering of data. It would also create an employment opportunity as an operator would be needed to feed the entries of distribution into the database. Along with the introduction of Database there should also be a watchdog(system administrator) that ensures proper distribution.</a:t>
            </a:r>
          </a:p>
        </p:txBody>
      </p:sp>
      <p:sp>
        <p:nvSpPr>
          <p:cNvPr id="220" name="Google Shape;220;p19"/>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8</a:t>
            </a:fld>
            <a:endParaRPr/>
          </a:p>
        </p:txBody>
      </p:sp>
    </p:spTree>
    <p:extLst>
      <p:ext uri="{BB962C8B-B14F-4D97-AF65-F5344CB8AC3E}">
        <p14:creationId xmlns:p14="http://schemas.microsoft.com/office/powerpoint/2010/main" val="3778492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0"/>
          <p:cNvSpPr txBox="1">
            <a:spLocks noGrp="1"/>
          </p:cNvSpPr>
          <p:nvPr>
            <p:ph type="title"/>
          </p:nvPr>
        </p:nvSpPr>
        <p:spPr>
          <a:xfrm>
            <a:off x="1177833" y="911467"/>
            <a:ext cx="8568400" cy="528400"/>
          </a:xfrm>
          <a:prstGeom prst="rect">
            <a:avLst/>
          </a:prstGeom>
        </p:spPr>
        <p:txBody>
          <a:bodyPr spcFirstLastPara="1" vert="horz" wrap="square" lIns="0" tIns="0" rIns="0" bIns="0" rtlCol="0" anchor="ctr" anchorCtr="0">
            <a:noAutofit/>
          </a:bodyPr>
          <a:lstStyle/>
          <a:p>
            <a:r>
              <a:rPr lang="en-US" b="1" dirty="0"/>
              <a:t>EDUCATION</a:t>
            </a:r>
            <a:endParaRPr lang="en-US" dirty="0"/>
          </a:p>
        </p:txBody>
      </p:sp>
      <p:sp>
        <p:nvSpPr>
          <p:cNvPr id="226" name="Google Shape;226;p20"/>
          <p:cNvSpPr txBox="1">
            <a:spLocks noGrp="1"/>
          </p:cNvSpPr>
          <p:nvPr>
            <p:ph type="body" idx="1"/>
          </p:nvPr>
        </p:nvSpPr>
        <p:spPr>
          <a:xfrm>
            <a:off x="1003907" y="1771468"/>
            <a:ext cx="9819149" cy="3802996"/>
          </a:xfrm>
          <a:prstGeom prst="rect">
            <a:avLst/>
          </a:prstGeom>
        </p:spPr>
        <p:txBody>
          <a:bodyPr spcFirstLastPara="1" vert="horz" wrap="square" lIns="0" tIns="0" rIns="0" bIns="0" rtlCol="0" anchor="t" anchorCtr="0">
            <a:noAutofit/>
          </a:bodyPr>
          <a:lstStyle/>
          <a:p>
            <a:pPr marL="118531" indent="0">
              <a:buNone/>
            </a:pPr>
            <a:r>
              <a:rPr lang="en-US" sz="2200" dirty="0">
                <a:solidFill>
                  <a:schemeClr val="accent1"/>
                </a:solidFill>
                <a:latin typeface="Calibri"/>
                <a:ea typeface="Calibri"/>
                <a:cs typeface="Calibri"/>
                <a:sym typeface="Calibri"/>
              </a:rPr>
              <a:t>Government schools at slums are mostly in poor</a:t>
            </a:r>
          </a:p>
          <a:p>
            <a:pPr marL="118531" indent="0">
              <a:buNone/>
            </a:pPr>
            <a:r>
              <a:rPr lang="en-US" sz="2200" dirty="0">
                <a:solidFill>
                  <a:schemeClr val="accent1"/>
                </a:solidFill>
                <a:latin typeface="Calibri"/>
                <a:ea typeface="Calibri"/>
                <a:cs typeface="Calibri"/>
                <a:sym typeface="Calibri"/>
              </a:rPr>
              <a:t>conditions. There is a scarcity of even basic teaching infrastructure at these</a:t>
            </a:r>
          </a:p>
          <a:p>
            <a:pPr marL="118531" indent="0">
              <a:buNone/>
            </a:pPr>
            <a:r>
              <a:rPr lang="en-US" sz="2200" dirty="0">
                <a:solidFill>
                  <a:schemeClr val="accent1"/>
                </a:solidFill>
                <a:latin typeface="Calibri"/>
                <a:ea typeface="Calibri"/>
                <a:cs typeface="Calibri"/>
                <a:sym typeface="Calibri"/>
              </a:rPr>
              <a:t>schools and there are not enough teachers to teach students.</a:t>
            </a:r>
          </a:p>
          <a:p>
            <a:pPr marL="118531" indent="0">
              <a:buNone/>
            </a:pPr>
            <a:r>
              <a:rPr lang="en-US" sz="2200" dirty="0">
                <a:solidFill>
                  <a:schemeClr val="accent1"/>
                </a:solidFill>
                <a:latin typeface="Calibri"/>
                <a:ea typeface="Calibri"/>
                <a:cs typeface="Calibri"/>
                <a:sym typeface="Calibri"/>
              </a:rPr>
              <a:t>Consequently, students lose interest in studies and the majority of them</a:t>
            </a:r>
          </a:p>
          <a:p>
            <a:pPr marL="118531" indent="0">
              <a:buNone/>
            </a:pPr>
            <a:r>
              <a:rPr lang="en-US" sz="2200" dirty="0">
                <a:solidFill>
                  <a:schemeClr val="accent1"/>
                </a:solidFill>
                <a:latin typeface="Calibri"/>
                <a:ea typeface="Calibri"/>
                <a:cs typeface="Calibri"/>
                <a:sym typeface="Calibri"/>
              </a:rPr>
              <a:t>drop out before high school. And such uneducated and unemployed</a:t>
            </a:r>
          </a:p>
          <a:p>
            <a:pPr marL="118531" indent="0">
              <a:buNone/>
            </a:pPr>
            <a:r>
              <a:rPr lang="en-US" sz="2200" dirty="0">
                <a:solidFill>
                  <a:schemeClr val="accent1"/>
                </a:solidFill>
                <a:latin typeface="Calibri"/>
                <a:ea typeface="Calibri"/>
                <a:cs typeface="Calibri"/>
                <a:sym typeface="Calibri"/>
              </a:rPr>
              <a:t>children/youths turn towards criminal activities.</a:t>
            </a:r>
          </a:p>
          <a:p>
            <a:pPr marL="118531" indent="0">
              <a:buNone/>
            </a:pPr>
            <a:r>
              <a:rPr lang="en-US" sz="2200" dirty="0">
                <a:solidFill>
                  <a:schemeClr val="accent1"/>
                </a:solidFill>
                <a:latin typeface="Calibri"/>
                <a:ea typeface="Calibri"/>
                <a:cs typeface="Calibri"/>
                <a:sym typeface="Calibri"/>
              </a:rPr>
              <a:t>We propose to introduce a system where teaching and learning would</a:t>
            </a:r>
          </a:p>
          <a:p>
            <a:pPr marL="118531" indent="0">
              <a:buNone/>
            </a:pPr>
            <a:r>
              <a:rPr lang="en-US" sz="2200" dirty="0">
                <a:solidFill>
                  <a:schemeClr val="accent1"/>
                </a:solidFill>
                <a:latin typeface="Calibri"/>
                <a:ea typeface="Calibri"/>
                <a:cs typeface="Calibri"/>
                <a:sym typeface="Calibri"/>
              </a:rPr>
              <a:t>mostly be done from smartphones (since they have become very common</a:t>
            </a:r>
          </a:p>
          <a:p>
            <a:pPr marL="118531" indent="0">
              <a:buNone/>
            </a:pPr>
            <a:r>
              <a:rPr lang="en-US" sz="2200" dirty="0">
                <a:solidFill>
                  <a:schemeClr val="accent1"/>
                </a:solidFill>
                <a:latin typeface="Calibri"/>
                <a:ea typeface="Calibri"/>
                <a:cs typeface="Calibri"/>
                <a:sym typeface="Calibri"/>
              </a:rPr>
              <a:t>in slums also and also keeping in mind the current pandemic).</a:t>
            </a:r>
          </a:p>
          <a:p>
            <a:pPr marL="118531" indent="0">
              <a:buNone/>
            </a:pPr>
            <a:r>
              <a:rPr lang="en-US" sz="2200" dirty="0">
                <a:solidFill>
                  <a:schemeClr val="accent1"/>
                </a:solidFill>
                <a:latin typeface="Calibri"/>
                <a:ea typeface="Calibri"/>
                <a:cs typeface="Calibri"/>
                <a:sym typeface="Calibri"/>
              </a:rPr>
              <a:t>We can develop an application to provide study materials and test</a:t>
            </a:r>
          </a:p>
          <a:p>
            <a:pPr marL="118531" indent="0">
              <a:buNone/>
            </a:pPr>
            <a:r>
              <a:rPr lang="en-US" sz="2200" dirty="0">
                <a:solidFill>
                  <a:schemeClr val="accent1"/>
                </a:solidFill>
                <a:latin typeface="Calibri"/>
                <a:ea typeface="Calibri"/>
                <a:cs typeface="Calibri"/>
                <a:sym typeface="Calibri"/>
              </a:rPr>
              <a:t>papers to students of various classes. There is internet connectivity in</a:t>
            </a:r>
          </a:p>
          <a:p>
            <a:pPr marL="118531" indent="0">
              <a:buNone/>
            </a:pPr>
            <a:r>
              <a:rPr lang="en-US" sz="2200" dirty="0">
                <a:solidFill>
                  <a:schemeClr val="accent1"/>
                </a:solidFill>
                <a:latin typeface="Calibri"/>
                <a:ea typeface="Calibri"/>
                <a:cs typeface="Calibri"/>
                <a:sym typeface="Calibri"/>
              </a:rPr>
              <a:t>slums too nowadays, therefore it must not be very difficult for students to</a:t>
            </a:r>
          </a:p>
          <a:p>
            <a:pPr marL="118531" indent="0">
              <a:buNone/>
            </a:pPr>
            <a:r>
              <a:rPr lang="en-US" sz="2200" dirty="0">
                <a:solidFill>
                  <a:schemeClr val="accent1"/>
                </a:solidFill>
                <a:latin typeface="Calibri"/>
                <a:ea typeface="Calibri"/>
                <a:cs typeface="Calibri"/>
                <a:sym typeface="Calibri"/>
              </a:rPr>
              <a:t>access study materials and assignments of various subjects through</a:t>
            </a:r>
          </a:p>
          <a:p>
            <a:pPr marL="118531" indent="0">
              <a:buNone/>
            </a:pPr>
            <a:r>
              <a:rPr lang="en-US" sz="2200" dirty="0">
                <a:solidFill>
                  <a:schemeClr val="accent1"/>
                </a:solidFill>
                <a:latin typeface="Calibri"/>
                <a:ea typeface="Calibri"/>
                <a:cs typeface="Calibri"/>
                <a:sym typeface="Calibri"/>
              </a:rPr>
              <a:t>the mobile application.</a:t>
            </a:r>
          </a:p>
        </p:txBody>
      </p:sp>
      <p:sp>
        <p:nvSpPr>
          <p:cNvPr id="227" name="Google Shape;227;p20"/>
          <p:cNvSpPr txBox="1">
            <a:spLocks noGrp="1"/>
          </p:cNvSpPr>
          <p:nvPr>
            <p:ph type="sldNum" idx="12"/>
          </p:nvPr>
        </p:nvSpPr>
        <p:spPr>
          <a:xfrm>
            <a:off x="11205833" y="6257835"/>
            <a:ext cx="731600" cy="400400"/>
          </a:xfrm>
          <a:prstGeom prst="rect">
            <a:avLst/>
          </a:prstGeom>
        </p:spPr>
        <p:txBody>
          <a:bodyPr spcFirstLastPara="1" vert="horz" wrap="square" lIns="0" tIns="0" rIns="0" bIns="0" rtlCol="0" anchor="ctr" anchorCtr="0">
            <a:noAutofit/>
          </a:bodyPr>
          <a:lstStyle/>
          <a:p>
            <a:fld id="{00000000-1234-1234-1234-123412341234}" type="slidenum">
              <a:rPr lang="en"/>
              <a:pPr/>
              <a:t>9</a:t>
            </a:fld>
            <a:endParaRPr/>
          </a:p>
        </p:txBody>
      </p:sp>
      <p:sp>
        <p:nvSpPr>
          <p:cNvPr id="228" name="Google Shape;228;p20"/>
          <p:cNvSpPr/>
          <p:nvPr/>
        </p:nvSpPr>
        <p:spPr>
          <a:xfrm>
            <a:off x="10197992" y="5086532"/>
            <a:ext cx="1250129" cy="1113905"/>
          </a:xfrm>
          <a:custGeom>
            <a:avLst/>
            <a:gdLst/>
            <a:ahLst/>
            <a:cxnLst/>
            <a:rect l="l" t="t" r="r" b="b"/>
            <a:pathLst>
              <a:path w="444359" h="395938" extrusionOk="0">
                <a:moveTo>
                  <a:pt x="135136" y="205311"/>
                </a:moveTo>
                <a:lnTo>
                  <a:pt x="101482" y="200356"/>
                </a:lnTo>
                <a:cubicBezTo>
                  <a:pt x="92405" y="199041"/>
                  <a:pt x="88788" y="213642"/>
                  <a:pt x="98347" y="215046"/>
                </a:cubicBezTo>
                <a:lnTo>
                  <a:pt x="132067" y="220001"/>
                </a:lnTo>
                <a:cubicBezTo>
                  <a:pt x="141056" y="221316"/>
                  <a:pt x="144673" y="206714"/>
                  <a:pt x="135136" y="205311"/>
                </a:cubicBezTo>
                <a:close/>
                <a:moveTo>
                  <a:pt x="293388" y="291650"/>
                </a:moveTo>
                <a:cubicBezTo>
                  <a:pt x="292554" y="295482"/>
                  <a:pt x="294966" y="299271"/>
                  <a:pt x="298803" y="300115"/>
                </a:cubicBezTo>
                <a:cubicBezTo>
                  <a:pt x="298869" y="300130"/>
                  <a:pt x="298935" y="300144"/>
                  <a:pt x="299001" y="300157"/>
                </a:cubicBezTo>
                <a:cubicBezTo>
                  <a:pt x="299373" y="300157"/>
                  <a:pt x="300711" y="300157"/>
                  <a:pt x="300930" y="300551"/>
                </a:cubicBezTo>
                <a:cubicBezTo>
                  <a:pt x="299921" y="300222"/>
                  <a:pt x="299790" y="300201"/>
                  <a:pt x="300535" y="300551"/>
                </a:cubicBezTo>
                <a:cubicBezTo>
                  <a:pt x="301280" y="300902"/>
                  <a:pt x="301456" y="300924"/>
                  <a:pt x="302267" y="301297"/>
                </a:cubicBezTo>
                <a:lnTo>
                  <a:pt x="302377" y="301297"/>
                </a:lnTo>
                <a:cubicBezTo>
                  <a:pt x="309919" y="308335"/>
                  <a:pt x="320267" y="297416"/>
                  <a:pt x="313142" y="290335"/>
                </a:cubicBezTo>
                <a:cubicBezTo>
                  <a:pt x="307573" y="285621"/>
                  <a:pt x="295756" y="281894"/>
                  <a:pt x="293388" y="291650"/>
                </a:cubicBezTo>
                <a:close/>
                <a:moveTo>
                  <a:pt x="285999" y="274110"/>
                </a:moveTo>
                <a:cubicBezTo>
                  <a:pt x="269973" y="263589"/>
                  <a:pt x="253310" y="254069"/>
                  <a:pt x="236099" y="245608"/>
                </a:cubicBezTo>
                <a:cubicBezTo>
                  <a:pt x="227833" y="241530"/>
                  <a:pt x="220752" y="255014"/>
                  <a:pt x="229346" y="259180"/>
                </a:cubicBezTo>
                <a:cubicBezTo>
                  <a:pt x="245439" y="267053"/>
                  <a:pt x="261027" y="275919"/>
                  <a:pt x="276002" y="285730"/>
                </a:cubicBezTo>
                <a:cubicBezTo>
                  <a:pt x="283697" y="290576"/>
                  <a:pt x="293738" y="279109"/>
                  <a:pt x="285999" y="274023"/>
                </a:cubicBezTo>
                <a:close/>
                <a:moveTo>
                  <a:pt x="433354" y="1544"/>
                </a:moveTo>
                <a:cubicBezTo>
                  <a:pt x="431162" y="3057"/>
                  <a:pt x="428970" y="4482"/>
                  <a:pt x="426908" y="5929"/>
                </a:cubicBezTo>
                <a:cubicBezTo>
                  <a:pt x="425220" y="5833"/>
                  <a:pt x="423554" y="6381"/>
                  <a:pt x="422239" y="7464"/>
                </a:cubicBezTo>
                <a:cubicBezTo>
                  <a:pt x="417854" y="10840"/>
                  <a:pt x="413469" y="14261"/>
                  <a:pt x="408952" y="17659"/>
                </a:cubicBezTo>
                <a:cubicBezTo>
                  <a:pt x="315904" y="75803"/>
                  <a:pt x="209197" y="106563"/>
                  <a:pt x="111195" y="154928"/>
                </a:cubicBezTo>
                <a:cubicBezTo>
                  <a:pt x="93853" y="163501"/>
                  <a:pt x="76773" y="172622"/>
                  <a:pt x="60089" y="182400"/>
                </a:cubicBezTo>
                <a:cubicBezTo>
                  <a:pt x="42549" y="192748"/>
                  <a:pt x="25141" y="203184"/>
                  <a:pt x="5146" y="208249"/>
                </a:cubicBezTo>
                <a:cubicBezTo>
                  <a:pt x="-1804" y="210003"/>
                  <a:pt x="-1147" y="218532"/>
                  <a:pt x="3743" y="221404"/>
                </a:cubicBezTo>
                <a:cubicBezTo>
                  <a:pt x="4707" y="222430"/>
                  <a:pt x="5979" y="223140"/>
                  <a:pt x="7360" y="223443"/>
                </a:cubicBezTo>
                <a:cubicBezTo>
                  <a:pt x="52371" y="234230"/>
                  <a:pt x="97777" y="242999"/>
                  <a:pt x="143621" y="249752"/>
                </a:cubicBezTo>
                <a:lnTo>
                  <a:pt x="143117" y="384961"/>
                </a:lnTo>
                <a:cubicBezTo>
                  <a:pt x="142854" y="387829"/>
                  <a:pt x="144717" y="390464"/>
                  <a:pt x="147502" y="391166"/>
                </a:cubicBezTo>
                <a:cubicBezTo>
                  <a:pt x="148620" y="393251"/>
                  <a:pt x="150615" y="394717"/>
                  <a:pt x="152939" y="395156"/>
                </a:cubicBezTo>
                <a:cubicBezTo>
                  <a:pt x="155855" y="396721"/>
                  <a:pt x="159473" y="395875"/>
                  <a:pt x="161402" y="393183"/>
                </a:cubicBezTo>
                <a:cubicBezTo>
                  <a:pt x="187777" y="361278"/>
                  <a:pt x="215797" y="330777"/>
                  <a:pt x="245351" y="301801"/>
                </a:cubicBezTo>
                <a:cubicBezTo>
                  <a:pt x="266464" y="313914"/>
                  <a:pt x="286394" y="328001"/>
                  <a:pt x="304854" y="343874"/>
                </a:cubicBezTo>
                <a:cubicBezTo>
                  <a:pt x="316496" y="353850"/>
                  <a:pt x="331712" y="356854"/>
                  <a:pt x="343266" y="366413"/>
                </a:cubicBezTo>
                <a:cubicBezTo>
                  <a:pt x="346533" y="371170"/>
                  <a:pt x="355500" y="370798"/>
                  <a:pt x="356553" y="363519"/>
                </a:cubicBezTo>
                <a:cubicBezTo>
                  <a:pt x="373083" y="243175"/>
                  <a:pt x="405510" y="125528"/>
                  <a:pt x="443593" y="10753"/>
                </a:cubicBezTo>
                <a:cubicBezTo>
                  <a:pt x="446618" y="4679"/>
                  <a:pt x="440173" y="-3323"/>
                  <a:pt x="433354" y="1457"/>
                </a:cubicBezTo>
                <a:close/>
                <a:moveTo>
                  <a:pt x="144959" y="232695"/>
                </a:moveTo>
                <a:cubicBezTo>
                  <a:pt x="144345" y="233234"/>
                  <a:pt x="143819" y="233863"/>
                  <a:pt x="143380" y="234558"/>
                </a:cubicBezTo>
                <a:cubicBezTo>
                  <a:pt x="106218" y="229033"/>
                  <a:pt x="69319" y="222164"/>
                  <a:pt x="32639" y="213949"/>
                </a:cubicBezTo>
                <a:cubicBezTo>
                  <a:pt x="52744" y="204895"/>
                  <a:pt x="71358" y="192134"/>
                  <a:pt x="90652" y="181720"/>
                </a:cubicBezTo>
                <a:cubicBezTo>
                  <a:pt x="170610" y="138682"/>
                  <a:pt x="257497" y="110816"/>
                  <a:pt x="339320" y="71856"/>
                </a:cubicBezTo>
                <a:cubicBezTo>
                  <a:pt x="273370" y="123978"/>
                  <a:pt x="208584" y="177592"/>
                  <a:pt x="144959" y="232695"/>
                </a:cubicBezTo>
                <a:close/>
                <a:moveTo>
                  <a:pt x="157938" y="358827"/>
                </a:moveTo>
                <a:lnTo>
                  <a:pt x="158376" y="242429"/>
                </a:lnTo>
                <a:cubicBezTo>
                  <a:pt x="158376" y="241688"/>
                  <a:pt x="158267" y="240949"/>
                  <a:pt x="158070" y="240237"/>
                </a:cubicBezTo>
                <a:cubicBezTo>
                  <a:pt x="232788" y="175691"/>
                  <a:pt x="309152" y="113147"/>
                  <a:pt x="387181" y="52607"/>
                </a:cubicBezTo>
                <a:lnTo>
                  <a:pt x="297159" y="137213"/>
                </a:lnTo>
                <a:cubicBezTo>
                  <a:pt x="259098" y="172972"/>
                  <a:pt x="217024" y="207372"/>
                  <a:pt x="189531" y="252405"/>
                </a:cubicBezTo>
                <a:cubicBezTo>
                  <a:pt x="188216" y="254240"/>
                  <a:pt x="188018" y="256658"/>
                  <a:pt x="189049" y="258675"/>
                </a:cubicBezTo>
                <a:cubicBezTo>
                  <a:pt x="189356" y="259691"/>
                  <a:pt x="189882" y="260620"/>
                  <a:pt x="190605" y="261394"/>
                </a:cubicBezTo>
                <a:cubicBezTo>
                  <a:pt x="181222" y="294369"/>
                  <a:pt x="170325" y="326817"/>
                  <a:pt x="157938" y="358739"/>
                </a:cubicBezTo>
                <a:close/>
                <a:moveTo>
                  <a:pt x="174535" y="355801"/>
                </a:moveTo>
                <a:cubicBezTo>
                  <a:pt x="184927" y="328323"/>
                  <a:pt x="194267" y="300479"/>
                  <a:pt x="202533" y="272269"/>
                </a:cubicBezTo>
                <a:cubicBezTo>
                  <a:pt x="212223" y="280124"/>
                  <a:pt x="222396" y="287379"/>
                  <a:pt x="232964" y="293996"/>
                </a:cubicBezTo>
                <a:cubicBezTo>
                  <a:pt x="212749" y="313844"/>
                  <a:pt x="193281" y="334418"/>
                  <a:pt x="174535" y="355713"/>
                </a:cubicBezTo>
                <a:close/>
                <a:moveTo>
                  <a:pt x="344143" y="348807"/>
                </a:moveTo>
                <a:cubicBezTo>
                  <a:pt x="334847" y="343743"/>
                  <a:pt x="324608" y="340432"/>
                  <a:pt x="316255" y="333460"/>
                </a:cubicBezTo>
                <a:cubicBezTo>
                  <a:pt x="304394" y="323193"/>
                  <a:pt x="291962" y="313631"/>
                  <a:pt x="278983" y="304827"/>
                </a:cubicBezTo>
                <a:cubicBezTo>
                  <a:pt x="253946" y="288581"/>
                  <a:pt x="227351" y="274637"/>
                  <a:pt x="205273" y="254400"/>
                </a:cubicBezTo>
                <a:cubicBezTo>
                  <a:pt x="232701" y="211538"/>
                  <a:pt x="274533" y="178125"/>
                  <a:pt x="311212" y="143637"/>
                </a:cubicBezTo>
                <a:cubicBezTo>
                  <a:pt x="346993" y="110020"/>
                  <a:pt x="382796" y="76401"/>
                  <a:pt x="418643" y="42784"/>
                </a:cubicBezTo>
                <a:cubicBezTo>
                  <a:pt x="385098" y="142442"/>
                  <a:pt x="360170" y="244797"/>
                  <a:pt x="344143" y="348720"/>
                </a:cubicBezTo>
                <a:close/>
                <a:moveTo>
                  <a:pt x="55923" y="163172"/>
                </a:moveTo>
                <a:cubicBezTo>
                  <a:pt x="76620" y="147430"/>
                  <a:pt x="101087" y="137608"/>
                  <a:pt x="124481" y="126668"/>
                </a:cubicBezTo>
                <a:lnTo>
                  <a:pt x="197797" y="92378"/>
                </a:lnTo>
                <a:cubicBezTo>
                  <a:pt x="206238" y="88431"/>
                  <a:pt x="202379" y="74268"/>
                  <a:pt x="193412" y="78434"/>
                </a:cubicBezTo>
                <a:lnTo>
                  <a:pt x="116237" y="114478"/>
                </a:lnTo>
                <a:cubicBezTo>
                  <a:pt x="92954" y="125440"/>
                  <a:pt x="68661" y="135306"/>
                  <a:pt x="48052" y="150960"/>
                </a:cubicBezTo>
                <a:cubicBezTo>
                  <a:pt x="40532" y="156704"/>
                  <a:pt x="48096" y="169114"/>
                  <a:pt x="55923" y="163084"/>
                </a:cubicBezTo>
                <a:close/>
                <a:moveTo>
                  <a:pt x="41760" y="133684"/>
                </a:moveTo>
                <a:cubicBezTo>
                  <a:pt x="60198" y="122794"/>
                  <a:pt x="79119" y="112805"/>
                  <a:pt x="98479" y="103713"/>
                </a:cubicBezTo>
                <a:cubicBezTo>
                  <a:pt x="106919" y="99766"/>
                  <a:pt x="103061" y="85603"/>
                  <a:pt x="94094" y="89791"/>
                </a:cubicBezTo>
                <a:cubicBezTo>
                  <a:pt x="73528" y="99409"/>
                  <a:pt x="53467" y="109990"/>
                  <a:pt x="33889" y="121537"/>
                </a:cubicBezTo>
                <a:cubicBezTo>
                  <a:pt x="25689" y="126339"/>
                  <a:pt x="33341" y="138573"/>
                  <a:pt x="41760" y="133596"/>
                </a:cubicBezTo>
                <a:close/>
              </a:path>
            </a:pathLst>
          </a:custGeom>
          <a:solidFill>
            <a:schemeClr val="dk1"/>
          </a:solidFill>
          <a:ln>
            <a:noFill/>
          </a:ln>
        </p:spPr>
        <p:txBody>
          <a:bodyPr spcFirstLastPara="1" wrap="square" lIns="121900" tIns="60933" rIns="121900" bIns="60933" anchor="ctr" anchorCtr="0">
            <a:noAutofit/>
          </a:bodyPr>
          <a:lstStyle/>
          <a:p>
            <a:endParaRPr sz="240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865259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1352</Words>
  <Application>Microsoft Office PowerPoint</Application>
  <PresentationFormat>Widescreen</PresentationFormat>
  <Paragraphs>86</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Nunito SemiBold</vt:lpstr>
      <vt:lpstr>Roboto</vt:lpstr>
      <vt:lpstr>Office Theme</vt:lpstr>
      <vt:lpstr>ENGINEERING ECONOMICS PROJECT INNOVATIVE PROJECT       HOW ENGINEERING CAN HELP IMPROVE LIVES AT SLUM  Submitted by : PRAJJWAL CHITTORI (2K18/CO/249) PRANAV ROY (2K18/CO/250) (Dept. of Computer Science and Engineering) </vt:lpstr>
      <vt:lpstr>INTRODUCTION</vt:lpstr>
      <vt:lpstr>PowerPoint Presentation</vt:lpstr>
      <vt:lpstr>PowerPoint Presentation</vt:lpstr>
      <vt:lpstr>PROBLEMS AT SLUMS:</vt:lpstr>
      <vt:lpstr>PowerPoint Presentation</vt:lpstr>
      <vt:lpstr>SOLUTIONS:</vt:lpstr>
      <vt:lpstr>PowerPoint Presentation</vt:lpstr>
      <vt:lpstr>EDUCATION</vt:lpstr>
      <vt:lpstr>PowerPoint Presentation</vt:lpstr>
      <vt:lpstr>GRIEVANCES REDRESSAL SYSTEM</vt:lpstr>
      <vt:lpstr>PowerPoint Presentation</vt:lpstr>
      <vt:lpstr>SKILL DEVELOPMENT OF YOUTHS</vt:lpstr>
      <vt:lpstr>PowerPoint Presentation</vt:lpstr>
      <vt:lpstr>CONCLUSION</vt:lpstr>
      <vt:lpstr>CONCLUSION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ECONOMICS PROJECT INNOVATIVE PROJECT       HOW ENGINEERING CAN HELP IMPROVE LIVES AT SLUM  Submitted by : PRAJJWAL CHITTORI (2K18/CO/249) PRANAV ROY (2K18/CO/250) (Dept. of Computer Science and Engineering)</dc:title>
  <dc:creator>Pjdurden</dc:creator>
  <cp:lastModifiedBy>Pjdurden</cp:lastModifiedBy>
  <cp:revision>5</cp:revision>
  <dcterms:created xsi:type="dcterms:W3CDTF">2020-11-17T01:16:50Z</dcterms:created>
  <dcterms:modified xsi:type="dcterms:W3CDTF">2020-11-17T02:02:06Z</dcterms:modified>
</cp:coreProperties>
</file>