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560" cy="125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DESA – 02 – Wikiflix</a:t>
            </a:r>
            <a:endParaRPr b="0" lang="es-E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1er Sprint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s-E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DWEBS – Pedro Javier Espinosa Duque</a:t>
            </a:r>
            <a:endParaRPr b="0" lang="es-E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 Funcionalidades Realizadas hasta hoy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Hasta hoy las funcionalidades realizadas son:</a:t>
            </a:r>
            <a:endParaRPr b="0" lang="es-ES" sz="2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Logo página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Pagina home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Menú según usuario registrado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Registro de usuarios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Login de usuarios 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Registro de Peliculas con foto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Listado de películas por nombre (falta en la opción todas que se vea la foto de la película seleccionada y paginacion)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Falta Listado de películas por genero y por estreno (falta poder seleccionar una en concreto para ver mas de ella foto- información y paginacion)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Pagina contacto 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Pagina Sobre nosotros</a:t>
            </a:r>
            <a:endParaRPr b="0" lang="es-E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Arial"/>
              <a:buChar char="•"/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Pagina Quienes somos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 Desmostración del Proyecto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30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 Recorrido Técnico del Proyecto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5. Dificultades encontradas y soluciones (o no)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16000" y="1800000"/>
            <a:ext cx="9430560" cy="399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Las dificultades encontradas son:</a:t>
            </a:r>
            <a:endParaRPr b="0" lang="es-E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Guardar la foto de la película en BBDD y la lectura.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(Solución sin inyección sql)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Ventana modal película seleccionada para recuperar el idpelicula de la fila seleccionada y mostrar la información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(solucionado mediante ajax)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Recuperar mediante Ajax la foto seleccionada 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(Sin solución momentanea)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6. Tareas importantes que quedan por realizar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16000" y="1800000"/>
            <a:ext cx="9430560" cy="47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Tareas por realizar: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CRUD de usuarios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Validaciones de películas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Ventana Perfil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Noticias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 otras asignaturas quedan tareas de: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Modificar responsive para que se adapte a los modos desktop, Tablet y smartphone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Video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Animacion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s-ES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7. Preguntas de los compañeros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E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ES" sz="2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16000" y="1800000"/>
            <a:ext cx="94305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Application>LibreOffice/6.0.7.3$Linux_X86_64 LibreOffice_project/00m0$Build-3</Application>
  <Words>240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2019-10-24T08:35:52Z</dcterms:created>
  <dc:creator/>
  <dc:description/>
  <dc:language>es-ES</dc:language>
  <cp:lastModifiedBy/>
  <dcterms:modified xsi:type="dcterms:W3CDTF">2019-12-05T13:28:01Z</dcterms:modified>
  <cp:revision>16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