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n 6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400" cy="1542240"/>
          </a:xfrm>
          <a:prstGeom prst="rect">
            <a:avLst/>
          </a:prstGeom>
          <a:ln>
            <a:noFill/>
          </a:ln>
        </p:spPr>
      </p:pic>
      <p:pic>
        <p:nvPicPr>
          <p:cNvPr id="1" name="Imagen 5" descr=""/>
          <p:cNvPicPr/>
          <p:nvPr/>
        </p:nvPicPr>
        <p:blipFill>
          <a:blip r:embed="rId3"/>
          <a:stretch/>
        </p:blipFill>
        <p:spPr>
          <a:xfrm>
            <a:off x="0" y="0"/>
            <a:ext cx="10076760" cy="1694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42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400" cy="145080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360" y="2553840"/>
            <a:ext cx="9071280" cy="162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Desafio 02 – Wikiflix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4536000"/>
            <a:ext cx="9071280" cy="11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s-E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Desarrollo de Interfaces Web</a:t>
            </a:r>
            <a:endParaRPr b="0" lang="es-ES" sz="2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E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Pedro Javier Espinosa Duque</a:t>
            </a:r>
            <a:endParaRPr b="0" lang="es-ES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DejaVu Sans"/>
              </a:rPr>
              <a:t>1. Introducción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Después de la reunión con el cliente nos ha pedido una plataforma para realizar reservas de aulas con diferentes roles:</a:t>
            </a:r>
            <a:endParaRPr b="0" lang="es-E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s-E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Administrador</a:t>
            </a:r>
            <a:endParaRPr b="0" lang="es-E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Usuario Registrado</a:t>
            </a:r>
            <a:endParaRPr b="0" lang="es-E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Usuario no Registrado</a:t>
            </a:r>
            <a:endParaRPr b="0" lang="es-ES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DejaVu Sans"/>
              </a:rPr>
              <a:t>2. Diseño de la Web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Se ha elegido los colores: </a:t>
            </a:r>
            <a:endParaRPr b="0" lang="es-ES" sz="2600" spc="-1" strike="noStrike"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Negro</a:t>
            </a:r>
            <a:endParaRPr b="0" lang="es-ES" sz="2600" spc="-1" strike="noStrike"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Gris</a:t>
            </a:r>
            <a:endParaRPr b="0" lang="es-ES" sz="2600" spc="-1" strike="noStrike"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Rojo</a:t>
            </a:r>
            <a:endParaRPr b="0" lang="es-ES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34"/>
              </a:spcAft>
            </a:pPr>
            <a:endParaRPr b="0" lang="es-ES" sz="26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Para darle un aspecto juvenil ya que va destinado a la gente joven</a:t>
            </a:r>
            <a:endParaRPr b="0" lang="es-ES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DejaVu Sans"/>
              </a:rPr>
              <a:t>3. Tipografía de la Web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La tipografía utilizada en la mayor parte de la aplicación es Open Sans se ha elegido esta fuente por que es de código abierto, es clásica y tiene apariencia simple.</a:t>
            </a:r>
            <a:endParaRPr b="0" lang="es-ES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7"/>
              </a:spcAft>
            </a:pPr>
            <a:endParaRPr b="0" lang="es-ES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7"/>
              </a:spcAft>
            </a:pPr>
            <a:endParaRPr b="0" lang="es-ES" sz="26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Es las más utilizada en internet.</a:t>
            </a:r>
            <a:endParaRPr b="0" lang="es-ES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DejaVu Sans"/>
              </a:rPr>
              <a:t>4. Logotipo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Para el logotipo se ha utuilizado los colores:</a:t>
            </a:r>
            <a:endParaRPr b="0" lang="es-ES" sz="260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Blanco y Rojo</a:t>
            </a:r>
            <a:endParaRPr b="0" lang="es-ES" sz="260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260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Para dar simplicidad y va orientado al publico juvenil</a:t>
            </a:r>
            <a:endParaRPr b="0" lang="es-ES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7"/>
              </a:spcAft>
            </a:pPr>
            <a:endParaRPr b="0" lang="es-ES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7"/>
              </a:spcAft>
            </a:pPr>
            <a:endParaRPr b="0" lang="es-ES" sz="26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028840" y="3768120"/>
            <a:ext cx="360000" cy="3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DejaVu Sans"/>
              </a:rPr>
              <a:t>5. Diseño de iconos de la Web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Se han utilizado iconos de código abierto del framework boostrap ya que son simples y clásicos.</a:t>
            </a:r>
            <a:endParaRPr b="0" lang="es-ES" sz="2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DejaVu Sans"/>
              </a:rPr>
              <a:t>6. Diseño de Base de Datos</a:t>
            </a:r>
            <a:endParaRPr b="0" lang="es-ES" sz="4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DejaVu Sans"/>
              </a:rPr>
              <a:t>7. Demostración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LibreOffice/6.0.7.3$Linux_X86_64 LibreOffice_project/00m0$Build-3</Application>
  <Words>150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2019-11-06T08:36:41Z</dcterms:created>
  <dc:creator/>
  <dc:description/>
  <dc:language>es-ES</dc:language>
  <cp:lastModifiedBy/>
  <dcterms:modified xsi:type="dcterms:W3CDTF">2019-12-05T08:44:29Z</dcterms:modified>
  <cp:revision>6</cp:revision>
  <dc:subject/>
  <dc:title>Beehive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