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Source Code Pro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b320bd9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b320bd9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b320bd97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b320bd97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b320bd97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b320bd97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b320bd97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b320bd97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b320bd9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b320bd9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b320bd97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b320bd9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b320bd97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b320bd97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b320bd97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b320bd97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b320bd97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b320bd97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eb320bd97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eb320bd97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b320bd97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b320bd97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b320bd97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eb320bd97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b320bd97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b320bd97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eb320bd97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eb320bd97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cc85f19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cc85f1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ca723e29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ca723e2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ca723e29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ca723e2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cc85f199_3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cc85f19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723e29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723e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ca723e29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ca723e2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cc85f199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cc85f19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b320bd9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b320bd9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b320bd9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eb320bd9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b320bd9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b320bd9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SPRINT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011375" y="34744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Marina Estefanía Flores Fernández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Pedro Javier Espinosa Duque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Manuel Ruiz González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054900" y="2710850"/>
            <a:ext cx="1593900" cy="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Gestión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FCT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398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5459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8839201" cy="227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3634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4250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099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4486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76400"/>
            <a:ext cx="82677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5579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4635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Gestión FCT</a:t>
            </a:r>
            <a:endParaRPr b="1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551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proyecto trata de aplicación web responsive para gestionar las </a:t>
            </a:r>
            <a:r>
              <a:rPr lang="es"/>
              <a:t>prácticas que hace cada alumno en la empresa.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gestionan tanto las FP Dual como las FCT.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Esta aplicación web genera los documentos con toda la información necesaria para los siguientes documentos: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Recibís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Memoria de alumnos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Gastos de todos los alumnos por curso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0"/>
            <a:ext cx="8839200" cy="196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35189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4219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2982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r>
              <a:rPr lang="es"/>
              <a:t> ENCONTRADAS</a:t>
            </a:r>
            <a:endParaRPr/>
          </a:p>
        </p:txBody>
      </p:sp>
      <p:sp>
        <p:nvSpPr>
          <p:cNvPr id="182" name="Google Shape;182;p36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Subir foto a la BBD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</a:t>
            </a:r>
            <a:endParaRPr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TIPOGRAFÍA</a:t>
            </a:r>
            <a:r>
              <a:rPr lang="es" sz="1500"/>
              <a:t>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Playfair Display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COLORES: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BLANCO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NEGRO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GRIS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IMPORTANTES POR HACER</a:t>
            </a:r>
            <a:endParaRPr/>
          </a:p>
        </p:txBody>
      </p:sp>
      <p:sp>
        <p:nvSpPr>
          <p:cNvPr id="194" name="Google Shape;194;p38"/>
          <p:cNvSpPr txBox="1"/>
          <p:nvPr>
            <p:ph idx="2" type="body"/>
          </p:nvPr>
        </p:nvSpPr>
        <p:spPr>
          <a:xfrm>
            <a:off x="5472900" y="4956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Del administrador: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Generar Documentos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Bienvenida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Perfil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Del tutor: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Bienvenida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Generar Documentos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Consultar gastos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Perfil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Del alumno: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Gestionar gastos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Crear gastos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Bienvenida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Perfil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Olvidar contraseña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Cambiar de rol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FUNCIONALIDADES ACTUALES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Inicio de sesión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Del administrador: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Gestionar usuarios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(alumnos, usuarios y tutores)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Del tutor: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Gestionar prácticas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Gestionar empresa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Gestionar responsable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Logotipo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DE LA </a:t>
            </a:r>
            <a:r>
              <a:rPr lang="es"/>
              <a:t>FUNCIONALIDAD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 </a:t>
            </a:r>
            <a:r>
              <a:rPr lang="es"/>
              <a:t>TÉCNICO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66743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5716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365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