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0b332319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0b3323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cc85f199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cc85f1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ca723e29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ca723e2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cc85f199_3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cc85f19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0b332319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0b3323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0b33231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0b3323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ca723e29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ca723e2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ca723e29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ca723e2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0b332319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0b3323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SPRINT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34934" y="3539071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Marina Estefanía Flores Fernández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Pedro Javier Espinosa Duque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Manuel Ruiz González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054900" y="2710850"/>
            <a:ext cx="1593900" cy="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Gestión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FCT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 PENDIENTES DE SOLUCIONAR</a:t>
            </a:r>
            <a:endParaRPr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Mirar gastos prácticas, debería ser igual al gasto total del alumno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</a:t>
            </a:r>
            <a:endParaRPr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TIPOGRAFÍA</a:t>
            </a:r>
            <a:r>
              <a:rPr lang="es" sz="1500"/>
              <a:t>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Playfair Display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COLORES: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BLANCO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NEGRO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GRIS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Gestión FCT</a:t>
            </a:r>
            <a:endParaRPr b="1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551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proyecto trata de aplicación web responsive para gestionar las </a:t>
            </a:r>
            <a:r>
              <a:rPr lang="es"/>
              <a:t>prácticas que hace cada alumno en la empresa.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gestionan tanto las FP Dual como las FCT.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Esta aplicación web genera los documentos con toda la información necesaria para los siguientes documentos: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Recibís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Memoria de alumnos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Gastos de todos los alumnos por curso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FUNCIONALIDADES ACTUALES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Logotipo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Inicio de sesión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Del administrador: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Bienvenida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Gestionar usuarios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(alumnos, usuarios y tutores)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Generar Documentos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/>
              <a:t>Memoria Alumnos Excel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Perfil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FUNCIONALIDADES ACTUALES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Del tutor: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Bienvenida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Gestionar prácticas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Gestionar empresa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Gestionar responsable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Generar Documentos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/>
              <a:t>Gestionar Prácticas &gt; 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FCT y FCT DUAL Individual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Consultar gastos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Perfil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Del alumno: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Bienvenida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Gestionar gastos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Crear gastos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Perfil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Olvidar contraseña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Cambiar de rol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(Administrador - Tutor)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IMPORTANTES POR HACER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56200" y="0"/>
            <a:ext cx="4238400" cy="50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Del administrador: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Crear BBDD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Importar Datos BBDD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Generar Documentos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/>
              <a:t>Generar todos Recibí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FCT / DUAL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/>
              <a:t>Gastos Alumno Excel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FCT / DUAL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Del tutor: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Generar Documentos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s" sz="1500"/>
              <a:t>Seleccionar FCT o FCT DUAL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Responsive Tablet y Smartphone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Comprobar datos entrada Javascript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 DE LA </a:t>
            </a:r>
            <a:r>
              <a:rPr lang="es"/>
              <a:t>FUNCIONALIDAD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RECORRIDO </a:t>
            </a:r>
            <a:r>
              <a:rPr lang="es"/>
              <a:t>TÉCNICO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</a:t>
            </a:r>
            <a:r>
              <a:rPr lang="es"/>
              <a:t> ENCONTRADAS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Mirar gastos prácticas, debería ser igual al gasto total del alumno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Subir foto a la BBDD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Problema al insertar un alumno creado por el administrador en la tabla matriculados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Problema al eliminar gasto de comida (alumno)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Error al insertar responsables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Error al modificar responsables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 SOLUCIONADAS</a:t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Subir foto a la BBDD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Problema al insertar un alumno creado por el administrador en la tabla matriculados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Problema al eliminar gasto de comida (alumno)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Error al insertar responsables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Error al modificar responsables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