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00975" y="990150"/>
            <a:ext cx="7430700" cy="11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98150" y="3331200"/>
            <a:ext cx="7430700" cy="85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98150" y="2233125"/>
            <a:ext cx="7430700" cy="97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801325" y="1266975"/>
            <a:ext cx="7329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Jquery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618025" y="1266975"/>
            <a:ext cx="11196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821425" y="1266975"/>
            <a:ext cx="5940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Ajax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499225" y="1266975"/>
            <a:ext cx="7329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CSS3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315925" y="1266975"/>
            <a:ext cx="8283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HTML5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228025" y="1266975"/>
            <a:ext cx="11196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Boostrap 4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-5400000">
            <a:off x="7753475" y="1186475"/>
            <a:ext cx="12573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274200" y="2378325"/>
            <a:ext cx="12606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Services Beans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144225" y="2416413"/>
            <a:ext cx="8283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PHP 7.0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577850" y="1842525"/>
            <a:ext cx="1119600" cy="5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MVC Laravel 6.2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-5400000">
            <a:off x="7912175" y="2385025"/>
            <a:ext cx="9399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 de Negocio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051838" y="3442350"/>
            <a:ext cx="11196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Access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-5400000">
            <a:off x="7969700" y="3468425"/>
            <a:ext cx="8604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134175" y="2921613"/>
            <a:ext cx="594000" cy="53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134175" y="1988875"/>
            <a:ext cx="594000" cy="53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134175" y="3930575"/>
            <a:ext cx="594000" cy="53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988075" y="4408000"/>
            <a:ext cx="886200" cy="6360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MySQL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134175" y="798950"/>
            <a:ext cx="594000" cy="53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798" y="66048"/>
            <a:ext cx="732900" cy="7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369" y="164600"/>
            <a:ext cx="953606" cy="5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549" y="18349"/>
            <a:ext cx="828300" cy="8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