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94" r:id="rId2"/>
    <p:sldId id="300" r:id="rId3"/>
  </p:sldIdLst>
  <p:sldSz cx="9144000" cy="6858000" type="screen4x3"/>
  <p:notesSz cx="6858000" cy="9945688"/>
  <p:defaultTextStyle>
    <a:defPPr>
      <a:defRPr lang="sv-SE"/>
    </a:defPPr>
    <a:lvl1pPr algn="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001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02" autoAdjust="0"/>
    <p:restoredTop sz="90929"/>
  </p:normalViewPr>
  <p:slideViewPr>
    <p:cSldViewPr snapToGrid="0">
      <p:cViewPr varScale="1">
        <p:scale>
          <a:sx n="66" d="100"/>
          <a:sy n="66" d="100"/>
        </p:scale>
        <p:origin x="-96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4AD1CE-4010-46A9-9034-00CC75A48140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3A10C848-E25A-4707-812E-22FA1ECEAEAE}">
      <dgm:prSet phldrT="[Text]" custT="1"/>
      <dgm:spPr/>
      <dgm:t>
        <a:bodyPr/>
        <a:lstStyle/>
        <a:p>
          <a:r>
            <a:rPr lang="sv-SE" sz="1200" dirty="0" smtClean="0"/>
            <a:t>Ledning och styrning kommuner/</a:t>
          </a:r>
        </a:p>
        <a:p>
          <a:r>
            <a:rPr lang="sv-SE" sz="1200" dirty="0" smtClean="0"/>
            <a:t>region</a:t>
          </a:r>
          <a:endParaRPr lang="sv-SE" sz="1200" dirty="0"/>
        </a:p>
      </dgm:t>
    </dgm:pt>
    <dgm:pt modelId="{781B50FA-C66F-41F3-8C15-ECF8F64383D9}" type="parTrans" cxnId="{A35F13CF-4FE5-43F3-89E8-1EEEC0AA07F9}">
      <dgm:prSet/>
      <dgm:spPr/>
      <dgm:t>
        <a:bodyPr/>
        <a:lstStyle/>
        <a:p>
          <a:endParaRPr lang="sv-SE"/>
        </a:p>
      </dgm:t>
    </dgm:pt>
    <dgm:pt modelId="{596C9CED-E815-493F-8B31-64AE5519EFDF}" type="sibTrans" cxnId="{A35F13CF-4FE5-43F3-89E8-1EEEC0AA07F9}">
      <dgm:prSet/>
      <dgm:spPr/>
      <dgm:t>
        <a:bodyPr/>
        <a:lstStyle/>
        <a:p>
          <a:endParaRPr lang="sv-SE"/>
        </a:p>
      </dgm:t>
    </dgm:pt>
    <dgm:pt modelId="{F72AA883-16B1-4BC8-86FD-56685F6B0E9C}">
      <dgm:prSet phldrT="[Text]" custT="1"/>
      <dgm:spPr/>
      <dgm:t>
        <a:bodyPr/>
        <a:lstStyle/>
        <a:p>
          <a:r>
            <a:rPr lang="sv-SE" sz="1200" dirty="0" smtClean="0"/>
            <a:t>Lokal ledning och styrning socialtjänst/</a:t>
          </a:r>
        </a:p>
        <a:p>
          <a:r>
            <a:rPr lang="sv-SE" sz="1200" dirty="0" smtClean="0"/>
            <a:t>sjukvård</a:t>
          </a:r>
          <a:endParaRPr lang="sv-SE" sz="1200" dirty="0"/>
        </a:p>
      </dgm:t>
    </dgm:pt>
    <dgm:pt modelId="{056D316E-61ED-4B24-A59F-8160A34BBD93}" type="parTrans" cxnId="{36BDFC16-25F9-42D5-9CDB-BBC9E5420CB2}">
      <dgm:prSet/>
      <dgm:spPr/>
      <dgm:t>
        <a:bodyPr/>
        <a:lstStyle/>
        <a:p>
          <a:endParaRPr lang="sv-SE"/>
        </a:p>
      </dgm:t>
    </dgm:pt>
    <dgm:pt modelId="{050B7B47-A42E-4EBF-BC5E-A32A1E2B0FB5}" type="sibTrans" cxnId="{36BDFC16-25F9-42D5-9CDB-BBC9E5420CB2}">
      <dgm:prSet/>
      <dgm:spPr/>
      <dgm:t>
        <a:bodyPr/>
        <a:lstStyle/>
        <a:p>
          <a:endParaRPr lang="sv-SE"/>
        </a:p>
      </dgm:t>
    </dgm:pt>
    <dgm:pt modelId="{268B9DA9-B422-43BC-ABB9-2BCF967C6C6E}">
      <dgm:prSet phldrT="[Text]" custT="1"/>
      <dgm:spPr/>
      <dgm:t>
        <a:bodyPr/>
        <a:lstStyle/>
        <a:p>
          <a:r>
            <a:rPr lang="sv-SE" sz="1050" dirty="0" smtClean="0"/>
            <a:t>Evidensbaserat praktik i samverkan socialtjänst/</a:t>
          </a:r>
        </a:p>
        <a:p>
          <a:r>
            <a:rPr lang="sv-SE" sz="1050" dirty="0" smtClean="0"/>
            <a:t>sjukvård </a:t>
          </a:r>
          <a:endParaRPr lang="sv-SE" sz="1050" dirty="0"/>
        </a:p>
      </dgm:t>
    </dgm:pt>
    <dgm:pt modelId="{E44C2BBE-4929-4438-85A7-C1A977D437FB}" type="parTrans" cxnId="{C9C08334-65C5-4DA3-AF49-8A0A7E7C434A}">
      <dgm:prSet/>
      <dgm:spPr/>
      <dgm:t>
        <a:bodyPr/>
        <a:lstStyle/>
        <a:p>
          <a:endParaRPr lang="sv-SE"/>
        </a:p>
      </dgm:t>
    </dgm:pt>
    <dgm:pt modelId="{10F260E0-20BF-42C3-AB4E-6F861BF44942}" type="sibTrans" cxnId="{C9C08334-65C5-4DA3-AF49-8A0A7E7C434A}">
      <dgm:prSet/>
      <dgm:spPr/>
      <dgm:t>
        <a:bodyPr/>
        <a:lstStyle/>
        <a:p>
          <a:endParaRPr lang="sv-SE"/>
        </a:p>
      </dgm:t>
    </dgm:pt>
    <dgm:pt modelId="{D0C1CC38-08DB-4D3B-A0FC-C97EE6B13DB7}">
      <dgm:prSet phldrT="[Text]"/>
      <dgm:spPr/>
      <dgm:t>
        <a:bodyPr/>
        <a:lstStyle/>
        <a:p>
          <a:r>
            <a:rPr lang="sv-SE" dirty="0" smtClean="0"/>
            <a:t>God vård i samverkan kring  sjuka äldre</a:t>
          </a:r>
          <a:endParaRPr lang="sv-SE" dirty="0"/>
        </a:p>
      </dgm:t>
    </dgm:pt>
    <dgm:pt modelId="{1F79A662-D3DD-4B9C-B4D6-385E596E1AF6}" type="parTrans" cxnId="{15F64330-7B7E-4AB4-B7D6-ACB6589A9437}">
      <dgm:prSet/>
      <dgm:spPr/>
      <dgm:t>
        <a:bodyPr/>
        <a:lstStyle/>
        <a:p>
          <a:endParaRPr lang="sv-SE"/>
        </a:p>
      </dgm:t>
    </dgm:pt>
    <dgm:pt modelId="{68987B2E-0352-40CC-A98B-2947BD0FB189}" type="sibTrans" cxnId="{15F64330-7B7E-4AB4-B7D6-ACB6589A9437}">
      <dgm:prSet/>
      <dgm:spPr/>
      <dgm:t>
        <a:bodyPr/>
        <a:lstStyle/>
        <a:p>
          <a:endParaRPr lang="sv-SE"/>
        </a:p>
      </dgm:t>
    </dgm:pt>
    <dgm:pt modelId="{A052DB6A-BF7B-4A2D-99FB-9586B87AAEEA}">
      <dgm:prSet phldrT="[Text]" custT="1"/>
      <dgm:spPr/>
      <dgm:t>
        <a:bodyPr/>
        <a:lstStyle/>
        <a:p>
          <a:r>
            <a:rPr lang="sv-SE" sz="1100" dirty="0" smtClean="0"/>
            <a:t>Uppföljning</a:t>
          </a:r>
        </a:p>
        <a:p>
          <a:r>
            <a:rPr lang="sv-SE" sz="1100" dirty="0" smtClean="0"/>
            <a:t>Analys</a:t>
          </a:r>
          <a:endParaRPr lang="sv-SE" sz="1100" dirty="0"/>
        </a:p>
      </dgm:t>
    </dgm:pt>
    <dgm:pt modelId="{F16B7C43-4CE4-41D9-B61C-B10E7C0BD7B6}" type="parTrans" cxnId="{B39E3A50-8A47-4258-B930-DC5506BDCFF5}">
      <dgm:prSet/>
      <dgm:spPr/>
      <dgm:t>
        <a:bodyPr/>
        <a:lstStyle/>
        <a:p>
          <a:endParaRPr lang="sv-SE"/>
        </a:p>
      </dgm:t>
    </dgm:pt>
    <dgm:pt modelId="{AF70F4B9-A43A-4A5F-84D9-7AD1686302D6}" type="sibTrans" cxnId="{B39E3A50-8A47-4258-B930-DC5506BDCFF5}">
      <dgm:prSet/>
      <dgm:spPr/>
      <dgm:t>
        <a:bodyPr/>
        <a:lstStyle/>
        <a:p>
          <a:endParaRPr lang="sv-SE"/>
        </a:p>
      </dgm:t>
    </dgm:pt>
    <dgm:pt modelId="{6FA91696-8321-4D9D-B5C2-EABBB859B7F7}" type="pres">
      <dgm:prSet presAssocID="{7D4AD1CE-4010-46A9-9034-00CC75A4814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sv-SE"/>
        </a:p>
      </dgm:t>
    </dgm:pt>
    <dgm:pt modelId="{7406AFCE-3EA6-4DF2-B1E4-F9CC0DCD5685}" type="pres">
      <dgm:prSet presAssocID="{3A10C848-E25A-4707-812E-22FA1ECEAEA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6BEC07AB-64BA-41B7-BA6C-36AF1F3BCF5E}" type="pres">
      <dgm:prSet presAssocID="{3A10C848-E25A-4707-812E-22FA1ECEAEAE}" presName="spNode" presStyleCnt="0"/>
      <dgm:spPr/>
    </dgm:pt>
    <dgm:pt modelId="{D0D19499-DD25-4146-9CFB-81D40CC9DA4C}" type="pres">
      <dgm:prSet presAssocID="{596C9CED-E815-493F-8B31-64AE5519EFDF}" presName="sibTrans" presStyleLbl="sibTrans1D1" presStyleIdx="0" presStyleCnt="5"/>
      <dgm:spPr/>
      <dgm:t>
        <a:bodyPr/>
        <a:lstStyle/>
        <a:p>
          <a:endParaRPr lang="sv-SE"/>
        </a:p>
      </dgm:t>
    </dgm:pt>
    <dgm:pt modelId="{D189BC37-9F42-455E-877D-1AC8A02775B0}" type="pres">
      <dgm:prSet presAssocID="{F72AA883-16B1-4BC8-86FD-56685F6B0E9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C71AA85A-D974-49A1-BF50-B760515E11A6}" type="pres">
      <dgm:prSet presAssocID="{F72AA883-16B1-4BC8-86FD-56685F6B0E9C}" presName="spNode" presStyleCnt="0"/>
      <dgm:spPr/>
    </dgm:pt>
    <dgm:pt modelId="{86B5EF63-9A6D-496D-AC68-6DAA56C7E284}" type="pres">
      <dgm:prSet presAssocID="{050B7B47-A42E-4EBF-BC5E-A32A1E2B0FB5}" presName="sibTrans" presStyleLbl="sibTrans1D1" presStyleIdx="1" presStyleCnt="5"/>
      <dgm:spPr/>
      <dgm:t>
        <a:bodyPr/>
        <a:lstStyle/>
        <a:p>
          <a:endParaRPr lang="sv-SE"/>
        </a:p>
      </dgm:t>
    </dgm:pt>
    <dgm:pt modelId="{EEE4D15A-512B-4800-B319-8F8B447BA910}" type="pres">
      <dgm:prSet presAssocID="{268B9DA9-B422-43BC-ABB9-2BCF967C6C6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FC0D18E5-BBAA-4FF4-8B27-2978FB761736}" type="pres">
      <dgm:prSet presAssocID="{268B9DA9-B422-43BC-ABB9-2BCF967C6C6E}" presName="spNode" presStyleCnt="0"/>
      <dgm:spPr/>
    </dgm:pt>
    <dgm:pt modelId="{7A896812-733B-4FA9-A027-0291BCEABA43}" type="pres">
      <dgm:prSet presAssocID="{10F260E0-20BF-42C3-AB4E-6F861BF44942}" presName="sibTrans" presStyleLbl="sibTrans1D1" presStyleIdx="2" presStyleCnt="5"/>
      <dgm:spPr/>
      <dgm:t>
        <a:bodyPr/>
        <a:lstStyle/>
        <a:p>
          <a:endParaRPr lang="sv-SE"/>
        </a:p>
      </dgm:t>
    </dgm:pt>
    <dgm:pt modelId="{0BAFC326-53D8-40CC-8DA7-FA29451ED01D}" type="pres">
      <dgm:prSet presAssocID="{D0C1CC38-08DB-4D3B-A0FC-C97EE6B13DB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E2DCC883-445A-428A-9809-E90D871D2B1E}" type="pres">
      <dgm:prSet presAssocID="{D0C1CC38-08DB-4D3B-A0FC-C97EE6B13DB7}" presName="spNode" presStyleCnt="0"/>
      <dgm:spPr/>
    </dgm:pt>
    <dgm:pt modelId="{300296E5-1B0D-4139-BFF2-2274C101DC9D}" type="pres">
      <dgm:prSet presAssocID="{68987B2E-0352-40CC-A98B-2947BD0FB189}" presName="sibTrans" presStyleLbl="sibTrans1D1" presStyleIdx="3" presStyleCnt="5"/>
      <dgm:spPr/>
      <dgm:t>
        <a:bodyPr/>
        <a:lstStyle/>
        <a:p>
          <a:endParaRPr lang="sv-SE"/>
        </a:p>
      </dgm:t>
    </dgm:pt>
    <dgm:pt modelId="{6E23336E-44CA-4B35-99DC-D715C17AEB17}" type="pres">
      <dgm:prSet presAssocID="{A052DB6A-BF7B-4A2D-99FB-9586B87AAEE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7F7DA69E-1B85-48C6-A117-CCCA5E94FD93}" type="pres">
      <dgm:prSet presAssocID="{A052DB6A-BF7B-4A2D-99FB-9586B87AAEEA}" presName="spNode" presStyleCnt="0"/>
      <dgm:spPr/>
    </dgm:pt>
    <dgm:pt modelId="{F00CAFF3-0842-4257-B3D6-0FD75C4F664C}" type="pres">
      <dgm:prSet presAssocID="{AF70F4B9-A43A-4A5F-84D9-7AD1686302D6}" presName="sibTrans" presStyleLbl="sibTrans1D1" presStyleIdx="4" presStyleCnt="5"/>
      <dgm:spPr/>
      <dgm:t>
        <a:bodyPr/>
        <a:lstStyle/>
        <a:p>
          <a:endParaRPr lang="sv-SE"/>
        </a:p>
      </dgm:t>
    </dgm:pt>
  </dgm:ptLst>
  <dgm:cxnLst>
    <dgm:cxn modelId="{A35F13CF-4FE5-43F3-89E8-1EEEC0AA07F9}" srcId="{7D4AD1CE-4010-46A9-9034-00CC75A48140}" destId="{3A10C848-E25A-4707-812E-22FA1ECEAEAE}" srcOrd="0" destOrd="0" parTransId="{781B50FA-C66F-41F3-8C15-ECF8F64383D9}" sibTransId="{596C9CED-E815-493F-8B31-64AE5519EFDF}"/>
    <dgm:cxn modelId="{36BDFC16-25F9-42D5-9CDB-BBC9E5420CB2}" srcId="{7D4AD1CE-4010-46A9-9034-00CC75A48140}" destId="{F72AA883-16B1-4BC8-86FD-56685F6B0E9C}" srcOrd="1" destOrd="0" parTransId="{056D316E-61ED-4B24-A59F-8160A34BBD93}" sibTransId="{050B7B47-A42E-4EBF-BC5E-A32A1E2B0FB5}"/>
    <dgm:cxn modelId="{AE1C3483-A009-4DC1-9211-D9D4EEC2B315}" type="presOf" srcId="{7D4AD1CE-4010-46A9-9034-00CC75A48140}" destId="{6FA91696-8321-4D9D-B5C2-EABBB859B7F7}" srcOrd="0" destOrd="0" presId="urn:microsoft.com/office/officeart/2005/8/layout/cycle5"/>
    <dgm:cxn modelId="{EA44305E-9B4F-462B-B8E2-A12ACF15FFB2}" type="presOf" srcId="{10F260E0-20BF-42C3-AB4E-6F861BF44942}" destId="{7A896812-733B-4FA9-A027-0291BCEABA43}" srcOrd="0" destOrd="0" presId="urn:microsoft.com/office/officeart/2005/8/layout/cycle5"/>
    <dgm:cxn modelId="{A5C259A2-E261-4CC3-83EB-AEC2A20DA41D}" type="presOf" srcId="{F72AA883-16B1-4BC8-86FD-56685F6B0E9C}" destId="{D189BC37-9F42-455E-877D-1AC8A02775B0}" srcOrd="0" destOrd="0" presId="urn:microsoft.com/office/officeart/2005/8/layout/cycle5"/>
    <dgm:cxn modelId="{1B329B51-2E37-4E94-9548-D66EA491D090}" type="presOf" srcId="{68987B2E-0352-40CC-A98B-2947BD0FB189}" destId="{300296E5-1B0D-4139-BFF2-2274C101DC9D}" srcOrd="0" destOrd="0" presId="urn:microsoft.com/office/officeart/2005/8/layout/cycle5"/>
    <dgm:cxn modelId="{B39E3A50-8A47-4258-B930-DC5506BDCFF5}" srcId="{7D4AD1CE-4010-46A9-9034-00CC75A48140}" destId="{A052DB6A-BF7B-4A2D-99FB-9586B87AAEEA}" srcOrd="4" destOrd="0" parTransId="{F16B7C43-4CE4-41D9-B61C-B10E7C0BD7B6}" sibTransId="{AF70F4B9-A43A-4A5F-84D9-7AD1686302D6}"/>
    <dgm:cxn modelId="{62E4C645-B986-4387-9F59-1B704CE27104}" type="presOf" srcId="{AF70F4B9-A43A-4A5F-84D9-7AD1686302D6}" destId="{F00CAFF3-0842-4257-B3D6-0FD75C4F664C}" srcOrd="0" destOrd="0" presId="urn:microsoft.com/office/officeart/2005/8/layout/cycle5"/>
    <dgm:cxn modelId="{F1674A55-08CC-40FD-ADAC-BF1E70FC491B}" type="presOf" srcId="{A052DB6A-BF7B-4A2D-99FB-9586B87AAEEA}" destId="{6E23336E-44CA-4B35-99DC-D715C17AEB17}" srcOrd="0" destOrd="0" presId="urn:microsoft.com/office/officeart/2005/8/layout/cycle5"/>
    <dgm:cxn modelId="{C2E340BD-9073-4961-A4DC-4C74DBFF6C32}" type="presOf" srcId="{D0C1CC38-08DB-4D3B-A0FC-C97EE6B13DB7}" destId="{0BAFC326-53D8-40CC-8DA7-FA29451ED01D}" srcOrd="0" destOrd="0" presId="urn:microsoft.com/office/officeart/2005/8/layout/cycle5"/>
    <dgm:cxn modelId="{25D6CECB-DC72-4EB4-9305-C881B2B5B9EA}" type="presOf" srcId="{050B7B47-A42E-4EBF-BC5E-A32A1E2B0FB5}" destId="{86B5EF63-9A6D-496D-AC68-6DAA56C7E284}" srcOrd="0" destOrd="0" presId="urn:microsoft.com/office/officeart/2005/8/layout/cycle5"/>
    <dgm:cxn modelId="{8789DF3C-DE82-4FFA-944A-B26765077B93}" type="presOf" srcId="{268B9DA9-B422-43BC-ABB9-2BCF967C6C6E}" destId="{EEE4D15A-512B-4800-B319-8F8B447BA910}" srcOrd="0" destOrd="0" presId="urn:microsoft.com/office/officeart/2005/8/layout/cycle5"/>
    <dgm:cxn modelId="{15F64330-7B7E-4AB4-B7D6-ACB6589A9437}" srcId="{7D4AD1CE-4010-46A9-9034-00CC75A48140}" destId="{D0C1CC38-08DB-4D3B-A0FC-C97EE6B13DB7}" srcOrd="3" destOrd="0" parTransId="{1F79A662-D3DD-4B9C-B4D6-385E596E1AF6}" sibTransId="{68987B2E-0352-40CC-A98B-2947BD0FB189}"/>
    <dgm:cxn modelId="{613A86C6-60FF-4C77-832F-AEC4B1985978}" type="presOf" srcId="{3A10C848-E25A-4707-812E-22FA1ECEAEAE}" destId="{7406AFCE-3EA6-4DF2-B1E4-F9CC0DCD5685}" srcOrd="0" destOrd="0" presId="urn:microsoft.com/office/officeart/2005/8/layout/cycle5"/>
    <dgm:cxn modelId="{757D1B21-DC37-41C2-BE75-C3039D295925}" type="presOf" srcId="{596C9CED-E815-493F-8B31-64AE5519EFDF}" destId="{D0D19499-DD25-4146-9CFB-81D40CC9DA4C}" srcOrd="0" destOrd="0" presId="urn:microsoft.com/office/officeart/2005/8/layout/cycle5"/>
    <dgm:cxn modelId="{C9C08334-65C5-4DA3-AF49-8A0A7E7C434A}" srcId="{7D4AD1CE-4010-46A9-9034-00CC75A48140}" destId="{268B9DA9-B422-43BC-ABB9-2BCF967C6C6E}" srcOrd="2" destOrd="0" parTransId="{E44C2BBE-4929-4438-85A7-C1A977D437FB}" sibTransId="{10F260E0-20BF-42C3-AB4E-6F861BF44942}"/>
    <dgm:cxn modelId="{F5B0E636-1EEA-4CD1-9BA9-B9CE811DD13C}" type="presParOf" srcId="{6FA91696-8321-4D9D-B5C2-EABBB859B7F7}" destId="{7406AFCE-3EA6-4DF2-B1E4-F9CC0DCD5685}" srcOrd="0" destOrd="0" presId="urn:microsoft.com/office/officeart/2005/8/layout/cycle5"/>
    <dgm:cxn modelId="{F05F3131-CA59-49A5-BD4D-14B48838E8D4}" type="presParOf" srcId="{6FA91696-8321-4D9D-B5C2-EABBB859B7F7}" destId="{6BEC07AB-64BA-41B7-BA6C-36AF1F3BCF5E}" srcOrd="1" destOrd="0" presId="urn:microsoft.com/office/officeart/2005/8/layout/cycle5"/>
    <dgm:cxn modelId="{C6582C5D-7837-4D32-A828-03DA2821A49E}" type="presParOf" srcId="{6FA91696-8321-4D9D-B5C2-EABBB859B7F7}" destId="{D0D19499-DD25-4146-9CFB-81D40CC9DA4C}" srcOrd="2" destOrd="0" presId="urn:microsoft.com/office/officeart/2005/8/layout/cycle5"/>
    <dgm:cxn modelId="{616ACB6D-824C-4B21-AC5F-6CC0696390E3}" type="presParOf" srcId="{6FA91696-8321-4D9D-B5C2-EABBB859B7F7}" destId="{D189BC37-9F42-455E-877D-1AC8A02775B0}" srcOrd="3" destOrd="0" presId="urn:microsoft.com/office/officeart/2005/8/layout/cycle5"/>
    <dgm:cxn modelId="{F1E2FD33-57FC-49D0-8E37-4B2F7A970247}" type="presParOf" srcId="{6FA91696-8321-4D9D-B5C2-EABBB859B7F7}" destId="{C71AA85A-D974-49A1-BF50-B760515E11A6}" srcOrd="4" destOrd="0" presId="urn:microsoft.com/office/officeart/2005/8/layout/cycle5"/>
    <dgm:cxn modelId="{480AB627-1958-4FD1-B238-4CCEE65B84CC}" type="presParOf" srcId="{6FA91696-8321-4D9D-B5C2-EABBB859B7F7}" destId="{86B5EF63-9A6D-496D-AC68-6DAA56C7E284}" srcOrd="5" destOrd="0" presId="urn:microsoft.com/office/officeart/2005/8/layout/cycle5"/>
    <dgm:cxn modelId="{0C91C402-377F-4AF6-81B8-DACD00F090AF}" type="presParOf" srcId="{6FA91696-8321-4D9D-B5C2-EABBB859B7F7}" destId="{EEE4D15A-512B-4800-B319-8F8B447BA910}" srcOrd="6" destOrd="0" presId="urn:microsoft.com/office/officeart/2005/8/layout/cycle5"/>
    <dgm:cxn modelId="{D42A6B0B-8589-44B9-9092-6FF5AFF38454}" type="presParOf" srcId="{6FA91696-8321-4D9D-B5C2-EABBB859B7F7}" destId="{FC0D18E5-BBAA-4FF4-8B27-2978FB761736}" srcOrd="7" destOrd="0" presId="urn:microsoft.com/office/officeart/2005/8/layout/cycle5"/>
    <dgm:cxn modelId="{15F61C7D-0513-48F8-B038-17128440385A}" type="presParOf" srcId="{6FA91696-8321-4D9D-B5C2-EABBB859B7F7}" destId="{7A896812-733B-4FA9-A027-0291BCEABA43}" srcOrd="8" destOrd="0" presId="urn:microsoft.com/office/officeart/2005/8/layout/cycle5"/>
    <dgm:cxn modelId="{98EC7232-9636-4CD2-AD27-7025A3F8882B}" type="presParOf" srcId="{6FA91696-8321-4D9D-B5C2-EABBB859B7F7}" destId="{0BAFC326-53D8-40CC-8DA7-FA29451ED01D}" srcOrd="9" destOrd="0" presId="urn:microsoft.com/office/officeart/2005/8/layout/cycle5"/>
    <dgm:cxn modelId="{32D58B3E-5B21-4C73-B566-2D08F8249543}" type="presParOf" srcId="{6FA91696-8321-4D9D-B5C2-EABBB859B7F7}" destId="{E2DCC883-445A-428A-9809-E90D871D2B1E}" srcOrd="10" destOrd="0" presId="urn:microsoft.com/office/officeart/2005/8/layout/cycle5"/>
    <dgm:cxn modelId="{B4B86DA2-48ED-43DC-939A-649637C70E8D}" type="presParOf" srcId="{6FA91696-8321-4D9D-B5C2-EABBB859B7F7}" destId="{300296E5-1B0D-4139-BFF2-2274C101DC9D}" srcOrd="11" destOrd="0" presId="urn:microsoft.com/office/officeart/2005/8/layout/cycle5"/>
    <dgm:cxn modelId="{5E83F828-C67A-4E08-A63C-5CD762A4D5AE}" type="presParOf" srcId="{6FA91696-8321-4D9D-B5C2-EABBB859B7F7}" destId="{6E23336E-44CA-4B35-99DC-D715C17AEB17}" srcOrd="12" destOrd="0" presId="urn:microsoft.com/office/officeart/2005/8/layout/cycle5"/>
    <dgm:cxn modelId="{878784C5-2B9B-43D9-B0D9-92A567E81933}" type="presParOf" srcId="{6FA91696-8321-4D9D-B5C2-EABBB859B7F7}" destId="{7F7DA69E-1B85-48C6-A117-CCCA5E94FD93}" srcOrd="13" destOrd="0" presId="urn:microsoft.com/office/officeart/2005/8/layout/cycle5"/>
    <dgm:cxn modelId="{5179F9CD-1C97-480A-A85F-33BB816FBAEF}" type="presParOf" srcId="{6FA91696-8321-4D9D-B5C2-EABBB859B7F7}" destId="{F00CAFF3-0842-4257-B3D6-0FD75C4F664C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06AFCE-3EA6-4DF2-B1E4-F9CC0DCD5685}">
      <dsp:nvSpPr>
        <dsp:cNvPr id="0" name=""/>
        <dsp:cNvSpPr/>
      </dsp:nvSpPr>
      <dsp:spPr>
        <a:xfrm>
          <a:off x="3210669" y="1647"/>
          <a:ext cx="1351061" cy="878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200" kern="1200" dirty="0" smtClean="0"/>
            <a:t>Ledning och styrning kommuner/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200" kern="1200" dirty="0" smtClean="0"/>
            <a:t>region</a:t>
          </a:r>
          <a:endParaRPr lang="sv-SE" sz="1200" kern="1200" dirty="0"/>
        </a:p>
      </dsp:txBody>
      <dsp:txXfrm>
        <a:off x="3210669" y="1647"/>
        <a:ext cx="1351061" cy="878190"/>
      </dsp:txXfrm>
    </dsp:sp>
    <dsp:sp modelId="{D0D19499-DD25-4146-9CFB-81D40CC9DA4C}">
      <dsp:nvSpPr>
        <dsp:cNvPr id="0" name=""/>
        <dsp:cNvSpPr/>
      </dsp:nvSpPr>
      <dsp:spPr>
        <a:xfrm>
          <a:off x="2131058" y="440742"/>
          <a:ext cx="3510283" cy="3510283"/>
        </a:xfrm>
        <a:custGeom>
          <a:avLst/>
          <a:gdLst/>
          <a:ahLst/>
          <a:cxnLst/>
          <a:rect l="0" t="0" r="0" b="0"/>
          <a:pathLst>
            <a:path>
              <a:moveTo>
                <a:pt x="2611818" y="223271"/>
              </a:moveTo>
              <a:arcTo wR="1755141" hR="1755141" stAng="17952929" swAng="121234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9BC37-9F42-455E-877D-1AC8A02775B0}">
      <dsp:nvSpPr>
        <dsp:cNvPr id="0" name=""/>
        <dsp:cNvSpPr/>
      </dsp:nvSpPr>
      <dsp:spPr>
        <a:xfrm>
          <a:off x="4879908" y="1214420"/>
          <a:ext cx="1351061" cy="878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200" kern="1200" dirty="0" smtClean="0"/>
            <a:t>Lokal ledning och styrning socialtjänst/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200" kern="1200" dirty="0" smtClean="0"/>
            <a:t>sjukvård</a:t>
          </a:r>
          <a:endParaRPr lang="sv-SE" sz="1200" kern="1200" dirty="0"/>
        </a:p>
      </dsp:txBody>
      <dsp:txXfrm>
        <a:off x="4879908" y="1214420"/>
        <a:ext cx="1351061" cy="878190"/>
      </dsp:txXfrm>
    </dsp:sp>
    <dsp:sp modelId="{86B5EF63-9A6D-496D-AC68-6DAA56C7E284}">
      <dsp:nvSpPr>
        <dsp:cNvPr id="0" name=""/>
        <dsp:cNvSpPr/>
      </dsp:nvSpPr>
      <dsp:spPr>
        <a:xfrm>
          <a:off x="2131058" y="440742"/>
          <a:ext cx="3510283" cy="3510283"/>
        </a:xfrm>
        <a:custGeom>
          <a:avLst/>
          <a:gdLst/>
          <a:ahLst/>
          <a:cxnLst/>
          <a:rect l="0" t="0" r="0" b="0"/>
          <a:pathLst>
            <a:path>
              <a:moveTo>
                <a:pt x="3506082" y="1876503"/>
              </a:moveTo>
              <a:arcTo wR="1755141" hR="1755141" stAng="21837898" swAng="136034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E4D15A-512B-4800-B319-8F8B447BA910}">
      <dsp:nvSpPr>
        <dsp:cNvPr id="0" name=""/>
        <dsp:cNvSpPr/>
      </dsp:nvSpPr>
      <dsp:spPr>
        <a:xfrm>
          <a:off x="4242315" y="3176728"/>
          <a:ext cx="1351061" cy="878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050" kern="1200" dirty="0" smtClean="0"/>
            <a:t>Evidensbaserat praktik i samverkan socialtjänst/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050" kern="1200" dirty="0" smtClean="0"/>
            <a:t>sjukvård </a:t>
          </a:r>
          <a:endParaRPr lang="sv-SE" sz="1050" kern="1200" dirty="0"/>
        </a:p>
      </dsp:txBody>
      <dsp:txXfrm>
        <a:off x="4242315" y="3176728"/>
        <a:ext cx="1351061" cy="878190"/>
      </dsp:txXfrm>
    </dsp:sp>
    <dsp:sp modelId="{7A896812-733B-4FA9-A027-0291BCEABA43}">
      <dsp:nvSpPr>
        <dsp:cNvPr id="0" name=""/>
        <dsp:cNvSpPr/>
      </dsp:nvSpPr>
      <dsp:spPr>
        <a:xfrm>
          <a:off x="2131058" y="440742"/>
          <a:ext cx="3510283" cy="3510283"/>
        </a:xfrm>
        <a:custGeom>
          <a:avLst/>
          <a:gdLst/>
          <a:ahLst/>
          <a:cxnLst/>
          <a:rect l="0" t="0" r="0" b="0"/>
          <a:pathLst>
            <a:path>
              <a:moveTo>
                <a:pt x="1970754" y="3496989"/>
              </a:moveTo>
              <a:arcTo wR="1755141" hR="1755141" stAng="4976615" swAng="84677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AFC326-53D8-40CC-8DA7-FA29451ED01D}">
      <dsp:nvSpPr>
        <dsp:cNvPr id="0" name=""/>
        <dsp:cNvSpPr/>
      </dsp:nvSpPr>
      <dsp:spPr>
        <a:xfrm>
          <a:off x="2179022" y="3176728"/>
          <a:ext cx="1351061" cy="878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200" kern="1200" dirty="0" smtClean="0"/>
            <a:t>God vård i samverkan kring  sjuka äldre</a:t>
          </a:r>
          <a:endParaRPr lang="sv-SE" sz="1200" kern="1200" dirty="0"/>
        </a:p>
      </dsp:txBody>
      <dsp:txXfrm>
        <a:off x="2179022" y="3176728"/>
        <a:ext cx="1351061" cy="878190"/>
      </dsp:txXfrm>
    </dsp:sp>
    <dsp:sp modelId="{300296E5-1B0D-4139-BFF2-2274C101DC9D}">
      <dsp:nvSpPr>
        <dsp:cNvPr id="0" name=""/>
        <dsp:cNvSpPr/>
      </dsp:nvSpPr>
      <dsp:spPr>
        <a:xfrm>
          <a:off x="2131058" y="440742"/>
          <a:ext cx="3510283" cy="3510283"/>
        </a:xfrm>
        <a:custGeom>
          <a:avLst/>
          <a:gdLst/>
          <a:ahLst/>
          <a:cxnLst/>
          <a:rect l="0" t="0" r="0" b="0"/>
          <a:pathLst>
            <a:path>
              <a:moveTo>
                <a:pt x="186287" y="2542047"/>
              </a:moveTo>
              <a:arcTo wR="1755141" hR="1755141" stAng="9201755" swAng="136034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23336E-44CA-4B35-99DC-D715C17AEB17}">
      <dsp:nvSpPr>
        <dsp:cNvPr id="0" name=""/>
        <dsp:cNvSpPr/>
      </dsp:nvSpPr>
      <dsp:spPr>
        <a:xfrm>
          <a:off x="1541430" y="1214420"/>
          <a:ext cx="1351061" cy="878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100" kern="1200" dirty="0" smtClean="0"/>
            <a:t>Uppföljning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100" kern="1200" dirty="0" smtClean="0"/>
            <a:t>Analys</a:t>
          </a:r>
          <a:endParaRPr lang="sv-SE" sz="1100" kern="1200" dirty="0"/>
        </a:p>
      </dsp:txBody>
      <dsp:txXfrm>
        <a:off x="1541430" y="1214420"/>
        <a:ext cx="1351061" cy="878190"/>
      </dsp:txXfrm>
    </dsp:sp>
    <dsp:sp modelId="{F00CAFF3-0842-4257-B3D6-0FD75C4F664C}">
      <dsp:nvSpPr>
        <dsp:cNvPr id="0" name=""/>
        <dsp:cNvSpPr/>
      </dsp:nvSpPr>
      <dsp:spPr>
        <a:xfrm>
          <a:off x="2131058" y="440742"/>
          <a:ext cx="3510283" cy="3510283"/>
        </a:xfrm>
        <a:custGeom>
          <a:avLst/>
          <a:gdLst/>
          <a:ahLst/>
          <a:cxnLst/>
          <a:rect l="0" t="0" r="0" b="0"/>
          <a:pathLst>
            <a:path>
              <a:moveTo>
                <a:pt x="422090" y="613433"/>
              </a:moveTo>
              <a:arcTo wR="1755141" hR="1755141" stAng="13234729" swAng="121234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20961-8B97-408B-BBA2-2F4CD5479D74}" type="datetimeFigureOut">
              <a:rPr lang="sv-SE" smtClean="0"/>
              <a:pPr/>
              <a:t>2012-04-10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E5B47-FA3E-4984-9A4F-893B0CC2A81E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>
          <a:xfrm>
            <a:off x="8494713" y="6297613"/>
            <a:ext cx="533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9456C-DAB5-48D9-B94B-F4BA84D0EA1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495675" y="6307138"/>
            <a:ext cx="496252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>
          <a:xfrm>
            <a:off x="8494713" y="6297613"/>
            <a:ext cx="533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5A720-FC24-4C36-B518-05B9622EB81F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495675" y="6307138"/>
            <a:ext cx="496252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>
          <a:xfrm>
            <a:off x="8494713" y="6297613"/>
            <a:ext cx="533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DE231-C046-4DCF-B6BD-BBE6CC9ED6C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495675" y="6307138"/>
            <a:ext cx="496252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>
          <a:xfrm>
            <a:off x="8494713" y="6297613"/>
            <a:ext cx="533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C62FF-1009-4627-AA12-7FA7F8867FF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495675" y="6307138"/>
            <a:ext cx="496252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>
          <a:xfrm>
            <a:off x="8494713" y="6297613"/>
            <a:ext cx="533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61EC9-3E16-422A-9162-E1F31877EA3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495675" y="6307138"/>
            <a:ext cx="496252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0"/>
          </p:nvPr>
        </p:nvSpPr>
        <p:spPr>
          <a:xfrm>
            <a:off x="8494713" y="6297613"/>
            <a:ext cx="533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23EC9-057F-4EB7-98E2-7CF7D17E4B2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3495675" y="6307138"/>
            <a:ext cx="496252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0"/>
          </p:nvPr>
        </p:nvSpPr>
        <p:spPr>
          <a:xfrm>
            <a:off x="8494713" y="6297613"/>
            <a:ext cx="533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D79CB-8797-4A05-BA98-500A1DCCBD1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>
          <a:xfrm>
            <a:off x="3495675" y="6307138"/>
            <a:ext cx="496252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>
          <a:xfrm>
            <a:off x="8494713" y="6297613"/>
            <a:ext cx="533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CE2E3-C53B-443D-AC04-FD7F286C9D9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3495675" y="6307138"/>
            <a:ext cx="496252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0"/>
          </p:nvPr>
        </p:nvSpPr>
        <p:spPr>
          <a:xfrm>
            <a:off x="8494713" y="6297613"/>
            <a:ext cx="533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D2672-3987-44C6-95E0-1A98D54F185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>
          <a:xfrm>
            <a:off x="3495675" y="6307138"/>
            <a:ext cx="496252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0"/>
          </p:nvPr>
        </p:nvSpPr>
        <p:spPr>
          <a:xfrm>
            <a:off x="8494713" y="6297613"/>
            <a:ext cx="533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2F647-AEB6-4089-AF7E-4AC74BC2598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3495675" y="6307138"/>
            <a:ext cx="496252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0"/>
          </p:nvPr>
        </p:nvSpPr>
        <p:spPr>
          <a:xfrm>
            <a:off x="8494713" y="6297613"/>
            <a:ext cx="533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849B8-5852-4B44-8FD1-37EC04B56B0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3495675" y="6307138"/>
            <a:ext cx="496252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redigera rubrikbakgrunden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redigera textbakgrunden</a:t>
            </a:r>
          </a:p>
          <a:p>
            <a:pPr lvl="1"/>
            <a:r>
              <a:rPr lang="sv-SE" smtClean="0"/>
              <a:t>Andra nivån</a:t>
            </a:r>
          </a:p>
          <a:p>
            <a:pPr lvl="2"/>
            <a:r>
              <a:rPr lang="sv-SE" smtClean="0"/>
              <a:t>Tredje nivån</a:t>
            </a:r>
          </a:p>
          <a:p>
            <a:pPr lvl="3"/>
            <a:r>
              <a:rPr lang="sv-SE" smtClean="0"/>
              <a:t>Fjärde nivån</a:t>
            </a:r>
          </a:p>
          <a:p>
            <a:pPr lvl="4"/>
            <a:r>
              <a:rPr lang="sv-SE" smtClean="0"/>
              <a:t>Femte nivån</a:t>
            </a:r>
          </a:p>
        </p:txBody>
      </p:sp>
      <p:pic>
        <p:nvPicPr>
          <p:cNvPr id="1028" name="Picture 7" descr="K:\Logotyper\Logo jpg-format Word etc\Kommunförbundet Skåne\Kfsk-logo_v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80138"/>
            <a:ext cx="3276600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AutoShape 8"/>
          <p:cNvSpPr>
            <a:spLocks noChangeArrowheads="1"/>
          </p:cNvSpPr>
          <p:nvPr/>
        </p:nvSpPr>
        <p:spPr bwMode="auto">
          <a:xfrm>
            <a:off x="228600" y="-152400"/>
            <a:ext cx="9067800" cy="6361113"/>
          </a:xfrm>
          <a:prstGeom prst="roundRect">
            <a:avLst>
              <a:gd name="adj" fmla="val 1954"/>
            </a:avLst>
          </a:prstGeom>
          <a:noFill/>
          <a:ln w="12700">
            <a:solidFill>
              <a:srgbClr val="DC001A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sv-SE"/>
          </a:p>
        </p:txBody>
      </p:sp>
      <p:pic>
        <p:nvPicPr>
          <p:cNvPr id="1030" name="Bildobjekt 7" descr="Logo_Regionen.gif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82000" y="6264275"/>
            <a:ext cx="5524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200" dirty="0" smtClean="0"/>
              <a:t/>
            </a:r>
            <a:br>
              <a:rPr lang="sv-SE" sz="3200" dirty="0" smtClean="0"/>
            </a:br>
            <a:r>
              <a:rPr lang="sv-SE" sz="3200" dirty="0" smtClean="0"/>
              <a:t>Nyckelord: systematisk uppföljning, forskningsbasering, brukarorientering, samverkan, aktivt medarbetarskap</a:t>
            </a:r>
            <a:endParaRPr lang="sv-SE" sz="3200" dirty="0"/>
          </a:p>
        </p:txBody>
      </p:sp>
      <p:pic>
        <p:nvPicPr>
          <p:cNvPr id="4" name="Platshållare för innehåll 3" descr="Evidensbaserad prakti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09812" y="3154680"/>
            <a:ext cx="4238610" cy="2770823"/>
          </a:xfrm>
        </p:spPr>
      </p:pic>
      <p:sp>
        <p:nvSpPr>
          <p:cNvPr id="5" name="textruta 4"/>
          <p:cNvSpPr txBox="1"/>
          <p:nvPr/>
        </p:nvSpPr>
        <p:spPr>
          <a:xfrm>
            <a:off x="5234940" y="6526530"/>
            <a:ext cx="292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Christer Neleryd 2012</a:t>
            </a:r>
            <a:endParaRPr lang="sv-S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2800" b="1" dirty="0" smtClean="0"/>
              <a:t>Modell för framtida stödstruktur evidensbaserad praktik</a:t>
            </a:r>
            <a:endParaRPr lang="sv-SE" sz="2800" b="1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</p:nvPr>
        </p:nvGraphicFramePr>
        <p:xfrm>
          <a:off x="685800" y="1981200"/>
          <a:ext cx="7772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ruta 4"/>
          <p:cNvSpPr txBox="1"/>
          <p:nvPr/>
        </p:nvSpPr>
        <p:spPr>
          <a:xfrm>
            <a:off x="5360670" y="629793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Christer Neleryd 2012</a:t>
            </a:r>
            <a:endParaRPr lang="sv-S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fsk_ny_logotype och Reg Skåne">
  <a:themeElements>
    <a:clrScheme name="Standardformgivning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formgivn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Kfsk_ny_logotype och Reg Skåne</Template>
  <TotalTime>1063</TotalTime>
  <Words>41</Words>
  <Application>Microsoft Office PowerPoint</Application>
  <PresentationFormat>Bildspel på skärmen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3" baseType="lpstr">
      <vt:lpstr>Kfsk_ny_logotype och Reg Skåne</vt:lpstr>
      <vt:lpstr> Nyckelord: systematisk uppföljning, forskningsbasering, brukarorientering, samverkan, aktivt medarbetarskap</vt:lpstr>
      <vt:lpstr>Modell för framtida stödstruktur evidensbaserad praktik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Christer Neleryd</dc:creator>
  <cp:lastModifiedBy>Christer Neleryd</cp:lastModifiedBy>
  <cp:revision>255</cp:revision>
  <dcterms:created xsi:type="dcterms:W3CDTF">2011-03-22T14:58:56Z</dcterms:created>
  <dcterms:modified xsi:type="dcterms:W3CDTF">2012-04-10T13:42:22Z</dcterms:modified>
</cp:coreProperties>
</file>