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0d07ed7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0d07ed7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1fe44b26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1fe44b26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fe44b2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fe44b2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fe44b26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fe44b26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fe44b2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fe44b2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fe44b26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fe44b26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fe44b26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fe44b26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fe44b26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fe44b26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fe44b26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fe44b26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Room Booking with Razorpay Integration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Spring Boot</a:t>
            </a:r>
            <a:r>
              <a:rPr lang="en">
                <a:solidFill>
                  <a:srgbClr val="D9D9D9"/>
                </a:solidFill>
              </a:rPr>
              <a:t> project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93825" y="3528375"/>
            <a:ext cx="350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Done by,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Gnana Sarathy 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Jerry Oswin 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21800" y="2012675"/>
            <a:ext cx="597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THANK YOU</a:t>
            </a:r>
            <a:endParaRPr sz="4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2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3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web application built on top of </a:t>
            </a:r>
            <a:r>
              <a:rPr lang="en">
                <a:solidFill>
                  <a:srgbClr val="FFFFFF"/>
                </a:solidFill>
              </a:rPr>
              <a:t>Spring Boot</a:t>
            </a:r>
            <a:r>
              <a:rPr lang="en">
                <a:solidFill>
                  <a:srgbClr val="FFFFFF"/>
                </a:solidFill>
              </a:rPr>
              <a:t> for training room booking with payment gateway implemented using Razorpay.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Web application consists of a dashboard showing </a:t>
            </a:r>
            <a:r>
              <a:rPr lang="en">
                <a:solidFill>
                  <a:srgbClr val="FFFFFF"/>
                </a:solidFill>
              </a:rPr>
              <a:t>the</a:t>
            </a:r>
            <a:r>
              <a:rPr lang="en">
                <a:solidFill>
                  <a:srgbClr val="FFFFFF"/>
                </a:solidFill>
              </a:rPr>
              <a:t> list of all training rooms with their details.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Status of the training room will be displayed in the next page by its availability.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a training room is available, the user can enter the name and required hours to book a training room, If not, the user is notified that the current training room is occupied.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Once the user enters the details, the user can pay the total amount calculated based on the hours.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Once the payment is done using Razorpay the Training room will be allocated to the respective user.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of project:-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Github:-</a:t>
            </a:r>
            <a:endParaRPr b="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https://bitbucket.org/gnana_sarathy/sirius-2022/src/master/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Link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Video</a:t>
            </a:r>
            <a:r>
              <a:rPr lang="en">
                <a:solidFill>
                  <a:srgbClr val="D9D9D9"/>
                </a:solidFill>
              </a:rPr>
              <a:t> Link:-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https://drive.google.com/drive/folders/1Tr6gKVwDJvWmYznlmey9WOm8tQagSs_d?usp=sharing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Screenshots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6" y="53250"/>
            <a:ext cx="8625224" cy="50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23600" y="11520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Room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-2899" r="2900" t="0"/>
          <a:stretch/>
        </p:blipFill>
        <p:spPr>
          <a:xfrm>
            <a:off x="16525" y="1152475"/>
            <a:ext cx="4428652" cy="27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50" y="1103937"/>
            <a:ext cx="4428652" cy="283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</a:t>
            </a:r>
            <a:r>
              <a:rPr lang="en"/>
              <a:t>Confirmation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25" y="1017725"/>
            <a:ext cx="7391150" cy="39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22425" y="1557125"/>
            <a:ext cx="84099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4100"/>
            <a:ext cx="3929001" cy="22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700" y="1359125"/>
            <a:ext cx="4058476" cy="2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Status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31925" y="1515800"/>
            <a:ext cx="86004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" y="1474700"/>
            <a:ext cx="4433802" cy="25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27" y="1515800"/>
            <a:ext cx="4362875" cy="25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