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9" r:id="rId4"/>
    <p:sldId id="274" r:id="rId5"/>
    <p:sldId id="293" r:id="rId6"/>
    <p:sldId id="294" r:id="rId7"/>
    <p:sldId id="295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1" r:id="rId27"/>
    <p:sldId id="270" r:id="rId28"/>
  </p:sldIdLst>
  <p:sldSz cx="9144000" cy="5143500" type="screen16x9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08서울남산체 B" pitchFamily="18" charset="-127"/>
      <p:regular r:id="rId32"/>
    </p:embeddedFont>
    <p:embeddedFont>
      <p:font typeface="08서울남산체 EB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4D"/>
    <a:srgbClr val="F2C008"/>
    <a:srgbClr val="FFA833"/>
    <a:srgbClr val="DBD600"/>
    <a:srgbClr val="FEF690"/>
    <a:srgbClr val="1C42E4"/>
    <a:srgbClr val="0066FF"/>
    <a:srgbClr val="FFFF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91" d="100"/>
          <a:sy n="91" d="100"/>
        </p:scale>
        <p:origin x="-22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"/>
  <c:chart>
    <c:autoTitleDeleted val="1"/>
    <c:plotArea>
      <c:layout>
        <c:manualLayout>
          <c:layoutTarget val="inner"/>
          <c:xMode val="edge"/>
          <c:yMode val="edge"/>
          <c:x val="0.19734518477285296"/>
          <c:y val="7.4089328827962236E-2"/>
          <c:w val="0.6255928828420777"/>
          <c:h val="0.929452283079656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spPr>
              <a:solidFill>
                <a:srgbClr val="FFA833"/>
              </a:solidFill>
            </c:spPr>
          </c:dPt>
          <c:dPt>
            <c:idx val="1"/>
            <c:spPr>
              <a:solidFill>
                <a:srgbClr val="DBD600"/>
              </a:solidFill>
            </c:spPr>
          </c:dPt>
          <c:dPt>
            <c:idx val="2"/>
            <c:spPr>
              <a:solidFill>
                <a:srgbClr val="FDF04D"/>
              </a:solidFill>
            </c:spPr>
          </c:dPt>
          <c:dPt>
            <c:idx val="3"/>
            <c:spPr>
              <a:solidFill>
                <a:srgbClr val="FEF690"/>
              </a:solidFill>
            </c:spPr>
          </c:dPt>
          <c:cat>
            <c:strRef>
              <c:f>Sheet1!$A$2:$A$6</c:f>
              <c:strCache>
                <c:ptCount val="5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60</c:v>
                </c:pt>
                <c:pt idx="4">
                  <c:v>15</c:v>
                </c:pt>
              </c:numCache>
            </c:numRef>
          </c:val>
        </c:ser>
        <c:firstSliceAng val="66"/>
        <c:holeSize val="70"/>
      </c:doughnut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E3420-73D1-4F59-877F-4EF187F795F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9CE6A-E857-448D-BB54-0EE4982C69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9CE6A-E857-448D-BB54-0EE4982C69E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D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CDA-F50E-4252-A21E-BE835B0ED1B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B3DB-8586-4356-A5B0-6AC1BCDD0D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84168" y="195486"/>
            <a:ext cx="2747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rgbClr val="FDF04D"/>
                </a:solidFill>
                <a:latin typeface="a드림고딕3" pitchFamily="18" charset="-127"/>
                <a:ea typeface="a드림고딕3" pitchFamily="18" charset="-127"/>
              </a:rPr>
              <a:t>당신의 발표는</a:t>
            </a:r>
            <a:endParaRPr lang="en-US" altLang="ko-KR" sz="3000" b="1" dirty="0" smtClean="0">
              <a:solidFill>
                <a:srgbClr val="FDF04D"/>
              </a:solidFill>
              <a:latin typeface="a드림고딕3" pitchFamily="18" charset="-127"/>
              <a:ea typeface="a드림고딕3" pitchFamily="18" charset="-127"/>
            </a:endParaRPr>
          </a:p>
          <a:p>
            <a:pPr algn="r"/>
            <a:r>
              <a:rPr lang="ko-KR" altLang="en-US" sz="3000" b="1" dirty="0" smtClean="0">
                <a:solidFill>
                  <a:srgbClr val="FDF04D"/>
                </a:solidFill>
                <a:latin typeface="a드림고딕3" pitchFamily="18" charset="-127"/>
                <a:ea typeface="a드림고딕3" pitchFamily="18" charset="-127"/>
              </a:rPr>
              <a:t>제목이 뭔가요</a:t>
            </a:r>
            <a:r>
              <a:rPr lang="en-US" altLang="ko-KR" sz="3000" b="1" dirty="0" smtClean="0">
                <a:solidFill>
                  <a:srgbClr val="FDF04D"/>
                </a:solidFill>
                <a:latin typeface="a드림고딕3" pitchFamily="18" charset="-127"/>
                <a:ea typeface="a드림고딕3" pitchFamily="18" charset="-127"/>
              </a:rPr>
              <a:t>?</a:t>
            </a:r>
            <a:endParaRPr lang="ko-KR" altLang="en-US" sz="3000" b="1" dirty="0">
              <a:solidFill>
                <a:srgbClr val="FDF04D"/>
              </a:solidFill>
              <a:latin typeface="a드림고딕3" pitchFamily="18" charset="-127"/>
              <a:ea typeface="a드림고딕3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275606"/>
            <a:ext cx="3456384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134761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DF04D"/>
                </a:solidFill>
                <a:latin typeface="a드림고딕1" pitchFamily="18" charset="-127"/>
                <a:ea typeface="a드림고딕1" pitchFamily="18" charset="-127"/>
              </a:rPr>
              <a:t>부제목을 입력해주세요</a:t>
            </a:r>
            <a:endParaRPr lang="ko-KR" altLang="en-US" dirty="0">
              <a:solidFill>
                <a:srgbClr val="FDF04D"/>
              </a:solidFill>
              <a:latin typeface="a드림고딕1" pitchFamily="18" charset="-127"/>
              <a:ea typeface="a드림고딕1" pitchFamily="18" charset="-127"/>
            </a:endParaRPr>
          </a:p>
        </p:txBody>
      </p:sp>
      <p:pic>
        <p:nvPicPr>
          <p:cNvPr id="12" name="그림 11" descr="바탕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444395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 이정용 ｜ 박지은 ｜ 김현진 </a:t>
            </a:r>
            <a:endParaRPr lang="ko-KR" altLang="en-US" sz="24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3" name="그림 12" descr="4Mov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9" y="1212309"/>
            <a:ext cx="6840759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5" name="그림 14" descr="41Mymov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6233726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42MovieDAO_기본정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6696744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43MovieDAO_메서드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415808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44MovieDAO_메서드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213370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5FrameMovieSel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6768751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2" name="그림 11" descr="62FrameMovieInfo_정보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00341"/>
            <a:ext cx="7668344" cy="2088232"/>
          </a:xfrm>
          <a:prstGeom prst="rect">
            <a:avLst/>
          </a:prstGeom>
        </p:spPr>
      </p:pic>
      <p:pic>
        <p:nvPicPr>
          <p:cNvPr id="13" name="그림 12" descr="61FrameMovieInfo_생성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212309"/>
            <a:ext cx="2865368" cy="2133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71FrameRserve_시간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1212309"/>
            <a:ext cx="7596336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72FrameRserve_좌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246472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2" name="그림 11" descr="73FrameRserve_예매정보중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488831" cy="23762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339502"/>
            <a:ext cx="9144000" cy="3960440"/>
            <a:chOff x="0" y="339502"/>
            <a:chExt cx="9144000" cy="3960440"/>
          </a:xfrm>
        </p:grpSpPr>
        <p:sp>
          <p:nvSpPr>
            <p:cNvPr id="12" name="타원 11"/>
            <p:cNvSpPr/>
            <p:nvPr/>
          </p:nvSpPr>
          <p:spPr>
            <a:xfrm>
              <a:off x="4283968" y="2211710"/>
              <a:ext cx="720080" cy="720080"/>
            </a:xfrm>
            <a:prstGeom prst="ellipse">
              <a:avLst/>
            </a:prstGeom>
            <a:solidFill>
              <a:srgbClr val="FDF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03648" y="2211710"/>
              <a:ext cx="720080" cy="720080"/>
            </a:xfrm>
            <a:prstGeom prst="ellipse">
              <a:avLst/>
            </a:prstGeom>
            <a:solidFill>
              <a:srgbClr val="FDF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210648" y="2211710"/>
              <a:ext cx="720080" cy="720080"/>
            </a:xfrm>
            <a:prstGeom prst="ellipse">
              <a:avLst/>
            </a:prstGeom>
            <a:solidFill>
              <a:srgbClr val="FDF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5616" y="305664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1. </a:t>
              </a:r>
              <a:r>
                <a:rPr lang="ko-KR" altLang="en-US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시연</a:t>
              </a:r>
              <a:r>
                <a:rPr lang="en-US" altLang="ko-KR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 </a:t>
              </a:r>
              <a:endParaRPr lang="ko-KR" altLang="en-US" sz="2800" dirty="0">
                <a:solidFill>
                  <a:srgbClr val="F2C008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5896" y="3056642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2. </a:t>
              </a:r>
              <a:r>
                <a:rPr lang="ko-KR" altLang="en-US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 구성 소개</a:t>
              </a:r>
              <a:endParaRPr lang="ko-KR" altLang="en-US" sz="2800" dirty="0">
                <a:solidFill>
                  <a:srgbClr val="F2C008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2240" y="3056642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3. </a:t>
              </a:r>
              <a:r>
                <a:rPr lang="ko-KR" altLang="en-US" sz="2800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질의문답</a:t>
              </a:r>
              <a:endParaRPr lang="ko-KR" altLang="en-US" sz="2800" dirty="0">
                <a:solidFill>
                  <a:srgbClr val="F2C008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0352" y="339502"/>
              <a:ext cx="1167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FDF04D"/>
                  </a:solidFill>
                  <a:latin typeface="08서울남산체 EB" pitchFamily="18" charset="-127"/>
                  <a:ea typeface="08서울남산체 EB" pitchFamily="18" charset="-127"/>
                </a:rPr>
                <a:t>목 차</a:t>
              </a:r>
              <a:endParaRPr lang="ko-KR" altLang="en-US" sz="3600" b="1" dirty="0">
                <a:solidFill>
                  <a:srgbClr val="FDF04D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96336" y="987574"/>
              <a:ext cx="1440160" cy="72008"/>
            </a:xfrm>
            <a:prstGeom prst="rect">
              <a:avLst/>
            </a:prstGeom>
            <a:solidFill>
              <a:srgbClr val="FDF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2571750"/>
              <a:ext cx="9144000" cy="72008"/>
            </a:xfrm>
            <a:prstGeom prst="rect">
              <a:avLst/>
            </a:prstGeom>
            <a:solidFill>
              <a:srgbClr val="FDF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20" y="3653611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    패키지</a:t>
              </a:r>
              <a:r>
                <a:rPr lang="en-US" altLang="ko-KR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(4</a:t>
              </a:r>
              <a:r>
                <a:rPr lang="ko-KR" altLang="en-US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개</a:t>
              </a:r>
              <a:r>
                <a:rPr lang="en-US" altLang="ko-KR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    </a:t>
              </a:r>
              <a:r>
                <a:rPr lang="ko-KR" altLang="en-US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클래스</a:t>
              </a:r>
              <a:r>
                <a:rPr lang="en-US" altLang="ko-KR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(13</a:t>
              </a:r>
              <a:r>
                <a:rPr lang="ko-KR" altLang="en-US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개</a:t>
              </a:r>
              <a:r>
                <a:rPr lang="en-US" altLang="ko-KR" dirty="0" smtClean="0">
                  <a:solidFill>
                    <a:srgbClr val="F2C008"/>
                  </a:solidFill>
                  <a:latin typeface="08서울남산체 EB" pitchFamily="18" charset="-127"/>
                  <a:ea typeface="08서울남산체 EB" pitchFamily="18" charset="-127"/>
                </a:rPr>
                <a:t>)</a:t>
              </a:r>
              <a:endParaRPr lang="ko-KR" altLang="en-US" dirty="0">
                <a:solidFill>
                  <a:srgbClr val="F2C008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74FrameRserve_결제버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144395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81FrameMovieConfirm_포스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920880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82FrameMovieConfirm_최종확인버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416824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91FrameMovieReview_완료버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818" y="1212309"/>
            <a:ext cx="7644638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91FrameMovieReview_후기작성 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632848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93FrameReviewRe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632848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5345" y="123478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3.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 질의문답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860381"/>
            <a:ext cx="813690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Q &amp; A</a:t>
            </a:r>
            <a:endParaRPr lang="ko-KR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바탕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itchFamily="18" charset="-127"/>
              <a:ea typeface="08서울남산체 EB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55776" y="1059582"/>
            <a:ext cx="3888432" cy="3888432"/>
            <a:chOff x="2555776" y="1059582"/>
            <a:chExt cx="3888432" cy="3888432"/>
          </a:xfrm>
        </p:grpSpPr>
        <p:sp>
          <p:nvSpPr>
            <p:cNvPr id="14" name="TextBox 13"/>
            <p:cNvSpPr txBox="1"/>
            <p:nvPr/>
          </p:nvSpPr>
          <p:spPr>
            <a:xfrm>
              <a:off x="2555776" y="1059582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감사합니다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5776" y="1851670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MSG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5776" y="2355726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이정용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5776" y="2931790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박지은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5776" y="3506113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김현진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5776" y="4301683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Thank you!</a:t>
              </a:r>
              <a:endParaRPr lang="ko-KR" altLang="en-US" sz="36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른쪽 화살표 22"/>
          <p:cNvSpPr/>
          <p:nvPr/>
        </p:nvSpPr>
        <p:spPr>
          <a:xfrm>
            <a:off x="4860032" y="2652469"/>
            <a:ext cx="504056" cy="288032"/>
          </a:xfrm>
          <a:prstGeom prst="rightArrow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aphicFrame>
        <p:nvGraphicFramePr>
          <p:cNvPr id="28" name="차트 27"/>
          <p:cNvGraphicFramePr/>
          <p:nvPr/>
        </p:nvGraphicFramePr>
        <p:xfrm>
          <a:off x="5004048" y="1140301"/>
          <a:ext cx="370790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7544" y="37325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17.04.21(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발표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3815" y="2508453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진행 비율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67544" y="1068293"/>
            <a:ext cx="7776864" cy="1512168"/>
            <a:chOff x="467544" y="1131590"/>
            <a:chExt cx="7776864" cy="1512168"/>
          </a:xfrm>
        </p:grpSpPr>
        <p:sp>
          <p:nvSpPr>
            <p:cNvPr id="35" name="직사각형 34"/>
            <p:cNvSpPr/>
            <p:nvPr/>
          </p:nvSpPr>
          <p:spPr>
            <a:xfrm>
              <a:off x="467544" y="113159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17.04.15(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토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)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아이디어 회의 및 주제선정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96336" y="2366759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08서울남산체 B" pitchFamily="18" charset="-127"/>
                  <a:ea typeface="08서울남산체 B" pitchFamily="18" charset="-127"/>
                </a:rPr>
                <a:t>15</a:t>
              </a:r>
              <a:r>
                <a:rPr lang="ko-KR" altLang="en-US" sz="1200" dirty="0" smtClean="0">
                  <a:latin typeface="08서울남산체 B" pitchFamily="18" charset="-127"/>
                  <a:ea typeface="08서울남산체 B" pitchFamily="18" charset="-127"/>
                </a:rPr>
                <a:t>일</a:t>
              </a:r>
              <a:endParaRPr lang="ko-KR" altLang="en-US" sz="1200" dirty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7544" y="1500341"/>
            <a:ext cx="8064896" cy="1584176"/>
            <a:chOff x="467544" y="1563638"/>
            <a:chExt cx="8064896" cy="1584176"/>
          </a:xfrm>
        </p:grpSpPr>
        <p:sp>
          <p:nvSpPr>
            <p:cNvPr id="38" name="직사각형 37"/>
            <p:cNvSpPr/>
            <p:nvPr/>
          </p:nvSpPr>
          <p:spPr>
            <a:xfrm>
              <a:off x="467544" y="1563638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17.04.16(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):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기획안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 작성 및 관련 정보 탐색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6336" y="2870815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08서울남산체 B" pitchFamily="18" charset="-127"/>
                  <a:ea typeface="08서울남산체 B" pitchFamily="18" charset="-127"/>
                </a:rPr>
                <a:t>16</a:t>
              </a:r>
              <a:r>
                <a:rPr lang="ko-KR" altLang="en-US" sz="1200" dirty="0" smtClean="0">
                  <a:latin typeface="08서울남산체 B" pitchFamily="18" charset="-127"/>
                  <a:ea typeface="08서울남산체 B" pitchFamily="18" charset="-127"/>
                </a:rPr>
                <a:t>일</a:t>
              </a:r>
              <a:endParaRPr lang="ko-KR" altLang="en-US" sz="1200" dirty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7544" y="2004397"/>
            <a:ext cx="7776864" cy="1573143"/>
            <a:chOff x="467544" y="2067694"/>
            <a:chExt cx="7776864" cy="1573143"/>
          </a:xfrm>
        </p:grpSpPr>
        <p:sp>
          <p:nvSpPr>
            <p:cNvPr id="39" name="직사각형 38"/>
            <p:cNvSpPr/>
            <p:nvPr/>
          </p:nvSpPr>
          <p:spPr>
            <a:xfrm>
              <a:off x="467544" y="2067694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17.04.17(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월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):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역할 분담 및 소스 틀 구성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08304" y="3363838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08서울남산체 B" pitchFamily="18" charset="-127"/>
                  <a:ea typeface="08서울남산체 B" pitchFamily="18" charset="-127"/>
                </a:rPr>
                <a:t>17</a:t>
              </a:r>
              <a:r>
                <a:rPr lang="ko-KR" altLang="en-US" sz="1200" dirty="0" smtClean="0">
                  <a:latin typeface="08서울남산체 B" pitchFamily="18" charset="-127"/>
                  <a:ea typeface="08서울남산체 B" pitchFamily="18" charset="-127"/>
                </a:rPr>
                <a:t>일</a:t>
              </a:r>
              <a:endParaRPr lang="ko-KR" altLang="en-US" sz="1200" dirty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23528" y="1860381"/>
            <a:ext cx="6264696" cy="1368152"/>
            <a:chOff x="323528" y="1923678"/>
            <a:chExt cx="6264696" cy="1368152"/>
          </a:xfrm>
        </p:grpSpPr>
        <p:grpSp>
          <p:nvGrpSpPr>
            <p:cNvPr id="45" name="그룹 44"/>
            <p:cNvGrpSpPr/>
            <p:nvPr/>
          </p:nvGrpSpPr>
          <p:grpSpPr>
            <a:xfrm>
              <a:off x="323528" y="2562458"/>
              <a:ext cx="3816424" cy="729372"/>
              <a:chOff x="323528" y="2562458"/>
              <a:chExt cx="3816424" cy="72937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67544" y="2562458"/>
                <a:ext cx="1368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17.04.18(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화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)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23528" y="2922498"/>
                <a:ext cx="15841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      ~  19(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수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)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547664" y="2715766"/>
                <a:ext cx="25922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  : 	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08서울남산체 B" pitchFamily="18" charset="-127"/>
                    <a:ea typeface="08서울남산체 B" pitchFamily="18" charset="-127"/>
                  </a:rPr>
                  <a:t>소스 작성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24128" y="192367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08서울남산체 B" pitchFamily="18" charset="-127"/>
                  <a:ea typeface="08서울남산체 B" pitchFamily="18" charset="-127"/>
                </a:rPr>
                <a:t>18,19 </a:t>
              </a:r>
              <a:r>
                <a:rPr lang="ko-KR" altLang="en-US" sz="1200" dirty="0" smtClean="0">
                  <a:latin typeface="08서울남산체 B" pitchFamily="18" charset="-127"/>
                  <a:ea typeface="08서울남산체 B" pitchFamily="18" charset="-127"/>
                </a:rPr>
                <a:t>일</a:t>
              </a:r>
              <a:endParaRPr lang="en-US" altLang="ko-KR" sz="1200" dirty="0" smtClean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67544" y="1860381"/>
            <a:ext cx="7632848" cy="1800200"/>
            <a:chOff x="467544" y="1923678"/>
            <a:chExt cx="7632848" cy="1800200"/>
          </a:xfrm>
        </p:grpSpPr>
        <p:sp>
          <p:nvSpPr>
            <p:cNvPr id="41" name="직사각형 40"/>
            <p:cNvSpPr/>
            <p:nvPr/>
          </p:nvSpPr>
          <p:spPr>
            <a:xfrm>
              <a:off x="467544" y="335454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17.04.20(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목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)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: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B" pitchFamily="18" charset="-127"/>
                  <a:ea typeface="08서울남산체 B" pitchFamily="18" charset="-127"/>
                </a:rPr>
                <a:t>소스 정리 및 발표 준비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08304" y="1923678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08서울남산체 B" pitchFamily="18" charset="-127"/>
                  <a:ea typeface="08서울남산체 B" pitchFamily="18" charset="-127"/>
                </a:rPr>
                <a:t>20</a:t>
              </a:r>
              <a:r>
                <a:rPr lang="ko-KR" altLang="en-US" sz="1200" dirty="0" smtClean="0">
                  <a:latin typeface="08서울남산체 B" pitchFamily="18" charset="-127"/>
                  <a:ea typeface="08서울남산체 B" pitchFamily="18" charset="-127"/>
                </a:rPr>
                <a:t>일</a:t>
              </a:r>
              <a:endParaRPr lang="en-US" altLang="ko-KR" sz="1200" dirty="0" smtClean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0281" y="123478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0.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개발 단계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1680" y="465998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초기화면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562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2562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3520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3520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281" y="123478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시연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6" y="465998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영화 선택 창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28" name="그림 27" descr="초기화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360" y="915566"/>
            <a:ext cx="3794400" cy="360495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67544" y="3867894"/>
            <a:ext cx="194421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영화고르기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8676" y="915566"/>
            <a:ext cx="3797780" cy="3600400"/>
          </a:xfrm>
          <a:prstGeom prst="rect">
            <a:avLst/>
          </a:prstGeom>
        </p:spPr>
      </p:pic>
      <p:pic>
        <p:nvPicPr>
          <p:cNvPr id="31" name="그림 30" descr="영화고르기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6849" y="915566"/>
            <a:ext cx="3789607" cy="36004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932040" y="4083918"/>
            <a:ext cx="11521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452320" y="4083918"/>
            <a:ext cx="11521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1680" y="465998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영화 상세 정보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562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2562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3520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3520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281" y="123478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시연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4659982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영화 선택 및 결제 창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0" name="그림 9" descr="영화상세정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960" y="915566"/>
            <a:ext cx="3793008" cy="3600400"/>
          </a:xfrm>
          <a:prstGeom prst="rect">
            <a:avLst/>
          </a:prstGeom>
        </p:spPr>
      </p:pic>
      <p:pic>
        <p:nvPicPr>
          <p:cNvPr id="11" name="그림 10" descr="영화예매하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3328" y="915566"/>
            <a:ext cx="3783128" cy="3600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59832" y="4083918"/>
            <a:ext cx="1152128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88224" y="1995686"/>
            <a:ext cx="1728192" cy="14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96136" y="2787774"/>
            <a:ext cx="5040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2320" y="4083918"/>
            <a:ext cx="1152128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최종결제창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915566"/>
            <a:ext cx="3819904" cy="360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1680" y="465998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리뷰 남기기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562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2562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3520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3520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281" y="123478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시연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6" y="465998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영화 선택 창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1" name="그림 10" descr="초기화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360" y="915566"/>
            <a:ext cx="3794400" cy="36049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39752" y="3867894"/>
            <a:ext cx="194421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리뷰넣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915966"/>
            <a:ext cx="3816424" cy="360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860032" y="2499742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60032" y="3291830"/>
            <a:ext cx="38164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84368" y="3579862"/>
            <a:ext cx="396000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12160" y="1923678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2562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2562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3520" y="780261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3520" y="4587974"/>
            <a:ext cx="3852936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281" y="123478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시연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pic>
        <p:nvPicPr>
          <p:cNvPr id="10" name="그림 9" descr="영화상세정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568" y="915566"/>
            <a:ext cx="3794400" cy="3600399"/>
          </a:xfrm>
          <a:prstGeom prst="rect">
            <a:avLst/>
          </a:prstGeom>
        </p:spPr>
      </p:pic>
      <p:pic>
        <p:nvPicPr>
          <p:cNvPr id="11" name="그림 10" descr="영화리뷰보기.PNG"/>
          <p:cNvPicPr>
            <a:picLocks noChangeAspect="1"/>
          </p:cNvPicPr>
          <p:nvPr/>
        </p:nvPicPr>
        <p:blipFill>
          <a:blip r:embed="rId4" cstate="print"/>
          <a:srcRect b="20834"/>
          <a:stretch>
            <a:fillRect/>
          </a:stretch>
        </p:blipFill>
        <p:spPr>
          <a:xfrm>
            <a:off x="4788024" y="1851670"/>
            <a:ext cx="3980966" cy="15841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95944" y="2571750"/>
            <a:ext cx="972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2" name="그림 11" descr="1프로젝트 클래스 설명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84317"/>
            <a:ext cx="2664296" cy="2592288"/>
          </a:xfrm>
          <a:prstGeom prst="rect">
            <a:avLst/>
          </a:prstGeom>
        </p:spPr>
      </p:pic>
      <p:pic>
        <p:nvPicPr>
          <p:cNvPr id="23" name="그림 22" descr="2m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284317"/>
            <a:ext cx="4351397" cy="123454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275606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0" y="2787774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1560" y="3291830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3579862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0281" y="12347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STEP 2.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itchFamily="18" charset="-127"/>
                <a:ea typeface="08서울남산체 EB" pitchFamily="18" charset="-127"/>
              </a:rPr>
              <a:t>구성 소개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048" y="852269"/>
            <a:ext cx="536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First.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패키지 이름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2" name="그림 11" descr="3Frame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12309"/>
            <a:ext cx="7596336" cy="23762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75656" y="35986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소스 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600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“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9601" y="3458680"/>
            <a:ext cx="502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itchFamily="18" charset="-127"/>
                <a:ea typeface="08서울남산체 B" pitchFamily="18" charset="-127"/>
              </a:rPr>
              <a:t>”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780261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587974"/>
            <a:ext cx="8208912" cy="72008"/>
          </a:xfrm>
          <a:prstGeom prst="rect">
            <a:avLst/>
          </a:prstGeom>
          <a:solidFill>
            <a:srgbClr val="FDF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395</Words>
  <Application>Microsoft Office PowerPoint</Application>
  <PresentationFormat>화면 슬라이드 쇼(16:9)</PresentationFormat>
  <Paragraphs>136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Arial</vt:lpstr>
      <vt:lpstr>a드림고딕3</vt:lpstr>
      <vt:lpstr>맑은 고딕</vt:lpstr>
      <vt:lpstr>a드림고딕1</vt:lpstr>
      <vt:lpstr>08서울남산체 B</vt:lpstr>
      <vt:lpstr>08서울남산체 EB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AO</dc:creator>
  <cp:lastModifiedBy>.</cp:lastModifiedBy>
  <cp:revision>85</cp:revision>
  <dcterms:created xsi:type="dcterms:W3CDTF">2015-12-12T18:10:39Z</dcterms:created>
  <dcterms:modified xsi:type="dcterms:W3CDTF">2017-04-20T12:53:21Z</dcterms:modified>
</cp:coreProperties>
</file>