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7" r:id="rId2"/>
    <p:sldId id="353" r:id="rId3"/>
    <p:sldId id="300" r:id="rId4"/>
    <p:sldId id="352" r:id="rId5"/>
    <p:sldId id="448" r:id="rId6"/>
    <p:sldId id="450" r:id="rId7"/>
    <p:sldId id="455" r:id="rId8"/>
    <p:sldId id="456" r:id="rId9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3A"/>
    <a:srgbClr val="F7F7F7"/>
    <a:srgbClr val="F5F5F5"/>
    <a:srgbClr val="F9F9F9"/>
    <a:srgbClr val="31C7C9"/>
    <a:srgbClr val="5AD6BE"/>
    <a:srgbClr val="FFFFFF"/>
    <a:srgbClr val="F8F8F8"/>
    <a:srgbClr val="77A3C1"/>
    <a:srgbClr val="81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7778" autoAdjust="0"/>
  </p:normalViewPr>
  <p:slideViewPr>
    <p:cSldViewPr snapToGrid="0" showGuides="1">
      <p:cViewPr varScale="1">
        <p:scale>
          <a:sx n="76" d="100"/>
          <a:sy n="76" d="100"/>
        </p:scale>
        <p:origin x="120" y="12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3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2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9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8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 rot="2700000">
            <a:off x="681829" y="1864125"/>
            <a:ext cx="2862343" cy="3006362"/>
            <a:chOff x="0" y="986971"/>
            <a:chExt cx="4615543" cy="4847774"/>
          </a:xfrm>
        </p:grpSpPr>
        <p:sp>
          <p:nvSpPr>
            <p:cNvPr id="60" name="矩形 5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1998748" y="1264908"/>
            <a:ext cx="4007454" cy="4209090"/>
            <a:chOff x="0" y="986971"/>
            <a:chExt cx="4615543" cy="4847774"/>
          </a:xfrm>
        </p:grpSpPr>
        <p:sp>
          <p:nvSpPr>
            <p:cNvPr id="21" name="矩形 20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blipFill dpi="0" rotWithShape="0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50000" sy="5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5182811" y="1190047"/>
            <a:ext cx="1486859" cy="1561670"/>
            <a:chOff x="0" y="986971"/>
            <a:chExt cx="4615543" cy="4847774"/>
          </a:xfrm>
        </p:grpSpPr>
        <p:sp>
          <p:nvSpPr>
            <p:cNvPr id="24" name="矩形 2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2700000">
            <a:off x="4879379" y="5449963"/>
            <a:ext cx="751113" cy="788905"/>
            <a:chOff x="0" y="986971"/>
            <a:chExt cx="4615543" cy="4847774"/>
          </a:xfrm>
        </p:grpSpPr>
        <p:sp>
          <p:nvSpPr>
            <p:cNvPr id="28" name="矩形 27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18"/>
          <p:cNvSpPr txBox="1"/>
          <p:nvPr/>
        </p:nvSpPr>
        <p:spPr>
          <a:xfrm>
            <a:off x="7457943" y="50611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演讲人</a:t>
            </a:r>
            <a:r>
              <a:rPr lang="zh-CN" altLang="en-US" sz="2000" dirty="0" smtClean="0">
                <a:solidFill>
                  <a:srgbClr val="D5493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：潘炯帆</a:t>
            </a:r>
            <a:endParaRPr lang="en-GB" sz="2000" dirty="0">
              <a:solidFill>
                <a:srgbClr val="D5493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35437" y="2030246"/>
            <a:ext cx="505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 err="1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itchFamily="2" charset="-122"/>
              </a:rPr>
              <a:t>p</a:t>
            </a:r>
            <a:r>
              <a:rPr lang="en-US" altLang="zh-CN" sz="4800" dirty="0" err="1" smtClean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itchFamily="2" charset="-122"/>
              </a:rPr>
              <a:t>hp</a:t>
            </a:r>
            <a:r>
              <a:rPr lang="zh-CN" altLang="en-US" sz="4800" dirty="0" smtClean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itchFamily="2" charset="-122"/>
              </a:rPr>
              <a:t>应用程序设计</a:t>
            </a:r>
            <a:endParaRPr lang="en-US" altLang="zh-CN" sz="4800" dirty="0" smtClean="0">
              <a:solidFill>
                <a:srgbClr val="D5493A"/>
              </a:solidFill>
              <a:latin typeface="方正正大黑简体" pitchFamily="2" charset="-122"/>
              <a:ea typeface="方正正大黑简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 smtClean="0">
                <a:solidFill>
                  <a:srgbClr val="D5493A"/>
                </a:solidFill>
                <a:latin typeface="方正正大黑简体" pitchFamily="2" charset="-122"/>
                <a:ea typeface="方正正大黑简体" pitchFamily="2" charset="-122"/>
                <a:cs typeface="宋体" pitchFamily="2" charset="-122"/>
              </a:rPr>
              <a:t>   树洞论坛</a:t>
            </a:r>
            <a:endParaRPr lang="en-US" altLang="zh-CN" sz="4800" dirty="0">
              <a:solidFill>
                <a:srgbClr val="D5493A"/>
              </a:solidFill>
              <a:latin typeface="方正正大黑简体" pitchFamily="2" charset="-122"/>
              <a:ea typeface="方正正大黑简体" pitchFamily="2" charset="-122"/>
              <a:cs typeface="宋体" pitchFamily="2" charset="-122"/>
            </a:endParaRPr>
          </a:p>
        </p:txBody>
      </p:sp>
      <p:sp>
        <p:nvSpPr>
          <p:cNvPr id="34" name="2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78687" y="3872129"/>
            <a:ext cx="42392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35" name="PA_Line 2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00896" y="3657600"/>
            <a:ext cx="4733192" cy="14736"/>
          </a:xfrm>
          <a:prstGeom prst="line">
            <a:avLst/>
          </a:prstGeom>
          <a:noFill/>
          <a:ln w="6350">
            <a:solidFill>
              <a:srgbClr val="D5493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rgbClr val="E94E6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4357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5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2700000">
            <a:off x="756186" y="1959808"/>
            <a:ext cx="2713630" cy="2850166"/>
            <a:chOff x="0" y="986971"/>
            <a:chExt cx="4615543" cy="4847774"/>
          </a:xfrm>
        </p:grpSpPr>
        <p:sp>
          <p:nvSpPr>
            <p:cNvPr id="30" name="矩形 2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2700000">
            <a:off x="1680822" y="1299176"/>
            <a:ext cx="3799246" cy="3990406"/>
            <a:chOff x="0" y="986971"/>
            <a:chExt cx="4615543" cy="4847774"/>
          </a:xfrm>
        </p:grpSpPr>
        <p:sp>
          <p:nvSpPr>
            <p:cNvPr id="34" name="矩形 3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 rot="2700000">
            <a:off x="4445388" y="1323797"/>
            <a:ext cx="1409610" cy="1480534"/>
            <a:chOff x="0" y="986971"/>
            <a:chExt cx="4615543" cy="4847774"/>
          </a:xfrm>
        </p:grpSpPr>
        <p:sp>
          <p:nvSpPr>
            <p:cNvPr id="37" name="矩形 3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rot="2700000">
            <a:off x="4526822" y="5309795"/>
            <a:ext cx="712090" cy="747916"/>
            <a:chOff x="0" y="986971"/>
            <a:chExt cx="4615543" cy="4847774"/>
          </a:xfrm>
        </p:grpSpPr>
        <p:sp>
          <p:nvSpPr>
            <p:cNvPr id="40" name="矩形 3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rgbClr val="D5493A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D5493A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842710" y="2142916"/>
            <a:ext cx="830997" cy="218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宋体" pitchFamily="2" charset="-122"/>
              </a:rPr>
              <a:t>目 录</a:t>
            </a:r>
            <a:endParaRPr lang="en-US" altLang="zh-CN" sz="54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宋体" pitchFamily="2" charset="-122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793826" y="2450259"/>
            <a:ext cx="184666" cy="174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宋体" pitchFamily="2" charset="-122"/>
              </a:rPr>
              <a:t>CONTENTS</a:t>
            </a: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3673706" y="2406718"/>
            <a:ext cx="0" cy="174817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521170" y="1767650"/>
            <a:ext cx="4384765" cy="3434539"/>
            <a:chOff x="6429563" y="2229813"/>
            <a:chExt cx="3512968" cy="2751672"/>
          </a:xfrm>
        </p:grpSpPr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6918195" y="2229813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网站简介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429563" y="2237293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3" name="椭圆 72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6918195" y="3076309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429563" y="3065708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1" name="椭圆 70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5008132" y="1463434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18195" y="3906486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界面简介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429563" y="3895886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69" name="椭圆 68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008132" y="1463433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6918195" y="4721990"/>
              <a:ext cx="3024336" cy="246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阶段实现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429563" y="4724301"/>
              <a:ext cx="257184" cy="257184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67" name="椭圆 66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08132" y="1463434"/>
                <a:ext cx="135848" cy="135848"/>
              </a:xfrm>
              <a:prstGeom prst="ellipse">
                <a:avLst/>
              </a:prstGeom>
              <a:solidFill>
                <a:srgbClr val="D5493A"/>
              </a:solidFill>
              <a:ln w="6350">
                <a:solidFill>
                  <a:srgbClr val="D549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65425" y="987222"/>
            <a:ext cx="2696320" cy="2425781"/>
            <a:chOff x="687918" y="1359259"/>
            <a:chExt cx="5202542" cy="4680539"/>
          </a:xfrm>
        </p:grpSpPr>
        <p:grpSp>
          <p:nvGrpSpPr>
            <p:cNvPr id="15" name="组合 14"/>
            <p:cNvGrpSpPr/>
            <p:nvPr/>
          </p:nvGrpSpPr>
          <p:grpSpPr>
            <a:xfrm rot="2700000">
              <a:off x="756186" y="1959808"/>
              <a:ext cx="2713630" cy="2850166"/>
              <a:chOff x="0" y="986971"/>
              <a:chExt cx="4615543" cy="484777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2700000">
              <a:off x="1680822" y="1299176"/>
              <a:ext cx="3799246" cy="3990406"/>
              <a:chOff x="0" y="986971"/>
              <a:chExt cx="4615543" cy="484777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2700000">
              <a:off x="4445388" y="1323797"/>
              <a:ext cx="1409610" cy="1480534"/>
              <a:chOff x="0" y="986971"/>
              <a:chExt cx="4615543" cy="484777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2700000">
              <a:off x="4526822" y="5309795"/>
              <a:ext cx="712090" cy="747916"/>
              <a:chOff x="0" y="986971"/>
              <a:chExt cx="4615543" cy="484777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49943" y="986971"/>
                <a:ext cx="4165600" cy="4847774"/>
              </a:xfrm>
              <a:prstGeom prst="rect">
                <a:avLst/>
              </a:prstGeom>
              <a:noFill/>
              <a:ln>
                <a:solidFill>
                  <a:srgbClr val="D5493A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0" y="1320801"/>
                <a:ext cx="4180114" cy="4180114"/>
              </a:xfrm>
              <a:prstGeom prst="rect">
                <a:avLst/>
              </a:prstGeom>
              <a:solidFill>
                <a:srgbClr val="D5493A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矩形 69"/>
          <p:cNvSpPr>
            <a:spLocks noChangeArrowheads="1"/>
          </p:cNvSpPr>
          <p:nvPr/>
        </p:nvSpPr>
        <p:spPr bwMode="auto">
          <a:xfrm>
            <a:off x="3545047" y="4099727"/>
            <a:ext cx="51370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 typeface="Arial" charset="0"/>
              <a:buNone/>
            </a:pPr>
            <a:r>
              <a:rPr lang="zh-CN" altLang="en-US" sz="4800" b="1" dirty="0" smtClean="0">
                <a:solidFill>
                  <a:srgbClr val="D5493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网站简介</a:t>
            </a:r>
            <a:endParaRPr lang="en-US" altLang="zh-CN" sz="4800" b="1" dirty="0">
              <a:solidFill>
                <a:srgbClr val="D5493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380444" y="4672624"/>
            <a:ext cx="1456264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43544" y="4672624"/>
            <a:ext cx="1379619" cy="1"/>
          </a:xfrm>
          <a:prstGeom prst="line">
            <a:avLst/>
          </a:prstGeom>
          <a:ln w="9525">
            <a:solidFill>
              <a:srgbClr val="D54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_14"/>
          <p:cNvSpPr txBox="1">
            <a:spLocks noChangeArrowheads="1"/>
          </p:cNvSpPr>
          <p:nvPr/>
        </p:nvSpPr>
        <p:spPr bwMode="auto">
          <a:xfrm>
            <a:off x="5051817" y="1598905"/>
            <a:ext cx="2264212" cy="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020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17705"/>
            <a:ext cx="12190413" cy="653845"/>
            <a:chOff x="0" y="467384"/>
            <a:chExt cx="12190413" cy="653845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5368366" y="4673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网站简介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Freeform 6"/>
          <p:cNvSpPr>
            <a:spLocks/>
          </p:cNvSpPr>
          <p:nvPr/>
        </p:nvSpPr>
        <p:spPr bwMode="auto">
          <a:xfrm>
            <a:off x="567535" y="2389489"/>
            <a:ext cx="2872228" cy="1319424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33435" y="2292225"/>
            <a:ext cx="245647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20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私密性</a:t>
            </a:r>
            <a:endParaRPr lang="en-US" altLang="zh-CN" sz="16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 defTabSz="1088232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树洞论坛采用纯匿名式交流，</a:t>
            </a:r>
            <a:r>
              <a:rPr 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r>
              <a:rPr lang="zh-CN" alt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所有人都能在这里畅所欲言。</a:t>
            </a:r>
            <a:r>
              <a:rPr 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67535" y="4468250"/>
            <a:ext cx="2872228" cy="1319424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33435" y="4370986"/>
            <a:ext cx="245647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20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放大情绪</a:t>
            </a:r>
            <a:endParaRPr lang="en-US" sz="16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 defTabSz="1088232"/>
            <a:r>
              <a:rPr lang="zh-CN" alt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由于论坛中全是匿名用户，人能够释放情绪，发出往常自身不敢言或者羞于开口的话题。</a:t>
            </a:r>
            <a:r>
              <a:rPr 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flipH="1">
            <a:off x="8712742" y="2493427"/>
            <a:ext cx="2872228" cy="1319424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017309" y="2389489"/>
            <a:ext cx="2456475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norm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网站名称</a:t>
            </a:r>
            <a:endParaRPr lang="en-US" altLang="zh-CN" sz="16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有这么一种说法，找到一个树洞将所有秘密和不开心的事都向树洞倾诉，自己就会变得开心</a:t>
            </a:r>
            <a:r>
              <a:rPr lang="zh-CN" alt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703076" y="4534696"/>
            <a:ext cx="2872228" cy="1319424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068069" y="4437432"/>
            <a:ext cx="245647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简洁性</a:t>
            </a:r>
            <a:endParaRPr lang="en-US" sz="16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defTabSz="1088232"/>
            <a:r>
              <a:rPr lang="zh-CN" alt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论坛只有发帖文字，没有多余的功能，所以运营成本低，网页页面扁平化简洁。</a:t>
            </a:r>
            <a:r>
              <a:rPr lang="en-US" sz="12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152270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18053"/>
            <a:ext cx="12190413" cy="653497"/>
            <a:chOff x="0" y="467732"/>
            <a:chExt cx="12190413" cy="653497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5387320" y="4677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1" y="1106232"/>
            <a:ext cx="4497229" cy="5621537"/>
          </a:xfrm>
          <a:prstGeom prst="rect">
            <a:avLst/>
          </a:prstGeom>
        </p:spPr>
      </p:pic>
      <p:sp>
        <p:nvSpPr>
          <p:cNvPr id="17" name="双大括号 16"/>
          <p:cNvSpPr/>
          <p:nvPr/>
        </p:nvSpPr>
        <p:spPr>
          <a:xfrm>
            <a:off x="5245100" y="1587500"/>
            <a:ext cx="6350000" cy="48641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18200" y="1942058"/>
            <a:ext cx="4660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1.      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注册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2.      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登陆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3.   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发布帖子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4.   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个人资料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5.   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论坛主页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6.         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浏览发帖记录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5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410150"/>
            <a:ext cx="12190413" cy="639465"/>
            <a:chOff x="0" y="481764"/>
            <a:chExt cx="12190413" cy="639465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5387320" y="48176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界面简介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62000" y="1614488"/>
            <a:ext cx="4465638" cy="2165350"/>
          </a:xfrm>
          <a:prstGeom prst="rect">
            <a:avLst/>
          </a:prstGeom>
          <a:blipFill dpi="0" rotWithShape="1">
            <a:blip r:embed="rId3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62000" y="3903663"/>
            <a:ext cx="1858963" cy="2166937"/>
          </a:xfrm>
          <a:prstGeom prst="rect">
            <a:avLst/>
          </a:prstGeom>
          <a:blipFill dpi="0" rotWithShape="1">
            <a:blip r:embed="rId4">
              <a:grayscl/>
              <a:extLst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55900" y="3903663"/>
            <a:ext cx="2471738" cy="2166937"/>
          </a:xfrm>
          <a:prstGeom prst="rect">
            <a:avLst/>
          </a:prstGeom>
          <a:blipFill dpi="0" rotWithShape="1">
            <a:blip r:embed="rId5">
              <a:grayscl/>
              <a:extLst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129338" y="1509713"/>
            <a:ext cx="982662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129338" y="2732088"/>
            <a:ext cx="982662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129338" y="3954463"/>
            <a:ext cx="982662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129338" y="5175250"/>
            <a:ext cx="982662" cy="982663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83463" y="1509713"/>
            <a:ext cx="4165600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391400" y="2732088"/>
            <a:ext cx="4165600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391400" y="3954463"/>
            <a:ext cx="4165600" cy="982662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391400" y="5175250"/>
            <a:ext cx="4165600" cy="982663"/>
          </a:xfrm>
          <a:prstGeom prst="rect">
            <a:avLst/>
          </a:prstGeom>
          <a:solidFill>
            <a:srgbClr val="D5493A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8100" y="1677988"/>
            <a:ext cx="48577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8725" y="2901950"/>
            <a:ext cx="62388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4194175"/>
            <a:ext cx="587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7625" y="5416550"/>
            <a:ext cx="511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>
            <a:spLocks noChangeArrowheads="1"/>
          </p:cNvSpPr>
          <p:nvPr/>
        </p:nvSpPr>
        <p:spPr bwMode="auto">
          <a:xfrm flipH="1">
            <a:off x="7727950" y="1628775"/>
            <a:ext cx="351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广场主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界面：用户发布的帖子</a:t>
            </a:r>
            <a:endParaRPr lang="en-US" altLang="zh-CN" sz="2000" dirty="0" smtClean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都会出现在这个界面。</a:t>
            </a:r>
            <a:endParaRPr lang="zh-CN" altLang="en-US" sz="20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7" name="文本框 26"/>
          <p:cNvSpPr>
            <a:spLocks noChangeArrowheads="1"/>
          </p:cNvSpPr>
          <p:nvPr/>
        </p:nvSpPr>
        <p:spPr bwMode="auto">
          <a:xfrm flipH="1">
            <a:off x="7727950" y="2817813"/>
            <a:ext cx="351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注册登陆界面：用户注册账号</a:t>
            </a:r>
            <a:endParaRPr lang="en-US" altLang="zh-CN" sz="2000" dirty="0" smtClean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设置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密码，进入论坛。</a:t>
            </a:r>
            <a:endParaRPr lang="zh-CN" altLang="en-US" sz="20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8" name="文本框 27"/>
          <p:cNvSpPr>
            <a:spLocks noChangeArrowheads="1"/>
          </p:cNvSpPr>
          <p:nvPr/>
        </p:nvSpPr>
        <p:spPr bwMode="auto">
          <a:xfrm flipH="1">
            <a:off x="7727950" y="4090988"/>
            <a:ext cx="351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个人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界面：用户的发帖记录与</a:t>
            </a:r>
            <a:endParaRPr lang="en-US" altLang="zh-CN" sz="2000" dirty="0" smtClean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个人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资料显示。</a:t>
            </a:r>
            <a:endParaRPr lang="en-US" altLang="zh-CN" sz="2000" dirty="0" smtClean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29" name="文本框 28"/>
          <p:cNvSpPr>
            <a:spLocks noChangeArrowheads="1"/>
          </p:cNvSpPr>
          <p:nvPr/>
        </p:nvSpPr>
        <p:spPr bwMode="auto">
          <a:xfrm flipH="1">
            <a:off x="7735888" y="5313363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发布</a:t>
            </a: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界面：用户用于编辑自己帖</a:t>
            </a:r>
            <a:endParaRPr lang="en-US" altLang="zh-CN" sz="2000" dirty="0" smtClean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子的界面。</a:t>
            </a:r>
            <a:endParaRPr lang="zh-CN" altLang="en-US" sz="20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11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5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17490"/>
            <a:ext cx="12190413" cy="654060"/>
            <a:chOff x="0" y="467169"/>
            <a:chExt cx="12190413" cy="654060"/>
          </a:xfrm>
        </p:grpSpPr>
        <p:sp>
          <p:nvSpPr>
            <p:cNvPr id="2" name="矩形 1"/>
            <p:cNvSpPr/>
            <p:nvPr/>
          </p:nvSpPr>
          <p:spPr>
            <a:xfrm>
              <a:off x="0" y="1064079"/>
              <a:ext cx="12190413" cy="57150"/>
            </a:xfrm>
            <a:prstGeom prst="rect">
              <a:avLst/>
            </a:prstGeom>
            <a:solidFill>
              <a:srgbClr val="D549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5273020" y="46716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阶段实现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任意多边形 21"/>
          <p:cNvSpPr/>
          <p:nvPr/>
        </p:nvSpPr>
        <p:spPr>
          <a:xfrm rot="8017353">
            <a:off x="5155723" y="2787301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任意多边形 22"/>
          <p:cNvSpPr/>
          <p:nvPr/>
        </p:nvSpPr>
        <p:spPr>
          <a:xfrm rot="13330866">
            <a:off x="4393267" y="3545761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任意多边形 23"/>
          <p:cNvSpPr/>
          <p:nvPr/>
        </p:nvSpPr>
        <p:spPr>
          <a:xfrm rot="2853042">
            <a:off x="4488090" y="2029545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任意多边形 24"/>
          <p:cNvSpPr/>
          <p:nvPr/>
        </p:nvSpPr>
        <p:spPr>
          <a:xfrm rot="18918822">
            <a:off x="5781292" y="2761722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任意多边形 25"/>
          <p:cNvSpPr/>
          <p:nvPr/>
        </p:nvSpPr>
        <p:spPr>
          <a:xfrm rot="13330866">
            <a:off x="6486952" y="3540212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任意多边形 26"/>
          <p:cNvSpPr/>
          <p:nvPr/>
        </p:nvSpPr>
        <p:spPr>
          <a:xfrm rot="2853042">
            <a:off x="6517822" y="2114989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D54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文本框 355"/>
          <p:cNvSpPr txBox="1"/>
          <p:nvPr/>
        </p:nvSpPr>
        <p:spPr>
          <a:xfrm>
            <a:off x="2486479" y="2261760"/>
            <a:ext cx="2201224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开发环境配置，相</a:t>
            </a:r>
            <a:endParaRPr lang="en-US" altLang="zh-CN" sz="1333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关语言学习。</a:t>
            </a:r>
            <a:endParaRPr lang="en-US" altLang="zh-CN" sz="133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355"/>
          <p:cNvSpPr txBox="1"/>
          <p:nvPr/>
        </p:nvSpPr>
        <p:spPr>
          <a:xfrm>
            <a:off x="3185912" y="3840356"/>
            <a:ext cx="22012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前端设计。</a:t>
            </a:r>
            <a:endParaRPr lang="zh-CN" altLang="en-US" sz="133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55"/>
          <p:cNvSpPr txBox="1"/>
          <p:nvPr/>
        </p:nvSpPr>
        <p:spPr>
          <a:xfrm>
            <a:off x="8179041" y="2391689"/>
            <a:ext cx="220122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r>
              <a:rPr lang="en-US" altLang="zh-CN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55"/>
          <p:cNvSpPr txBox="1"/>
          <p:nvPr/>
        </p:nvSpPr>
        <p:spPr>
          <a:xfrm>
            <a:off x="8179041" y="3946240"/>
            <a:ext cx="22012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33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debug.</a:t>
            </a:r>
            <a:endParaRPr lang="zh-CN" altLang="en-US" sz="1333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12692" y="2320395"/>
            <a:ext cx="837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第一阶段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508500" y="3946240"/>
            <a:ext cx="88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第二阶段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38088" y="2458894"/>
            <a:ext cx="853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第三阶段</a:t>
            </a:r>
            <a:endParaRPr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8087" y="3946241"/>
            <a:ext cx="853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第四阶段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08183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6700" y="2489200"/>
            <a:ext cx="969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accent2">
                    <a:lumMod val="75000"/>
                  </a:schemeClr>
                </a:solidFill>
              </a:rPr>
              <a:t>Thanks for watching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279</Words>
  <Application>Microsoft Office PowerPoint</Application>
  <PresentationFormat>自定义</PresentationFormat>
  <Paragraphs>60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Open Sans</vt:lpstr>
      <vt:lpstr>等线</vt:lpstr>
      <vt:lpstr>等线 Light</vt:lpstr>
      <vt:lpstr>方正正大黑简体</vt:lpstr>
      <vt:lpstr>华文中宋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调研报告</dc:title>
  <dc:creator>第一PPT模板网-WWW.1PPT.COM</dc:creator>
  <cp:keywords>第一PPT模板网-WWW.1PPT.COM</cp:keywords>
  <dc:description>www.1ppt.com</dc:description>
  <cp:lastModifiedBy>pjf573177@gmail.com</cp:lastModifiedBy>
  <cp:revision>2780</cp:revision>
  <dcterms:created xsi:type="dcterms:W3CDTF">2015-12-01T09:06:39Z</dcterms:created>
  <dcterms:modified xsi:type="dcterms:W3CDTF">2018-09-19T14:12:49Z</dcterms:modified>
</cp:coreProperties>
</file>