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70C42F4-1521-4CDD-8E3B-64BF7839DE4E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17/11/21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606C56-0867-42EA-9E15-26AF8A00B3A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Sheet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371600" y="3886200"/>
            <a:ext cx="6400440" cy="649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GB" sz="3200" spc="-1" strike="noStrike">
                <a:solidFill>
                  <a:srgbClr val="8b8b8b"/>
                </a:solidFill>
                <a:latin typeface="Calibri"/>
              </a:rPr>
              <a:t>Hier komt tekst</a:t>
            </a:r>
            <a:endParaRPr b="0" lang="en-GB" sz="3200" spc="-1" strike="noStrike">
              <a:solidFill>
                <a:srgbClr val="8b8b8b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GB" sz="3200" spc="-1" strike="noStrike">
              <a:solidFill>
                <a:srgbClr val="8b8b8b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LibreOfficeDev/6.1.1.2$Linux_X86_64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2016-08-13T10:43:30Z</dcterms:created>
  <dc:creator>Miguel Rocafort</dc:creator>
  <dc:description/>
  <dc:language>en-GB</dc:language>
  <cp:lastModifiedBy/>
  <dcterms:modified xsi:type="dcterms:W3CDTF">2021-11-17T12:01:38Z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