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722" r:id="rId2"/>
    <p:sldId id="746" r:id="rId3"/>
    <p:sldId id="723" r:id="rId4"/>
    <p:sldId id="725" r:id="rId5"/>
    <p:sldId id="733" r:id="rId6"/>
    <p:sldId id="748" r:id="rId7"/>
    <p:sldId id="749" r:id="rId8"/>
    <p:sldId id="750" r:id="rId9"/>
    <p:sldId id="751" r:id="rId10"/>
    <p:sldId id="737" r:id="rId11"/>
    <p:sldId id="743" r:id="rId12"/>
    <p:sldId id="745" r:id="rId13"/>
    <p:sldId id="744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배달의민족 도현" panose="020B0600000101010101" pitchFamily="50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AC79"/>
    <a:srgbClr val="FFA500"/>
    <a:srgbClr val="FF0000"/>
    <a:srgbClr val="70AD47"/>
    <a:srgbClr val="D0D0D0"/>
    <a:srgbClr val="FF2597"/>
    <a:srgbClr val="4F5064"/>
    <a:srgbClr val="EABE85"/>
    <a:srgbClr val="F3C9A1"/>
    <a:srgbClr val="FF8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5383" autoAdjust="0"/>
  </p:normalViewPr>
  <p:slideViewPr>
    <p:cSldViewPr snapToGrid="0">
      <p:cViewPr varScale="1">
        <p:scale>
          <a:sx n="82" d="100"/>
          <a:sy n="82" d="100"/>
        </p:scale>
        <p:origin x="149" y="7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5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9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0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9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2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8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.news.naver.com/article/422/0000390597" TargetMode="External"/><Relationship Id="rId7" Type="http://schemas.openxmlformats.org/officeDocument/2006/relationships/hyperlink" Target="https://mdis.kostat.go.kr/index.d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inreaders.com/5866" TargetMode="External"/><Relationship Id="rId5" Type="http://schemas.openxmlformats.org/officeDocument/2006/relationships/hyperlink" Target="http://news1.kr/articles/?3748719" TargetMode="External"/><Relationship Id="rId4" Type="http://schemas.openxmlformats.org/officeDocument/2006/relationships/hyperlink" Target="http://www.cbnews.kr/news/articleView.html?idxno=111806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8054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82010"/>
            <a:ext cx="10709275" cy="4806256"/>
          </a:xfrm>
          <a:prstGeom prst="roundRect">
            <a:avLst>
              <a:gd name="adj" fmla="val 6375"/>
            </a:avLst>
          </a:prstGeom>
          <a:pattFill prst="pct5">
            <a:fgClr>
              <a:srgbClr val="4C4C4E"/>
            </a:fgClr>
            <a:bgClr>
              <a:srgbClr val="414142"/>
            </a:bgClr>
          </a:patt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-1" y="-36577"/>
            <a:ext cx="12192000" cy="409575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75000"/>
                </a:schemeClr>
              </a:gs>
              <a:gs pos="92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990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i="1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576441" y="1101343"/>
            <a:ext cx="3980229" cy="6051181"/>
            <a:chOff x="8186685" y="645047"/>
            <a:chExt cx="4259623" cy="6475946"/>
          </a:xfrm>
        </p:grpSpPr>
        <p:sp>
          <p:nvSpPr>
            <p:cNvPr id="26" name="자유형 25"/>
            <p:cNvSpPr/>
            <p:nvPr/>
          </p:nvSpPr>
          <p:spPr>
            <a:xfrm rot="21430038">
              <a:off x="8529355" y="1192327"/>
              <a:ext cx="2343387" cy="1982524"/>
            </a:xfrm>
            <a:custGeom>
              <a:avLst/>
              <a:gdLst>
                <a:gd name="connsiteX0" fmla="*/ 1059709 w 1085045"/>
                <a:gd name="connsiteY0" fmla="*/ 744090 h 1046466"/>
                <a:gd name="connsiteX1" fmla="*/ 697759 w 1085045"/>
                <a:gd name="connsiteY1" fmla="*/ 172590 h 1046466"/>
                <a:gd name="connsiteX2" fmla="*/ 516784 w 1085045"/>
                <a:gd name="connsiteY2" fmla="*/ 167828 h 1046466"/>
                <a:gd name="connsiteX3" fmla="*/ 240559 w 1085045"/>
                <a:gd name="connsiteY3" fmla="*/ 91628 h 1046466"/>
                <a:gd name="connsiteX4" fmla="*/ 92921 w 1085045"/>
                <a:gd name="connsiteY4" fmla="*/ 3521 h 1046466"/>
                <a:gd name="connsiteX5" fmla="*/ 52 w 1085045"/>
                <a:gd name="connsiteY5" fmla="*/ 58290 h 1046466"/>
                <a:gd name="connsiteX6" fmla="*/ 104827 w 1085045"/>
                <a:gd name="connsiteY6" fmla="*/ 413096 h 1046466"/>
                <a:gd name="connsiteX7" fmla="*/ 409627 w 1085045"/>
                <a:gd name="connsiteY7" fmla="*/ 846484 h 1046466"/>
                <a:gd name="connsiteX8" fmla="*/ 664421 w 1085045"/>
                <a:gd name="connsiteY8" fmla="*/ 1041746 h 1046466"/>
                <a:gd name="connsiteX9" fmla="*/ 971602 w 1085045"/>
                <a:gd name="connsiteY9" fmla="*/ 972690 h 1046466"/>
                <a:gd name="connsiteX10" fmla="*/ 1045421 w 1085045"/>
                <a:gd name="connsiteY10" fmla="*/ 825053 h 1046466"/>
                <a:gd name="connsiteX11" fmla="*/ 1059709 w 1085045"/>
                <a:gd name="connsiteY11" fmla="*/ 744090 h 1046466"/>
                <a:gd name="connsiteX0" fmla="*/ 1286461 w 1311797"/>
                <a:gd name="connsiteY0" fmla="*/ 741298 h 1043674"/>
                <a:gd name="connsiteX1" fmla="*/ 924511 w 1311797"/>
                <a:gd name="connsiteY1" fmla="*/ 169798 h 1043674"/>
                <a:gd name="connsiteX2" fmla="*/ 743536 w 1311797"/>
                <a:gd name="connsiteY2" fmla="*/ 165036 h 1043674"/>
                <a:gd name="connsiteX3" fmla="*/ 467311 w 1311797"/>
                <a:gd name="connsiteY3" fmla="*/ 88836 h 1043674"/>
                <a:gd name="connsiteX4" fmla="*/ 319673 w 1311797"/>
                <a:gd name="connsiteY4" fmla="*/ 729 h 1043674"/>
                <a:gd name="connsiteX5" fmla="*/ 226804 w 1311797"/>
                <a:gd name="connsiteY5" fmla="*/ 55498 h 1043674"/>
                <a:gd name="connsiteX6" fmla="*/ 12492 w 1311797"/>
                <a:gd name="connsiteY6" fmla="*/ 200754 h 1043674"/>
                <a:gd name="connsiteX7" fmla="*/ 636379 w 1311797"/>
                <a:gd name="connsiteY7" fmla="*/ 843692 h 1043674"/>
                <a:gd name="connsiteX8" fmla="*/ 891173 w 1311797"/>
                <a:gd name="connsiteY8" fmla="*/ 1038954 h 1043674"/>
                <a:gd name="connsiteX9" fmla="*/ 1198354 w 1311797"/>
                <a:gd name="connsiteY9" fmla="*/ 969898 h 1043674"/>
                <a:gd name="connsiteX10" fmla="*/ 1272173 w 1311797"/>
                <a:gd name="connsiteY10" fmla="*/ 822261 h 1043674"/>
                <a:gd name="connsiteX11" fmla="*/ 1286461 w 1311797"/>
                <a:gd name="connsiteY11" fmla="*/ 741298 h 1043674"/>
                <a:gd name="connsiteX0" fmla="*/ 1285550 w 1310886"/>
                <a:gd name="connsiteY0" fmla="*/ 741298 h 1041918"/>
                <a:gd name="connsiteX1" fmla="*/ 923600 w 1310886"/>
                <a:gd name="connsiteY1" fmla="*/ 169798 h 1041918"/>
                <a:gd name="connsiteX2" fmla="*/ 742625 w 1310886"/>
                <a:gd name="connsiteY2" fmla="*/ 165036 h 1041918"/>
                <a:gd name="connsiteX3" fmla="*/ 466400 w 1310886"/>
                <a:gd name="connsiteY3" fmla="*/ 88836 h 1041918"/>
                <a:gd name="connsiteX4" fmla="*/ 318762 w 1310886"/>
                <a:gd name="connsiteY4" fmla="*/ 729 h 1041918"/>
                <a:gd name="connsiteX5" fmla="*/ 225893 w 1310886"/>
                <a:gd name="connsiteY5" fmla="*/ 55498 h 1041918"/>
                <a:gd name="connsiteX6" fmla="*/ 11581 w 1310886"/>
                <a:gd name="connsiteY6" fmla="*/ 200754 h 1041918"/>
                <a:gd name="connsiteX7" fmla="*/ 616418 w 1310886"/>
                <a:gd name="connsiteY7" fmla="*/ 877030 h 1041918"/>
                <a:gd name="connsiteX8" fmla="*/ 890262 w 1310886"/>
                <a:gd name="connsiteY8" fmla="*/ 1038954 h 1041918"/>
                <a:gd name="connsiteX9" fmla="*/ 1197443 w 1310886"/>
                <a:gd name="connsiteY9" fmla="*/ 969898 h 1041918"/>
                <a:gd name="connsiteX10" fmla="*/ 1271262 w 1310886"/>
                <a:gd name="connsiteY10" fmla="*/ 822261 h 1041918"/>
                <a:gd name="connsiteX11" fmla="*/ 1285550 w 1310886"/>
                <a:gd name="connsiteY11" fmla="*/ 741298 h 1041918"/>
                <a:gd name="connsiteX0" fmla="*/ 1285550 w 1310886"/>
                <a:gd name="connsiteY0" fmla="*/ 741298 h 1041918"/>
                <a:gd name="connsiteX1" fmla="*/ 923600 w 1310886"/>
                <a:gd name="connsiteY1" fmla="*/ 169798 h 1041918"/>
                <a:gd name="connsiteX2" fmla="*/ 742625 w 1310886"/>
                <a:gd name="connsiteY2" fmla="*/ 165036 h 1041918"/>
                <a:gd name="connsiteX3" fmla="*/ 466400 w 1310886"/>
                <a:gd name="connsiteY3" fmla="*/ 88836 h 1041918"/>
                <a:gd name="connsiteX4" fmla="*/ 318762 w 1310886"/>
                <a:gd name="connsiteY4" fmla="*/ 729 h 1041918"/>
                <a:gd name="connsiteX5" fmla="*/ 225893 w 1310886"/>
                <a:gd name="connsiteY5" fmla="*/ 55498 h 1041918"/>
                <a:gd name="connsiteX6" fmla="*/ 11581 w 1310886"/>
                <a:gd name="connsiteY6" fmla="*/ 200754 h 1041918"/>
                <a:gd name="connsiteX7" fmla="*/ 616418 w 1310886"/>
                <a:gd name="connsiteY7" fmla="*/ 877030 h 1041918"/>
                <a:gd name="connsiteX8" fmla="*/ 890262 w 1310886"/>
                <a:gd name="connsiteY8" fmla="*/ 1038954 h 1041918"/>
                <a:gd name="connsiteX9" fmla="*/ 1197443 w 1310886"/>
                <a:gd name="connsiteY9" fmla="*/ 969898 h 1041918"/>
                <a:gd name="connsiteX10" fmla="*/ 1271262 w 1310886"/>
                <a:gd name="connsiteY10" fmla="*/ 822261 h 1041918"/>
                <a:gd name="connsiteX11" fmla="*/ 1285550 w 1310886"/>
                <a:gd name="connsiteY11" fmla="*/ 741298 h 1041918"/>
                <a:gd name="connsiteX0" fmla="*/ 1280446 w 1305782"/>
                <a:gd name="connsiteY0" fmla="*/ 741298 h 1102017"/>
                <a:gd name="connsiteX1" fmla="*/ 918496 w 1305782"/>
                <a:gd name="connsiteY1" fmla="*/ 169798 h 1102017"/>
                <a:gd name="connsiteX2" fmla="*/ 737521 w 1305782"/>
                <a:gd name="connsiteY2" fmla="*/ 165036 h 1102017"/>
                <a:gd name="connsiteX3" fmla="*/ 461296 w 1305782"/>
                <a:gd name="connsiteY3" fmla="*/ 88836 h 1102017"/>
                <a:gd name="connsiteX4" fmla="*/ 313658 w 1305782"/>
                <a:gd name="connsiteY4" fmla="*/ 729 h 1102017"/>
                <a:gd name="connsiteX5" fmla="*/ 220789 w 1305782"/>
                <a:gd name="connsiteY5" fmla="*/ 55498 h 1102017"/>
                <a:gd name="connsiteX6" fmla="*/ 6477 w 1305782"/>
                <a:gd name="connsiteY6" fmla="*/ 200754 h 1102017"/>
                <a:gd name="connsiteX7" fmla="*/ 494633 w 1305782"/>
                <a:gd name="connsiteY7" fmla="*/ 993712 h 1102017"/>
                <a:gd name="connsiteX8" fmla="*/ 885158 w 1305782"/>
                <a:gd name="connsiteY8" fmla="*/ 1038954 h 1102017"/>
                <a:gd name="connsiteX9" fmla="*/ 1192339 w 1305782"/>
                <a:gd name="connsiteY9" fmla="*/ 969898 h 1102017"/>
                <a:gd name="connsiteX10" fmla="*/ 1266158 w 1305782"/>
                <a:gd name="connsiteY10" fmla="*/ 822261 h 1102017"/>
                <a:gd name="connsiteX11" fmla="*/ 1280446 w 1305782"/>
                <a:gd name="connsiteY11" fmla="*/ 741298 h 1102017"/>
                <a:gd name="connsiteX0" fmla="*/ 1297382 w 1322718"/>
                <a:gd name="connsiteY0" fmla="*/ 741298 h 1102017"/>
                <a:gd name="connsiteX1" fmla="*/ 935432 w 1322718"/>
                <a:gd name="connsiteY1" fmla="*/ 169798 h 1102017"/>
                <a:gd name="connsiteX2" fmla="*/ 754457 w 1322718"/>
                <a:gd name="connsiteY2" fmla="*/ 165036 h 1102017"/>
                <a:gd name="connsiteX3" fmla="*/ 478232 w 1322718"/>
                <a:gd name="connsiteY3" fmla="*/ 88836 h 1102017"/>
                <a:gd name="connsiteX4" fmla="*/ 330594 w 1322718"/>
                <a:gd name="connsiteY4" fmla="*/ 729 h 1102017"/>
                <a:gd name="connsiteX5" fmla="*/ 237725 w 1322718"/>
                <a:gd name="connsiteY5" fmla="*/ 55498 h 1102017"/>
                <a:gd name="connsiteX6" fmla="*/ 23413 w 1322718"/>
                <a:gd name="connsiteY6" fmla="*/ 200754 h 1102017"/>
                <a:gd name="connsiteX7" fmla="*/ 511569 w 1322718"/>
                <a:gd name="connsiteY7" fmla="*/ 993712 h 1102017"/>
                <a:gd name="connsiteX8" fmla="*/ 902094 w 1322718"/>
                <a:gd name="connsiteY8" fmla="*/ 1038954 h 1102017"/>
                <a:gd name="connsiteX9" fmla="*/ 1209275 w 1322718"/>
                <a:gd name="connsiteY9" fmla="*/ 969898 h 1102017"/>
                <a:gd name="connsiteX10" fmla="*/ 1283094 w 1322718"/>
                <a:gd name="connsiteY10" fmla="*/ 822261 h 1102017"/>
                <a:gd name="connsiteX11" fmla="*/ 1297382 w 1322718"/>
                <a:gd name="connsiteY11" fmla="*/ 741298 h 1102017"/>
                <a:gd name="connsiteX0" fmla="*/ 1280258 w 1305594"/>
                <a:gd name="connsiteY0" fmla="*/ 741298 h 1100342"/>
                <a:gd name="connsiteX1" fmla="*/ 918308 w 1305594"/>
                <a:gd name="connsiteY1" fmla="*/ 169798 h 1100342"/>
                <a:gd name="connsiteX2" fmla="*/ 737333 w 1305594"/>
                <a:gd name="connsiteY2" fmla="*/ 165036 h 1100342"/>
                <a:gd name="connsiteX3" fmla="*/ 461108 w 1305594"/>
                <a:gd name="connsiteY3" fmla="*/ 88836 h 1100342"/>
                <a:gd name="connsiteX4" fmla="*/ 313470 w 1305594"/>
                <a:gd name="connsiteY4" fmla="*/ 729 h 1100342"/>
                <a:gd name="connsiteX5" fmla="*/ 220601 w 1305594"/>
                <a:gd name="connsiteY5" fmla="*/ 55498 h 1100342"/>
                <a:gd name="connsiteX6" fmla="*/ 6289 w 1305594"/>
                <a:gd name="connsiteY6" fmla="*/ 200754 h 1100342"/>
                <a:gd name="connsiteX7" fmla="*/ 489682 w 1305594"/>
                <a:gd name="connsiteY7" fmla="*/ 991330 h 1100342"/>
                <a:gd name="connsiteX8" fmla="*/ 884970 w 1305594"/>
                <a:gd name="connsiteY8" fmla="*/ 1038954 h 1100342"/>
                <a:gd name="connsiteX9" fmla="*/ 1192151 w 1305594"/>
                <a:gd name="connsiteY9" fmla="*/ 969898 h 1100342"/>
                <a:gd name="connsiteX10" fmla="*/ 1265970 w 1305594"/>
                <a:gd name="connsiteY10" fmla="*/ 822261 h 1100342"/>
                <a:gd name="connsiteX11" fmla="*/ 1280258 w 1305594"/>
                <a:gd name="connsiteY11" fmla="*/ 741298 h 1100342"/>
                <a:gd name="connsiteX0" fmla="*/ 1280258 w 1305594"/>
                <a:gd name="connsiteY0" fmla="*/ 741298 h 1106546"/>
                <a:gd name="connsiteX1" fmla="*/ 918308 w 1305594"/>
                <a:gd name="connsiteY1" fmla="*/ 169798 h 1106546"/>
                <a:gd name="connsiteX2" fmla="*/ 737333 w 1305594"/>
                <a:gd name="connsiteY2" fmla="*/ 165036 h 1106546"/>
                <a:gd name="connsiteX3" fmla="*/ 461108 w 1305594"/>
                <a:gd name="connsiteY3" fmla="*/ 88836 h 1106546"/>
                <a:gd name="connsiteX4" fmla="*/ 313470 w 1305594"/>
                <a:gd name="connsiteY4" fmla="*/ 729 h 1106546"/>
                <a:gd name="connsiteX5" fmla="*/ 220601 w 1305594"/>
                <a:gd name="connsiteY5" fmla="*/ 55498 h 1106546"/>
                <a:gd name="connsiteX6" fmla="*/ 6289 w 1305594"/>
                <a:gd name="connsiteY6" fmla="*/ 200754 h 1106546"/>
                <a:gd name="connsiteX7" fmla="*/ 489682 w 1305594"/>
                <a:gd name="connsiteY7" fmla="*/ 991330 h 1106546"/>
                <a:gd name="connsiteX8" fmla="*/ 884970 w 1305594"/>
                <a:gd name="connsiteY8" fmla="*/ 1038954 h 1106546"/>
                <a:gd name="connsiteX9" fmla="*/ 1192151 w 1305594"/>
                <a:gd name="connsiteY9" fmla="*/ 969898 h 1106546"/>
                <a:gd name="connsiteX10" fmla="*/ 1265970 w 1305594"/>
                <a:gd name="connsiteY10" fmla="*/ 822261 h 1106546"/>
                <a:gd name="connsiteX11" fmla="*/ 1280258 w 1305594"/>
                <a:gd name="connsiteY11" fmla="*/ 741298 h 1106546"/>
                <a:gd name="connsiteX0" fmla="*/ 1282626 w 1307962"/>
                <a:gd name="connsiteY0" fmla="*/ 741298 h 1106546"/>
                <a:gd name="connsiteX1" fmla="*/ 920676 w 1307962"/>
                <a:gd name="connsiteY1" fmla="*/ 169798 h 1106546"/>
                <a:gd name="connsiteX2" fmla="*/ 739701 w 1307962"/>
                <a:gd name="connsiteY2" fmla="*/ 165036 h 1106546"/>
                <a:gd name="connsiteX3" fmla="*/ 463476 w 1307962"/>
                <a:gd name="connsiteY3" fmla="*/ 88836 h 1106546"/>
                <a:gd name="connsiteX4" fmla="*/ 315838 w 1307962"/>
                <a:gd name="connsiteY4" fmla="*/ 729 h 1106546"/>
                <a:gd name="connsiteX5" fmla="*/ 222969 w 1307962"/>
                <a:gd name="connsiteY5" fmla="*/ 55498 h 1106546"/>
                <a:gd name="connsiteX6" fmla="*/ 8657 w 1307962"/>
                <a:gd name="connsiteY6" fmla="*/ 200754 h 1106546"/>
                <a:gd name="connsiteX7" fmla="*/ 492050 w 1307962"/>
                <a:gd name="connsiteY7" fmla="*/ 991330 h 1106546"/>
                <a:gd name="connsiteX8" fmla="*/ 887338 w 1307962"/>
                <a:gd name="connsiteY8" fmla="*/ 1038954 h 1106546"/>
                <a:gd name="connsiteX9" fmla="*/ 1194519 w 1307962"/>
                <a:gd name="connsiteY9" fmla="*/ 969898 h 1106546"/>
                <a:gd name="connsiteX10" fmla="*/ 1268338 w 1307962"/>
                <a:gd name="connsiteY10" fmla="*/ 822261 h 1106546"/>
                <a:gd name="connsiteX11" fmla="*/ 1282626 w 1307962"/>
                <a:gd name="connsiteY11" fmla="*/ 741298 h 11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962" h="1106546">
                  <a:moveTo>
                    <a:pt x="1282626" y="741298"/>
                  </a:moveTo>
                  <a:cubicBezTo>
                    <a:pt x="1224682" y="632554"/>
                    <a:pt x="1011163" y="265842"/>
                    <a:pt x="920676" y="169798"/>
                  </a:cubicBezTo>
                  <a:cubicBezTo>
                    <a:pt x="830189" y="73754"/>
                    <a:pt x="815901" y="178530"/>
                    <a:pt x="739701" y="165036"/>
                  </a:cubicBezTo>
                  <a:cubicBezTo>
                    <a:pt x="663501" y="151542"/>
                    <a:pt x="534120" y="116220"/>
                    <a:pt x="463476" y="88836"/>
                  </a:cubicBezTo>
                  <a:cubicBezTo>
                    <a:pt x="392832" y="61452"/>
                    <a:pt x="355922" y="6285"/>
                    <a:pt x="315838" y="729"/>
                  </a:cubicBezTo>
                  <a:cubicBezTo>
                    <a:pt x="275753" y="-4827"/>
                    <a:pt x="274166" y="22161"/>
                    <a:pt x="222969" y="55498"/>
                  </a:cubicBezTo>
                  <a:cubicBezTo>
                    <a:pt x="171772" y="88836"/>
                    <a:pt x="-45715" y="144794"/>
                    <a:pt x="8657" y="200754"/>
                  </a:cubicBezTo>
                  <a:cubicBezTo>
                    <a:pt x="63029" y="256714"/>
                    <a:pt x="478952" y="765905"/>
                    <a:pt x="492050" y="991330"/>
                  </a:cubicBezTo>
                  <a:cubicBezTo>
                    <a:pt x="505148" y="1216755"/>
                    <a:pt x="770260" y="1042526"/>
                    <a:pt x="887338" y="1038954"/>
                  </a:cubicBezTo>
                  <a:cubicBezTo>
                    <a:pt x="1004416" y="1035382"/>
                    <a:pt x="1131019" y="1006014"/>
                    <a:pt x="1194519" y="969898"/>
                  </a:cubicBezTo>
                  <a:cubicBezTo>
                    <a:pt x="1258019" y="933783"/>
                    <a:pt x="1253654" y="859567"/>
                    <a:pt x="1268338" y="822261"/>
                  </a:cubicBezTo>
                  <a:cubicBezTo>
                    <a:pt x="1283022" y="784955"/>
                    <a:pt x="1340570" y="850042"/>
                    <a:pt x="1282626" y="741298"/>
                  </a:cubicBezTo>
                  <a:close/>
                </a:path>
              </a:pathLst>
            </a:custGeom>
            <a:solidFill>
              <a:srgbClr val="EFB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44"/>
            <p:cNvSpPr/>
            <p:nvPr/>
          </p:nvSpPr>
          <p:spPr>
            <a:xfrm rot="3103692">
              <a:off x="8076726" y="1657696"/>
              <a:ext cx="2217734" cy="652340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44"/>
            <p:cNvSpPr/>
            <p:nvPr/>
          </p:nvSpPr>
          <p:spPr>
            <a:xfrm rot="3103692">
              <a:off x="8660148" y="1464580"/>
              <a:ext cx="2265168" cy="626102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304" h="403391">
                  <a:moveTo>
                    <a:pt x="40339" y="108509"/>
                  </a:moveTo>
                  <a:cubicBezTo>
                    <a:pt x="448402" y="-35441"/>
                    <a:pt x="770929" y="-14043"/>
                    <a:pt x="1264304" y="46214"/>
                  </a:cubicBezTo>
                  <a:lnTo>
                    <a:pt x="1197363" y="403391"/>
                  </a:lnTo>
                  <a:cubicBezTo>
                    <a:pt x="866417" y="367945"/>
                    <a:pt x="514690" y="321037"/>
                    <a:pt x="121086" y="391979"/>
                  </a:cubicBezTo>
                  <a:cubicBezTo>
                    <a:pt x="59611" y="376938"/>
                    <a:pt x="-63860" y="198451"/>
                    <a:pt x="40339" y="108509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44"/>
            <p:cNvSpPr/>
            <p:nvPr/>
          </p:nvSpPr>
          <p:spPr>
            <a:xfrm rot="3103692">
              <a:off x="7615081" y="2164387"/>
              <a:ext cx="2217734" cy="652340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44"/>
            <p:cNvSpPr/>
            <p:nvPr/>
          </p:nvSpPr>
          <p:spPr>
            <a:xfrm rot="3499538">
              <a:off x="9589513" y="1743684"/>
              <a:ext cx="1900553" cy="426713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  <a:gd name="connsiteX0" fmla="*/ 40339 w 1197363"/>
                <a:gd name="connsiteY0" fmla="*/ 98244 h 393126"/>
                <a:gd name="connsiteX1" fmla="*/ 1051789 w 1197363"/>
                <a:gd name="connsiteY1" fmla="*/ 54923 h 393126"/>
                <a:gd name="connsiteX2" fmla="*/ 1197363 w 1197363"/>
                <a:gd name="connsiteY2" fmla="*/ 393126 h 393126"/>
                <a:gd name="connsiteX3" fmla="*/ 121086 w 1197363"/>
                <a:gd name="connsiteY3" fmla="*/ 381714 h 393126"/>
                <a:gd name="connsiteX4" fmla="*/ 40339 w 1197363"/>
                <a:gd name="connsiteY4" fmla="*/ 98244 h 393126"/>
                <a:gd name="connsiteX0" fmla="*/ 40339 w 1051789"/>
                <a:gd name="connsiteY0" fmla="*/ 98242 h 381712"/>
                <a:gd name="connsiteX1" fmla="*/ 1051789 w 1051789"/>
                <a:gd name="connsiteY1" fmla="*/ 54921 h 381712"/>
                <a:gd name="connsiteX2" fmla="*/ 933125 w 1051789"/>
                <a:gd name="connsiteY2" fmla="*/ 342535 h 381712"/>
                <a:gd name="connsiteX3" fmla="*/ 121086 w 1051789"/>
                <a:gd name="connsiteY3" fmla="*/ 381712 h 381712"/>
                <a:gd name="connsiteX4" fmla="*/ 40339 w 1051789"/>
                <a:gd name="connsiteY4" fmla="*/ 98242 h 381712"/>
                <a:gd name="connsiteX0" fmla="*/ 43354 w 1054804"/>
                <a:gd name="connsiteY0" fmla="*/ 98242 h 429637"/>
                <a:gd name="connsiteX1" fmla="*/ 1054804 w 1054804"/>
                <a:gd name="connsiteY1" fmla="*/ 54921 h 429637"/>
                <a:gd name="connsiteX2" fmla="*/ 936140 w 1054804"/>
                <a:gd name="connsiteY2" fmla="*/ 342535 h 429637"/>
                <a:gd name="connsiteX3" fmla="*/ 109168 w 1054804"/>
                <a:gd name="connsiteY3" fmla="*/ 429637 h 429637"/>
                <a:gd name="connsiteX4" fmla="*/ 43354 w 1054804"/>
                <a:gd name="connsiteY4" fmla="*/ 98242 h 429637"/>
                <a:gd name="connsiteX0" fmla="*/ 50246 w 1033734"/>
                <a:gd name="connsiteY0" fmla="*/ 92799 h 435416"/>
                <a:gd name="connsiteX1" fmla="*/ 1033734 w 1033734"/>
                <a:gd name="connsiteY1" fmla="*/ 60700 h 435416"/>
                <a:gd name="connsiteX2" fmla="*/ 915070 w 1033734"/>
                <a:gd name="connsiteY2" fmla="*/ 348314 h 435416"/>
                <a:gd name="connsiteX3" fmla="*/ 88098 w 1033734"/>
                <a:gd name="connsiteY3" fmla="*/ 435416 h 435416"/>
                <a:gd name="connsiteX4" fmla="*/ 50246 w 1033734"/>
                <a:gd name="connsiteY4" fmla="*/ 92799 h 435416"/>
                <a:gd name="connsiteX0" fmla="*/ 52274 w 1035762"/>
                <a:gd name="connsiteY0" fmla="*/ 92799 h 414205"/>
                <a:gd name="connsiteX1" fmla="*/ 1035762 w 1035762"/>
                <a:gd name="connsiteY1" fmla="*/ 60700 h 414205"/>
                <a:gd name="connsiteX2" fmla="*/ 917098 w 1035762"/>
                <a:gd name="connsiteY2" fmla="*/ 348314 h 414205"/>
                <a:gd name="connsiteX3" fmla="*/ 83143 w 1035762"/>
                <a:gd name="connsiteY3" fmla="*/ 414206 h 414205"/>
                <a:gd name="connsiteX4" fmla="*/ 52274 w 1035762"/>
                <a:gd name="connsiteY4" fmla="*/ 92799 h 414205"/>
                <a:gd name="connsiteX0" fmla="*/ 52274 w 1060582"/>
                <a:gd name="connsiteY0" fmla="*/ 78964 h 400371"/>
                <a:gd name="connsiteX1" fmla="*/ 1060582 w 1060582"/>
                <a:gd name="connsiteY1" fmla="*/ 80631 h 400371"/>
                <a:gd name="connsiteX2" fmla="*/ 917098 w 1060582"/>
                <a:gd name="connsiteY2" fmla="*/ 334479 h 400371"/>
                <a:gd name="connsiteX3" fmla="*/ 83143 w 1060582"/>
                <a:gd name="connsiteY3" fmla="*/ 400371 h 400371"/>
                <a:gd name="connsiteX4" fmla="*/ 52274 w 1060582"/>
                <a:gd name="connsiteY4" fmla="*/ 78964 h 400371"/>
                <a:gd name="connsiteX0" fmla="*/ 52274 w 1060582"/>
                <a:gd name="connsiteY0" fmla="*/ 87555 h 408962"/>
                <a:gd name="connsiteX1" fmla="*/ 1060582 w 1060582"/>
                <a:gd name="connsiteY1" fmla="*/ 89222 h 408962"/>
                <a:gd name="connsiteX2" fmla="*/ 917098 w 1060582"/>
                <a:gd name="connsiteY2" fmla="*/ 343070 h 408962"/>
                <a:gd name="connsiteX3" fmla="*/ 83143 w 1060582"/>
                <a:gd name="connsiteY3" fmla="*/ 408962 h 408962"/>
                <a:gd name="connsiteX4" fmla="*/ 52274 w 1060582"/>
                <a:gd name="connsiteY4" fmla="*/ 87555 h 408962"/>
                <a:gd name="connsiteX0" fmla="*/ 52274 w 1063091"/>
                <a:gd name="connsiteY0" fmla="*/ 94833 h 416240"/>
                <a:gd name="connsiteX1" fmla="*/ 1063091 w 1063091"/>
                <a:gd name="connsiteY1" fmla="*/ 79723 h 416240"/>
                <a:gd name="connsiteX2" fmla="*/ 917098 w 1063091"/>
                <a:gd name="connsiteY2" fmla="*/ 350348 h 416240"/>
                <a:gd name="connsiteX3" fmla="*/ 83143 w 1063091"/>
                <a:gd name="connsiteY3" fmla="*/ 416240 h 416240"/>
                <a:gd name="connsiteX4" fmla="*/ 52274 w 1063091"/>
                <a:gd name="connsiteY4" fmla="*/ 94833 h 416240"/>
                <a:gd name="connsiteX0" fmla="*/ 52274 w 1063091"/>
                <a:gd name="connsiteY0" fmla="*/ 103110 h 424517"/>
                <a:gd name="connsiteX1" fmla="*/ 1063091 w 1063091"/>
                <a:gd name="connsiteY1" fmla="*/ 88000 h 424517"/>
                <a:gd name="connsiteX2" fmla="*/ 917098 w 1063091"/>
                <a:gd name="connsiteY2" fmla="*/ 358625 h 424517"/>
                <a:gd name="connsiteX3" fmla="*/ 83143 w 1063091"/>
                <a:gd name="connsiteY3" fmla="*/ 424517 h 424517"/>
                <a:gd name="connsiteX4" fmla="*/ 52274 w 1063091"/>
                <a:gd name="connsiteY4" fmla="*/ 103110 h 424517"/>
                <a:gd name="connsiteX0" fmla="*/ 52274 w 1060794"/>
                <a:gd name="connsiteY0" fmla="*/ 99536 h 420943"/>
                <a:gd name="connsiteX1" fmla="*/ 1060794 w 1060794"/>
                <a:gd name="connsiteY1" fmla="*/ 91798 h 420943"/>
                <a:gd name="connsiteX2" fmla="*/ 917098 w 1060794"/>
                <a:gd name="connsiteY2" fmla="*/ 355051 h 420943"/>
                <a:gd name="connsiteX3" fmla="*/ 83143 w 1060794"/>
                <a:gd name="connsiteY3" fmla="*/ 420943 h 420943"/>
                <a:gd name="connsiteX4" fmla="*/ 52274 w 1060794"/>
                <a:gd name="connsiteY4" fmla="*/ 99536 h 42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94" h="420943">
                  <a:moveTo>
                    <a:pt x="52274" y="99536"/>
                  </a:moveTo>
                  <a:cubicBezTo>
                    <a:pt x="460337" y="-44414"/>
                    <a:pt x="678331" y="-19058"/>
                    <a:pt x="1060794" y="91798"/>
                  </a:cubicBezTo>
                  <a:lnTo>
                    <a:pt x="917098" y="355051"/>
                  </a:lnTo>
                  <a:cubicBezTo>
                    <a:pt x="586152" y="319605"/>
                    <a:pt x="476747" y="350001"/>
                    <a:pt x="83143" y="420943"/>
                  </a:cubicBezTo>
                  <a:cubicBezTo>
                    <a:pt x="21668" y="405902"/>
                    <a:pt x="-51925" y="189478"/>
                    <a:pt x="52274" y="99536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 rot="20644376">
              <a:off x="8186685" y="2797244"/>
              <a:ext cx="1093275" cy="2380683"/>
            </a:xfrm>
            <a:custGeom>
              <a:avLst/>
              <a:gdLst>
                <a:gd name="T0" fmla="*/ 852 w 1286"/>
                <a:gd name="T1" fmla="*/ 2796 h 2796"/>
                <a:gd name="T2" fmla="*/ 785 w 1286"/>
                <a:gd name="T3" fmla="*/ 2702 h 2796"/>
                <a:gd name="T4" fmla="*/ 446 w 1286"/>
                <a:gd name="T5" fmla="*/ 2211 h 2796"/>
                <a:gd name="T6" fmla="*/ 280 w 1286"/>
                <a:gd name="T7" fmla="*/ 1955 h 2796"/>
                <a:gd name="T8" fmla="*/ 194 w 1286"/>
                <a:gd name="T9" fmla="*/ 1805 h 2796"/>
                <a:gd name="T10" fmla="*/ 162 w 1286"/>
                <a:gd name="T11" fmla="*/ 1744 h 2796"/>
                <a:gd name="T12" fmla="*/ 148 w 1286"/>
                <a:gd name="T13" fmla="*/ 1713 h 2796"/>
                <a:gd name="T14" fmla="*/ 129 w 1286"/>
                <a:gd name="T15" fmla="*/ 1635 h 2796"/>
                <a:gd name="T16" fmla="*/ 112 w 1286"/>
                <a:gd name="T17" fmla="*/ 1487 h 2796"/>
                <a:gd name="T18" fmla="*/ 100 w 1286"/>
                <a:gd name="T19" fmla="*/ 1111 h 2796"/>
                <a:gd name="T20" fmla="*/ 87 w 1286"/>
                <a:gd name="T21" fmla="*/ 827 h 2796"/>
                <a:gd name="T22" fmla="*/ 76 w 1286"/>
                <a:gd name="T23" fmla="*/ 693 h 2796"/>
                <a:gd name="T24" fmla="*/ 36 w 1286"/>
                <a:gd name="T25" fmla="*/ 444 h 2796"/>
                <a:gd name="T26" fmla="*/ 10 w 1286"/>
                <a:gd name="T27" fmla="*/ 288 h 2796"/>
                <a:gd name="T28" fmla="*/ 0 w 1286"/>
                <a:gd name="T29" fmla="*/ 200 h 2796"/>
                <a:gd name="T30" fmla="*/ 1 w 1286"/>
                <a:gd name="T31" fmla="*/ 130 h 2796"/>
                <a:gd name="T32" fmla="*/ 17 w 1286"/>
                <a:gd name="T33" fmla="*/ 78 h 2796"/>
                <a:gd name="T34" fmla="*/ 31 w 1286"/>
                <a:gd name="T35" fmla="*/ 61 h 2796"/>
                <a:gd name="T36" fmla="*/ 54 w 1286"/>
                <a:gd name="T37" fmla="*/ 42 h 2796"/>
                <a:gd name="T38" fmla="*/ 100 w 1286"/>
                <a:gd name="T39" fmla="*/ 16 h 2796"/>
                <a:gd name="T40" fmla="*/ 147 w 1286"/>
                <a:gd name="T41" fmla="*/ 3 h 2796"/>
                <a:gd name="T42" fmla="*/ 194 w 1286"/>
                <a:gd name="T43" fmla="*/ 0 h 2796"/>
                <a:gd name="T44" fmla="*/ 240 w 1286"/>
                <a:gd name="T45" fmla="*/ 7 h 2796"/>
                <a:gd name="T46" fmla="*/ 285 w 1286"/>
                <a:gd name="T47" fmla="*/ 25 h 2796"/>
                <a:gd name="T48" fmla="*/ 351 w 1286"/>
                <a:gd name="T49" fmla="*/ 61 h 2796"/>
                <a:gd name="T50" fmla="*/ 430 w 1286"/>
                <a:gd name="T51" fmla="*/ 124 h 2796"/>
                <a:gd name="T52" fmla="*/ 498 w 1286"/>
                <a:gd name="T53" fmla="*/ 196 h 2796"/>
                <a:gd name="T54" fmla="*/ 573 w 1286"/>
                <a:gd name="T55" fmla="*/ 291 h 2796"/>
                <a:gd name="T56" fmla="*/ 590 w 1286"/>
                <a:gd name="T57" fmla="*/ 323 h 2796"/>
                <a:gd name="T58" fmla="*/ 632 w 1286"/>
                <a:gd name="T59" fmla="*/ 408 h 2796"/>
                <a:gd name="T60" fmla="*/ 700 w 1286"/>
                <a:gd name="T61" fmla="*/ 588 h 2796"/>
                <a:gd name="T62" fmla="*/ 753 w 1286"/>
                <a:gd name="T63" fmla="*/ 772 h 2796"/>
                <a:gd name="T64" fmla="*/ 793 w 1286"/>
                <a:gd name="T65" fmla="*/ 954 h 2796"/>
                <a:gd name="T66" fmla="*/ 835 w 1286"/>
                <a:gd name="T67" fmla="*/ 1196 h 2796"/>
                <a:gd name="T68" fmla="*/ 858 w 1286"/>
                <a:gd name="T69" fmla="*/ 1400 h 2796"/>
                <a:gd name="T70" fmla="*/ 859 w 1286"/>
                <a:gd name="T71" fmla="*/ 1422 h 2796"/>
                <a:gd name="T72" fmla="*/ 1286 w 1286"/>
                <a:gd name="T73" fmla="*/ 1953 h 2796"/>
                <a:gd name="T74" fmla="*/ 852 w 1286"/>
                <a:gd name="T75" fmla="*/ 2796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6" h="2796">
                  <a:moveTo>
                    <a:pt x="852" y="2796"/>
                  </a:moveTo>
                  <a:lnTo>
                    <a:pt x="785" y="2702"/>
                  </a:lnTo>
                  <a:lnTo>
                    <a:pt x="446" y="2211"/>
                  </a:lnTo>
                  <a:lnTo>
                    <a:pt x="280" y="1955"/>
                  </a:lnTo>
                  <a:lnTo>
                    <a:pt x="194" y="1805"/>
                  </a:lnTo>
                  <a:lnTo>
                    <a:pt x="162" y="1744"/>
                  </a:lnTo>
                  <a:lnTo>
                    <a:pt x="148" y="1713"/>
                  </a:lnTo>
                  <a:lnTo>
                    <a:pt x="129" y="1635"/>
                  </a:lnTo>
                  <a:lnTo>
                    <a:pt x="112" y="1487"/>
                  </a:lnTo>
                  <a:lnTo>
                    <a:pt x="100" y="1111"/>
                  </a:lnTo>
                  <a:lnTo>
                    <a:pt x="87" y="827"/>
                  </a:lnTo>
                  <a:lnTo>
                    <a:pt x="76" y="693"/>
                  </a:lnTo>
                  <a:lnTo>
                    <a:pt x="36" y="444"/>
                  </a:lnTo>
                  <a:lnTo>
                    <a:pt x="10" y="288"/>
                  </a:lnTo>
                  <a:lnTo>
                    <a:pt x="0" y="200"/>
                  </a:lnTo>
                  <a:lnTo>
                    <a:pt x="1" y="130"/>
                  </a:lnTo>
                  <a:lnTo>
                    <a:pt x="17" y="78"/>
                  </a:lnTo>
                  <a:lnTo>
                    <a:pt x="31" y="61"/>
                  </a:lnTo>
                  <a:lnTo>
                    <a:pt x="54" y="42"/>
                  </a:lnTo>
                  <a:lnTo>
                    <a:pt x="100" y="16"/>
                  </a:lnTo>
                  <a:lnTo>
                    <a:pt x="147" y="3"/>
                  </a:lnTo>
                  <a:lnTo>
                    <a:pt x="194" y="0"/>
                  </a:lnTo>
                  <a:lnTo>
                    <a:pt x="240" y="7"/>
                  </a:lnTo>
                  <a:lnTo>
                    <a:pt x="285" y="25"/>
                  </a:lnTo>
                  <a:lnTo>
                    <a:pt x="351" y="61"/>
                  </a:lnTo>
                  <a:lnTo>
                    <a:pt x="430" y="124"/>
                  </a:lnTo>
                  <a:lnTo>
                    <a:pt x="498" y="196"/>
                  </a:lnTo>
                  <a:lnTo>
                    <a:pt x="573" y="291"/>
                  </a:lnTo>
                  <a:lnTo>
                    <a:pt x="590" y="323"/>
                  </a:lnTo>
                  <a:lnTo>
                    <a:pt x="632" y="408"/>
                  </a:lnTo>
                  <a:lnTo>
                    <a:pt x="700" y="588"/>
                  </a:lnTo>
                  <a:lnTo>
                    <a:pt x="753" y="772"/>
                  </a:lnTo>
                  <a:lnTo>
                    <a:pt x="793" y="954"/>
                  </a:lnTo>
                  <a:lnTo>
                    <a:pt x="835" y="1196"/>
                  </a:lnTo>
                  <a:lnTo>
                    <a:pt x="858" y="1400"/>
                  </a:lnTo>
                  <a:lnTo>
                    <a:pt x="859" y="1422"/>
                  </a:lnTo>
                  <a:lnTo>
                    <a:pt x="1286" y="1953"/>
                  </a:lnTo>
                  <a:lnTo>
                    <a:pt x="852" y="2796"/>
                  </a:lnTo>
                  <a:close/>
                </a:path>
              </a:pathLst>
            </a:custGeom>
            <a:solidFill>
              <a:srgbClr val="F3C9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430038">
              <a:off x="8756121" y="2475541"/>
              <a:ext cx="2897590" cy="3414985"/>
            </a:xfrm>
            <a:custGeom>
              <a:avLst/>
              <a:gdLst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193963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45544 w 1617291"/>
                <a:gd name="connsiteY27" fmla="*/ 430295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7291" h="1906075">
                  <a:moveTo>
                    <a:pt x="241588" y="1424864"/>
                  </a:moveTo>
                  <a:cubicBezTo>
                    <a:pt x="286567" y="1485189"/>
                    <a:pt x="332605" y="1538635"/>
                    <a:pt x="384463" y="1574089"/>
                  </a:cubicBezTo>
                  <a:cubicBezTo>
                    <a:pt x="436321" y="1609543"/>
                    <a:pt x="520988" y="1624360"/>
                    <a:pt x="552738" y="1637589"/>
                  </a:cubicBezTo>
                  <a:cubicBezTo>
                    <a:pt x="584488" y="1650818"/>
                    <a:pt x="556442" y="1625418"/>
                    <a:pt x="574963" y="1653464"/>
                  </a:cubicBezTo>
                  <a:cubicBezTo>
                    <a:pt x="593484" y="1681510"/>
                    <a:pt x="643226" y="1765648"/>
                    <a:pt x="663863" y="1805864"/>
                  </a:cubicBezTo>
                  <a:cubicBezTo>
                    <a:pt x="684500" y="1846080"/>
                    <a:pt x="659101" y="1879947"/>
                    <a:pt x="698788" y="1894764"/>
                  </a:cubicBezTo>
                  <a:cubicBezTo>
                    <a:pt x="738475" y="1909581"/>
                    <a:pt x="827905" y="1910110"/>
                    <a:pt x="901988" y="1894764"/>
                  </a:cubicBezTo>
                  <a:cubicBezTo>
                    <a:pt x="976071" y="1879418"/>
                    <a:pt x="1059680" y="1837085"/>
                    <a:pt x="1143288" y="1802689"/>
                  </a:cubicBezTo>
                  <a:cubicBezTo>
                    <a:pt x="1226896" y="1768293"/>
                    <a:pt x="1327967" y="1728606"/>
                    <a:pt x="1403638" y="1688389"/>
                  </a:cubicBezTo>
                  <a:cubicBezTo>
                    <a:pt x="1479309" y="1648172"/>
                    <a:pt x="1562917" y="1601606"/>
                    <a:pt x="1597313" y="1561389"/>
                  </a:cubicBezTo>
                  <a:cubicBezTo>
                    <a:pt x="1631709" y="1521172"/>
                    <a:pt x="1611601" y="1478839"/>
                    <a:pt x="1610013" y="1447089"/>
                  </a:cubicBezTo>
                  <a:cubicBezTo>
                    <a:pt x="1608425" y="1415339"/>
                    <a:pt x="1596255" y="1435977"/>
                    <a:pt x="1587788" y="1370889"/>
                  </a:cubicBezTo>
                  <a:cubicBezTo>
                    <a:pt x="1579321" y="1305801"/>
                    <a:pt x="1580909" y="1197322"/>
                    <a:pt x="1559213" y="1056564"/>
                  </a:cubicBezTo>
                  <a:cubicBezTo>
                    <a:pt x="1537517" y="915806"/>
                    <a:pt x="1488834" y="678210"/>
                    <a:pt x="1457613" y="526339"/>
                  </a:cubicBezTo>
                  <a:cubicBezTo>
                    <a:pt x="1426392" y="374468"/>
                    <a:pt x="1400463" y="231064"/>
                    <a:pt x="1371888" y="145339"/>
                  </a:cubicBezTo>
                  <a:cubicBezTo>
                    <a:pt x="1343313" y="59614"/>
                    <a:pt x="1316855" y="35272"/>
                    <a:pt x="1286163" y="11989"/>
                  </a:cubicBezTo>
                  <a:cubicBezTo>
                    <a:pt x="1255471" y="-11294"/>
                    <a:pt x="1214196" y="6697"/>
                    <a:pt x="1187738" y="5639"/>
                  </a:cubicBezTo>
                  <a:cubicBezTo>
                    <a:pt x="1161280" y="4581"/>
                    <a:pt x="1127413" y="5639"/>
                    <a:pt x="1127413" y="5639"/>
                  </a:cubicBezTo>
                  <a:cubicBezTo>
                    <a:pt x="1085080" y="5639"/>
                    <a:pt x="994592" y="-6003"/>
                    <a:pt x="933738" y="5639"/>
                  </a:cubicBezTo>
                  <a:cubicBezTo>
                    <a:pt x="872884" y="17281"/>
                    <a:pt x="824730" y="54851"/>
                    <a:pt x="762288" y="75489"/>
                  </a:cubicBezTo>
                  <a:cubicBezTo>
                    <a:pt x="699846" y="96127"/>
                    <a:pt x="609888" y="113589"/>
                    <a:pt x="559088" y="129464"/>
                  </a:cubicBezTo>
                  <a:cubicBezTo>
                    <a:pt x="508288" y="145339"/>
                    <a:pt x="477596" y="161743"/>
                    <a:pt x="457488" y="170739"/>
                  </a:cubicBezTo>
                  <a:cubicBezTo>
                    <a:pt x="437380" y="179735"/>
                    <a:pt x="447963" y="180793"/>
                    <a:pt x="438438" y="183439"/>
                  </a:cubicBezTo>
                  <a:cubicBezTo>
                    <a:pt x="428913" y="186085"/>
                    <a:pt x="419917" y="177618"/>
                    <a:pt x="400338" y="186614"/>
                  </a:cubicBezTo>
                  <a:cubicBezTo>
                    <a:pt x="380759" y="195610"/>
                    <a:pt x="351655" y="211485"/>
                    <a:pt x="320963" y="237414"/>
                  </a:cubicBezTo>
                  <a:cubicBezTo>
                    <a:pt x="290271" y="263343"/>
                    <a:pt x="241985" y="318641"/>
                    <a:pt x="216188" y="342189"/>
                  </a:cubicBezTo>
                  <a:cubicBezTo>
                    <a:pt x="190391" y="365737"/>
                    <a:pt x="177956" y="364017"/>
                    <a:pt x="166182" y="378701"/>
                  </a:cubicBezTo>
                  <a:cubicBezTo>
                    <a:pt x="154408" y="393385"/>
                    <a:pt x="135754" y="378172"/>
                    <a:pt x="145544" y="430295"/>
                  </a:cubicBezTo>
                  <a:cubicBezTo>
                    <a:pt x="155334" y="482418"/>
                    <a:pt x="209971" y="630453"/>
                    <a:pt x="224920" y="691439"/>
                  </a:cubicBezTo>
                  <a:cubicBezTo>
                    <a:pt x="239869" y="752426"/>
                    <a:pt x="236164" y="770814"/>
                    <a:pt x="235238" y="796214"/>
                  </a:cubicBezTo>
                  <a:cubicBezTo>
                    <a:pt x="234312" y="821614"/>
                    <a:pt x="240530" y="841722"/>
                    <a:pt x="219363" y="843839"/>
                  </a:cubicBezTo>
                  <a:cubicBezTo>
                    <a:pt x="198196" y="845956"/>
                    <a:pt x="135226" y="814735"/>
                    <a:pt x="108238" y="808914"/>
                  </a:cubicBezTo>
                  <a:cubicBezTo>
                    <a:pt x="81250" y="803093"/>
                    <a:pt x="75429" y="797802"/>
                    <a:pt x="57438" y="808914"/>
                  </a:cubicBezTo>
                  <a:cubicBezTo>
                    <a:pt x="39447" y="820026"/>
                    <a:pt x="-3945" y="827435"/>
                    <a:pt x="288" y="875589"/>
                  </a:cubicBezTo>
                  <a:cubicBezTo>
                    <a:pt x="4521" y="923743"/>
                    <a:pt x="63788" y="1041747"/>
                    <a:pt x="82838" y="1097839"/>
                  </a:cubicBezTo>
                  <a:cubicBezTo>
                    <a:pt x="101888" y="1153931"/>
                    <a:pt x="93421" y="1159222"/>
                    <a:pt x="114588" y="1212139"/>
                  </a:cubicBezTo>
                  <a:cubicBezTo>
                    <a:pt x="135755" y="1265056"/>
                    <a:pt x="196609" y="1364539"/>
                    <a:pt x="241588" y="1424864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저장 데이터 23"/>
            <p:cNvSpPr/>
            <p:nvPr/>
          </p:nvSpPr>
          <p:spPr>
            <a:xfrm rot="3986696">
              <a:off x="10620331" y="4589191"/>
              <a:ext cx="659277" cy="2046113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 rot="3986696">
              <a:off x="10532553" y="5207238"/>
              <a:ext cx="1476302" cy="2351208"/>
            </a:xfrm>
            <a:custGeom>
              <a:avLst/>
              <a:gdLst>
                <a:gd name="connsiteX0" fmla="*/ 29996 w 618232"/>
                <a:gd name="connsiteY0" fmla="*/ 0 h 984617"/>
                <a:gd name="connsiteX1" fmla="*/ 618232 w 618232"/>
                <a:gd name="connsiteY1" fmla="*/ 256444 h 984617"/>
                <a:gd name="connsiteX2" fmla="*/ 301041 w 618232"/>
                <a:gd name="connsiteY2" fmla="*/ 984020 h 984617"/>
                <a:gd name="connsiteX3" fmla="*/ 152768 w 618232"/>
                <a:gd name="connsiteY3" fmla="*/ 984617 h 984617"/>
                <a:gd name="connsiteX4" fmla="*/ 152759 w 618232"/>
                <a:gd name="connsiteY4" fmla="*/ 982396 h 984617"/>
                <a:gd name="connsiteX5" fmla="*/ 46023 w 618232"/>
                <a:gd name="connsiteY5" fmla="*/ 982396 h 984617"/>
                <a:gd name="connsiteX6" fmla="*/ 0 w 618232"/>
                <a:gd name="connsiteY6" fmla="*/ 474992 h 984617"/>
                <a:gd name="connsiteX7" fmla="*/ 29144 w 618232"/>
                <a:gd name="connsiteY7" fmla="*/ 2790 h 98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8232" h="984617">
                  <a:moveTo>
                    <a:pt x="29996" y="0"/>
                  </a:moveTo>
                  <a:lnTo>
                    <a:pt x="618232" y="256444"/>
                  </a:lnTo>
                  <a:lnTo>
                    <a:pt x="301041" y="984020"/>
                  </a:lnTo>
                  <a:lnTo>
                    <a:pt x="152768" y="984617"/>
                  </a:lnTo>
                  <a:lnTo>
                    <a:pt x="152759" y="982396"/>
                  </a:lnTo>
                  <a:lnTo>
                    <a:pt x="46023" y="982396"/>
                  </a:lnTo>
                  <a:cubicBezTo>
                    <a:pt x="20596" y="982396"/>
                    <a:pt x="0" y="755181"/>
                    <a:pt x="0" y="474992"/>
                  </a:cubicBezTo>
                  <a:cubicBezTo>
                    <a:pt x="0" y="260473"/>
                    <a:pt x="12073" y="77006"/>
                    <a:pt x="29144" y="2790"/>
                  </a:cubicBezTo>
                  <a:close/>
                </a:path>
              </a:pathLst>
            </a:custGeom>
            <a:solidFill>
              <a:srgbClr val="4B4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5125038" y="1210654"/>
            <a:ext cx="1737511" cy="1036410"/>
          </a:xfrm>
          <a:prstGeom prst="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>
              <a:rot lat="19499998" lon="0" rev="0"/>
            </a:camera>
            <a:lightRig rig="threePt" dir="t"/>
          </a:scene3d>
        </p:spPr>
      </p:pic>
      <p:sp>
        <p:nvSpPr>
          <p:cNvPr id="41" name="양쪽 모서리가 둥근 사각형 4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43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361" y="3291217"/>
            <a:ext cx="6037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개인정보보호 실태조사</a:t>
            </a:r>
            <a:endParaRPr lang="ko-KR" altLang="en-US" sz="4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404884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20144225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박주혁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20163257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최용찬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20172103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김민주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20173242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이나연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0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EABE85"/>
          </a:solidFill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2025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66912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2971799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76686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4981573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5986460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73956"/>
            <a:ext cx="10709275" cy="4806256"/>
          </a:xfrm>
          <a:prstGeom prst="roundRect">
            <a:avLst>
              <a:gd name="adj" fmla="val 6375"/>
            </a:avLst>
          </a:prstGeom>
          <a:solidFill>
            <a:srgbClr val="414142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7163"/>
            <a:ext cx="12192000" cy="808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741362" y="0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ABE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본론</a:t>
            </a:r>
            <a:endParaRPr lang="ko-KR" altLang="en-US" sz="2800" dirty="0">
              <a:solidFill>
                <a:srgbClr val="EABE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2006769" y="0"/>
            <a:ext cx="730233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개인정보 유출 예방 조치</a:t>
            </a:r>
            <a:endParaRPr lang="en-US" altLang="ko-KR" sz="280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9479756" y="0"/>
            <a:ext cx="752133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10402546" y="7181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92" y="1345231"/>
            <a:ext cx="4842441" cy="445322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733287" y="1343893"/>
            <a:ext cx="5372703" cy="4454561"/>
            <a:chOff x="4933389" y="1343893"/>
            <a:chExt cx="6172602" cy="4454561"/>
          </a:xfrm>
        </p:grpSpPr>
        <p:grpSp>
          <p:nvGrpSpPr>
            <p:cNvPr id="4" name="그룹 3"/>
            <p:cNvGrpSpPr/>
            <p:nvPr/>
          </p:nvGrpSpPr>
          <p:grpSpPr>
            <a:xfrm>
              <a:off x="4933389" y="1343893"/>
              <a:ext cx="6172602" cy="4454561"/>
              <a:chOff x="4933389" y="1343893"/>
              <a:chExt cx="6172602" cy="445456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3389" y="1343893"/>
                <a:ext cx="6172602" cy="4454561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8620021" y="4839769"/>
                <a:ext cx="100540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F 17.9%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655226" y="3834882"/>
                <a:ext cx="7473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G 8%</a:t>
                </a:r>
                <a:endParaRPr lang="ko-KR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759376" y="3134103"/>
                <a:ext cx="73770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r>
                  <a:rPr lang="en-US" altLang="ko-KR" dirty="0" smtClean="0"/>
                  <a:t> 3%</a:t>
                </a:r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504543" y="2602467"/>
                <a:ext cx="89800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 9.9%</a:t>
                </a:r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112543" y="1867971"/>
                <a:ext cx="10358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 30.2%</a:t>
                </a:r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35559" y="3261537"/>
                <a:ext cx="10550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r>
                  <a:rPr lang="en-US" altLang="ko-KR" dirty="0" smtClean="0"/>
                  <a:t> 11.7%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96459" y="4596808"/>
                <a:ext cx="100860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E 19.2%</a:t>
                </a:r>
                <a:endParaRPr lang="ko-KR" altLang="en-US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488936" y="1453896"/>
              <a:ext cx="1131085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630047" y="1867971"/>
            <a:ext cx="992745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32632" y="3089338"/>
            <a:ext cx="4420703" cy="7026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930384" y="3116770"/>
            <a:ext cx="713232" cy="421958"/>
          </a:xfrm>
          <a:prstGeom prst="rect">
            <a:avLst/>
          </a:prstGeom>
          <a:noFill/>
          <a:ln w="7620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132631" y="1832140"/>
            <a:ext cx="4420703" cy="702681"/>
          </a:xfrm>
          <a:prstGeom prst="rect">
            <a:avLst/>
          </a:prstGeom>
          <a:noFill/>
          <a:ln w="7620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EABE85"/>
          </a:solidFill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2025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66912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2971799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76686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4981573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5986460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73956"/>
            <a:ext cx="10709275" cy="4806256"/>
          </a:xfrm>
          <a:prstGeom prst="roundRect">
            <a:avLst>
              <a:gd name="adj" fmla="val 6375"/>
            </a:avLst>
          </a:prstGeom>
          <a:solidFill>
            <a:srgbClr val="414142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7163"/>
            <a:ext cx="12192000" cy="808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741362" y="0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EABE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</a:t>
            </a:r>
            <a:r>
              <a:rPr lang="ko-KR" altLang="en-US" sz="2800" dirty="0" smtClean="0">
                <a:solidFill>
                  <a:srgbClr val="EABE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론</a:t>
            </a:r>
            <a:endParaRPr lang="ko-KR" altLang="en-US" sz="2800" dirty="0">
              <a:solidFill>
                <a:srgbClr val="EABE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2006769" y="0"/>
            <a:ext cx="730233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 도출</a:t>
            </a:r>
            <a:endParaRPr lang="en-US" altLang="ko-KR" sz="280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9479756" y="0"/>
            <a:ext cx="752133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10402546" y="7181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12" y="1343893"/>
            <a:ext cx="5370778" cy="445456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92" y="1343892"/>
            <a:ext cx="4842441" cy="44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EABE85"/>
          </a:solidFill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2025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66912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2971799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76686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4981573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5986460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73956"/>
            <a:ext cx="10709275" cy="4806256"/>
          </a:xfrm>
          <a:prstGeom prst="roundRect">
            <a:avLst>
              <a:gd name="adj" fmla="val 6375"/>
            </a:avLst>
          </a:prstGeom>
          <a:solidFill>
            <a:srgbClr val="414142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보도자료 출처</a:t>
            </a:r>
            <a:endParaRPr lang="en-US" altLang="ko-KR" sz="2000" dirty="0" smtClean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3"/>
              </a:rPr>
              <a:t>https</a:t>
            </a:r>
            <a:r>
              <a:rPr lang="en-US" altLang="ko-KR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3"/>
              </a:rPr>
              <a:t>://</a:t>
            </a:r>
            <a:r>
              <a:rPr lang="en-US" altLang="ko-KR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3"/>
              </a:rPr>
              <a:t>n.news.naver.com/article/422/0000390597</a:t>
            </a:r>
            <a:endParaRPr lang="en-US" altLang="ko-KR" dirty="0" smtClean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4"/>
              </a:rPr>
              <a:t>http://</a:t>
            </a:r>
            <a:r>
              <a:rPr lang="en-US" altLang="ko-KR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4"/>
              </a:rPr>
              <a:t>www.cbnews.kr/news/articleView.html?idxno=111806</a:t>
            </a:r>
            <a:endParaRPr lang="en-US" altLang="ko-KR" dirty="0" smtClean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5"/>
              </a:rPr>
              <a:t>http://news1.kr/articles/?</a:t>
            </a:r>
            <a:r>
              <a:rPr lang="en-US" altLang="ko-KR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5"/>
              </a:rPr>
              <a:t>3748719</a:t>
            </a:r>
            <a:endParaRPr lang="en-US" altLang="ko-KR" dirty="0" smtClean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6"/>
              </a:rPr>
              <a:t>http://</a:t>
            </a:r>
            <a:r>
              <a:rPr lang="en-US" altLang="ko-KR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6"/>
              </a:rPr>
              <a:t>coinreaders.com/5866</a:t>
            </a:r>
            <a:endParaRPr lang="en-US" altLang="ko-KR" dirty="0" smtClean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ko-KR" altLang="en-US" sz="20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데이터자료 출처</a:t>
            </a:r>
            <a:endParaRPr lang="en-US" altLang="ko-KR" sz="2000" dirty="0" smtClean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000" dirty="0" smtClean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7"/>
              </a:rPr>
              <a:t>https://</a:t>
            </a:r>
            <a:r>
              <a:rPr lang="en-US" altLang="ko-KR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7"/>
              </a:rPr>
              <a:t>mdis.kostat.go.kr/index.do</a:t>
            </a:r>
            <a:endParaRPr lang="en-US" altLang="ko-KR" dirty="0" smtClean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7163"/>
            <a:ext cx="12192000" cy="808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741362" y="0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ABE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ko-KR" altLang="en-US" sz="2800" dirty="0">
              <a:solidFill>
                <a:srgbClr val="EABE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2006769" y="0"/>
            <a:ext cx="730233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출처</a:t>
            </a:r>
            <a:endParaRPr lang="en-US" altLang="ko-KR" sz="280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9479756" y="0"/>
            <a:ext cx="752133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10402546" y="7181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8054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82010"/>
            <a:ext cx="10709275" cy="4806256"/>
          </a:xfrm>
          <a:prstGeom prst="roundRect">
            <a:avLst>
              <a:gd name="adj" fmla="val 6375"/>
            </a:avLst>
          </a:prstGeom>
          <a:pattFill prst="pct5">
            <a:fgClr>
              <a:srgbClr val="4C4C4E"/>
            </a:fgClr>
            <a:bgClr>
              <a:srgbClr val="414142"/>
            </a:bgClr>
          </a:patt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-1" y="-1"/>
            <a:ext cx="12192000" cy="409575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75000"/>
                </a:schemeClr>
              </a:gs>
              <a:gs pos="92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990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b="1" i="1" dirty="0">
              <a:solidFill>
                <a:prstClr val="white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5125038" y="1210654"/>
            <a:ext cx="1737511" cy="1036410"/>
          </a:xfrm>
          <a:prstGeom prst="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>
              <a:rot lat="19499998" lon="0" rev="0"/>
            </a:camera>
            <a:lightRig rig="threePt" dir="t"/>
          </a:scene3d>
        </p:spPr>
      </p:pic>
      <p:sp>
        <p:nvSpPr>
          <p:cNvPr id="41" name="양쪽 모서리가 둥근 사각형 4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43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465728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ko-KR" altLang="en-US" sz="4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6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D5AC79"/>
          </a:solidFill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2025"/>
              <a:ext cx="12192000" cy="85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66912"/>
              <a:ext cx="12192000" cy="85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2971799"/>
              <a:ext cx="12192000" cy="85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76686"/>
              <a:ext cx="12192000" cy="85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4981573"/>
              <a:ext cx="12192000" cy="85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5986460"/>
              <a:ext cx="12192000" cy="85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476250"/>
            <a:ext cx="10709275" cy="5503962"/>
          </a:xfrm>
          <a:prstGeom prst="roundRect">
            <a:avLst>
              <a:gd name="adj" fmla="val 6375"/>
            </a:avLst>
          </a:prstGeom>
          <a:solidFill>
            <a:srgbClr val="414142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 smtClean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9217112" y="-3708561"/>
            <a:ext cx="5040118" cy="10247968"/>
            <a:chOff x="8186685" y="645047"/>
            <a:chExt cx="5050496" cy="10269069"/>
          </a:xfrm>
        </p:grpSpPr>
        <p:sp>
          <p:nvSpPr>
            <p:cNvPr id="22" name="자유형 21"/>
            <p:cNvSpPr/>
            <p:nvPr/>
          </p:nvSpPr>
          <p:spPr>
            <a:xfrm rot="21430038">
              <a:off x="8529355" y="1192327"/>
              <a:ext cx="2343387" cy="1982524"/>
            </a:xfrm>
            <a:custGeom>
              <a:avLst/>
              <a:gdLst>
                <a:gd name="connsiteX0" fmla="*/ 1059709 w 1085045"/>
                <a:gd name="connsiteY0" fmla="*/ 744090 h 1046466"/>
                <a:gd name="connsiteX1" fmla="*/ 697759 w 1085045"/>
                <a:gd name="connsiteY1" fmla="*/ 172590 h 1046466"/>
                <a:gd name="connsiteX2" fmla="*/ 516784 w 1085045"/>
                <a:gd name="connsiteY2" fmla="*/ 167828 h 1046466"/>
                <a:gd name="connsiteX3" fmla="*/ 240559 w 1085045"/>
                <a:gd name="connsiteY3" fmla="*/ 91628 h 1046466"/>
                <a:gd name="connsiteX4" fmla="*/ 92921 w 1085045"/>
                <a:gd name="connsiteY4" fmla="*/ 3521 h 1046466"/>
                <a:gd name="connsiteX5" fmla="*/ 52 w 1085045"/>
                <a:gd name="connsiteY5" fmla="*/ 58290 h 1046466"/>
                <a:gd name="connsiteX6" fmla="*/ 104827 w 1085045"/>
                <a:gd name="connsiteY6" fmla="*/ 413096 h 1046466"/>
                <a:gd name="connsiteX7" fmla="*/ 409627 w 1085045"/>
                <a:gd name="connsiteY7" fmla="*/ 846484 h 1046466"/>
                <a:gd name="connsiteX8" fmla="*/ 664421 w 1085045"/>
                <a:gd name="connsiteY8" fmla="*/ 1041746 h 1046466"/>
                <a:gd name="connsiteX9" fmla="*/ 971602 w 1085045"/>
                <a:gd name="connsiteY9" fmla="*/ 972690 h 1046466"/>
                <a:gd name="connsiteX10" fmla="*/ 1045421 w 1085045"/>
                <a:gd name="connsiteY10" fmla="*/ 825053 h 1046466"/>
                <a:gd name="connsiteX11" fmla="*/ 1059709 w 1085045"/>
                <a:gd name="connsiteY11" fmla="*/ 744090 h 1046466"/>
                <a:gd name="connsiteX0" fmla="*/ 1286461 w 1311797"/>
                <a:gd name="connsiteY0" fmla="*/ 741298 h 1043674"/>
                <a:gd name="connsiteX1" fmla="*/ 924511 w 1311797"/>
                <a:gd name="connsiteY1" fmla="*/ 169798 h 1043674"/>
                <a:gd name="connsiteX2" fmla="*/ 743536 w 1311797"/>
                <a:gd name="connsiteY2" fmla="*/ 165036 h 1043674"/>
                <a:gd name="connsiteX3" fmla="*/ 467311 w 1311797"/>
                <a:gd name="connsiteY3" fmla="*/ 88836 h 1043674"/>
                <a:gd name="connsiteX4" fmla="*/ 319673 w 1311797"/>
                <a:gd name="connsiteY4" fmla="*/ 729 h 1043674"/>
                <a:gd name="connsiteX5" fmla="*/ 226804 w 1311797"/>
                <a:gd name="connsiteY5" fmla="*/ 55498 h 1043674"/>
                <a:gd name="connsiteX6" fmla="*/ 12492 w 1311797"/>
                <a:gd name="connsiteY6" fmla="*/ 200754 h 1043674"/>
                <a:gd name="connsiteX7" fmla="*/ 636379 w 1311797"/>
                <a:gd name="connsiteY7" fmla="*/ 843692 h 1043674"/>
                <a:gd name="connsiteX8" fmla="*/ 891173 w 1311797"/>
                <a:gd name="connsiteY8" fmla="*/ 1038954 h 1043674"/>
                <a:gd name="connsiteX9" fmla="*/ 1198354 w 1311797"/>
                <a:gd name="connsiteY9" fmla="*/ 969898 h 1043674"/>
                <a:gd name="connsiteX10" fmla="*/ 1272173 w 1311797"/>
                <a:gd name="connsiteY10" fmla="*/ 822261 h 1043674"/>
                <a:gd name="connsiteX11" fmla="*/ 1286461 w 1311797"/>
                <a:gd name="connsiteY11" fmla="*/ 741298 h 1043674"/>
                <a:gd name="connsiteX0" fmla="*/ 1285550 w 1310886"/>
                <a:gd name="connsiteY0" fmla="*/ 741298 h 1041918"/>
                <a:gd name="connsiteX1" fmla="*/ 923600 w 1310886"/>
                <a:gd name="connsiteY1" fmla="*/ 169798 h 1041918"/>
                <a:gd name="connsiteX2" fmla="*/ 742625 w 1310886"/>
                <a:gd name="connsiteY2" fmla="*/ 165036 h 1041918"/>
                <a:gd name="connsiteX3" fmla="*/ 466400 w 1310886"/>
                <a:gd name="connsiteY3" fmla="*/ 88836 h 1041918"/>
                <a:gd name="connsiteX4" fmla="*/ 318762 w 1310886"/>
                <a:gd name="connsiteY4" fmla="*/ 729 h 1041918"/>
                <a:gd name="connsiteX5" fmla="*/ 225893 w 1310886"/>
                <a:gd name="connsiteY5" fmla="*/ 55498 h 1041918"/>
                <a:gd name="connsiteX6" fmla="*/ 11581 w 1310886"/>
                <a:gd name="connsiteY6" fmla="*/ 200754 h 1041918"/>
                <a:gd name="connsiteX7" fmla="*/ 616418 w 1310886"/>
                <a:gd name="connsiteY7" fmla="*/ 877030 h 1041918"/>
                <a:gd name="connsiteX8" fmla="*/ 890262 w 1310886"/>
                <a:gd name="connsiteY8" fmla="*/ 1038954 h 1041918"/>
                <a:gd name="connsiteX9" fmla="*/ 1197443 w 1310886"/>
                <a:gd name="connsiteY9" fmla="*/ 969898 h 1041918"/>
                <a:gd name="connsiteX10" fmla="*/ 1271262 w 1310886"/>
                <a:gd name="connsiteY10" fmla="*/ 822261 h 1041918"/>
                <a:gd name="connsiteX11" fmla="*/ 1285550 w 1310886"/>
                <a:gd name="connsiteY11" fmla="*/ 741298 h 1041918"/>
                <a:gd name="connsiteX0" fmla="*/ 1285550 w 1310886"/>
                <a:gd name="connsiteY0" fmla="*/ 741298 h 1041918"/>
                <a:gd name="connsiteX1" fmla="*/ 923600 w 1310886"/>
                <a:gd name="connsiteY1" fmla="*/ 169798 h 1041918"/>
                <a:gd name="connsiteX2" fmla="*/ 742625 w 1310886"/>
                <a:gd name="connsiteY2" fmla="*/ 165036 h 1041918"/>
                <a:gd name="connsiteX3" fmla="*/ 466400 w 1310886"/>
                <a:gd name="connsiteY3" fmla="*/ 88836 h 1041918"/>
                <a:gd name="connsiteX4" fmla="*/ 318762 w 1310886"/>
                <a:gd name="connsiteY4" fmla="*/ 729 h 1041918"/>
                <a:gd name="connsiteX5" fmla="*/ 225893 w 1310886"/>
                <a:gd name="connsiteY5" fmla="*/ 55498 h 1041918"/>
                <a:gd name="connsiteX6" fmla="*/ 11581 w 1310886"/>
                <a:gd name="connsiteY6" fmla="*/ 200754 h 1041918"/>
                <a:gd name="connsiteX7" fmla="*/ 616418 w 1310886"/>
                <a:gd name="connsiteY7" fmla="*/ 877030 h 1041918"/>
                <a:gd name="connsiteX8" fmla="*/ 890262 w 1310886"/>
                <a:gd name="connsiteY8" fmla="*/ 1038954 h 1041918"/>
                <a:gd name="connsiteX9" fmla="*/ 1197443 w 1310886"/>
                <a:gd name="connsiteY9" fmla="*/ 969898 h 1041918"/>
                <a:gd name="connsiteX10" fmla="*/ 1271262 w 1310886"/>
                <a:gd name="connsiteY10" fmla="*/ 822261 h 1041918"/>
                <a:gd name="connsiteX11" fmla="*/ 1285550 w 1310886"/>
                <a:gd name="connsiteY11" fmla="*/ 741298 h 1041918"/>
                <a:gd name="connsiteX0" fmla="*/ 1280446 w 1305782"/>
                <a:gd name="connsiteY0" fmla="*/ 741298 h 1102017"/>
                <a:gd name="connsiteX1" fmla="*/ 918496 w 1305782"/>
                <a:gd name="connsiteY1" fmla="*/ 169798 h 1102017"/>
                <a:gd name="connsiteX2" fmla="*/ 737521 w 1305782"/>
                <a:gd name="connsiteY2" fmla="*/ 165036 h 1102017"/>
                <a:gd name="connsiteX3" fmla="*/ 461296 w 1305782"/>
                <a:gd name="connsiteY3" fmla="*/ 88836 h 1102017"/>
                <a:gd name="connsiteX4" fmla="*/ 313658 w 1305782"/>
                <a:gd name="connsiteY4" fmla="*/ 729 h 1102017"/>
                <a:gd name="connsiteX5" fmla="*/ 220789 w 1305782"/>
                <a:gd name="connsiteY5" fmla="*/ 55498 h 1102017"/>
                <a:gd name="connsiteX6" fmla="*/ 6477 w 1305782"/>
                <a:gd name="connsiteY6" fmla="*/ 200754 h 1102017"/>
                <a:gd name="connsiteX7" fmla="*/ 494633 w 1305782"/>
                <a:gd name="connsiteY7" fmla="*/ 993712 h 1102017"/>
                <a:gd name="connsiteX8" fmla="*/ 885158 w 1305782"/>
                <a:gd name="connsiteY8" fmla="*/ 1038954 h 1102017"/>
                <a:gd name="connsiteX9" fmla="*/ 1192339 w 1305782"/>
                <a:gd name="connsiteY9" fmla="*/ 969898 h 1102017"/>
                <a:gd name="connsiteX10" fmla="*/ 1266158 w 1305782"/>
                <a:gd name="connsiteY10" fmla="*/ 822261 h 1102017"/>
                <a:gd name="connsiteX11" fmla="*/ 1280446 w 1305782"/>
                <a:gd name="connsiteY11" fmla="*/ 741298 h 1102017"/>
                <a:gd name="connsiteX0" fmla="*/ 1297382 w 1322718"/>
                <a:gd name="connsiteY0" fmla="*/ 741298 h 1102017"/>
                <a:gd name="connsiteX1" fmla="*/ 935432 w 1322718"/>
                <a:gd name="connsiteY1" fmla="*/ 169798 h 1102017"/>
                <a:gd name="connsiteX2" fmla="*/ 754457 w 1322718"/>
                <a:gd name="connsiteY2" fmla="*/ 165036 h 1102017"/>
                <a:gd name="connsiteX3" fmla="*/ 478232 w 1322718"/>
                <a:gd name="connsiteY3" fmla="*/ 88836 h 1102017"/>
                <a:gd name="connsiteX4" fmla="*/ 330594 w 1322718"/>
                <a:gd name="connsiteY4" fmla="*/ 729 h 1102017"/>
                <a:gd name="connsiteX5" fmla="*/ 237725 w 1322718"/>
                <a:gd name="connsiteY5" fmla="*/ 55498 h 1102017"/>
                <a:gd name="connsiteX6" fmla="*/ 23413 w 1322718"/>
                <a:gd name="connsiteY6" fmla="*/ 200754 h 1102017"/>
                <a:gd name="connsiteX7" fmla="*/ 511569 w 1322718"/>
                <a:gd name="connsiteY7" fmla="*/ 993712 h 1102017"/>
                <a:gd name="connsiteX8" fmla="*/ 902094 w 1322718"/>
                <a:gd name="connsiteY8" fmla="*/ 1038954 h 1102017"/>
                <a:gd name="connsiteX9" fmla="*/ 1209275 w 1322718"/>
                <a:gd name="connsiteY9" fmla="*/ 969898 h 1102017"/>
                <a:gd name="connsiteX10" fmla="*/ 1283094 w 1322718"/>
                <a:gd name="connsiteY10" fmla="*/ 822261 h 1102017"/>
                <a:gd name="connsiteX11" fmla="*/ 1297382 w 1322718"/>
                <a:gd name="connsiteY11" fmla="*/ 741298 h 1102017"/>
                <a:gd name="connsiteX0" fmla="*/ 1280258 w 1305594"/>
                <a:gd name="connsiteY0" fmla="*/ 741298 h 1100342"/>
                <a:gd name="connsiteX1" fmla="*/ 918308 w 1305594"/>
                <a:gd name="connsiteY1" fmla="*/ 169798 h 1100342"/>
                <a:gd name="connsiteX2" fmla="*/ 737333 w 1305594"/>
                <a:gd name="connsiteY2" fmla="*/ 165036 h 1100342"/>
                <a:gd name="connsiteX3" fmla="*/ 461108 w 1305594"/>
                <a:gd name="connsiteY3" fmla="*/ 88836 h 1100342"/>
                <a:gd name="connsiteX4" fmla="*/ 313470 w 1305594"/>
                <a:gd name="connsiteY4" fmla="*/ 729 h 1100342"/>
                <a:gd name="connsiteX5" fmla="*/ 220601 w 1305594"/>
                <a:gd name="connsiteY5" fmla="*/ 55498 h 1100342"/>
                <a:gd name="connsiteX6" fmla="*/ 6289 w 1305594"/>
                <a:gd name="connsiteY6" fmla="*/ 200754 h 1100342"/>
                <a:gd name="connsiteX7" fmla="*/ 489682 w 1305594"/>
                <a:gd name="connsiteY7" fmla="*/ 991330 h 1100342"/>
                <a:gd name="connsiteX8" fmla="*/ 884970 w 1305594"/>
                <a:gd name="connsiteY8" fmla="*/ 1038954 h 1100342"/>
                <a:gd name="connsiteX9" fmla="*/ 1192151 w 1305594"/>
                <a:gd name="connsiteY9" fmla="*/ 969898 h 1100342"/>
                <a:gd name="connsiteX10" fmla="*/ 1265970 w 1305594"/>
                <a:gd name="connsiteY10" fmla="*/ 822261 h 1100342"/>
                <a:gd name="connsiteX11" fmla="*/ 1280258 w 1305594"/>
                <a:gd name="connsiteY11" fmla="*/ 741298 h 1100342"/>
                <a:gd name="connsiteX0" fmla="*/ 1280258 w 1305594"/>
                <a:gd name="connsiteY0" fmla="*/ 741298 h 1106546"/>
                <a:gd name="connsiteX1" fmla="*/ 918308 w 1305594"/>
                <a:gd name="connsiteY1" fmla="*/ 169798 h 1106546"/>
                <a:gd name="connsiteX2" fmla="*/ 737333 w 1305594"/>
                <a:gd name="connsiteY2" fmla="*/ 165036 h 1106546"/>
                <a:gd name="connsiteX3" fmla="*/ 461108 w 1305594"/>
                <a:gd name="connsiteY3" fmla="*/ 88836 h 1106546"/>
                <a:gd name="connsiteX4" fmla="*/ 313470 w 1305594"/>
                <a:gd name="connsiteY4" fmla="*/ 729 h 1106546"/>
                <a:gd name="connsiteX5" fmla="*/ 220601 w 1305594"/>
                <a:gd name="connsiteY5" fmla="*/ 55498 h 1106546"/>
                <a:gd name="connsiteX6" fmla="*/ 6289 w 1305594"/>
                <a:gd name="connsiteY6" fmla="*/ 200754 h 1106546"/>
                <a:gd name="connsiteX7" fmla="*/ 489682 w 1305594"/>
                <a:gd name="connsiteY7" fmla="*/ 991330 h 1106546"/>
                <a:gd name="connsiteX8" fmla="*/ 884970 w 1305594"/>
                <a:gd name="connsiteY8" fmla="*/ 1038954 h 1106546"/>
                <a:gd name="connsiteX9" fmla="*/ 1192151 w 1305594"/>
                <a:gd name="connsiteY9" fmla="*/ 969898 h 1106546"/>
                <a:gd name="connsiteX10" fmla="*/ 1265970 w 1305594"/>
                <a:gd name="connsiteY10" fmla="*/ 822261 h 1106546"/>
                <a:gd name="connsiteX11" fmla="*/ 1280258 w 1305594"/>
                <a:gd name="connsiteY11" fmla="*/ 741298 h 1106546"/>
                <a:gd name="connsiteX0" fmla="*/ 1282626 w 1307962"/>
                <a:gd name="connsiteY0" fmla="*/ 741298 h 1106546"/>
                <a:gd name="connsiteX1" fmla="*/ 920676 w 1307962"/>
                <a:gd name="connsiteY1" fmla="*/ 169798 h 1106546"/>
                <a:gd name="connsiteX2" fmla="*/ 739701 w 1307962"/>
                <a:gd name="connsiteY2" fmla="*/ 165036 h 1106546"/>
                <a:gd name="connsiteX3" fmla="*/ 463476 w 1307962"/>
                <a:gd name="connsiteY3" fmla="*/ 88836 h 1106546"/>
                <a:gd name="connsiteX4" fmla="*/ 315838 w 1307962"/>
                <a:gd name="connsiteY4" fmla="*/ 729 h 1106546"/>
                <a:gd name="connsiteX5" fmla="*/ 222969 w 1307962"/>
                <a:gd name="connsiteY5" fmla="*/ 55498 h 1106546"/>
                <a:gd name="connsiteX6" fmla="*/ 8657 w 1307962"/>
                <a:gd name="connsiteY6" fmla="*/ 200754 h 1106546"/>
                <a:gd name="connsiteX7" fmla="*/ 492050 w 1307962"/>
                <a:gd name="connsiteY7" fmla="*/ 991330 h 1106546"/>
                <a:gd name="connsiteX8" fmla="*/ 887338 w 1307962"/>
                <a:gd name="connsiteY8" fmla="*/ 1038954 h 1106546"/>
                <a:gd name="connsiteX9" fmla="*/ 1194519 w 1307962"/>
                <a:gd name="connsiteY9" fmla="*/ 969898 h 1106546"/>
                <a:gd name="connsiteX10" fmla="*/ 1268338 w 1307962"/>
                <a:gd name="connsiteY10" fmla="*/ 822261 h 1106546"/>
                <a:gd name="connsiteX11" fmla="*/ 1282626 w 1307962"/>
                <a:gd name="connsiteY11" fmla="*/ 741298 h 11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962" h="1106546">
                  <a:moveTo>
                    <a:pt x="1282626" y="741298"/>
                  </a:moveTo>
                  <a:cubicBezTo>
                    <a:pt x="1224682" y="632554"/>
                    <a:pt x="1011163" y="265842"/>
                    <a:pt x="920676" y="169798"/>
                  </a:cubicBezTo>
                  <a:cubicBezTo>
                    <a:pt x="830189" y="73754"/>
                    <a:pt x="815901" y="178530"/>
                    <a:pt x="739701" y="165036"/>
                  </a:cubicBezTo>
                  <a:cubicBezTo>
                    <a:pt x="663501" y="151542"/>
                    <a:pt x="534120" y="116220"/>
                    <a:pt x="463476" y="88836"/>
                  </a:cubicBezTo>
                  <a:cubicBezTo>
                    <a:pt x="392832" y="61452"/>
                    <a:pt x="355922" y="6285"/>
                    <a:pt x="315838" y="729"/>
                  </a:cubicBezTo>
                  <a:cubicBezTo>
                    <a:pt x="275753" y="-4827"/>
                    <a:pt x="274166" y="22161"/>
                    <a:pt x="222969" y="55498"/>
                  </a:cubicBezTo>
                  <a:cubicBezTo>
                    <a:pt x="171772" y="88836"/>
                    <a:pt x="-45715" y="144794"/>
                    <a:pt x="8657" y="200754"/>
                  </a:cubicBezTo>
                  <a:cubicBezTo>
                    <a:pt x="63029" y="256714"/>
                    <a:pt x="478952" y="765905"/>
                    <a:pt x="492050" y="991330"/>
                  </a:cubicBezTo>
                  <a:cubicBezTo>
                    <a:pt x="505148" y="1216755"/>
                    <a:pt x="770260" y="1042526"/>
                    <a:pt x="887338" y="1038954"/>
                  </a:cubicBezTo>
                  <a:cubicBezTo>
                    <a:pt x="1004416" y="1035382"/>
                    <a:pt x="1131019" y="1006014"/>
                    <a:pt x="1194519" y="969898"/>
                  </a:cubicBezTo>
                  <a:cubicBezTo>
                    <a:pt x="1258019" y="933783"/>
                    <a:pt x="1253654" y="859567"/>
                    <a:pt x="1268338" y="822261"/>
                  </a:cubicBezTo>
                  <a:cubicBezTo>
                    <a:pt x="1283022" y="784955"/>
                    <a:pt x="1340570" y="850042"/>
                    <a:pt x="1282626" y="741298"/>
                  </a:cubicBezTo>
                  <a:close/>
                </a:path>
              </a:pathLst>
            </a:custGeom>
            <a:solidFill>
              <a:srgbClr val="EFB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44"/>
            <p:cNvSpPr/>
            <p:nvPr/>
          </p:nvSpPr>
          <p:spPr>
            <a:xfrm rot="3103692">
              <a:off x="8076726" y="1657696"/>
              <a:ext cx="2217734" cy="652340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직사각형 44"/>
            <p:cNvSpPr/>
            <p:nvPr/>
          </p:nvSpPr>
          <p:spPr>
            <a:xfrm rot="3103692">
              <a:off x="8660148" y="1464580"/>
              <a:ext cx="2265168" cy="626102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304" h="403391">
                  <a:moveTo>
                    <a:pt x="40339" y="108509"/>
                  </a:moveTo>
                  <a:cubicBezTo>
                    <a:pt x="448402" y="-35441"/>
                    <a:pt x="770929" y="-14043"/>
                    <a:pt x="1264304" y="46214"/>
                  </a:cubicBezTo>
                  <a:lnTo>
                    <a:pt x="1197363" y="403391"/>
                  </a:lnTo>
                  <a:cubicBezTo>
                    <a:pt x="866417" y="367945"/>
                    <a:pt x="514690" y="321037"/>
                    <a:pt x="121086" y="391979"/>
                  </a:cubicBezTo>
                  <a:cubicBezTo>
                    <a:pt x="59611" y="376938"/>
                    <a:pt x="-63860" y="198451"/>
                    <a:pt x="40339" y="108509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44"/>
            <p:cNvSpPr/>
            <p:nvPr/>
          </p:nvSpPr>
          <p:spPr>
            <a:xfrm rot="3103692">
              <a:off x="7615081" y="2164387"/>
              <a:ext cx="2217734" cy="652340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4"/>
            <p:cNvSpPr/>
            <p:nvPr/>
          </p:nvSpPr>
          <p:spPr>
            <a:xfrm rot="3499538">
              <a:off x="9589513" y="1743684"/>
              <a:ext cx="1900553" cy="426713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  <a:gd name="connsiteX0" fmla="*/ 40339 w 1197363"/>
                <a:gd name="connsiteY0" fmla="*/ 98244 h 393126"/>
                <a:gd name="connsiteX1" fmla="*/ 1051789 w 1197363"/>
                <a:gd name="connsiteY1" fmla="*/ 54923 h 393126"/>
                <a:gd name="connsiteX2" fmla="*/ 1197363 w 1197363"/>
                <a:gd name="connsiteY2" fmla="*/ 393126 h 393126"/>
                <a:gd name="connsiteX3" fmla="*/ 121086 w 1197363"/>
                <a:gd name="connsiteY3" fmla="*/ 381714 h 393126"/>
                <a:gd name="connsiteX4" fmla="*/ 40339 w 1197363"/>
                <a:gd name="connsiteY4" fmla="*/ 98244 h 393126"/>
                <a:gd name="connsiteX0" fmla="*/ 40339 w 1051789"/>
                <a:gd name="connsiteY0" fmla="*/ 98242 h 381712"/>
                <a:gd name="connsiteX1" fmla="*/ 1051789 w 1051789"/>
                <a:gd name="connsiteY1" fmla="*/ 54921 h 381712"/>
                <a:gd name="connsiteX2" fmla="*/ 933125 w 1051789"/>
                <a:gd name="connsiteY2" fmla="*/ 342535 h 381712"/>
                <a:gd name="connsiteX3" fmla="*/ 121086 w 1051789"/>
                <a:gd name="connsiteY3" fmla="*/ 381712 h 381712"/>
                <a:gd name="connsiteX4" fmla="*/ 40339 w 1051789"/>
                <a:gd name="connsiteY4" fmla="*/ 98242 h 381712"/>
                <a:gd name="connsiteX0" fmla="*/ 43354 w 1054804"/>
                <a:gd name="connsiteY0" fmla="*/ 98242 h 429637"/>
                <a:gd name="connsiteX1" fmla="*/ 1054804 w 1054804"/>
                <a:gd name="connsiteY1" fmla="*/ 54921 h 429637"/>
                <a:gd name="connsiteX2" fmla="*/ 936140 w 1054804"/>
                <a:gd name="connsiteY2" fmla="*/ 342535 h 429637"/>
                <a:gd name="connsiteX3" fmla="*/ 109168 w 1054804"/>
                <a:gd name="connsiteY3" fmla="*/ 429637 h 429637"/>
                <a:gd name="connsiteX4" fmla="*/ 43354 w 1054804"/>
                <a:gd name="connsiteY4" fmla="*/ 98242 h 429637"/>
                <a:gd name="connsiteX0" fmla="*/ 50246 w 1033734"/>
                <a:gd name="connsiteY0" fmla="*/ 92799 h 435416"/>
                <a:gd name="connsiteX1" fmla="*/ 1033734 w 1033734"/>
                <a:gd name="connsiteY1" fmla="*/ 60700 h 435416"/>
                <a:gd name="connsiteX2" fmla="*/ 915070 w 1033734"/>
                <a:gd name="connsiteY2" fmla="*/ 348314 h 435416"/>
                <a:gd name="connsiteX3" fmla="*/ 88098 w 1033734"/>
                <a:gd name="connsiteY3" fmla="*/ 435416 h 435416"/>
                <a:gd name="connsiteX4" fmla="*/ 50246 w 1033734"/>
                <a:gd name="connsiteY4" fmla="*/ 92799 h 435416"/>
                <a:gd name="connsiteX0" fmla="*/ 52274 w 1035762"/>
                <a:gd name="connsiteY0" fmla="*/ 92799 h 414205"/>
                <a:gd name="connsiteX1" fmla="*/ 1035762 w 1035762"/>
                <a:gd name="connsiteY1" fmla="*/ 60700 h 414205"/>
                <a:gd name="connsiteX2" fmla="*/ 917098 w 1035762"/>
                <a:gd name="connsiteY2" fmla="*/ 348314 h 414205"/>
                <a:gd name="connsiteX3" fmla="*/ 83143 w 1035762"/>
                <a:gd name="connsiteY3" fmla="*/ 414206 h 414205"/>
                <a:gd name="connsiteX4" fmla="*/ 52274 w 1035762"/>
                <a:gd name="connsiteY4" fmla="*/ 92799 h 414205"/>
                <a:gd name="connsiteX0" fmla="*/ 52274 w 1060582"/>
                <a:gd name="connsiteY0" fmla="*/ 78964 h 400371"/>
                <a:gd name="connsiteX1" fmla="*/ 1060582 w 1060582"/>
                <a:gd name="connsiteY1" fmla="*/ 80631 h 400371"/>
                <a:gd name="connsiteX2" fmla="*/ 917098 w 1060582"/>
                <a:gd name="connsiteY2" fmla="*/ 334479 h 400371"/>
                <a:gd name="connsiteX3" fmla="*/ 83143 w 1060582"/>
                <a:gd name="connsiteY3" fmla="*/ 400371 h 400371"/>
                <a:gd name="connsiteX4" fmla="*/ 52274 w 1060582"/>
                <a:gd name="connsiteY4" fmla="*/ 78964 h 400371"/>
                <a:gd name="connsiteX0" fmla="*/ 52274 w 1060582"/>
                <a:gd name="connsiteY0" fmla="*/ 87555 h 408962"/>
                <a:gd name="connsiteX1" fmla="*/ 1060582 w 1060582"/>
                <a:gd name="connsiteY1" fmla="*/ 89222 h 408962"/>
                <a:gd name="connsiteX2" fmla="*/ 917098 w 1060582"/>
                <a:gd name="connsiteY2" fmla="*/ 343070 h 408962"/>
                <a:gd name="connsiteX3" fmla="*/ 83143 w 1060582"/>
                <a:gd name="connsiteY3" fmla="*/ 408962 h 408962"/>
                <a:gd name="connsiteX4" fmla="*/ 52274 w 1060582"/>
                <a:gd name="connsiteY4" fmla="*/ 87555 h 408962"/>
                <a:gd name="connsiteX0" fmla="*/ 52274 w 1063091"/>
                <a:gd name="connsiteY0" fmla="*/ 94833 h 416240"/>
                <a:gd name="connsiteX1" fmla="*/ 1063091 w 1063091"/>
                <a:gd name="connsiteY1" fmla="*/ 79723 h 416240"/>
                <a:gd name="connsiteX2" fmla="*/ 917098 w 1063091"/>
                <a:gd name="connsiteY2" fmla="*/ 350348 h 416240"/>
                <a:gd name="connsiteX3" fmla="*/ 83143 w 1063091"/>
                <a:gd name="connsiteY3" fmla="*/ 416240 h 416240"/>
                <a:gd name="connsiteX4" fmla="*/ 52274 w 1063091"/>
                <a:gd name="connsiteY4" fmla="*/ 94833 h 416240"/>
                <a:gd name="connsiteX0" fmla="*/ 52274 w 1063091"/>
                <a:gd name="connsiteY0" fmla="*/ 103110 h 424517"/>
                <a:gd name="connsiteX1" fmla="*/ 1063091 w 1063091"/>
                <a:gd name="connsiteY1" fmla="*/ 88000 h 424517"/>
                <a:gd name="connsiteX2" fmla="*/ 917098 w 1063091"/>
                <a:gd name="connsiteY2" fmla="*/ 358625 h 424517"/>
                <a:gd name="connsiteX3" fmla="*/ 83143 w 1063091"/>
                <a:gd name="connsiteY3" fmla="*/ 424517 h 424517"/>
                <a:gd name="connsiteX4" fmla="*/ 52274 w 1063091"/>
                <a:gd name="connsiteY4" fmla="*/ 103110 h 424517"/>
                <a:gd name="connsiteX0" fmla="*/ 52274 w 1060794"/>
                <a:gd name="connsiteY0" fmla="*/ 99536 h 420943"/>
                <a:gd name="connsiteX1" fmla="*/ 1060794 w 1060794"/>
                <a:gd name="connsiteY1" fmla="*/ 91798 h 420943"/>
                <a:gd name="connsiteX2" fmla="*/ 917098 w 1060794"/>
                <a:gd name="connsiteY2" fmla="*/ 355051 h 420943"/>
                <a:gd name="connsiteX3" fmla="*/ 83143 w 1060794"/>
                <a:gd name="connsiteY3" fmla="*/ 420943 h 420943"/>
                <a:gd name="connsiteX4" fmla="*/ 52274 w 1060794"/>
                <a:gd name="connsiteY4" fmla="*/ 99536 h 42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94" h="420943">
                  <a:moveTo>
                    <a:pt x="52274" y="99536"/>
                  </a:moveTo>
                  <a:cubicBezTo>
                    <a:pt x="460337" y="-44414"/>
                    <a:pt x="678331" y="-19058"/>
                    <a:pt x="1060794" y="91798"/>
                  </a:cubicBezTo>
                  <a:lnTo>
                    <a:pt x="917098" y="355051"/>
                  </a:lnTo>
                  <a:cubicBezTo>
                    <a:pt x="586152" y="319605"/>
                    <a:pt x="476747" y="350001"/>
                    <a:pt x="83143" y="420943"/>
                  </a:cubicBezTo>
                  <a:cubicBezTo>
                    <a:pt x="21668" y="405902"/>
                    <a:pt x="-51925" y="189478"/>
                    <a:pt x="52274" y="99536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 rot="20644376">
              <a:off x="8186685" y="2797244"/>
              <a:ext cx="1093275" cy="2380683"/>
            </a:xfrm>
            <a:custGeom>
              <a:avLst/>
              <a:gdLst>
                <a:gd name="T0" fmla="*/ 852 w 1286"/>
                <a:gd name="T1" fmla="*/ 2796 h 2796"/>
                <a:gd name="T2" fmla="*/ 785 w 1286"/>
                <a:gd name="T3" fmla="*/ 2702 h 2796"/>
                <a:gd name="T4" fmla="*/ 446 w 1286"/>
                <a:gd name="T5" fmla="*/ 2211 h 2796"/>
                <a:gd name="T6" fmla="*/ 280 w 1286"/>
                <a:gd name="T7" fmla="*/ 1955 h 2796"/>
                <a:gd name="T8" fmla="*/ 194 w 1286"/>
                <a:gd name="T9" fmla="*/ 1805 h 2796"/>
                <a:gd name="T10" fmla="*/ 162 w 1286"/>
                <a:gd name="T11" fmla="*/ 1744 h 2796"/>
                <a:gd name="T12" fmla="*/ 148 w 1286"/>
                <a:gd name="T13" fmla="*/ 1713 h 2796"/>
                <a:gd name="T14" fmla="*/ 129 w 1286"/>
                <a:gd name="T15" fmla="*/ 1635 h 2796"/>
                <a:gd name="T16" fmla="*/ 112 w 1286"/>
                <a:gd name="T17" fmla="*/ 1487 h 2796"/>
                <a:gd name="T18" fmla="*/ 100 w 1286"/>
                <a:gd name="T19" fmla="*/ 1111 h 2796"/>
                <a:gd name="T20" fmla="*/ 87 w 1286"/>
                <a:gd name="T21" fmla="*/ 827 h 2796"/>
                <a:gd name="T22" fmla="*/ 76 w 1286"/>
                <a:gd name="T23" fmla="*/ 693 h 2796"/>
                <a:gd name="T24" fmla="*/ 36 w 1286"/>
                <a:gd name="T25" fmla="*/ 444 h 2796"/>
                <a:gd name="T26" fmla="*/ 10 w 1286"/>
                <a:gd name="T27" fmla="*/ 288 h 2796"/>
                <a:gd name="T28" fmla="*/ 0 w 1286"/>
                <a:gd name="T29" fmla="*/ 200 h 2796"/>
                <a:gd name="T30" fmla="*/ 1 w 1286"/>
                <a:gd name="T31" fmla="*/ 130 h 2796"/>
                <a:gd name="T32" fmla="*/ 17 w 1286"/>
                <a:gd name="T33" fmla="*/ 78 h 2796"/>
                <a:gd name="T34" fmla="*/ 31 w 1286"/>
                <a:gd name="T35" fmla="*/ 61 h 2796"/>
                <a:gd name="T36" fmla="*/ 54 w 1286"/>
                <a:gd name="T37" fmla="*/ 42 h 2796"/>
                <a:gd name="T38" fmla="*/ 100 w 1286"/>
                <a:gd name="T39" fmla="*/ 16 h 2796"/>
                <a:gd name="T40" fmla="*/ 147 w 1286"/>
                <a:gd name="T41" fmla="*/ 3 h 2796"/>
                <a:gd name="T42" fmla="*/ 194 w 1286"/>
                <a:gd name="T43" fmla="*/ 0 h 2796"/>
                <a:gd name="T44" fmla="*/ 240 w 1286"/>
                <a:gd name="T45" fmla="*/ 7 h 2796"/>
                <a:gd name="T46" fmla="*/ 285 w 1286"/>
                <a:gd name="T47" fmla="*/ 25 h 2796"/>
                <a:gd name="T48" fmla="*/ 351 w 1286"/>
                <a:gd name="T49" fmla="*/ 61 h 2796"/>
                <a:gd name="T50" fmla="*/ 430 w 1286"/>
                <a:gd name="T51" fmla="*/ 124 h 2796"/>
                <a:gd name="T52" fmla="*/ 498 w 1286"/>
                <a:gd name="T53" fmla="*/ 196 h 2796"/>
                <a:gd name="T54" fmla="*/ 573 w 1286"/>
                <a:gd name="T55" fmla="*/ 291 h 2796"/>
                <a:gd name="T56" fmla="*/ 590 w 1286"/>
                <a:gd name="T57" fmla="*/ 323 h 2796"/>
                <a:gd name="T58" fmla="*/ 632 w 1286"/>
                <a:gd name="T59" fmla="*/ 408 h 2796"/>
                <a:gd name="T60" fmla="*/ 700 w 1286"/>
                <a:gd name="T61" fmla="*/ 588 h 2796"/>
                <a:gd name="T62" fmla="*/ 753 w 1286"/>
                <a:gd name="T63" fmla="*/ 772 h 2796"/>
                <a:gd name="T64" fmla="*/ 793 w 1286"/>
                <a:gd name="T65" fmla="*/ 954 h 2796"/>
                <a:gd name="T66" fmla="*/ 835 w 1286"/>
                <a:gd name="T67" fmla="*/ 1196 h 2796"/>
                <a:gd name="T68" fmla="*/ 858 w 1286"/>
                <a:gd name="T69" fmla="*/ 1400 h 2796"/>
                <a:gd name="T70" fmla="*/ 859 w 1286"/>
                <a:gd name="T71" fmla="*/ 1422 h 2796"/>
                <a:gd name="T72" fmla="*/ 1286 w 1286"/>
                <a:gd name="T73" fmla="*/ 1953 h 2796"/>
                <a:gd name="T74" fmla="*/ 852 w 1286"/>
                <a:gd name="T75" fmla="*/ 2796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6" h="2796">
                  <a:moveTo>
                    <a:pt x="852" y="2796"/>
                  </a:moveTo>
                  <a:lnTo>
                    <a:pt x="785" y="2702"/>
                  </a:lnTo>
                  <a:lnTo>
                    <a:pt x="446" y="2211"/>
                  </a:lnTo>
                  <a:lnTo>
                    <a:pt x="280" y="1955"/>
                  </a:lnTo>
                  <a:lnTo>
                    <a:pt x="194" y="1805"/>
                  </a:lnTo>
                  <a:lnTo>
                    <a:pt x="162" y="1744"/>
                  </a:lnTo>
                  <a:lnTo>
                    <a:pt x="148" y="1713"/>
                  </a:lnTo>
                  <a:lnTo>
                    <a:pt x="129" y="1635"/>
                  </a:lnTo>
                  <a:lnTo>
                    <a:pt x="112" y="1487"/>
                  </a:lnTo>
                  <a:lnTo>
                    <a:pt x="100" y="1111"/>
                  </a:lnTo>
                  <a:lnTo>
                    <a:pt x="87" y="827"/>
                  </a:lnTo>
                  <a:lnTo>
                    <a:pt x="76" y="693"/>
                  </a:lnTo>
                  <a:lnTo>
                    <a:pt x="36" y="444"/>
                  </a:lnTo>
                  <a:lnTo>
                    <a:pt x="10" y="288"/>
                  </a:lnTo>
                  <a:lnTo>
                    <a:pt x="0" y="200"/>
                  </a:lnTo>
                  <a:lnTo>
                    <a:pt x="1" y="130"/>
                  </a:lnTo>
                  <a:lnTo>
                    <a:pt x="17" y="78"/>
                  </a:lnTo>
                  <a:lnTo>
                    <a:pt x="31" y="61"/>
                  </a:lnTo>
                  <a:lnTo>
                    <a:pt x="54" y="42"/>
                  </a:lnTo>
                  <a:lnTo>
                    <a:pt x="100" y="16"/>
                  </a:lnTo>
                  <a:lnTo>
                    <a:pt x="147" y="3"/>
                  </a:lnTo>
                  <a:lnTo>
                    <a:pt x="194" y="0"/>
                  </a:lnTo>
                  <a:lnTo>
                    <a:pt x="240" y="7"/>
                  </a:lnTo>
                  <a:lnTo>
                    <a:pt x="285" y="25"/>
                  </a:lnTo>
                  <a:lnTo>
                    <a:pt x="351" y="61"/>
                  </a:lnTo>
                  <a:lnTo>
                    <a:pt x="430" y="124"/>
                  </a:lnTo>
                  <a:lnTo>
                    <a:pt x="498" y="196"/>
                  </a:lnTo>
                  <a:lnTo>
                    <a:pt x="573" y="291"/>
                  </a:lnTo>
                  <a:lnTo>
                    <a:pt x="590" y="323"/>
                  </a:lnTo>
                  <a:lnTo>
                    <a:pt x="632" y="408"/>
                  </a:lnTo>
                  <a:lnTo>
                    <a:pt x="700" y="588"/>
                  </a:lnTo>
                  <a:lnTo>
                    <a:pt x="753" y="772"/>
                  </a:lnTo>
                  <a:lnTo>
                    <a:pt x="793" y="954"/>
                  </a:lnTo>
                  <a:lnTo>
                    <a:pt x="835" y="1196"/>
                  </a:lnTo>
                  <a:lnTo>
                    <a:pt x="858" y="1400"/>
                  </a:lnTo>
                  <a:lnTo>
                    <a:pt x="859" y="1422"/>
                  </a:lnTo>
                  <a:lnTo>
                    <a:pt x="1286" y="1953"/>
                  </a:lnTo>
                  <a:lnTo>
                    <a:pt x="852" y="2796"/>
                  </a:lnTo>
                  <a:close/>
                </a:path>
              </a:pathLst>
            </a:custGeom>
            <a:solidFill>
              <a:srgbClr val="F3C9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 rot="21430038">
              <a:off x="8756121" y="2475541"/>
              <a:ext cx="2897590" cy="3414985"/>
            </a:xfrm>
            <a:custGeom>
              <a:avLst/>
              <a:gdLst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193963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45544 w 1617291"/>
                <a:gd name="connsiteY27" fmla="*/ 430295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7291" h="1906075">
                  <a:moveTo>
                    <a:pt x="241588" y="1424864"/>
                  </a:moveTo>
                  <a:cubicBezTo>
                    <a:pt x="286567" y="1485189"/>
                    <a:pt x="332605" y="1538635"/>
                    <a:pt x="384463" y="1574089"/>
                  </a:cubicBezTo>
                  <a:cubicBezTo>
                    <a:pt x="436321" y="1609543"/>
                    <a:pt x="520988" y="1624360"/>
                    <a:pt x="552738" y="1637589"/>
                  </a:cubicBezTo>
                  <a:cubicBezTo>
                    <a:pt x="584488" y="1650818"/>
                    <a:pt x="556442" y="1625418"/>
                    <a:pt x="574963" y="1653464"/>
                  </a:cubicBezTo>
                  <a:cubicBezTo>
                    <a:pt x="593484" y="1681510"/>
                    <a:pt x="643226" y="1765648"/>
                    <a:pt x="663863" y="1805864"/>
                  </a:cubicBezTo>
                  <a:cubicBezTo>
                    <a:pt x="684500" y="1846080"/>
                    <a:pt x="659101" y="1879947"/>
                    <a:pt x="698788" y="1894764"/>
                  </a:cubicBezTo>
                  <a:cubicBezTo>
                    <a:pt x="738475" y="1909581"/>
                    <a:pt x="827905" y="1910110"/>
                    <a:pt x="901988" y="1894764"/>
                  </a:cubicBezTo>
                  <a:cubicBezTo>
                    <a:pt x="976071" y="1879418"/>
                    <a:pt x="1059680" y="1837085"/>
                    <a:pt x="1143288" y="1802689"/>
                  </a:cubicBezTo>
                  <a:cubicBezTo>
                    <a:pt x="1226896" y="1768293"/>
                    <a:pt x="1327967" y="1728606"/>
                    <a:pt x="1403638" y="1688389"/>
                  </a:cubicBezTo>
                  <a:cubicBezTo>
                    <a:pt x="1479309" y="1648172"/>
                    <a:pt x="1562917" y="1601606"/>
                    <a:pt x="1597313" y="1561389"/>
                  </a:cubicBezTo>
                  <a:cubicBezTo>
                    <a:pt x="1631709" y="1521172"/>
                    <a:pt x="1611601" y="1478839"/>
                    <a:pt x="1610013" y="1447089"/>
                  </a:cubicBezTo>
                  <a:cubicBezTo>
                    <a:pt x="1608425" y="1415339"/>
                    <a:pt x="1596255" y="1435977"/>
                    <a:pt x="1587788" y="1370889"/>
                  </a:cubicBezTo>
                  <a:cubicBezTo>
                    <a:pt x="1579321" y="1305801"/>
                    <a:pt x="1580909" y="1197322"/>
                    <a:pt x="1559213" y="1056564"/>
                  </a:cubicBezTo>
                  <a:cubicBezTo>
                    <a:pt x="1537517" y="915806"/>
                    <a:pt x="1488834" y="678210"/>
                    <a:pt x="1457613" y="526339"/>
                  </a:cubicBezTo>
                  <a:cubicBezTo>
                    <a:pt x="1426392" y="374468"/>
                    <a:pt x="1400463" y="231064"/>
                    <a:pt x="1371888" y="145339"/>
                  </a:cubicBezTo>
                  <a:cubicBezTo>
                    <a:pt x="1343313" y="59614"/>
                    <a:pt x="1316855" y="35272"/>
                    <a:pt x="1286163" y="11989"/>
                  </a:cubicBezTo>
                  <a:cubicBezTo>
                    <a:pt x="1255471" y="-11294"/>
                    <a:pt x="1214196" y="6697"/>
                    <a:pt x="1187738" y="5639"/>
                  </a:cubicBezTo>
                  <a:cubicBezTo>
                    <a:pt x="1161280" y="4581"/>
                    <a:pt x="1127413" y="5639"/>
                    <a:pt x="1127413" y="5639"/>
                  </a:cubicBezTo>
                  <a:cubicBezTo>
                    <a:pt x="1085080" y="5639"/>
                    <a:pt x="994592" y="-6003"/>
                    <a:pt x="933738" y="5639"/>
                  </a:cubicBezTo>
                  <a:cubicBezTo>
                    <a:pt x="872884" y="17281"/>
                    <a:pt x="824730" y="54851"/>
                    <a:pt x="762288" y="75489"/>
                  </a:cubicBezTo>
                  <a:cubicBezTo>
                    <a:pt x="699846" y="96127"/>
                    <a:pt x="609888" y="113589"/>
                    <a:pt x="559088" y="129464"/>
                  </a:cubicBezTo>
                  <a:cubicBezTo>
                    <a:pt x="508288" y="145339"/>
                    <a:pt x="477596" y="161743"/>
                    <a:pt x="457488" y="170739"/>
                  </a:cubicBezTo>
                  <a:cubicBezTo>
                    <a:pt x="437380" y="179735"/>
                    <a:pt x="447963" y="180793"/>
                    <a:pt x="438438" y="183439"/>
                  </a:cubicBezTo>
                  <a:cubicBezTo>
                    <a:pt x="428913" y="186085"/>
                    <a:pt x="419917" y="177618"/>
                    <a:pt x="400338" y="186614"/>
                  </a:cubicBezTo>
                  <a:cubicBezTo>
                    <a:pt x="380759" y="195610"/>
                    <a:pt x="351655" y="211485"/>
                    <a:pt x="320963" y="237414"/>
                  </a:cubicBezTo>
                  <a:cubicBezTo>
                    <a:pt x="290271" y="263343"/>
                    <a:pt x="241985" y="318641"/>
                    <a:pt x="216188" y="342189"/>
                  </a:cubicBezTo>
                  <a:cubicBezTo>
                    <a:pt x="190391" y="365737"/>
                    <a:pt x="177956" y="364017"/>
                    <a:pt x="166182" y="378701"/>
                  </a:cubicBezTo>
                  <a:cubicBezTo>
                    <a:pt x="154408" y="393385"/>
                    <a:pt x="135754" y="378172"/>
                    <a:pt x="145544" y="430295"/>
                  </a:cubicBezTo>
                  <a:cubicBezTo>
                    <a:pt x="155334" y="482418"/>
                    <a:pt x="209971" y="630453"/>
                    <a:pt x="224920" y="691439"/>
                  </a:cubicBezTo>
                  <a:cubicBezTo>
                    <a:pt x="239869" y="752426"/>
                    <a:pt x="236164" y="770814"/>
                    <a:pt x="235238" y="796214"/>
                  </a:cubicBezTo>
                  <a:cubicBezTo>
                    <a:pt x="234312" y="821614"/>
                    <a:pt x="240530" y="841722"/>
                    <a:pt x="219363" y="843839"/>
                  </a:cubicBezTo>
                  <a:cubicBezTo>
                    <a:pt x="198196" y="845956"/>
                    <a:pt x="135226" y="814735"/>
                    <a:pt x="108238" y="808914"/>
                  </a:cubicBezTo>
                  <a:cubicBezTo>
                    <a:pt x="81250" y="803093"/>
                    <a:pt x="75429" y="797802"/>
                    <a:pt x="57438" y="808914"/>
                  </a:cubicBezTo>
                  <a:cubicBezTo>
                    <a:pt x="39447" y="820026"/>
                    <a:pt x="-3945" y="827435"/>
                    <a:pt x="288" y="875589"/>
                  </a:cubicBezTo>
                  <a:cubicBezTo>
                    <a:pt x="4521" y="923743"/>
                    <a:pt x="63788" y="1041747"/>
                    <a:pt x="82838" y="1097839"/>
                  </a:cubicBezTo>
                  <a:cubicBezTo>
                    <a:pt x="101888" y="1153931"/>
                    <a:pt x="93421" y="1159222"/>
                    <a:pt x="114588" y="1212139"/>
                  </a:cubicBezTo>
                  <a:cubicBezTo>
                    <a:pt x="135755" y="1265056"/>
                    <a:pt x="196609" y="1364539"/>
                    <a:pt x="241588" y="1424864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순서도: 저장 데이터 28"/>
            <p:cNvSpPr/>
            <p:nvPr/>
          </p:nvSpPr>
          <p:spPr>
            <a:xfrm rot="3986696">
              <a:off x="10620331" y="4589191"/>
              <a:ext cx="659277" cy="2046113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 rot="3986696">
              <a:off x="9343290" y="7020226"/>
              <a:ext cx="5433731" cy="2354050"/>
            </a:xfrm>
            <a:custGeom>
              <a:avLst/>
              <a:gdLst>
                <a:gd name="connsiteX0" fmla="*/ 29996 w 618232"/>
                <a:gd name="connsiteY0" fmla="*/ 0 h 984617"/>
                <a:gd name="connsiteX1" fmla="*/ 618232 w 618232"/>
                <a:gd name="connsiteY1" fmla="*/ 256444 h 984617"/>
                <a:gd name="connsiteX2" fmla="*/ 301041 w 618232"/>
                <a:gd name="connsiteY2" fmla="*/ 984020 h 984617"/>
                <a:gd name="connsiteX3" fmla="*/ 152768 w 618232"/>
                <a:gd name="connsiteY3" fmla="*/ 984617 h 984617"/>
                <a:gd name="connsiteX4" fmla="*/ 152759 w 618232"/>
                <a:gd name="connsiteY4" fmla="*/ 982396 h 984617"/>
                <a:gd name="connsiteX5" fmla="*/ 46023 w 618232"/>
                <a:gd name="connsiteY5" fmla="*/ 982396 h 984617"/>
                <a:gd name="connsiteX6" fmla="*/ 0 w 618232"/>
                <a:gd name="connsiteY6" fmla="*/ 474992 h 984617"/>
                <a:gd name="connsiteX7" fmla="*/ 29144 w 618232"/>
                <a:gd name="connsiteY7" fmla="*/ 2790 h 984617"/>
                <a:gd name="connsiteX0" fmla="*/ 29996 w 2275488"/>
                <a:gd name="connsiteY0" fmla="*/ 0 h 985807"/>
                <a:gd name="connsiteX1" fmla="*/ 618232 w 2275488"/>
                <a:gd name="connsiteY1" fmla="*/ 256444 h 985807"/>
                <a:gd name="connsiteX2" fmla="*/ 2275488 w 2275488"/>
                <a:gd name="connsiteY2" fmla="*/ 985807 h 985807"/>
                <a:gd name="connsiteX3" fmla="*/ 152768 w 2275488"/>
                <a:gd name="connsiteY3" fmla="*/ 984617 h 985807"/>
                <a:gd name="connsiteX4" fmla="*/ 152759 w 2275488"/>
                <a:gd name="connsiteY4" fmla="*/ 982396 h 985807"/>
                <a:gd name="connsiteX5" fmla="*/ 46023 w 2275488"/>
                <a:gd name="connsiteY5" fmla="*/ 982396 h 985807"/>
                <a:gd name="connsiteX6" fmla="*/ 0 w 2275488"/>
                <a:gd name="connsiteY6" fmla="*/ 474992 h 985807"/>
                <a:gd name="connsiteX7" fmla="*/ 29144 w 2275488"/>
                <a:gd name="connsiteY7" fmla="*/ 2790 h 985807"/>
                <a:gd name="connsiteX8" fmla="*/ 29996 w 2275488"/>
                <a:gd name="connsiteY8" fmla="*/ 0 h 98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5488" h="985807">
                  <a:moveTo>
                    <a:pt x="29996" y="0"/>
                  </a:moveTo>
                  <a:lnTo>
                    <a:pt x="618232" y="256444"/>
                  </a:lnTo>
                  <a:lnTo>
                    <a:pt x="2275488" y="985807"/>
                  </a:lnTo>
                  <a:lnTo>
                    <a:pt x="152768" y="984617"/>
                  </a:lnTo>
                  <a:cubicBezTo>
                    <a:pt x="152765" y="983877"/>
                    <a:pt x="152762" y="983136"/>
                    <a:pt x="152759" y="982396"/>
                  </a:cubicBezTo>
                  <a:lnTo>
                    <a:pt x="46023" y="982396"/>
                  </a:lnTo>
                  <a:cubicBezTo>
                    <a:pt x="20596" y="982396"/>
                    <a:pt x="0" y="755181"/>
                    <a:pt x="0" y="474992"/>
                  </a:cubicBezTo>
                  <a:cubicBezTo>
                    <a:pt x="0" y="260473"/>
                    <a:pt x="12073" y="77006"/>
                    <a:pt x="29144" y="2790"/>
                  </a:cubicBezTo>
                  <a:lnTo>
                    <a:pt x="299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-2041879" y="-3629816"/>
            <a:ext cx="5040118" cy="10247968"/>
            <a:chOff x="8186685" y="645047"/>
            <a:chExt cx="5050496" cy="10269069"/>
          </a:xfrm>
        </p:grpSpPr>
        <p:sp>
          <p:nvSpPr>
            <p:cNvPr id="32" name="자유형 31"/>
            <p:cNvSpPr/>
            <p:nvPr/>
          </p:nvSpPr>
          <p:spPr>
            <a:xfrm rot="21430038">
              <a:off x="8529355" y="1192327"/>
              <a:ext cx="2343387" cy="1982524"/>
            </a:xfrm>
            <a:custGeom>
              <a:avLst/>
              <a:gdLst>
                <a:gd name="connsiteX0" fmla="*/ 1059709 w 1085045"/>
                <a:gd name="connsiteY0" fmla="*/ 744090 h 1046466"/>
                <a:gd name="connsiteX1" fmla="*/ 697759 w 1085045"/>
                <a:gd name="connsiteY1" fmla="*/ 172590 h 1046466"/>
                <a:gd name="connsiteX2" fmla="*/ 516784 w 1085045"/>
                <a:gd name="connsiteY2" fmla="*/ 167828 h 1046466"/>
                <a:gd name="connsiteX3" fmla="*/ 240559 w 1085045"/>
                <a:gd name="connsiteY3" fmla="*/ 91628 h 1046466"/>
                <a:gd name="connsiteX4" fmla="*/ 92921 w 1085045"/>
                <a:gd name="connsiteY4" fmla="*/ 3521 h 1046466"/>
                <a:gd name="connsiteX5" fmla="*/ 52 w 1085045"/>
                <a:gd name="connsiteY5" fmla="*/ 58290 h 1046466"/>
                <a:gd name="connsiteX6" fmla="*/ 104827 w 1085045"/>
                <a:gd name="connsiteY6" fmla="*/ 413096 h 1046466"/>
                <a:gd name="connsiteX7" fmla="*/ 409627 w 1085045"/>
                <a:gd name="connsiteY7" fmla="*/ 846484 h 1046466"/>
                <a:gd name="connsiteX8" fmla="*/ 664421 w 1085045"/>
                <a:gd name="connsiteY8" fmla="*/ 1041746 h 1046466"/>
                <a:gd name="connsiteX9" fmla="*/ 971602 w 1085045"/>
                <a:gd name="connsiteY9" fmla="*/ 972690 h 1046466"/>
                <a:gd name="connsiteX10" fmla="*/ 1045421 w 1085045"/>
                <a:gd name="connsiteY10" fmla="*/ 825053 h 1046466"/>
                <a:gd name="connsiteX11" fmla="*/ 1059709 w 1085045"/>
                <a:gd name="connsiteY11" fmla="*/ 744090 h 1046466"/>
                <a:gd name="connsiteX0" fmla="*/ 1286461 w 1311797"/>
                <a:gd name="connsiteY0" fmla="*/ 741298 h 1043674"/>
                <a:gd name="connsiteX1" fmla="*/ 924511 w 1311797"/>
                <a:gd name="connsiteY1" fmla="*/ 169798 h 1043674"/>
                <a:gd name="connsiteX2" fmla="*/ 743536 w 1311797"/>
                <a:gd name="connsiteY2" fmla="*/ 165036 h 1043674"/>
                <a:gd name="connsiteX3" fmla="*/ 467311 w 1311797"/>
                <a:gd name="connsiteY3" fmla="*/ 88836 h 1043674"/>
                <a:gd name="connsiteX4" fmla="*/ 319673 w 1311797"/>
                <a:gd name="connsiteY4" fmla="*/ 729 h 1043674"/>
                <a:gd name="connsiteX5" fmla="*/ 226804 w 1311797"/>
                <a:gd name="connsiteY5" fmla="*/ 55498 h 1043674"/>
                <a:gd name="connsiteX6" fmla="*/ 12492 w 1311797"/>
                <a:gd name="connsiteY6" fmla="*/ 200754 h 1043674"/>
                <a:gd name="connsiteX7" fmla="*/ 636379 w 1311797"/>
                <a:gd name="connsiteY7" fmla="*/ 843692 h 1043674"/>
                <a:gd name="connsiteX8" fmla="*/ 891173 w 1311797"/>
                <a:gd name="connsiteY8" fmla="*/ 1038954 h 1043674"/>
                <a:gd name="connsiteX9" fmla="*/ 1198354 w 1311797"/>
                <a:gd name="connsiteY9" fmla="*/ 969898 h 1043674"/>
                <a:gd name="connsiteX10" fmla="*/ 1272173 w 1311797"/>
                <a:gd name="connsiteY10" fmla="*/ 822261 h 1043674"/>
                <a:gd name="connsiteX11" fmla="*/ 1286461 w 1311797"/>
                <a:gd name="connsiteY11" fmla="*/ 741298 h 1043674"/>
                <a:gd name="connsiteX0" fmla="*/ 1285550 w 1310886"/>
                <a:gd name="connsiteY0" fmla="*/ 741298 h 1041918"/>
                <a:gd name="connsiteX1" fmla="*/ 923600 w 1310886"/>
                <a:gd name="connsiteY1" fmla="*/ 169798 h 1041918"/>
                <a:gd name="connsiteX2" fmla="*/ 742625 w 1310886"/>
                <a:gd name="connsiteY2" fmla="*/ 165036 h 1041918"/>
                <a:gd name="connsiteX3" fmla="*/ 466400 w 1310886"/>
                <a:gd name="connsiteY3" fmla="*/ 88836 h 1041918"/>
                <a:gd name="connsiteX4" fmla="*/ 318762 w 1310886"/>
                <a:gd name="connsiteY4" fmla="*/ 729 h 1041918"/>
                <a:gd name="connsiteX5" fmla="*/ 225893 w 1310886"/>
                <a:gd name="connsiteY5" fmla="*/ 55498 h 1041918"/>
                <a:gd name="connsiteX6" fmla="*/ 11581 w 1310886"/>
                <a:gd name="connsiteY6" fmla="*/ 200754 h 1041918"/>
                <a:gd name="connsiteX7" fmla="*/ 616418 w 1310886"/>
                <a:gd name="connsiteY7" fmla="*/ 877030 h 1041918"/>
                <a:gd name="connsiteX8" fmla="*/ 890262 w 1310886"/>
                <a:gd name="connsiteY8" fmla="*/ 1038954 h 1041918"/>
                <a:gd name="connsiteX9" fmla="*/ 1197443 w 1310886"/>
                <a:gd name="connsiteY9" fmla="*/ 969898 h 1041918"/>
                <a:gd name="connsiteX10" fmla="*/ 1271262 w 1310886"/>
                <a:gd name="connsiteY10" fmla="*/ 822261 h 1041918"/>
                <a:gd name="connsiteX11" fmla="*/ 1285550 w 1310886"/>
                <a:gd name="connsiteY11" fmla="*/ 741298 h 1041918"/>
                <a:gd name="connsiteX0" fmla="*/ 1285550 w 1310886"/>
                <a:gd name="connsiteY0" fmla="*/ 741298 h 1041918"/>
                <a:gd name="connsiteX1" fmla="*/ 923600 w 1310886"/>
                <a:gd name="connsiteY1" fmla="*/ 169798 h 1041918"/>
                <a:gd name="connsiteX2" fmla="*/ 742625 w 1310886"/>
                <a:gd name="connsiteY2" fmla="*/ 165036 h 1041918"/>
                <a:gd name="connsiteX3" fmla="*/ 466400 w 1310886"/>
                <a:gd name="connsiteY3" fmla="*/ 88836 h 1041918"/>
                <a:gd name="connsiteX4" fmla="*/ 318762 w 1310886"/>
                <a:gd name="connsiteY4" fmla="*/ 729 h 1041918"/>
                <a:gd name="connsiteX5" fmla="*/ 225893 w 1310886"/>
                <a:gd name="connsiteY5" fmla="*/ 55498 h 1041918"/>
                <a:gd name="connsiteX6" fmla="*/ 11581 w 1310886"/>
                <a:gd name="connsiteY6" fmla="*/ 200754 h 1041918"/>
                <a:gd name="connsiteX7" fmla="*/ 616418 w 1310886"/>
                <a:gd name="connsiteY7" fmla="*/ 877030 h 1041918"/>
                <a:gd name="connsiteX8" fmla="*/ 890262 w 1310886"/>
                <a:gd name="connsiteY8" fmla="*/ 1038954 h 1041918"/>
                <a:gd name="connsiteX9" fmla="*/ 1197443 w 1310886"/>
                <a:gd name="connsiteY9" fmla="*/ 969898 h 1041918"/>
                <a:gd name="connsiteX10" fmla="*/ 1271262 w 1310886"/>
                <a:gd name="connsiteY10" fmla="*/ 822261 h 1041918"/>
                <a:gd name="connsiteX11" fmla="*/ 1285550 w 1310886"/>
                <a:gd name="connsiteY11" fmla="*/ 741298 h 1041918"/>
                <a:gd name="connsiteX0" fmla="*/ 1280446 w 1305782"/>
                <a:gd name="connsiteY0" fmla="*/ 741298 h 1102017"/>
                <a:gd name="connsiteX1" fmla="*/ 918496 w 1305782"/>
                <a:gd name="connsiteY1" fmla="*/ 169798 h 1102017"/>
                <a:gd name="connsiteX2" fmla="*/ 737521 w 1305782"/>
                <a:gd name="connsiteY2" fmla="*/ 165036 h 1102017"/>
                <a:gd name="connsiteX3" fmla="*/ 461296 w 1305782"/>
                <a:gd name="connsiteY3" fmla="*/ 88836 h 1102017"/>
                <a:gd name="connsiteX4" fmla="*/ 313658 w 1305782"/>
                <a:gd name="connsiteY4" fmla="*/ 729 h 1102017"/>
                <a:gd name="connsiteX5" fmla="*/ 220789 w 1305782"/>
                <a:gd name="connsiteY5" fmla="*/ 55498 h 1102017"/>
                <a:gd name="connsiteX6" fmla="*/ 6477 w 1305782"/>
                <a:gd name="connsiteY6" fmla="*/ 200754 h 1102017"/>
                <a:gd name="connsiteX7" fmla="*/ 494633 w 1305782"/>
                <a:gd name="connsiteY7" fmla="*/ 993712 h 1102017"/>
                <a:gd name="connsiteX8" fmla="*/ 885158 w 1305782"/>
                <a:gd name="connsiteY8" fmla="*/ 1038954 h 1102017"/>
                <a:gd name="connsiteX9" fmla="*/ 1192339 w 1305782"/>
                <a:gd name="connsiteY9" fmla="*/ 969898 h 1102017"/>
                <a:gd name="connsiteX10" fmla="*/ 1266158 w 1305782"/>
                <a:gd name="connsiteY10" fmla="*/ 822261 h 1102017"/>
                <a:gd name="connsiteX11" fmla="*/ 1280446 w 1305782"/>
                <a:gd name="connsiteY11" fmla="*/ 741298 h 1102017"/>
                <a:gd name="connsiteX0" fmla="*/ 1297382 w 1322718"/>
                <a:gd name="connsiteY0" fmla="*/ 741298 h 1102017"/>
                <a:gd name="connsiteX1" fmla="*/ 935432 w 1322718"/>
                <a:gd name="connsiteY1" fmla="*/ 169798 h 1102017"/>
                <a:gd name="connsiteX2" fmla="*/ 754457 w 1322718"/>
                <a:gd name="connsiteY2" fmla="*/ 165036 h 1102017"/>
                <a:gd name="connsiteX3" fmla="*/ 478232 w 1322718"/>
                <a:gd name="connsiteY3" fmla="*/ 88836 h 1102017"/>
                <a:gd name="connsiteX4" fmla="*/ 330594 w 1322718"/>
                <a:gd name="connsiteY4" fmla="*/ 729 h 1102017"/>
                <a:gd name="connsiteX5" fmla="*/ 237725 w 1322718"/>
                <a:gd name="connsiteY5" fmla="*/ 55498 h 1102017"/>
                <a:gd name="connsiteX6" fmla="*/ 23413 w 1322718"/>
                <a:gd name="connsiteY6" fmla="*/ 200754 h 1102017"/>
                <a:gd name="connsiteX7" fmla="*/ 511569 w 1322718"/>
                <a:gd name="connsiteY7" fmla="*/ 993712 h 1102017"/>
                <a:gd name="connsiteX8" fmla="*/ 902094 w 1322718"/>
                <a:gd name="connsiteY8" fmla="*/ 1038954 h 1102017"/>
                <a:gd name="connsiteX9" fmla="*/ 1209275 w 1322718"/>
                <a:gd name="connsiteY9" fmla="*/ 969898 h 1102017"/>
                <a:gd name="connsiteX10" fmla="*/ 1283094 w 1322718"/>
                <a:gd name="connsiteY10" fmla="*/ 822261 h 1102017"/>
                <a:gd name="connsiteX11" fmla="*/ 1297382 w 1322718"/>
                <a:gd name="connsiteY11" fmla="*/ 741298 h 1102017"/>
                <a:gd name="connsiteX0" fmla="*/ 1280258 w 1305594"/>
                <a:gd name="connsiteY0" fmla="*/ 741298 h 1100342"/>
                <a:gd name="connsiteX1" fmla="*/ 918308 w 1305594"/>
                <a:gd name="connsiteY1" fmla="*/ 169798 h 1100342"/>
                <a:gd name="connsiteX2" fmla="*/ 737333 w 1305594"/>
                <a:gd name="connsiteY2" fmla="*/ 165036 h 1100342"/>
                <a:gd name="connsiteX3" fmla="*/ 461108 w 1305594"/>
                <a:gd name="connsiteY3" fmla="*/ 88836 h 1100342"/>
                <a:gd name="connsiteX4" fmla="*/ 313470 w 1305594"/>
                <a:gd name="connsiteY4" fmla="*/ 729 h 1100342"/>
                <a:gd name="connsiteX5" fmla="*/ 220601 w 1305594"/>
                <a:gd name="connsiteY5" fmla="*/ 55498 h 1100342"/>
                <a:gd name="connsiteX6" fmla="*/ 6289 w 1305594"/>
                <a:gd name="connsiteY6" fmla="*/ 200754 h 1100342"/>
                <a:gd name="connsiteX7" fmla="*/ 489682 w 1305594"/>
                <a:gd name="connsiteY7" fmla="*/ 991330 h 1100342"/>
                <a:gd name="connsiteX8" fmla="*/ 884970 w 1305594"/>
                <a:gd name="connsiteY8" fmla="*/ 1038954 h 1100342"/>
                <a:gd name="connsiteX9" fmla="*/ 1192151 w 1305594"/>
                <a:gd name="connsiteY9" fmla="*/ 969898 h 1100342"/>
                <a:gd name="connsiteX10" fmla="*/ 1265970 w 1305594"/>
                <a:gd name="connsiteY10" fmla="*/ 822261 h 1100342"/>
                <a:gd name="connsiteX11" fmla="*/ 1280258 w 1305594"/>
                <a:gd name="connsiteY11" fmla="*/ 741298 h 1100342"/>
                <a:gd name="connsiteX0" fmla="*/ 1280258 w 1305594"/>
                <a:gd name="connsiteY0" fmla="*/ 741298 h 1106546"/>
                <a:gd name="connsiteX1" fmla="*/ 918308 w 1305594"/>
                <a:gd name="connsiteY1" fmla="*/ 169798 h 1106546"/>
                <a:gd name="connsiteX2" fmla="*/ 737333 w 1305594"/>
                <a:gd name="connsiteY2" fmla="*/ 165036 h 1106546"/>
                <a:gd name="connsiteX3" fmla="*/ 461108 w 1305594"/>
                <a:gd name="connsiteY3" fmla="*/ 88836 h 1106546"/>
                <a:gd name="connsiteX4" fmla="*/ 313470 w 1305594"/>
                <a:gd name="connsiteY4" fmla="*/ 729 h 1106546"/>
                <a:gd name="connsiteX5" fmla="*/ 220601 w 1305594"/>
                <a:gd name="connsiteY5" fmla="*/ 55498 h 1106546"/>
                <a:gd name="connsiteX6" fmla="*/ 6289 w 1305594"/>
                <a:gd name="connsiteY6" fmla="*/ 200754 h 1106546"/>
                <a:gd name="connsiteX7" fmla="*/ 489682 w 1305594"/>
                <a:gd name="connsiteY7" fmla="*/ 991330 h 1106546"/>
                <a:gd name="connsiteX8" fmla="*/ 884970 w 1305594"/>
                <a:gd name="connsiteY8" fmla="*/ 1038954 h 1106546"/>
                <a:gd name="connsiteX9" fmla="*/ 1192151 w 1305594"/>
                <a:gd name="connsiteY9" fmla="*/ 969898 h 1106546"/>
                <a:gd name="connsiteX10" fmla="*/ 1265970 w 1305594"/>
                <a:gd name="connsiteY10" fmla="*/ 822261 h 1106546"/>
                <a:gd name="connsiteX11" fmla="*/ 1280258 w 1305594"/>
                <a:gd name="connsiteY11" fmla="*/ 741298 h 1106546"/>
                <a:gd name="connsiteX0" fmla="*/ 1282626 w 1307962"/>
                <a:gd name="connsiteY0" fmla="*/ 741298 h 1106546"/>
                <a:gd name="connsiteX1" fmla="*/ 920676 w 1307962"/>
                <a:gd name="connsiteY1" fmla="*/ 169798 h 1106546"/>
                <a:gd name="connsiteX2" fmla="*/ 739701 w 1307962"/>
                <a:gd name="connsiteY2" fmla="*/ 165036 h 1106546"/>
                <a:gd name="connsiteX3" fmla="*/ 463476 w 1307962"/>
                <a:gd name="connsiteY3" fmla="*/ 88836 h 1106546"/>
                <a:gd name="connsiteX4" fmla="*/ 315838 w 1307962"/>
                <a:gd name="connsiteY4" fmla="*/ 729 h 1106546"/>
                <a:gd name="connsiteX5" fmla="*/ 222969 w 1307962"/>
                <a:gd name="connsiteY5" fmla="*/ 55498 h 1106546"/>
                <a:gd name="connsiteX6" fmla="*/ 8657 w 1307962"/>
                <a:gd name="connsiteY6" fmla="*/ 200754 h 1106546"/>
                <a:gd name="connsiteX7" fmla="*/ 492050 w 1307962"/>
                <a:gd name="connsiteY7" fmla="*/ 991330 h 1106546"/>
                <a:gd name="connsiteX8" fmla="*/ 887338 w 1307962"/>
                <a:gd name="connsiteY8" fmla="*/ 1038954 h 1106546"/>
                <a:gd name="connsiteX9" fmla="*/ 1194519 w 1307962"/>
                <a:gd name="connsiteY9" fmla="*/ 969898 h 1106546"/>
                <a:gd name="connsiteX10" fmla="*/ 1268338 w 1307962"/>
                <a:gd name="connsiteY10" fmla="*/ 822261 h 1106546"/>
                <a:gd name="connsiteX11" fmla="*/ 1282626 w 1307962"/>
                <a:gd name="connsiteY11" fmla="*/ 741298 h 11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962" h="1106546">
                  <a:moveTo>
                    <a:pt x="1282626" y="741298"/>
                  </a:moveTo>
                  <a:cubicBezTo>
                    <a:pt x="1224682" y="632554"/>
                    <a:pt x="1011163" y="265842"/>
                    <a:pt x="920676" y="169798"/>
                  </a:cubicBezTo>
                  <a:cubicBezTo>
                    <a:pt x="830189" y="73754"/>
                    <a:pt x="815901" y="178530"/>
                    <a:pt x="739701" y="165036"/>
                  </a:cubicBezTo>
                  <a:cubicBezTo>
                    <a:pt x="663501" y="151542"/>
                    <a:pt x="534120" y="116220"/>
                    <a:pt x="463476" y="88836"/>
                  </a:cubicBezTo>
                  <a:cubicBezTo>
                    <a:pt x="392832" y="61452"/>
                    <a:pt x="355922" y="6285"/>
                    <a:pt x="315838" y="729"/>
                  </a:cubicBezTo>
                  <a:cubicBezTo>
                    <a:pt x="275753" y="-4827"/>
                    <a:pt x="274166" y="22161"/>
                    <a:pt x="222969" y="55498"/>
                  </a:cubicBezTo>
                  <a:cubicBezTo>
                    <a:pt x="171772" y="88836"/>
                    <a:pt x="-45715" y="144794"/>
                    <a:pt x="8657" y="200754"/>
                  </a:cubicBezTo>
                  <a:cubicBezTo>
                    <a:pt x="63029" y="256714"/>
                    <a:pt x="478952" y="765905"/>
                    <a:pt x="492050" y="991330"/>
                  </a:cubicBezTo>
                  <a:cubicBezTo>
                    <a:pt x="505148" y="1216755"/>
                    <a:pt x="770260" y="1042526"/>
                    <a:pt x="887338" y="1038954"/>
                  </a:cubicBezTo>
                  <a:cubicBezTo>
                    <a:pt x="1004416" y="1035382"/>
                    <a:pt x="1131019" y="1006014"/>
                    <a:pt x="1194519" y="969898"/>
                  </a:cubicBezTo>
                  <a:cubicBezTo>
                    <a:pt x="1258019" y="933783"/>
                    <a:pt x="1253654" y="859567"/>
                    <a:pt x="1268338" y="822261"/>
                  </a:cubicBezTo>
                  <a:cubicBezTo>
                    <a:pt x="1283022" y="784955"/>
                    <a:pt x="1340570" y="850042"/>
                    <a:pt x="1282626" y="741298"/>
                  </a:cubicBezTo>
                  <a:close/>
                </a:path>
              </a:pathLst>
            </a:custGeom>
            <a:solidFill>
              <a:srgbClr val="EFB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44"/>
            <p:cNvSpPr/>
            <p:nvPr/>
          </p:nvSpPr>
          <p:spPr>
            <a:xfrm rot="3103692">
              <a:off x="8076726" y="1657696"/>
              <a:ext cx="2217734" cy="652340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44"/>
            <p:cNvSpPr/>
            <p:nvPr/>
          </p:nvSpPr>
          <p:spPr>
            <a:xfrm rot="3103692">
              <a:off x="8660148" y="1464580"/>
              <a:ext cx="2265168" cy="626102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304" h="403391">
                  <a:moveTo>
                    <a:pt x="40339" y="108509"/>
                  </a:moveTo>
                  <a:cubicBezTo>
                    <a:pt x="448402" y="-35441"/>
                    <a:pt x="770929" y="-14043"/>
                    <a:pt x="1264304" y="46214"/>
                  </a:cubicBezTo>
                  <a:lnTo>
                    <a:pt x="1197363" y="403391"/>
                  </a:lnTo>
                  <a:cubicBezTo>
                    <a:pt x="866417" y="367945"/>
                    <a:pt x="514690" y="321037"/>
                    <a:pt x="121086" y="391979"/>
                  </a:cubicBezTo>
                  <a:cubicBezTo>
                    <a:pt x="59611" y="376938"/>
                    <a:pt x="-63860" y="198451"/>
                    <a:pt x="40339" y="108509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44"/>
            <p:cNvSpPr/>
            <p:nvPr/>
          </p:nvSpPr>
          <p:spPr>
            <a:xfrm rot="3103692">
              <a:off x="7615081" y="2164387"/>
              <a:ext cx="2217734" cy="652340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28493 w 1237829"/>
                <a:gd name="connsiteY0" fmla="*/ 62115 h 356997"/>
                <a:gd name="connsiteX1" fmla="*/ 1237829 w 1237829"/>
                <a:gd name="connsiteY1" fmla="*/ 24413 h 356997"/>
                <a:gd name="connsiteX2" fmla="*/ 1185517 w 1237829"/>
                <a:gd name="connsiteY2" fmla="*/ 356997 h 356997"/>
                <a:gd name="connsiteX3" fmla="*/ 178418 w 1237829"/>
                <a:gd name="connsiteY3" fmla="*/ 328193 h 356997"/>
                <a:gd name="connsiteX4" fmla="*/ 28493 w 1237829"/>
                <a:gd name="connsiteY4" fmla="*/ 62115 h 356997"/>
                <a:gd name="connsiteX0" fmla="*/ 28493 w 1237829"/>
                <a:gd name="connsiteY0" fmla="*/ 69222 h 364104"/>
                <a:gd name="connsiteX1" fmla="*/ 1237829 w 1237829"/>
                <a:gd name="connsiteY1" fmla="*/ 31520 h 364104"/>
                <a:gd name="connsiteX2" fmla="*/ 1185517 w 1237829"/>
                <a:gd name="connsiteY2" fmla="*/ 364104 h 364104"/>
                <a:gd name="connsiteX3" fmla="*/ 178418 w 1237829"/>
                <a:gd name="connsiteY3" fmla="*/ 335300 h 364104"/>
                <a:gd name="connsiteX4" fmla="*/ 28493 w 1237829"/>
                <a:gd name="connsiteY4" fmla="*/ 69222 h 36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29" h="364104">
                  <a:moveTo>
                    <a:pt x="28493" y="69222"/>
                  </a:moveTo>
                  <a:cubicBezTo>
                    <a:pt x="464573" y="-34843"/>
                    <a:pt x="838888" y="1266"/>
                    <a:pt x="1237829" y="31520"/>
                  </a:cubicBezTo>
                  <a:lnTo>
                    <a:pt x="1185517" y="364104"/>
                  </a:lnTo>
                  <a:cubicBezTo>
                    <a:pt x="854571" y="328658"/>
                    <a:pt x="568998" y="278741"/>
                    <a:pt x="178418" y="335300"/>
                  </a:cubicBezTo>
                  <a:cubicBezTo>
                    <a:pt x="116943" y="320259"/>
                    <a:pt x="-70934" y="203570"/>
                    <a:pt x="28493" y="69222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44"/>
            <p:cNvSpPr/>
            <p:nvPr/>
          </p:nvSpPr>
          <p:spPr>
            <a:xfrm rot="3499538">
              <a:off x="9589513" y="1743684"/>
              <a:ext cx="1900553" cy="426713"/>
            </a:xfrm>
            <a:custGeom>
              <a:avLst/>
              <a:gdLst>
                <a:gd name="connsiteX0" fmla="*/ 0 w 1015908"/>
                <a:gd name="connsiteY0" fmla="*/ 0 h 328896"/>
                <a:gd name="connsiteX1" fmla="*/ 1015908 w 1015908"/>
                <a:gd name="connsiteY1" fmla="*/ 0 h 328896"/>
                <a:gd name="connsiteX2" fmla="*/ 1015908 w 1015908"/>
                <a:gd name="connsiteY2" fmla="*/ 328896 h 328896"/>
                <a:gd name="connsiteX3" fmla="*/ 0 w 1015908"/>
                <a:gd name="connsiteY3" fmla="*/ 328896 h 328896"/>
                <a:gd name="connsiteX4" fmla="*/ 0 w 1015908"/>
                <a:gd name="connsiteY4" fmla="*/ 0 h 328896"/>
                <a:gd name="connsiteX0" fmla="*/ 0 w 1165833"/>
                <a:gd name="connsiteY0" fmla="*/ 62818 h 328896"/>
                <a:gd name="connsiteX1" fmla="*/ 1165833 w 1165833"/>
                <a:gd name="connsiteY1" fmla="*/ 0 h 328896"/>
                <a:gd name="connsiteX2" fmla="*/ 1165833 w 1165833"/>
                <a:gd name="connsiteY2" fmla="*/ 328896 h 328896"/>
                <a:gd name="connsiteX3" fmla="*/ 149925 w 1165833"/>
                <a:gd name="connsiteY3" fmla="*/ 328896 h 328896"/>
                <a:gd name="connsiteX4" fmla="*/ 0 w 1165833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62818 h 328896"/>
                <a:gd name="connsiteX1" fmla="*/ 1193235 w 1193235"/>
                <a:gd name="connsiteY1" fmla="*/ 0 h 328896"/>
                <a:gd name="connsiteX2" fmla="*/ 1193235 w 1193235"/>
                <a:gd name="connsiteY2" fmla="*/ 328896 h 328896"/>
                <a:gd name="connsiteX3" fmla="*/ 177327 w 1193235"/>
                <a:gd name="connsiteY3" fmla="*/ 328896 h 328896"/>
                <a:gd name="connsiteX4" fmla="*/ 27402 w 1193235"/>
                <a:gd name="connsiteY4" fmla="*/ 62818 h 328896"/>
                <a:gd name="connsiteX0" fmla="*/ 27402 w 1193235"/>
                <a:gd name="connsiteY0" fmla="*/ 75328 h 341406"/>
                <a:gd name="connsiteX1" fmla="*/ 1193235 w 1193235"/>
                <a:gd name="connsiteY1" fmla="*/ 12510 h 341406"/>
                <a:gd name="connsiteX2" fmla="*/ 1193235 w 1193235"/>
                <a:gd name="connsiteY2" fmla="*/ 341406 h 341406"/>
                <a:gd name="connsiteX3" fmla="*/ 177327 w 1193235"/>
                <a:gd name="connsiteY3" fmla="*/ 341406 h 341406"/>
                <a:gd name="connsiteX4" fmla="*/ 27402 w 1193235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41406"/>
                <a:gd name="connsiteX1" fmla="*/ 1194326 w 1194326"/>
                <a:gd name="connsiteY1" fmla="*/ 12510 h 341406"/>
                <a:gd name="connsiteX2" fmla="*/ 1194326 w 1194326"/>
                <a:gd name="connsiteY2" fmla="*/ 341406 h 341406"/>
                <a:gd name="connsiteX3" fmla="*/ 178418 w 1194326"/>
                <a:gd name="connsiteY3" fmla="*/ 341406 h 341406"/>
                <a:gd name="connsiteX4" fmla="*/ 28493 w 1194326"/>
                <a:gd name="connsiteY4" fmla="*/ 75328 h 341406"/>
                <a:gd name="connsiteX0" fmla="*/ 28493 w 1194326"/>
                <a:gd name="connsiteY0" fmla="*/ 75328 h 370210"/>
                <a:gd name="connsiteX1" fmla="*/ 1194326 w 1194326"/>
                <a:gd name="connsiteY1" fmla="*/ 12510 h 370210"/>
                <a:gd name="connsiteX2" fmla="*/ 1185517 w 1194326"/>
                <a:gd name="connsiteY2" fmla="*/ 370210 h 370210"/>
                <a:gd name="connsiteX3" fmla="*/ 178418 w 1194326"/>
                <a:gd name="connsiteY3" fmla="*/ 341406 h 370210"/>
                <a:gd name="connsiteX4" fmla="*/ 28493 w 1194326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01994"/>
                <a:gd name="connsiteY0" fmla="*/ 75328 h 370210"/>
                <a:gd name="connsiteX1" fmla="*/ 1201994 w 1201994"/>
                <a:gd name="connsiteY1" fmla="*/ 12510 h 370210"/>
                <a:gd name="connsiteX2" fmla="*/ 1193185 w 1201994"/>
                <a:gd name="connsiteY2" fmla="*/ 370210 h 370210"/>
                <a:gd name="connsiteX3" fmla="*/ 128811 w 1201994"/>
                <a:gd name="connsiteY3" fmla="*/ 358454 h 370210"/>
                <a:gd name="connsiteX4" fmla="*/ 36161 w 1201994"/>
                <a:gd name="connsiteY4" fmla="*/ 75328 h 370210"/>
                <a:gd name="connsiteX0" fmla="*/ 36161 w 1260126"/>
                <a:gd name="connsiteY0" fmla="*/ 75007 h 369889"/>
                <a:gd name="connsiteX1" fmla="*/ 1260126 w 1260126"/>
                <a:gd name="connsiteY1" fmla="*/ 12712 h 369889"/>
                <a:gd name="connsiteX2" fmla="*/ 1193185 w 1260126"/>
                <a:gd name="connsiteY2" fmla="*/ 369889 h 369889"/>
                <a:gd name="connsiteX3" fmla="*/ 128811 w 1260126"/>
                <a:gd name="connsiteY3" fmla="*/ 358133 h 369889"/>
                <a:gd name="connsiteX4" fmla="*/ 36161 w 1260126"/>
                <a:gd name="connsiteY4" fmla="*/ 75007 h 369889"/>
                <a:gd name="connsiteX0" fmla="*/ 36161 w 1260126"/>
                <a:gd name="connsiteY0" fmla="*/ 96504 h 391386"/>
                <a:gd name="connsiteX1" fmla="*/ 1260126 w 1260126"/>
                <a:gd name="connsiteY1" fmla="*/ 34209 h 391386"/>
                <a:gd name="connsiteX2" fmla="*/ 1193185 w 1260126"/>
                <a:gd name="connsiteY2" fmla="*/ 391386 h 391386"/>
                <a:gd name="connsiteX3" fmla="*/ 128811 w 1260126"/>
                <a:gd name="connsiteY3" fmla="*/ 379630 h 391386"/>
                <a:gd name="connsiteX4" fmla="*/ 36161 w 1260126"/>
                <a:gd name="connsiteY4" fmla="*/ 96504 h 391386"/>
                <a:gd name="connsiteX0" fmla="*/ 38202 w 1262167"/>
                <a:gd name="connsiteY0" fmla="*/ 96504 h 391386"/>
                <a:gd name="connsiteX1" fmla="*/ 1262167 w 1262167"/>
                <a:gd name="connsiteY1" fmla="*/ 34209 h 391386"/>
                <a:gd name="connsiteX2" fmla="*/ 1195226 w 1262167"/>
                <a:gd name="connsiteY2" fmla="*/ 391386 h 391386"/>
                <a:gd name="connsiteX3" fmla="*/ 130852 w 1262167"/>
                <a:gd name="connsiteY3" fmla="*/ 379630 h 391386"/>
                <a:gd name="connsiteX4" fmla="*/ 38202 w 1262167"/>
                <a:gd name="connsiteY4" fmla="*/ 96504 h 391386"/>
                <a:gd name="connsiteX0" fmla="*/ 40339 w 1264304"/>
                <a:gd name="connsiteY0" fmla="*/ 96504 h 391386"/>
                <a:gd name="connsiteX1" fmla="*/ 1264304 w 1264304"/>
                <a:gd name="connsiteY1" fmla="*/ 34209 h 391386"/>
                <a:gd name="connsiteX2" fmla="*/ 1197363 w 1264304"/>
                <a:gd name="connsiteY2" fmla="*/ 391386 h 391386"/>
                <a:gd name="connsiteX3" fmla="*/ 121086 w 1264304"/>
                <a:gd name="connsiteY3" fmla="*/ 379974 h 391386"/>
                <a:gd name="connsiteX4" fmla="*/ 40339 w 1264304"/>
                <a:gd name="connsiteY4" fmla="*/ 96504 h 391386"/>
                <a:gd name="connsiteX0" fmla="*/ 40339 w 1264304"/>
                <a:gd name="connsiteY0" fmla="*/ 108509 h 403391"/>
                <a:gd name="connsiteX1" fmla="*/ 1264304 w 1264304"/>
                <a:gd name="connsiteY1" fmla="*/ 46214 h 403391"/>
                <a:gd name="connsiteX2" fmla="*/ 1197363 w 1264304"/>
                <a:gd name="connsiteY2" fmla="*/ 403391 h 403391"/>
                <a:gd name="connsiteX3" fmla="*/ 121086 w 1264304"/>
                <a:gd name="connsiteY3" fmla="*/ 391979 h 403391"/>
                <a:gd name="connsiteX4" fmla="*/ 40339 w 1264304"/>
                <a:gd name="connsiteY4" fmla="*/ 108509 h 403391"/>
                <a:gd name="connsiteX0" fmla="*/ 40339 w 1197363"/>
                <a:gd name="connsiteY0" fmla="*/ 98244 h 393126"/>
                <a:gd name="connsiteX1" fmla="*/ 1051789 w 1197363"/>
                <a:gd name="connsiteY1" fmla="*/ 54923 h 393126"/>
                <a:gd name="connsiteX2" fmla="*/ 1197363 w 1197363"/>
                <a:gd name="connsiteY2" fmla="*/ 393126 h 393126"/>
                <a:gd name="connsiteX3" fmla="*/ 121086 w 1197363"/>
                <a:gd name="connsiteY3" fmla="*/ 381714 h 393126"/>
                <a:gd name="connsiteX4" fmla="*/ 40339 w 1197363"/>
                <a:gd name="connsiteY4" fmla="*/ 98244 h 393126"/>
                <a:gd name="connsiteX0" fmla="*/ 40339 w 1051789"/>
                <a:gd name="connsiteY0" fmla="*/ 98242 h 381712"/>
                <a:gd name="connsiteX1" fmla="*/ 1051789 w 1051789"/>
                <a:gd name="connsiteY1" fmla="*/ 54921 h 381712"/>
                <a:gd name="connsiteX2" fmla="*/ 933125 w 1051789"/>
                <a:gd name="connsiteY2" fmla="*/ 342535 h 381712"/>
                <a:gd name="connsiteX3" fmla="*/ 121086 w 1051789"/>
                <a:gd name="connsiteY3" fmla="*/ 381712 h 381712"/>
                <a:gd name="connsiteX4" fmla="*/ 40339 w 1051789"/>
                <a:gd name="connsiteY4" fmla="*/ 98242 h 381712"/>
                <a:gd name="connsiteX0" fmla="*/ 43354 w 1054804"/>
                <a:gd name="connsiteY0" fmla="*/ 98242 h 429637"/>
                <a:gd name="connsiteX1" fmla="*/ 1054804 w 1054804"/>
                <a:gd name="connsiteY1" fmla="*/ 54921 h 429637"/>
                <a:gd name="connsiteX2" fmla="*/ 936140 w 1054804"/>
                <a:gd name="connsiteY2" fmla="*/ 342535 h 429637"/>
                <a:gd name="connsiteX3" fmla="*/ 109168 w 1054804"/>
                <a:gd name="connsiteY3" fmla="*/ 429637 h 429637"/>
                <a:gd name="connsiteX4" fmla="*/ 43354 w 1054804"/>
                <a:gd name="connsiteY4" fmla="*/ 98242 h 429637"/>
                <a:gd name="connsiteX0" fmla="*/ 50246 w 1033734"/>
                <a:gd name="connsiteY0" fmla="*/ 92799 h 435416"/>
                <a:gd name="connsiteX1" fmla="*/ 1033734 w 1033734"/>
                <a:gd name="connsiteY1" fmla="*/ 60700 h 435416"/>
                <a:gd name="connsiteX2" fmla="*/ 915070 w 1033734"/>
                <a:gd name="connsiteY2" fmla="*/ 348314 h 435416"/>
                <a:gd name="connsiteX3" fmla="*/ 88098 w 1033734"/>
                <a:gd name="connsiteY3" fmla="*/ 435416 h 435416"/>
                <a:gd name="connsiteX4" fmla="*/ 50246 w 1033734"/>
                <a:gd name="connsiteY4" fmla="*/ 92799 h 435416"/>
                <a:gd name="connsiteX0" fmla="*/ 52274 w 1035762"/>
                <a:gd name="connsiteY0" fmla="*/ 92799 h 414205"/>
                <a:gd name="connsiteX1" fmla="*/ 1035762 w 1035762"/>
                <a:gd name="connsiteY1" fmla="*/ 60700 h 414205"/>
                <a:gd name="connsiteX2" fmla="*/ 917098 w 1035762"/>
                <a:gd name="connsiteY2" fmla="*/ 348314 h 414205"/>
                <a:gd name="connsiteX3" fmla="*/ 83143 w 1035762"/>
                <a:gd name="connsiteY3" fmla="*/ 414206 h 414205"/>
                <a:gd name="connsiteX4" fmla="*/ 52274 w 1035762"/>
                <a:gd name="connsiteY4" fmla="*/ 92799 h 414205"/>
                <a:gd name="connsiteX0" fmla="*/ 52274 w 1060582"/>
                <a:gd name="connsiteY0" fmla="*/ 78964 h 400371"/>
                <a:gd name="connsiteX1" fmla="*/ 1060582 w 1060582"/>
                <a:gd name="connsiteY1" fmla="*/ 80631 h 400371"/>
                <a:gd name="connsiteX2" fmla="*/ 917098 w 1060582"/>
                <a:gd name="connsiteY2" fmla="*/ 334479 h 400371"/>
                <a:gd name="connsiteX3" fmla="*/ 83143 w 1060582"/>
                <a:gd name="connsiteY3" fmla="*/ 400371 h 400371"/>
                <a:gd name="connsiteX4" fmla="*/ 52274 w 1060582"/>
                <a:gd name="connsiteY4" fmla="*/ 78964 h 400371"/>
                <a:gd name="connsiteX0" fmla="*/ 52274 w 1060582"/>
                <a:gd name="connsiteY0" fmla="*/ 87555 h 408962"/>
                <a:gd name="connsiteX1" fmla="*/ 1060582 w 1060582"/>
                <a:gd name="connsiteY1" fmla="*/ 89222 h 408962"/>
                <a:gd name="connsiteX2" fmla="*/ 917098 w 1060582"/>
                <a:gd name="connsiteY2" fmla="*/ 343070 h 408962"/>
                <a:gd name="connsiteX3" fmla="*/ 83143 w 1060582"/>
                <a:gd name="connsiteY3" fmla="*/ 408962 h 408962"/>
                <a:gd name="connsiteX4" fmla="*/ 52274 w 1060582"/>
                <a:gd name="connsiteY4" fmla="*/ 87555 h 408962"/>
                <a:gd name="connsiteX0" fmla="*/ 52274 w 1063091"/>
                <a:gd name="connsiteY0" fmla="*/ 94833 h 416240"/>
                <a:gd name="connsiteX1" fmla="*/ 1063091 w 1063091"/>
                <a:gd name="connsiteY1" fmla="*/ 79723 h 416240"/>
                <a:gd name="connsiteX2" fmla="*/ 917098 w 1063091"/>
                <a:gd name="connsiteY2" fmla="*/ 350348 h 416240"/>
                <a:gd name="connsiteX3" fmla="*/ 83143 w 1063091"/>
                <a:gd name="connsiteY3" fmla="*/ 416240 h 416240"/>
                <a:gd name="connsiteX4" fmla="*/ 52274 w 1063091"/>
                <a:gd name="connsiteY4" fmla="*/ 94833 h 416240"/>
                <a:gd name="connsiteX0" fmla="*/ 52274 w 1063091"/>
                <a:gd name="connsiteY0" fmla="*/ 103110 h 424517"/>
                <a:gd name="connsiteX1" fmla="*/ 1063091 w 1063091"/>
                <a:gd name="connsiteY1" fmla="*/ 88000 h 424517"/>
                <a:gd name="connsiteX2" fmla="*/ 917098 w 1063091"/>
                <a:gd name="connsiteY2" fmla="*/ 358625 h 424517"/>
                <a:gd name="connsiteX3" fmla="*/ 83143 w 1063091"/>
                <a:gd name="connsiteY3" fmla="*/ 424517 h 424517"/>
                <a:gd name="connsiteX4" fmla="*/ 52274 w 1063091"/>
                <a:gd name="connsiteY4" fmla="*/ 103110 h 424517"/>
                <a:gd name="connsiteX0" fmla="*/ 52274 w 1060794"/>
                <a:gd name="connsiteY0" fmla="*/ 99536 h 420943"/>
                <a:gd name="connsiteX1" fmla="*/ 1060794 w 1060794"/>
                <a:gd name="connsiteY1" fmla="*/ 91798 h 420943"/>
                <a:gd name="connsiteX2" fmla="*/ 917098 w 1060794"/>
                <a:gd name="connsiteY2" fmla="*/ 355051 h 420943"/>
                <a:gd name="connsiteX3" fmla="*/ 83143 w 1060794"/>
                <a:gd name="connsiteY3" fmla="*/ 420943 h 420943"/>
                <a:gd name="connsiteX4" fmla="*/ 52274 w 1060794"/>
                <a:gd name="connsiteY4" fmla="*/ 99536 h 42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94" h="420943">
                  <a:moveTo>
                    <a:pt x="52274" y="99536"/>
                  </a:moveTo>
                  <a:cubicBezTo>
                    <a:pt x="460337" y="-44414"/>
                    <a:pt x="678331" y="-19058"/>
                    <a:pt x="1060794" y="91798"/>
                  </a:cubicBezTo>
                  <a:lnTo>
                    <a:pt x="917098" y="355051"/>
                  </a:lnTo>
                  <a:cubicBezTo>
                    <a:pt x="586152" y="319605"/>
                    <a:pt x="476747" y="350001"/>
                    <a:pt x="83143" y="420943"/>
                  </a:cubicBezTo>
                  <a:cubicBezTo>
                    <a:pt x="21668" y="405902"/>
                    <a:pt x="-51925" y="189478"/>
                    <a:pt x="52274" y="99536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 rot="20644376">
              <a:off x="8186685" y="2797244"/>
              <a:ext cx="1093275" cy="2380683"/>
            </a:xfrm>
            <a:custGeom>
              <a:avLst/>
              <a:gdLst>
                <a:gd name="T0" fmla="*/ 852 w 1286"/>
                <a:gd name="T1" fmla="*/ 2796 h 2796"/>
                <a:gd name="T2" fmla="*/ 785 w 1286"/>
                <a:gd name="T3" fmla="*/ 2702 h 2796"/>
                <a:gd name="T4" fmla="*/ 446 w 1286"/>
                <a:gd name="T5" fmla="*/ 2211 h 2796"/>
                <a:gd name="T6" fmla="*/ 280 w 1286"/>
                <a:gd name="T7" fmla="*/ 1955 h 2796"/>
                <a:gd name="T8" fmla="*/ 194 w 1286"/>
                <a:gd name="T9" fmla="*/ 1805 h 2796"/>
                <a:gd name="T10" fmla="*/ 162 w 1286"/>
                <a:gd name="T11" fmla="*/ 1744 h 2796"/>
                <a:gd name="T12" fmla="*/ 148 w 1286"/>
                <a:gd name="T13" fmla="*/ 1713 h 2796"/>
                <a:gd name="T14" fmla="*/ 129 w 1286"/>
                <a:gd name="T15" fmla="*/ 1635 h 2796"/>
                <a:gd name="T16" fmla="*/ 112 w 1286"/>
                <a:gd name="T17" fmla="*/ 1487 h 2796"/>
                <a:gd name="T18" fmla="*/ 100 w 1286"/>
                <a:gd name="T19" fmla="*/ 1111 h 2796"/>
                <a:gd name="T20" fmla="*/ 87 w 1286"/>
                <a:gd name="T21" fmla="*/ 827 h 2796"/>
                <a:gd name="T22" fmla="*/ 76 w 1286"/>
                <a:gd name="T23" fmla="*/ 693 h 2796"/>
                <a:gd name="T24" fmla="*/ 36 w 1286"/>
                <a:gd name="T25" fmla="*/ 444 h 2796"/>
                <a:gd name="T26" fmla="*/ 10 w 1286"/>
                <a:gd name="T27" fmla="*/ 288 h 2796"/>
                <a:gd name="T28" fmla="*/ 0 w 1286"/>
                <a:gd name="T29" fmla="*/ 200 h 2796"/>
                <a:gd name="T30" fmla="*/ 1 w 1286"/>
                <a:gd name="T31" fmla="*/ 130 h 2796"/>
                <a:gd name="T32" fmla="*/ 17 w 1286"/>
                <a:gd name="T33" fmla="*/ 78 h 2796"/>
                <a:gd name="T34" fmla="*/ 31 w 1286"/>
                <a:gd name="T35" fmla="*/ 61 h 2796"/>
                <a:gd name="T36" fmla="*/ 54 w 1286"/>
                <a:gd name="T37" fmla="*/ 42 h 2796"/>
                <a:gd name="T38" fmla="*/ 100 w 1286"/>
                <a:gd name="T39" fmla="*/ 16 h 2796"/>
                <a:gd name="T40" fmla="*/ 147 w 1286"/>
                <a:gd name="T41" fmla="*/ 3 h 2796"/>
                <a:gd name="T42" fmla="*/ 194 w 1286"/>
                <a:gd name="T43" fmla="*/ 0 h 2796"/>
                <a:gd name="T44" fmla="*/ 240 w 1286"/>
                <a:gd name="T45" fmla="*/ 7 h 2796"/>
                <a:gd name="T46" fmla="*/ 285 w 1286"/>
                <a:gd name="T47" fmla="*/ 25 h 2796"/>
                <a:gd name="T48" fmla="*/ 351 w 1286"/>
                <a:gd name="T49" fmla="*/ 61 h 2796"/>
                <a:gd name="T50" fmla="*/ 430 w 1286"/>
                <a:gd name="T51" fmla="*/ 124 h 2796"/>
                <a:gd name="T52" fmla="*/ 498 w 1286"/>
                <a:gd name="T53" fmla="*/ 196 h 2796"/>
                <a:gd name="T54" fmla="*/ 573 w 1286"/>
                <a:gd name="T55" fmla="*/ 291 h 2796"/>
                <a:gd name="T56" fmla="*/ 590 w 1286"/>
                <a:gd name="T57" fmla="*/ 323 h 2796"/>
                <a:gd name="T58" fmla="*/ 632 w 1286"/>
                <a:gd name="T59" fmla="*/ 408 h 2796"/>
                <a:gd name="T60" fmla="*/ 700 w 1286"/>
                <a:gd name="T61" fmla="*/ 588 h 2796"/>
                <a:gd name="T62" fmla="*/ 753 w 1286"/>
                <a:gd name="T63" fmla="*/ 772 h 2796"/>
                <a:gd name="T64" fmla="*/ 793 w 1286"/>
                <a:gd name="T65" fmla="*/ 954 h 2796"/>
                <a:gd name="T66" fmla="*/ 835 w 1286"/>
                <a:gd name="T67" fmla="*/ 1196 h 2796"/>
                <a:gd name="T68" fmla="*/ 858 w 1286"/>
                <a:gd name="T69" fmla="*/ 1400 h 2796"/>
                <a:gd name="T70" fmla="*/ 859 w 1286"/>
                <a:gd name="T71" fmla="*/ 1422 h 2796"/>
                <a:gd name="T72" fmla="*/ 1286 w 1286"/>
                <a:gd name="T73" fmla="*/ 1953 h 2796"/>
                <a:gd name="T74" fmla="*/ 852 w 1286"/>
                <a:gd name="T75" fmla="*/ 2796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6" h="2796">
                  <a:moveTo>
                    <a:pt x="852" y="2796"/>
                  </a:moveTo>
                  <a:lnTo>
                    <a:pt x="785" y="2702"/>
                  </a:lnTo>
                  <a:lnTo>
                    <a:pt x="446" y="2211"/>
                  </a:lnTo>
                  <a:lnTo>
                    <a:pt x="280" y="1955"/>
                  </a:lnTo>
                  <a:lnTo>
                    <a:pt x="194" y="1805"/>
                  </a:lnTo>
                  <a:lnTo>
                    <a:pt x="162" y="1744"/>
                  </a:lnTo>
                  <a:lnTo>
                    <a:pt x="148" y="1713"/>
                  </a:lnTo>
                  <a:lnTo>
                    <a:pt x="129" y="1635"/>
                  </a:lnTo>
                  <a:lnTo>
                    <a:pt x="112" y="1487"/>
                  </a:lnTo>
                  <a:lnTo>
                    <a:pt x="100" y="1111"/>
                  </a:lnTo>
                  <a:lnTo>
                    <a:pt x="87" y="827"/>
                  </a:lnTo>
                  <a:lnTo>
                    <a:pt x="76" y="693"/>
                  </a:lnTo>
                  <a:lnTo>
                    <a:pt x="36" y="444"/>
                  </a:lnTo>
                  <a:lnTo>
                    <a:pt x="10" y="288"/>
                  </a:lnTo>
                  <a:lnTo>
                    <a:pt x="0" y="200"/>
                  </a:lnTo>
                  <a:lnTo>
                    <a:pt x="1" y="130"/>
                  </a:lnTo>
                  <a:lnTo>
                    <a:pt x="17" y="78"/>
                  </a:lnTo>
                  <a:lnTo>
                    <a:pt x="31" y="61"/>
                  </a:lnTo>
                  <a:lnTo>
                    <a:pt x="54" y="42"/>
                  </a:lnTo>
                  <a:lnTo>
                    <a:pt x="100" y="16"/>
                  </a:lnTo>
                  <a:lnTo>
                    <a:pt x="147" y="3"/>
                  </a:lnTo>
                  <a:lnTo>
                    <a:pt x="194" y="0"/>
                  </a:lnTo>
                  <a:lnTo>
                    <a:pt x="240" y="7"/>
                  </a:lnTo>
                  <a:lnTo>
                    <a:pt x="285" y="25"/>
                  </a:lnTo>
                  <a:lnTo>
                    <a:pt x="351" y="61"/>
                  </a:lnTo>
                  <a:lnTo>
                    <a:pt x="430" y="124"/>
                  </a:lnTo>
                  <a:lnTo>
                    <a:pt x="498" y="196"/>
                  </a:lnTo>
                  <a:lnTo>
                    <a:pt x="573" y="291"/>
                  </a:lnTo>
                  <a:lnTo>
                    <a:pt x="590" y="323"/>
                  </a:lnTo>
                  <a:lnTo>
                    <a:pt x="632" y="408"/>
                  </a:lnTo>
                  <a:lnTo>
                    <a:pt x="700" y="588"/>
                  </a:lnTo>
                  <a:lnTo>
                    <a:pt x="753" y="772"/>
                  </a:lnTo>
                  <a:lnTo>
                    <a:pt x="793" y="954"/>
                  </a:lnTo>
                  <a:lnTo>
                    <a:pt x="835" y="1196"/>
                  </a:lnTo>
                  <a:lnTo>
                    <a:pt x="858" y="1400"/>
                  </a:lnTo>
                  <a:lnTo>
                    <a:pt x="859" y="1422"/>
                  </a:lnTo>
                  <a:lnTo>
                    <a:pt x="1286" y="1953"/>
                  </a:lnTo>
                  <a:lnTo>
                    <a:pt x="852" y="2796"/>
                  </a:lnTo>
                  <a:close/>
                </a:path>
              </a:pathLst>
            </a:custGeom>
            <a:solidFill>
              <a:srgbClr val="F3C9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 rot="21430038">
              <a:off x="8756121" y="2475541"/>
              <a:ext cx="2897590" cy="3414985"/>
            </a:xfrm>
            <a:custGeom>
              <a:avLst/>
              <a:gdLst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193963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71738 w 1617291"/>
                <a:gd name="connsiteY27" fmla="*/ 504114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8563 w 1617291"/>
                <a:gd name="connsiteY26" fmla="*/ 412039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55069 w 1617291"/>
                <a:gd name="connsiteY27" fmla="*/ 442201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  <a:gd name="connsiteX0" fmla="*/ 241588 w 1617291"/>
                <a:gd name="connsiteY0" fmla="*/ 1424864 h 1906075"/>
                <a:gd name="connsiteX1" fmla="*/ 384463 w 1617291"/>
                <a:gd name="connsiteY1" fmla="*/ 1574089 h 1906075"/>
                <a:gd name="connsiteX2" fmla="*/ 552738 w 1617291"/>
                <a:gd name="connsiteY2" fmla="*/ 1637589 h 1906075"/>
                <a:gd name="connsiteX3" fmla="*/ 574963 w 1617291"/>
                <a:gd name="connsiteY3" fmla="*/ 1653464 h 1906075"/>
                <a:gd name="connsiteX4" fmla="*/ 663863 w 1617291"/>
                <a:gd name="connsiteY4" fmla="*/ 1805864 h 1906075"/>
                <a:gd name="connsiteX5" fmla="*/ 698788 w 1617291"/>
                <a:gd name="connsiteY5" fmla="*/ 1894764 h 1906075"/>
                <a:gd name="connsiteX6" fmla="*/ 901988 w 1617291"/>
                <a:gd name="connsiteY6" fmla="*/ 1894764 h 1906075"/>
                <a:gd name="connsiteX7" fmla="*/ 1143288 w 1617291"/>
                <a:gd name="connsiteY7" fmla="*/ 1802689 h 1906075"/>
                <a:gd name="connsiteX8" fmla="*/ 1403638 w 1617291"/>
                <a:gd name="connsiteY8" fmla="*/ 1688389 h 1906075"/>
                <a:gd name="connsiteX9" fmla="*/ 1597313 w 1617291"/>
                <a:gd name="connsiteY9" fmla="*/ 1561389 h 1906075"/>
                <a:gd name="connsiteX10" fmla="*/ 1610013 w 1617291"/>
                <a:gd name="connsiteY10" fmla="*/ 1447089 h 1906075"/>
                <a:gd name="connsiteX11" fmla="*/ 1587788 w 1617291"/>
                <a:gd name="connsiteY11" fmla="*/ 1370889 h 1906075"/>
                <a:gd name="connsiteX12" fmla="*/ 1559213 w 1617291"/>
                <a:gd name="connsiteY12" fmla="*/ 1056564 h 1906075"/>
                <a:gd name="connsiteX13" fmla="*/ 1457613 w 1617291"/>
                <a:gd name="connsiteY13" fmla="*/ 526339 h 1906075"/>
                <a:gd name="connsiteX14" fmla="*/ 1371888 w 1617291"/>
                <a:gd name="connsiteY14" fmla="*/ 145339 h 1906075"/>
                <a:gd name="connsiteX15" fmla="*/ 1286163 w 1617291"/>
                <a:gd name="connsiteY15" fmla="*/ 11989 h 1906075"/>
                <a:gd name="connsiteX16" fmla="*/ 1187738 w 1617291"/>
                <a:gd name="connsiteY16" fmla="*/ 5639 h 1906075"/>
                <a:gd name="connsiteX17" fmla="*/ 1127413 w 1617291"/>
                <a:gd name="connsiteY17" fmla="*/ 5639 h 1906075"/>
                <a:gd name="connsiteX18" fmla="*/ 933738 w 1617291"/>
                <a:gd name="connsiteY18" fmla="*/ 5639 h 1906075"/>
                <a:gd name="connsiteX19" fmla="*/ 762288 w 1617291"/>
                <a:gd name="connsiteY19" fmla="*/ 75489 h 1906075"/>
                <a:gd name="connsiteX20" fmla="*/ 559088 w 1617291"/>
                <a:gd name="connsiteY20" fmla="*/ 129464 h 1906075"/>
                <a:gd name="connsiteX21" fmla="*/ 457488 w 1617291"/>
                <a:gd name="connsiteY21" fmla="*/ 170739 h 1906075"/>
                <a:gd name="connsiteX22" fmla="*/ 438438 w 1617291"/>
                <a:gd name="connsiteY22" fmla="*/ 183439 h 1906075"/>
                <a:gd name="connsiteX23" fmla="*/ 400338 w 1617291"/>
                <a:gd name="connsiteY23" fmla="*/ 186614 h 1906075"/>
                <a:gd name="connsiteX24" fmla="*/ 320963 w 1617291"/>
                <a:gd name="connsiteY24" fmla="*/ 237414 h 1906075"/>
                <a:gd name="connsiteX25" fmla="*/ 216188 w 1617291"/>
                <a:gd name="connsiteY25" fmla="*/ 342189 h 1906075"/>
                <a:gd name="connsiteX26" fmla="*/ 166182 w 1617291"/>
                <a:gd name="connsiteY26" fmla="*/ 378701 h 1906075"/>
                <a:gd name="connsiteX27" fmla="*/ 145544 w 1617291"/>
                <a:gd name="connsiteY27" fmla="*/ 430295 h 1906075"/>
                <a:gd name="connsiteX28" fmla="*/ 224920 w 1617291"/>
                <a:gd name="connsiteY28" fmla="*/ 691439 h 1906075"/>
                <a:gd name="connsiteX29" fmla="*/ 235238 w 1617291"/>
                <a:gd name="connsiteY29" fmla="*/ 796214 h 1906075"/>
                <a:gd name="connsiteX30" fmla="*/ 219363 w 1617291"/>
                <a:gd name="connsiteY30" fmla="*/ 843839 h 1906075"/>
                <a:gd name="connsiteX31" fmla="*/ 108238 w 1617291"/>
                <a:gd name="connsiteY31" fmla="*/ 808914 h 1906075"/>
                <a:gd name="connsiteX32" fmla="*/ 57438 w 1617291"/>
                <a:gd name="connsiteY32" fmla="*/ 808914 h 1906075"/>
                <a:gd name="connsiteX33" fmla="*/ 288 w 1617291"/>
                <a:gd name="connsiteY33" fmla="*/ 875589 h 1906075"/>
                <a:gd name="connsiteX34" fmla="*/ 82838 w 1617291"/>
                <a:gd name="connsiteY34" fmla="*/ 1097839 h 1906075"/>
                <a:gd name="connsiteX35" fmla="*/ 114588 w 1617291"/>
                <a:gd name="connsiteY35" fmla="*/ 1212139 h 1906075"/>
                <a:gd name="connsiteX36" fmla="*/ 241588 w 1617291"/>
                <a:gd name="connsiteY36" fmla="*/ 1424864 h 190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7291" h="1906075">
                  <a:moveTo>
                    <a:pt x="241588" y="1424864"/>
                  </a:moveTo>
                  <a:cubicBezTo>
                    <a:pt x="286567" y="1485189"/>
                    <a:pt x="332605" y="1538635"/>
                    <a:pt x="384463" y="1574089"/>
                  </a:cubicBezTo>
                  <a:cubicBezTo>
                    <a:pt x="436321" y="1609543"/>
                    <a:pt x="520988" y="1624360"/>
                    <a:pt x="552738" y="1637589"/>
                  </a:cubicBezTo>
                  <a:cubicBezTo>
                    <a:pt x="584488" y="1650818"/>
                    <a:pt x="556442" y="1625418"/>
                    <a:pt x="574963" y="1653464"/>
                  </a:cubicBezTo>
                  <a:cubicBezTo>
                    <a:pt x="593484" y="1681510"/>
                    <a:pt x="643226" y="1765648"/>
                    <a:pt x="663863" y="1805864"/>
                  </a:cubicBezTo>
                  <a:cubicBezTo>
                    <a:pt x="684500" y="1846080"/>
                    <a:pt x="659101" y="1879947"/>
                    <a:pt x="698788" y="1894764"/>
                  </a:cubicBezTo>
                  <a:cubicBezTo>
                    <a:pt x="738475" y="1909581"/>
                    <a:pt x="827905" y="1910110"/>
                    <a:pt x="901988" y="1894764"/>
                  </a:cubicBezTo>
                  <a:cubicBezTo>
                    <a:pt x="976071" y="1879418"/>
                    <a:pt x="1059680" y="1837085"/>
                    <a:pt x="1143288" y="1802689"/>
                  </a:cubicBezTo>
                  <a:cubicBezTo>
                    <a:pt x="1226896" y="1768293"/>
                    <a:pt x="1327967" y="1728606"/>
                    <a:pt x="1403638" y="1688389"/>
                  </a:cubicBezTo>
                  <a:cubicBezTo>
                    <a:pt x="1479309" y="1648172"/>
                    <a:pt x="1562917" y="1601606"/>
                    <a:pt x="1597313" y="1561389"/>
                  </a:cubicBezTo>
                  <a:cubicBezTo>
                    <a:pt x="1631709" y="1521172"/>
                    <a:pt x="1611601" y="1478839"/>
                    <a:pt x="1610013" y="1447089"/>
                  </a:cubicBezTo>
                  <a:cubicBezTo>
                    <a:pt x="1608425" y="1415339"/>
                    <a:pt x="1596255" y="1435977"/>
                    <a:pt x="1587788" y="1370889"/>
                  </a:cubicBezTo>
                  <a:cubicBezTo>
                    <a:pt x="1579321" y="1305801"/>
                    <a:pt x="1580909" y="1197322"/>
                    <a:pt x="1559213" y="1056564"/>
                  </a:cubicBezTo>
                  <a:cubicBezTo>
                    <a:pt x="1537517" y="915806"/>
                    <a:pt x="1488834" y="678210"/>
                    <a:pt x="1457613" y="526339"/>
                  </a:cubicBezTo>
                  <a:cubicBezTo>
                    <a:pt x="1426392" y="374468"/>
                    <a:pt x="1400463" y="231064"/>
                    <a:pt x="1371888" y="145339"/>
                  </a:cubicBezTo>
                  <a:cubicBezTo>
                    <a:pt x="1343313" y="59614"/>
                    <a:pt x="1316855" y="35272"/>
                    <a:pt x="1286163" y="11989"/>
                  </a:cubicBezTo>
                  <a:cubicBezTo>
                    <a:pt x="1255471" y="-11294"/>
                    <a:pt x="1214196" y="6697"/>
                    <a:pt x="1187738" y="5639"/>
                  </a:cubicBezTo>
                  <a:cubicBezTo>
                    <a:pt x="1161280" y="4581"/>
                    <a:pt x="1127413" y="5639"/>
                    <a:pt x="1127413" y="5639"/>
                  </a:cubicBezTo>
                  <a:cubicBezTo>
                    <a:pt x="1085080" y="5639"/>
                    <a:pt x="994592" y="-6003"/>
                    <a:pt x="933738" y="5639"/>
                  </a:cubicBezTo>
                  <a:cubicBezTo>
                    <a:pt x="872884" y="17281"/>
                    <a:pt x="824730" y="54851"/>
                    <a:pt x="762288" y="75489"/>
                  </a:cubicBezTo>
                  <a:cubicBezTo>
                    <a:pt x="699846" y="96127"/>
                    <a:pt x="609888" y="113589"/>
                    <a:pt x="559088" y="129464"/>
                  </a:cubicBezTo>
                  <a:cubicBezTo>
                    <a:pt x="508288" y="145339"/>
                    <a:pt x="477596" y="161743"/>
                    <a:pt x="457488" y="170739"/>
                  </a:cubicBezTo>
                  <a:cubicBezTo>
                    <a:pt x="437380" y="179735"/>
                    <a:pt x="447963" y="180793"/>
                    <a:pt x="438438" y="183439"/>
                  </a:cubicBezTo>
                  <a:cubicBezTo>
                    <a:pt x="428913" y="186085"/>
                    <a:pt x="419917" y="177618"/>
                    <a:pt x="400338" y="186614"/>
                  </a:cubicBezTo>
                  <a:cubicBezTo>
                    <a:pt x="380759" y="195610"/>
                    <a:pt x="351655" y="211485"/>
                    <a:pt x="320963" y="237414"/>
                  </a:cubicBezTo>
                  <a:cubicBezTo>
                    <a:pt x="290271" y="263343"/>
                    <a:pt x="241985" y="318641"/>
                    <a:pt x="216188" y="342189"/>
                  </a:cubicBezTo>
                  <a:cubicBezTo>
                    <a:pt x="190391" y="365737"/>
                    <a:pt x="177956" y="364017"/>
                    <a:pt x="166182" y="378701"/>
                  </a:cubicBezTo>
                  <a:cubicBezTo>
                    <a:pt x="154408" y="393385"/>
                    <a:pt x="135754" y="378172"/>
                    <a:pt x="145544" y="430295"/>
                  </a:cubicBezTo>
                  <a:cubicBezTo>
                    <a:pt x="155334" y="482418"/>
                    <a:pt x="209971" y="630453"/>
                    <a:pt x="224920" y="691439"/>
                  </a:cubicBezTo>
                  <a:cubicBezTo>
                    <a:pt x="239869" y="752426"/>
                    <a:pt x="236164" y="770814"/>
                    <a:pt x="235238" y="796214"/>
                  </a:cubicBezTo>
                  <a:cubicBezTo>
                    <a:pt x="234312" y="821614"/>
                    <a:pt x="240530" y="841722"/>
                    <a:pt x="219363" y="843839"/>
                  </a:cubicBezTo>
                  <a:cubicBezTo>
                    <a:pt x="198196" y="845956"/>
                    <a:pt x="135226" y="814735"/>
                    <a:pt x="108238" y="808914"/>
                  </a:cubicBezTo>
                  <a:cubicBezTo>
                    <a:pt x="81250" y="803093"/>
                    <a:pt x="75429" y="797802"/>
                    <a:pt x="57438" y="808914"/>
                  </a:cubicBezTo>
                  <a:cubicBezTo>
                    <a:pt x="39447" y="820026"/>
                    <a:pt x="-3945" y="827435"/>
                    <a:pt x="288" y="875589"/>
                  </a:cubicBezTo>
                  <a:cubicBezTo>
                    <a:pt x="4521" y="923743"/>
                    <a:pt x="63788" y="1041747"/>
                    <a:pt x="82838" y="1097839"/>
                  </a:cubicBezTo>
                  <a:cubicBezTo>
                    <a:pt x="101888" y="1153931"/>
                    <a:pt x="93421" y="1159222"/>
                    <a:pt x="114588" y="1212139"/>
                  </a:cubicBezTo>
                  <a:cubicBezTo>
                    <a:pt x="135755" y="1265056"/>
                    <a:pt x="196609" y="1364539"/>
                    <a:pt x="241588" y="1424864"/>
                  </a:cubicBezTo>
                  <a:close/>
                </a:path>
              </a:pathLst>
            </a:custGeom>
            <a:solidFill>
              <a:srgbClr val="F3C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순서도: 저장 데이터 38"/>
            <p:cNvSpPr/>
            <p:nvPr/>
          </p:nvSpPr>
          <p:spPr>
            <a:xfrm rot="3986696">
              <a:off x="10620331" y="4589191"/>
              <a:ext cx="659277" cy="2046113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3986696">
              <a:off x="9343290" y="7020226"/>
              <a:ext cx="5433731" cy="2354050"/>
            </a:xfrm>
            <a:custGeom>
              <a:avLst/>
              <a:gdLst>
                <a:gd name="connsiteX0" fmla="*/ 29996 w 618232"/>
                <a:gd name="connsiteY0" fmla="*/ 0 h 984617"/>
                <a:gd name="connsiteX1" fmla="*/ 618232 w 618232"/>
                <a:gd name="connsiteY1" fmla="*/ 256444 h 984617"/>
                <a:gd name="connsiteX2" fmla="*/ 301041 w 618232"/>
                <a:gd name="connsiteY2" fmla="*/ 984020 h 984617"/>
                <a:gd name="connsiteX3" fmla="*/ 152768 w 618232"/>
                <a:gd name="connsiteY3" fmla="*/ 984617 h 984617"/>
                <a:gd name="connsiteX4" fmla="*/ 152759 w 618232"/>
                <a:gd name="connsiteY4" fmla="*/ 982396 h 984617"/>
                <a:gd name="connsiteX5" fmla="*/ 46023 w 618232"/>
                <a:gd name="connsiteY5" fmla="*/ 982396 h 984617"/>
                <a:gd name="connsiteX6" fmla="*/ 0 w 618232"/>
                <a:gd name="connsiteY6" fmla="*/ 474992 h 984617"/>
                <a:gd name="connsiteX7" fmla="*/ 29144 w 618232"/>
                <a:gd name="connsiteY7" fmla="*/ 2790 h 984617"/>
                <a:gd name="connsiteX0" fmla="*/ 29996 w 2275488"/>
                <a:gd name="connsiteY0" fmla="*/ 0 h 985807"/>
                <a:gd name="connsiteX1" fmla="*/ 618232 w 2275488"/>
                <a:gd name="connsiteY1" fmla="*/ 256444 h 985807"/>
                <a:gd name="connsiteX2" fmla="*/ 2275488 w 2275488"/>
                <a:gd name="connsiteY2" fmla="*/ 985807 h 985807"/>
                <a:gd name="connsiteX3" fmla="*/ 152768 w 2275488"/>
                <a:gd name="connsiteY3" fmla="*/ 984617 h 985807"/>
                <a:gd name="connsiteX4" fmla="*/ 152759 w 2275488"/>
                <a:gd name="connsiteY4" fmla="*/ 982396 h 985807"/>
                <a:gd name="connsiteX5" fmla="*/ 46023 w 2275488"/>
                <a:gd name="connsiteY5" fmla="*/ 982396 h 985807"/>
                <a:gd name="connsiteX6" fmla="*/ 0 w 2275488"/>
                <a:gd name="connsiteY6" fmla="*/ 474992 h 985807"/>
                <a:gd name="connsiteX7" fmla="*/ 29144 w 2275488"/>
                <a:gd name="connsiteY7" fmla="*/ 2790 h 985807"/>
                <a:gd name="connsiteX8" fmla="*/ 29996 w 2275488"/>
                <a:gd name="connsiteY8" fmla="*/ 0 h 98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5488" h="985807">
                  <a:moveTo>
                    <a:pt x="29996" y="0"/>
                  </a:moveTo>
                  <a:lnTo>
                    <a:pt x="618232" y="256444"/>
                  </a:lnTo>
                  <a:lnTo>
                    <a:pt x="2275488" y="985807"/>
                  </a:lnTo>
                  <a:lnTo>
                    <a:pt x="152768" y="984617"/>
                  </a:lnTo>
                  <a:cubicBezTo>
                    <a:pt x="152765" y="983877"/>
                    <a:pt x="152762" y="983136"/>
                    <a:pt x="152759" y="982396"/>
                  </a:cubicBezTo>
                  <a:lnTo>
                    <a:pt x="46023" y="982396"/>
                  </a:lnTo>
                  <a:cubicBezTo>
                    <a:pt x="20596" y="982396"/>
                    <a:pt x="0" y="755181"/>
                    <a:pt x="0" y="474992"/>
                  </a:cubicBezTo>
                  <a:cubicBezTo>
                    <a:pt x="0" y="260473"/>
                    <a:pt x="12073" y="77006"/>
                    <a:pt x="29144" y="2790"/>
                  </a:cubicBezTo>
                  <a:lnTo>
                    <a:pt x="29996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225861" y="687240"/>
            <a:ext cx="11742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en-US" altLang="ko-KR" sz="4800" b="1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281996" y="2138023"/>
            <a:ext cx="4489874" cy="527944"/>
            <a:chOff x="4574604" y="2183743"/>
            <a:chExt cx="4489874" cy="527944"/>
          </a:xfrm>
        </p:grpSpPr>
        <p:sp>
          <p:nvSpPr>
            <p:cNvPr id="46" name="타원형 설명선 45"/>
            <p:cNvSpPr/>
            <p:nvPr/>
          </p:nvSpPr>
          <p:spPr>
            <a:xfrm>
              <a:off x="4574604" y="2183743"/>
              <a:ext cx="634428" cy="443168"/>
            </a:xfrm>
            <a:prstGeom prst="wedgeEllipseCallout">
              <a:avLst/>
            </a:prstGeom>
            <a:solidFill>
              <a:srgbClr val="F3C9A1"/>
            </a:solidFill>
            <a:ln>
              <a:solidFill>
                <a:srgbClr val="F3C9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43973" y="2188467"/>
              <a:ext cx="372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주제선정 및 연구배경 </a:t>
              </a:r>
              <a:endParaRPr lang="ko-KR" altLang="en-US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281996" y="3234035"/>
            <a:ext cx="4489874" cy="527944"/>
            <a:chOff x="4574604" y="2183743"/>
            <a:chExt cx="4489874" cy="527944"/>
          </a:xfrm>
        </p:grpSpPr>
        <p:sp>
          <p:nvSpPr>
            <p:cNvPr id="51" name="타원형 설명선 50"/>
            <p:cNvSpPr/>
            <p:nvPr/>
          </p:nvSpPr>
          <p:spPr>
            <a:xfrm>
              <a:off x="4574604" y="2183743"/>
              <a:ext cx="634428" cy="443168"/>
            </a:xfrm>
            <a:prstGeom prst="wedgeEllipseCallout">
              <a:avLst/>
            </a:prstGeom>
            <a:solidFill>
              <a:srgbClr val="F3C9A1"/>
            </a:solidFill>
            <a:ln>
              <a:solidFill>
                <a:srgbClr val="F3C9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43973" y="2188467"/>
              <a:ext cx="372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시각화 </a:t>
              </a:r>
              <a:endParaRPr lang="ko-KR" altLang="en-US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281996" y="4358740"/>
            <a:ext cx="4489874" cy="527944"/>
            <a:chOff x="4574604" y="2183743"/>
            <a:chExt cx="4489874" cy="527944"/>
          </a:xfrm>
        </p:grpSpPr>
        <p:sp>
          <p:nvSpPr>
            <p:cNvPr id="54" name="타원형 설명선 53"/>
            <p:cNvSpPr/>
            <p:nvPr/>
          </p:nvSpPr>
          <p:spPr>
            <a:xfrm>
              <a:off x="4574604" y="2183743"/>
              <a:ext cx="634428" cy="443168"/>
            </a:xfrm>
            <a:prstGeom prst="wedgeEllipseCallout">
              <a:avLst/>
            </a:prstGeom>
            <a:solidFill>
              <a:srgbClr val="F3C9A1"/>
            </a:solidFill>
            <a:ln>
              <a:solidFill>
                <a:srgbClr val="F3C9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43973" y="2188467"/>
              <a:ext cx="3720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결론 도출 </a:t>
              </a:r>
              <a:endParaRPr lang="ko-KR" altLang="en-US" sz="28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6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2">
                <a:alphaModFix amt="7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2025"/>
              <a:ext cx="12192000" cy="85725"/>
            </a:xfrm>
            <a:prstGeom prst="rect">
              <a:avLst/>
            </a:prstGeom>
            <a:solidFill>
              <a:srgbClr val="673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66912"/>
              <a:ext cx="12192000" cy="85725"/>
            </a:xfrm>
            <a:prstGeom prst="rect">
              <a:avLst/>
            </a:prstGeom>
            <a:solidFill>
              <a:srgbClr val="673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2971799"/>
              <a:ext cx="12192000" cy="85725"/>
            </a:xfrm>
            <a:prstGeom prst="rect">
              <a:avLst/>
            </a:prstGeom>
            <a:solidFill>
              <a:srgbClr val="673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76686"/>
              <a:ext cx="12192000" cy="85725"/>
            </a:xfrm>
            <a:prstGeom prst="rect">
              <a:avLst/>
            </a:prstGeom>
            <a:solidFill>
              <a:srgbClr val="673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4981573"/>
              <a:ext cx="12192000" cy="85725"/>
            </a:xfrm>
            <a:prstGeom prst="rect">
              <a:avLst/>
            </a:prstGeom>
            <a:solidFill>
              <a:srgbClr val="673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5986460"/>
              <a:ext cx="12192000" cy="85725"/>
            </a:xfrm>
            <a:prstGeom prst="rect">
              <a:avLst/>
            </a:prstGeom>
            <a:solidFill>
              <a:srgbClr val="673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73956"/>
            <a:ext cx="10709275" cy="4806256"/>
          </a:xfrm>
          <a:prstGeom prst="roundRect">
            <a:avLst>
              <a:gd name="adj" fmla="val 6375"/>
            </a:avLst>
          </a:prstGeom>
          <a:solidFill>
            <a:srgbClr val="414142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7163"/>
            <a:ext cx="12192000" cy="808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686841" y="-2009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ABE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서론</a:t>
            </a:r>
            <a:endParaRPr lang="ko-KR" altLang="en-US" sz="2800" dirty="0">
              <a:solidFill>
                <a:srgbClr val="EABE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2006769" y="0"/>
            <a:ext cx="730233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주제선정 및 연구배경</a:t>
            </a:r>
            <a:endParaRPr lang="en-US" altLang="ko-KR" sz="3600" b="1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9479756" y="0"/>
            <a:ext cx="752133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10402546" y="7181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21" y="1493141"/>
            <a:ext cx="4645702" cy="4167886"/>
          </a:xfrm>
          <a:prstGeom prst="rect">
            <a:avLst/>
          </a:prstGeom>
        </p:spPr>
      </p:pic>
      <p:sp>
        <p:nvSpPr>
          <p:cNvPr id="22" name="양쪽 모서리가 둥근 사각형 21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467" y="2484482"/>
            <a:ext cx="4219665" cy="6734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958" y="2174653"/>
            <a:ext cx="4495800" cy="342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531" y="2862309"/>
            <a:ext cx="5099469" cy="118491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5151743" y="3545117"/>
            <a:ext cx="6048015" cy="1061668"/>
            <a:chOff x="3071991" y="3784466"/>
            <a:chExt cx="6048015" cy="106166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1991" y="3784466"/>
              <a:ext cx="6048015" cy="1061668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7808976" y="4480560"/>
              <a:ext cx="1033272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0397" y="4258861"/>
            <a:ext cx="3807394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EABE85"/>
          </a:solidFill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2025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66912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2971799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76686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4981573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5986460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73956"/>
            <a:ext cx="10709275" cy="4806256"/>
          </a:xfrm>
          <a:prstGeom prst="roundRect">
            <a:avLst>
              <a:gd name="adj" fmla="val 6375"/>
            </a:avLst>
          </a:prstGeom>
          <a:solidFill>
            <a:srgbClr val="414142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7163"/>
            <a:ext cx="12192000" cy="808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741362" y="0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ABE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본론</a:t>
            </a:r>
            <a:endParaRPr lang="ko-KR" altLang="en-US" sz="2800" dirty="0">
              <a:solidFill>
                <a:srgbClr val="EABE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2006769" y="0"/>
            <a:ext cx="730233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설문응답자 남녀 비율 및 연령대별 참여율</a:t>
            </a:r>
            <a:endParaRPr lang="en-US" altLang="ko-KR" sz="2800" b="1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9479756" y="0"/>
            <a:ext cx="752133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10402546" y="7181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t="4672"/>
          <a:stretch/>
        </p:blipFill>
        <p:spPr>
          <a:xfrm>
            <a:off x="843380" y="1462862"/>
            <a:ext cx="5056064" cy="41904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001996" y="1462863"/>
            <a:ext cx="5343666" cy="4190400"/>
            <a:chOff x="6001996" y="1462863"/>
            <a:chExt cx="5343666" cy="41904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1996" y="1462863"/>
              <a:ext cx="5343666" cy="41904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5125" y="1470511"/>
              <a:ext cx="1323975" cy="24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3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EABE85"/>
          </a:solidFill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2025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66912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2971799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76686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4981573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5986460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73956"/>
            <a:ext cx="10709275" cy="4806256"/>
          </a:xfrm>
          <a:prstGeom prst="roundRect">
            <a:avLst>
              <a:gd name="adj" fmla="val 6375"/>
            </a:avLst>
          </a:prstGeom>
          <a:solidFill>
            <a:srgbClr val="414142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7163"/>
            <a:ext cx="12192000" cy="808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741362" y="0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ABE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본론</a:t>
            </a:r>
            <a:endParaRPr lang="ko-KR" altLang="en-US" sz="2800" dirty="0">
              <a:solidFill>
                <a:srgbClr val="EABE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2006769" y="0"/>
            <a:ext cx="730233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정보보호인식 </a:t>
            </a:r>
            <a:r>
              <a:rPr lang="ko-KR" altLang="en-US" sz="2800" b="1" dirty="0" err="1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인지정도</a:t>
            </a:r>
            <a:endParaRPr lang="en-US" altLang="ko-KR" sz="2800" b="1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9479756" y="0"/>
            <a:ext cx="752133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10402546" y="7181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46159"/>
              </p:ext>
            </p:extLst>
          </p:nvPr>
        </p:nvGraphicFramePr>
        <p:xfrm>
          <a:off x="1071112" y="1271873"/>
          <a:ext cx="4555261" cy="886494"/>
        </p:xfrm>
        <a:graphic>
          <a:graphicData uri="http://schemas.openxmlformats.org/drawingml/2006/table">
            <a:tbl>
              <a:tblPr/>
              <a:tblGrid>
                <a:gridCol w="900051"/>
                <a:gridCol w="900051"/>
                <a:gridCol w="900051"/>
                <a:gridCol w="900051"/>
                <a:gridCol w="955057"/>
              </a:tblGrid>
              <a:tr h="469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6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매우 낮다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6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낮다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6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보통이다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6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높다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6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매우 높다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</a:tr>
              <a:tr h="417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①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②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③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④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⑤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2" y="2209742"/>
            <a:ext cx="10049774" cy="36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EABE85"/>
          </a:solidFill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2025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66912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2971799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76686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4981573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5986460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73956"/>
            <a:ext cx="10709275" cy="4806256"/>
          </a:xfrm>
          <a:prstGeom prst="roundRect">
            <a:avLst>
              <a:gd name="adj" fmla="val 6375"/>
            </a:avLst>
          </a:prstGeom>
          <a:solidFill>
            <a:srgbClr val="414142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7163"/>
            <a:ext cx="12192000" cy="808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741362" y="0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ABE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본론</a:t>
            </a:r>
            <a:endParaRPr lang="ko-KR" altLang="en-US" sz="2800" dirty="0">
              <a:solidFill>
                <a:srgbClr val="EABE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2006769" y="0"/>
            <a:ext cx="730233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피해에 대한 </a:t>
            </a:r>
            <a:r>
              <a:rPr lang="ko-KR" altLang="en-US" sz="2800" dirty="0" err="1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인지정도</a:t>
            </a:r>
            <a:r>
              <a:rPr lang="en-US" altLang="ko-KR" sz="28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(QR)</a:t>
            </a:r>
            <a:endParaRPr lang="en-US" altLang="ko-KR" sz="280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9479756" y="0"/>
            <a:ext cx="752133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10402546" y="7181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1378668"/>
            <a:ext cx="5543046" cy="444778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69471"/>
              </p:ext>
            </p:extLst>
          </p:nvPr>
        </p:nvGraphicFramePr>
        <p:xfrm>
          <a:off x="960120" y="2328095"/>
          <a:ext cx="3322631" cy="349835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322631"/>
              </a:tblGrid>
              <a:tr h="50790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항목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/>
                </a:tc>
              </a:tr>
              <a:tr h="7333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1)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악성코드 감염 등으로 인한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5079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2)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개인정보 유출 및 사생활 침해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7333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3) 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피싱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/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파밍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/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스미싱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등으로 인한 금전적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5079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4)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신용카드 또는 직불카드 사기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불법결제 등으로 인한 금전적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5079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5) 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랜섬웨어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감염으로 인한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-945793" y="2052637"/>
            <a:ext cx="53031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26381"/>
              </p:ext>
            </p:extLst>
          </p:nvPr>
        </p:nvGraphicFramePr>
        <p:xfrm>
          <a:off x="949432" y="1386144"/>
          <a:ext cx="3333320" cy="886494"/>
        </p:xfrm>
        <a:graphic>
          <a:graphicData uri="http://schemas.openxmlformats.org/drawingml/2006/table">
            <a:tbl>
              <a:tblPr/>
              <a:tblGrid>
                <a:gridCol w="658614"/>
                <a:gridCol w="658614"/>
                <a:gridCol w="658614"/>
                <a:gridCol w="658614"/>
                <a:gridCol w="698864"/>
              </a:tblGrid>
              <a:tr h="469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매우 낮다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낮다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보통이다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높다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매우 높다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</a:tr>
              <a:tr h="417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②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③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④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083962" y="1394206"/>
            <a:ext cx="18042996" cy="112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77837" y="1974274"/>
            <a:ext cx="627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QR1.5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577839" y="2757425"/>
            <a:ext cx="627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QR1.4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77837" y="3493063"/>
            <a:ext cx="627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QR1.3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77837" y="4267123"/>
            <a:ext cx="627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QR1.2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577837" y="4978624"/>
            <a:ext cx="627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QR1.1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564422" y="1392868"/>
            <a:ext cx="1744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정보보호 인식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211" y="3063544"/>
            <a:ext cx="576675" cy="1153349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4357396" y="1378668"/>
            <a:ext cx="6763490" cy="4447780"/>
            <a:chOff x="4357396" y="1378668"/>
            <a:chExt cx="6763490" cy="444778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7396" y="1378668"/>
              <a:ext cx="6763490" cy="444778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593962" y="3462175"/>
              <a:ext cx="5325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QR.3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93962" y="2718908"/>
              <a:ext cx="5325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QR.4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3962" y="1974273"/>
              <a:ext cx="5325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QR.5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93962" y="4222378"/>
              <a:ext cx="5325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QR.2</a:t>
              </a:r>
              <a:endParaRPr lang="ko-KR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3962" y="5055004"/>
              <a:ext cx="5325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QR.1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1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EABE85"/>
          </a:solidFill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2025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66912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2971799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76686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4981573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5986460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73956"/>
            <a:ext cx="10709275" cy="4806256"/>
          </a:xfrm>
          <a:prstGeom prst="roundRect">
            <a:avLst>
              <a:gd name="adj" fmla="val 6375"/>
            </a:avLst>
          </a:prstGeom>
          <a:solidFill>
            <a:srgbClr val="414142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7163"/>
            <a:ext cx="12192000" cy="808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741362" y="0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ABE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본론</a:t>
            </a:r>
            <a:endParaRPr lang="ko-KR" altLang="en-US" sz="2800" dirty="0">
              <a:solidFill>
                <a:srgbClr val="EABE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2006769" y="0"/>
            <a:ext cx="730233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피해에 대한 </a:t>
            </a:r>
            <a:r>
              <a:rPr lang="ko-KR" altLang="en-US" sz="2800" dirty="0" err="1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심각정도</a:t>
            </a:r>
            <a:r>
              <a:rPr lang="en-US" altLang="ko-KR" sz="28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(QS)</a:t>
            </a:r>
            <a:endParaRPr lang="en-US" altLang="ko-KR" sz="280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9479756" y="0"/>
            <a:ext cx="752133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10402546" y="7181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1378668"/>
            <a:ext cx="5543046" cy="444778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960120" y="2328095"/>
          <a:ext cx="3322631" cy="349835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322631"/>
              </a:tblGrid>
              <a:tr h="50790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항목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/>
                </a:tc>
              </a:tr>
              <a:tr h="7333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1)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악성코드 감염 등으로 인한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5079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2)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개인정보 유출 및 사생활 침해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7333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3) 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피싱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/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파밍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/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스미싱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등으로 인한 금전적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5079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4)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신용카드 또는 직불카드 사기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불법결제 등으로 인한 금전적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5079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5) 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랜섬웨어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감염으로 인한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-945793" y="2052637"/>
            <a:ext cx="53031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49432" y="1386144"/>
          <a:ext cx="3333320" cy="886494"/>
        </p:xfrm>
        <a:graphic>
          <a:graphicData uri="http://schemas.openxmlformats.org/drawingml/2006/table">
            <a:tbl>
              <a:tblPr/>
              <a:tblGrid>
                <a:gridCol w="658614"/>
                <a:gridCol w="658614"/>
                <a:gridCol w="658614"/>
                <a:gridCol w="658614"/>
                <a:gridCol w="698864"/>
              </a:tblGrid>
              <a:tr h="469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매우 낮다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낮다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보통이다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높다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매우 높다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</a:tr>
              <a:tr h="417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②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③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④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083962" y="1394206"/>
            <a:ext cx="18042996" cy="112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77837" y="1974274"/>
            <a:ext cx="627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QR1.5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577839" y="2757425"/>
            <a:ext cx="627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QR1.4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77837" y="3493063"/>
            <a:ext cx="627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QR1.3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77837" y="4267123"/>
            <a:ext cx="627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QR1.2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577837" y="4978624"/>
            <a:ext cx="6270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QR1.1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564422" y="1392868"/>
            <a:ext cx="17446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정보보호 인식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211" y="3063544"/>
            <a:ext cx="576675" cy="1153349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357396" y="1378668"/>
            <a:ext cx="6763490" cy="4447780"/>
            <a:chOff x="4357396" y="1378668"/>
            <a:chExt cx="6763490" cy="444778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7396" y="1378668"/>
              <a:ext cx="6763490" cy="444778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593962" y="3462175"/>
              <a:ext cx="5325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QS.3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3962" y="2718908"/>
              <a:ext cx="5325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QS.4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93962" y="1974273"/>
              <a:ext cx="5325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QS.5</a:t>
              </a:r>
              <a:endParaRPr lang="ko-KR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3962" y="4222378"/>
              <a:ext cx="5325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QS.2</a:t>
              </a:r>
              <a:endParaRPr lang="ko-KR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93962" y="5055004"/>
              <a:ext cx="5325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QS.1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76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EABE85"/>
          </a:solidFill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2025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66912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2971799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76686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4981573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5986460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73956"/>
            <a:ext cx="10709275" cy="4806256"/>
          </a:xfrm>
          <a:prstGeom prst="roundRect">
            <a:avLst>
              <a:gd name="adj" fmla="val 6375"/>
            </a:avLst>
          </a:prstGeom>
          <a:solidFill>
            <a:srgbClr val="414142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7163"/>
            <a:ext cx="12192000" cy="808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741362" y="0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ABE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본론</a:t>
            </a:r>
            <a:endParaRPr lang="ko-KR" altLang="en-US" sz="2800" dirty="0">
              <a:solidFill>
                <a:srgbClr val="EABE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2006769" y="0"/>
            <a:ext cx="730233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침해사고 경험여부</a:t>
            </a:r>
            <a:endParaRPr lang="en-US" altLang="ko-KR" sz="280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9479756" y="0"/>
            <a:ext cx="752133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10402546" y="7181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960120" y="2328095"/>
          <a:ext cx="3322631" cy="349835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322631"/>
              </a:tblGrid>
              <a:tr h="50790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항목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/>
                </a:tc>
              </a:tr>
              <a:tr h="7333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1)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악성코드 감염 등으로 인한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5079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2)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개인정보 유출 및 사생활 침해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73336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3) 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피싱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/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파밍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/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스미싱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등으로 인한 금전적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5079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4)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신용카드 또는 직불카드 사기</a:t>
                      </a:r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불법결제 등으로 인한 금전적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  <a:tr h="5079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5) </a:t>
                      </a:r>
                      <a:r>
                        <a:rPr lang="ko-KR" altLang="en-US" sz="14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랜섬웨어</a:t>
                      </a:r>
                      <a:r>
                        <a:rPr lang="ko-KR" altLang="en-US" sz="14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감염으로 인한 피해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-945793" y="2052637"/>
            <a:ext cx="53031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49432" y="1386144"/>
          <a:ext cx="3333320" cy="886494"/>
        </p:xfrm>
        <a:graphic>
          <a:graphicData uri="http://schemas.openxmlformats.org/drawingml/2006/table">
            <a:tbl>
              <a:tblPr/>
              <a:tblGrid>
                <a:gridCol w="658614"/>
                <a:gridCol w="658614"/>
                <a:gridCol w="658614"/>
                <a:gridCol w="658614"/>
                <a:gridCol w="698864"/>
              </a:tblGrid>
              <a:tr h="469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매우 낮다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낮다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보통이다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높다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b="1" kern="0" spc="-5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매우 높다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78" marR="1778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</a:tr>
              <a:tr h="417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②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③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④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</a:tabLs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787878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083962" y="1394206"/>
            <a:ext cx="18042996" cy="112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97" y="1380977"/>
            <a:ext cx="6763490" cy="444547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6" y="1372923"/>
            <a:ext cx="6763491" cy="444547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188136" y="4928798"/>
            <a:ext cx="55019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A101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409024" y="4929573"/>
            <a:ext cx="55019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A102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9912" y="4934452"/>
            <a:ext cx="55019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A103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850800" y="4931883"/>
            <a:ext cx="55019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A104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0068618" y="4929573"/>
            <a:ext cx="55019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A105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4376058" y="2971799"/>
            <a:ext cx="195943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 rot="10800000">
            <a:off x="4238331" y="1358375"/>
            <a:ext cx="461665" cy="44374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Rate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57395" y="5112493"/>
            <a:ext cx="676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EABE85"/>
          </a:solidFill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2025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66912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2971799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0" y="3976686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4981573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5986460"/>
              <a:ext cx="12192000" cy="85725"/>
            </a:xfrm>
            <a:prstGeom prst="rect">
              <a:avLst/>
            </a:prstGeom>
            <a:grpFill/>
            <a:ln>
              <a:solidFill>
                <a:srgbClr val="EAB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ABE85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12192000" cy="6454656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dist="114300" dir="5400000" algn="t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1362" y="1173956"/>
            <a:ext cx="10709275" cy="4806256"/>
          </a:xfrm>
          <a:prstGeom prst="roundRect">
            <a:avLst>
              <a:gd name="adj" fmla="val 6375"/>
            </a:avLst>
          </a:prstGeom>
          <a:solidFill>
            <a:srgbClr val="414142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08" y="1345254"/>
            <a:ext cx="5344582" cy="44532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0" y="6448196"/>
            <a:ext cx="12192000" cy="85725"/>
          </a:xfrm>
          <a:prstGeom prst="rect">
            <a:avLst/>
          </a:prstGeom>
          <a:solidFill>
            <a:srgbClr val="673B18"/>
          </a:solidFill>
          <a:ln>
            <a:noFill/>
          </a:ln>
          <a:effectLst>
            <a:outerShdw blurRad="1905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7163"/>
            <a:ext cx="12192000" cy="8086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741362" y="0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ABE8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본론</a:t>
            </a:r>
            <a:endParaRPr lang="ko-KR" altLang="en-US" sz="2800" dirty="0">
              <a:solidFill>
                <a:srgbClr val="EABE8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2006769" y="0"/>
            <a:ext cx="730233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온라인상 개인정보 제공 목적</a:t>
            </a:r>
            <a:endParaRPr lang="en-US" altLang="ko-KR" sz="280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9479756" y="0"/>
            <a:ext cx="752133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10402546" y="7181"/>
            <a:ext cx="1048091" cy="634480"/>
          </a:xfrm>
          <a:prstGeom prst="round2SameRect">
            <a:avLst>
              <a:gd name="adj1" fmla="val 0"/>
              <a:gd name="adj2" fmla="val 14029"/>
            </a:avLst>
          </a:prstGeom>
          <a:solidFill>
            <a:srgbClr val="4040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481588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601443" y="6203156"/>
            <a:ext cx="85150" cy="2595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>
            <a:noFill/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93" y="1345254"/>
            <a:ext cx="4842440" cy="44532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" y="1345254"/>
            <a:ext cx="4838354" cy="445320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98479" y="5157718"/>
            <a:ext cx="4023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A1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115568" y="2668719"/>
            <a:ext cx="4295075" cy="246221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5642831" y="2642537"/>
            <a:ext cx="509015" cy="303080"/>
          </a:xfrm>
          <a:prstGeom prst="right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44294" y="5157717"/>
            <a:ext cx="4023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A2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390109" y="5154781"/>
            <a:ext cx="4023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A3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634451" y="1624157"/>
            <a:ext cx="780887" cy="3443141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06618" y="5154782"/>
            <a:ext cx="4023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A4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151846" y="1423761"/>
            <a:ext cx="1245204" cy="137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452433" y="5154782"/>
            <a:ext cx="4023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A5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998248" y="5154781"/>
            <a:ext cx="4023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A6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506304" y="5156840"/>
            <a:ext cx="4023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A7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0047535" y="5153685"/>
            <a:ext cx="4023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A8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597934" y="5153684"/>
            <a:ext cx="4023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A9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5791430" y="3118933"/>
            <a:ext cx="265735" cy="509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10800000">
            <a:off x="5668589" y="1361545"/>
            <a:ext cx="461665" cy="44169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61407" y="5409154"/>
            <a:ext cx="534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Answer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11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7319</TotalTime>
  <Words>338</Words>
  <Application>Microsoft Office PowerPoint</Application>
  <PresentationFormat>와이드스크린</PresentationFormat>
  <Paragraphs>154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맑은 고딕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나연</cp:lastModifiedBy>
  <cp:revision>1056</cp:revision>
  <dcterms:created xsi:type="dcterms:W3CDTF">2018-08-02T07:05:36Z</dcterms:created>
  <dcterms:modified xsi:type="dcterms:W3CDTF">2019-11-26T07:12:48Z</dcterms:modified>
</cp:coreProperties>
</file>