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4" r:id="rId6"/>
    <p:sldId id="268" r:id="rId7"/>
    <p:sldId id="266" r:id="rId8"/>
    <p:sldId id="269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E4E51"/>
    <a:srgbClr val="FF7C80"/>
    <a:srgbClr val="3D9927"/>
    <a:srgbClr val="D42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5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903835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09316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373766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208417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067998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671125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43871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6873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68158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502717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977083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6092-C558-47C0-9CC2-13105AFFBB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FE02-74B9-4822-BA10-CD1DF0A4360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63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sh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8092271" y="3881830"/>
            <a:ext cx="647508" cy="931749"/>
          </a:xfrm>
          <a:prstGeom prst="roundRect">
            <a:avLst>
              <a:gd name="adj" fmla="val 6168"/>
            </a:avLst>
          </a:prstGeom>
          <a:solidFill>
            <a:srgbClr val="D429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054171" y="3831030"/>
            <a:ext cx="647508" cy="931749"/>
          </a:xfrm>
          <a:prstGeom prst="roundRect">
            <a:avLst>
              <a:gd name="adj" fmla="val 6168"/>
            </a:avLst>
          </a:prstGeom>
          <a:solidFill>
            <a:srgbClr val="D429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590099" y="4860600"/>
            <a:ext cx="1683751" cy="1227210"/>
            <a:chOff x="5386388" y="2808288"/>
            <a:chExt cx="2646362" cy="19288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386388" y="2808288"/>
              <a:ext cx="1314450" cy="1274763"/>
            </a:xfrm>
            <a:custGeom>
              <a:avLst/>
              <a:gdLst>
                <a:gd name="T0" fmla="*/ 1907 w 2420"/>
                <a:gd name="T1" fmla="*/ 461 h 2409"/>
                <a:gd name="T2" fmla="*/ 1835 w 2420"/>
                <a:gd name="T3" fmla="*/ 476 h 2409"/>
                <a:gd name="T4" fmla="*/ 1385 w 2420"/>
                <a:gd name="T5" fmla="*/ 616 h 2409"/>
                <a:gd name="T6" fmla="*/ 1100 w 2420"/>
                <a:gd name="T7" fmla="*/ 727 h 2409"/>
                <a:gd name="T8" fmla="*/ 902 w 2420"/>
                <a:gd name="T9" fmla="*/ 816 h 2409"/>
                <a:gd name="T10" fmla="*/ 707 w 2420"/>
                <a:gd name="T11" fmla="*/ 919 h 2409"/>
                <a:gd name="T12" fmla="*/ 521 w 2420"/>
                <a:gd name="T13" fmla="*/ 1034 h 2409"/>
                <a:gd name="T14" fmla="*/ 351 w 2420"/>
                <a:gd name="T15" fmla="*/ 1162 h 2409"/>
                <a:gd name="T16" fmla="*/ 241 w 2420"/>
                <a:gd name="T17" fmla="*/ 1266 h 2409"/>
                <a:gd name="T18" fmla="*/ 177 w 2420"/>
                <a:gd name="T19" fmla="*/ 1341 h 2409"/>
                <a:gd name="T20" fmla="*/ 120 w 2420"/>
                <a:gd name="T21" fmla="*/ 1417 h 2409"/>
                <a:gd name="T22" fmla="*/ 73 w 2420"/>
                <a:gd name="T23" fmla="*/ 1498 h 2409"/>
                <a:gd name="T24" fmla="*/ 37 w 2420"/>
                <a:gd name="T25" fmla="*/ 1581 h 2409"/>
                <a:gd name="T26" fmla="*/ 13 w 2420"/>
                <a:gd name="T27" fmla="*/ 1667 h 2409"/>
                <a:gd name="T28" fmla="*/ 0 w 2420"/>
                <a:gd name="T29" fmla="*/ 1757 h 2409"/>
                <a:gd name="T30" fmla="*/ 0 w 2420"/>
                <a:gd name="T31" fmla="*/ 1850 h 2409"/>
                <a:gd name="T32" fmla="*/ 14 w 2420"/>
                <a:gd name="T33" fmla="*/ 1947 h 2409"/>
                <a:gd name="T34" fmla="*/ 44 w 2420"/>
                <a:gd name="T35" fmla="*/ 2048 h 2409"/>
                <a:gd name="T36" fmla="*/ 64 w 2420"/>
                <a:gd name="T37" fmla="*/ 2098 h 2409"/>
                <a:gd name="T38" fmla="*/ 69 w 2420"/>
                <a:gd name="T39" fmla="*/ 2105 h 2409"/>
                <a:gd name="T40" fmla="*/ 115 w 2420"/>
                <a:gd name="T41" fmla="*/ 2169 h 2409"/>
                <a:gd name="T42" fmla="*/ 184 w 2420"/>
                <a:gd name="T43" fmla="*/ 2236 h 2409"/>
                <a:gd name="T44" fmla="*/ 244 w 2420"/>
                <a:gd name="T45" fmla="*/ 2285 h 2409"/>
                <a:gd name="T46" fmla="*/ 318 w 2420"/>
                <a:gd name="T47" fmla="*/ 2330 h 2409"/>
                <a:gd name="T48" fmla="*/ 404 w 2420"/>
                <a:gd name="T49" fmla="*/ 2369 h 2409"/>
                <a:gd name="T50" fmla="*/ 504 w 2420"/>
                <a:gd name="T51" fmla="*/ 2396 h 2409"/>
                <a:gd name="T52" fmla="*/ 616 w 2420"/>
                <a:gd name="T53" fmla="*/ 2409 h 2409"/>
                <a:gd name="T54" fmla="*/ 744 w 2420"/>
                <a:gd name="T55" fmla="*/ 2402 h 2409"/>
                <a:gd name="T56" fmla="*/ 885 w 2420"/>
                <a:gd name="T57" fmla="*/ 2373 h 2409"/>
                <a:gd name="T58" fmla="*/ 1041 w 2420"/>
                <a:gd name="T59" fmla="*/ 2317 h 2409"/>
                <a:gd name="T60" fmla="*/ 1210 w 2420"/>
                <a:gd name="T61" fmla="*/ 2228 h 2409"/>
                <a:gd name="T62" fmla="*/ 1396 w 2420"/>
                <a:gd name="T63" fmla="*/ 2105 h 2409"/>
                <a:gd name="T64" fmla="*/ 1596 w 2420"/>
                <a:gd name="T65" fmla="*/ 1943 h 2409"/>
                <a:gd name="T66" fmla="*/ 1703 w 2420"/>
                <a:gd name="T67" fmla="*/ 1843 h 2409"/>
                <a:gd name="T68" fmla="*/ 1748 w 2420"/>
                <a:gd name="T69" fmla="*/ 1757 h 2409"/>
                <a:gd name="T70" fmla="*/ 2034 w 2420"/>
                <a:gd name="T71" fmla="*/ 1230 h 2409"/>
                <a:gd name="T72" fmla="*/ 2286 w 2420"/>
                <a:gd name="T73" fmla="*/ 786 h 2409"/>
                <a:gd name="T74" fmla="*/ 2420 w 2420"/>
                <a:gd name="T75" fmla="*/ 563 h 2409"/>
                <a:gd name="T76" fmla="*/ 2420 w 2420"/>
                <a:gd name="T77" fmla="*/ 563 h 2409"/>
                <a:gd name="T78" fmla="*/ 1907 w 2420"/>
                <a:gd name="T79" fmla="*/ 0 h 2409"/>
                <a:gd name="T80" fmla="*/ 1907 w 2420"/>
                <a:gd name="T81" fmla="*/ 461 h 2409"/>
                <a:gd name="connsiteX0" fmla="*/ 7880 w 10000"/>
                <a:gd name="connsiteY0" fmla="*/ 1914 h 10000"/>
                <a:gd name="connsiteX1" fmla="*/ 7583 w 10000"/>
                <a:gd name="connsiteY1" fmla="*/ 1976 h 10000"/>
                <a:gd name="connsiteX2" fmla="*/ 5723 w 10000"/>
                <a:gd name="connsiteY2" fmla="*/ 2557 h 10000"/>
                <a:gd name="connsiteX3" fmla="*/ 4545 w 10000"/>
                <a:gd name="connsiteY3" fmla="*/ 3018 h 10000"/>
                <a:gd name="connsiteX4" fmla="*/ 3727 w 10000"/>
                <a:gd name="connsiteY4" fmla="*/ 3387 h 10000"/>
                <a:gd name="connsiteX5" fmla="*/ 2921 w 10000"/>
                <a:gd name="connsiteY5" fmla="*/ 3815 h 10000"/>
                <a:gd name="connsiteX6" fmla="*/ 1856 w 10000"/>
                <a:gd name="connsiteY6" fmla="*/ 3893 h 10000"/>
                <a:gd name="connsiteX7" fmla="*/ 1450 w 10000"/>
                <a:gd name="connsiteY7" fmla="*/ 4824 h 10000"/>
                <a:gd name="connsiteX8" fmla="*/ 996 w 10000"/>
                <a:gd name="connsiteY8" fmla="*/ 5255 h 10000"/>
                <a:gd name="connsiteX9" fmla="*/ 731 w 10000"/>
                <a:gd name="connsiteY9" fmla="*/ 5567 h 10000"/>
                <a:gd name="connsiteX10" fmla="*/ 496 w 10000"/>
                <a:gd name="connsiteY10" fmla="*/ 5882 h 10000"/>
                <a:gd name="connsiteX11" fmla="*/ 302 w 10000"/>
                <a:gd name="connsiteY11" fmla="*/ 6218 h 10000"/>
                <a:gd name="connsiteX12" fmla="*/ 153 w 10000"/>
                <a:gd name="connsiteY12" fmla="*/ 6563 h 10000"/>
                <a:gd name="connsiteX13" fmla="*/ 54 w 10000"/>
                <a:gd name="connsiteY13" fmla="*/ 6920 h 10000"/>
                <a:gd name="connsiteX14" fmla="*/ 0 w 10000"/>
                <a:gd name="connsiteY14" fmla="*/ 7293 h 10000"/>
                <a:gd name="connsiteX15" fmla="*/ 0 w 10000"/>
                <a:gd name="connsiteY15" fmla="*/ 7680 h 10000"/>
                <a:gd name="connsiteX16" fmla="*/ 58 w 10000"/>
                <a:gd name="connsiteY16" fmla="*/ 8082 h 10000"/>
                <a:gd name="connsiteX17" fmla="*/ 182 w 10000"/>
                <a:gd name="connsiteY17" fmla="*/ 8501 h 10000"/>
                <a:gd name="connsiteX18" fmla="*/ 264 w 10000"/>
                <a:gd name="connsiteY18" fmla="*/ 8709 h 10000"/>
                <a:gd name="connsiteX19" fmla="*/ 285 w 10000"/>
                <a:gd name="connsiteY19" fmla="*/ 8738 h 10000"/>
                <a:gd name="connsiteX20" fmla="*/ 475 w 10000"/>
                <a:gd name="connsiteY20" fmla="*/ 9004 h 10000"/>
                <a:gd name="connsiteX21" fmla="*/ 760 w 10000"/>
                <a:gd name="connsiteY21" fmla="*/ 9282 h 10000"/>
                <a:gd name="connsiteX22" fmla="*/ 1008 w 10000"/>
                <a:gd name="connsiteY22" fmla="*/ 9485 h 10000"/>
                <a:gd name="connsiteX23" fmla="*/ 1314 w 10000"/>
                <a:gd name="connsiteY23" fmla="*/ 9672 h 10000"/>
                <a:gd name="connsiteX24" fmla="*/ 1669 w 10000"/>
                <a:gd name="connsiteY24" fmla="*/ 9834 h 10000"/>
                <a:gd name="connsiteX25" fmla="*/ 2083 w 10000"/>
                <a:gd name="connsiteY25" fmla="*/ 9946 h 10000"/>
                <a:gd name="connsiteX26" fmla="*/ 2545 w 10000"/>
                <a:gd name="connsiteY26" fmla="*/ 10000 h 10000"/>
                <a:gd name="connsiteX27" fmla="*/ 3074 w 10000"/>
                <a:gd name="connsiteY27" fmla="*/ 9971 h 10000"/>
                <a:gd name="connsiteX28" fmla="*/ 3657 w 10000"/>
                <a:gd name="connsiteY28" fmla="*/ 9851 h 10000"/>
                <a:gd name="connsiteX29" fmla="*/ 4302 w 10000"/>
                <a:gd name="connsiteY29" fmla="*/ 9618 h 10000"/>
                <a:gd name="connsiteX30" fmla="*/ 5000 w 10000"/>
                <a:gd name="connsiteY30" fmla="*/ 9249 h 10000"/>
                <a:gd name="connsiteX31" fmla="*/ 5769 w 10000"/>
                <a:gd name="connsiteY31" fmla="*/ 8738 h 10000"/>
                <a:gd name="connsiteX32" fmla="*/ 6595 w 10000"/>
                <a:gd name="connsiteY32" fmla="*/ 8066 h 10000"/>
                <a:gd name="connsiteX33" fmla="*/ 7037 w 10000"/>
                <a:gd name="connsiteY33" fmla="*/ 7650 h 10000"/>
                <a:gd name="connsiteX34" fmla="*/ 7223 w 10000"/>
                <a:gd name="connsiteY34" fmla="*/ 7293 h 10000"/>
                <a:gd name="connsiteX35" fmla="*/ 8405 w 10000"/>
                <a:gd name="connsiteY35" fmla="*/ 5106 h 10000"/>
                <a:gd name="connsiteX36" fmla="*/ 9446 w 10000"/>
                <a:gd name="connsiteY36" fmla="*/ 3263 h 10000"/>
                <a:gd name="connsiteX37" fmla="*/ 10000 w 10000"/>
                <a:gd name="connsiteY37" fmla="*/ 2337 h 10000"/>
                <a:gd name="connsiteX38" fmla="*/ 10000 w 10000"/>
                <a:gd name="connsiteY38" fmla="*/ 2337 h 10000"/>
                <a:gd name="connsiteX39" fmla="*/ 7880 w 10000"/>
                <a:gd name="connsiteY39" fmla="*/ 0 h 10000"/>
                <a:gd name="connsiteX40" fmla="*/ 7880 w 10000"/>
                <a:gd name="connsiteY40" fmla="*/ 1914 h 10000"/>
                <a:gd name="connsiteX0" fmla="*/ 7880 w 10000"/>
                <a:gd name="connsiteY0" fmla="*/ 1914 h 10000"/>
                <a:gd name="connsiteX1" fmla="*/ 7583 w 10000"/>
                <a:gd name="connsiteY1" fmla="*/ 1976 h 10000"/>
                <a:gd name="connsiteX2" fmla="*/ 5723 w 10000"/>
                <a:gd name="connsiteY2" fmla="*/ 2557 h 10000"/>
                <a:gd name="connsiteX3" fmla="*/ 4545 w 10000"/>
                <a:gd name="connsiteY3" fmla="*/ 3018 h 10000"/>
                <a:gd name="connsiteX4" fmla="*/ 3727 w 10000"/>
                <a:gd name="connsiteY4" fmla="*/ 3387 h 10000"/>
                <a:gd name="connsiteX5" fmla="*/ 2921 w 10000"/>
                <a:gd name="connsiteY5" fmla="*/ 3217 h 10000"/>
                <a:gd name="connsiteX6" fmla="*/ 1856 w 10000"/>
                <a:gd name="connsiteY6" fmla="*/ 3893 h 10000"/>
                <a:gd name="connsiteX7" fmla="*/ 1450 w 10000"/>
                <a:gd name="connsiteY7" fmla="*/ 4824 h 10000"/>
                <a:gd name="connsiteX8" fmla="*/ 996 w 10000"/>
                <a:gd name="connsiteY8" fmla="*/ 5255 h 10000"/>
                <a:gd name="connsiteX9" fmla="*/ 731 w 10000"/>
                <a:gd name="connsiteY9" fmla="*/ 5567 h 10000"/>
                <a:gd name="connsiteX10" fmla="*/ 496 w 10000"/>
                <a:gd name="connsiteY10" fmla="*/ 5882 h 10000"/>
                <a:gd name="connsiteX11" fmla="*/ 302 w 10000"/>
                <a:gd name="connsiteY11" fmla="*/ 6218 h 10000"/>
                <a:gd name="connsiteX12" fmla="*/ 153 w 10000"/>
                <a:gd name="connsiteY12" fmla="*/ 6563 h 10000"/>
                <a:gd name="connsiteX13" fmla="*/ 54 w 10000"/>
                <a:gd name="connsiteY13" fmla="*/ 6920 h 10000"/>
                <a:gd name="connsiteX14" fmla="*/ 0 w 10000"/>
                <a:gd name="connsiteY14" fmla="*/ 7293 h 10000"/>
                <a:gd name="connsiteX15" fmla="*/ 0 w 10000"/>
                <a:gd name="connsiteY15" fmla="*/ 7680 h 10000"/>
                <a:gd name="connsiteX16" fmla="*/ 58 w 10000"/>
                <a:gd name="connsiteY16" fmla="*/ 8082 h 10000"/>
                <a:gd name="connsiteX17" fmla="*/ 182 w 10000"/>
                <a:gd name="connsiteY17" fmla="*/ 8501 h 10000"/>
                <a:gd name="connsiteX18" fmla="*/ 264 w 10000"/>
                <a:gd name="connsiteY18" fmla="*/ 8709 h 10000"/>
                <a:gd name="connsiteX19" fmla="*/ 285 w 10000"/>
                <a:gd name="connsiteY19" fmla="*/ 8738 h 10000"/>
                <a:gd name="connsiteX20" fmla="*/ 475 w 10000"/>
                <a:gd name="connsiteY20" fmla="*/ 9004 h 10000"/>
                <a:gd name="connsiteX21" fmla="*/ 760 w 10000"/>
                <a:gd name="connsiteY21" fmla="*/ 9282 h 10000"/>
                <a:gd name="connsiteX22" fmla="*/ 1008 w 10000"/>
                <a:gd name="connsiteY22" fmla="*/ 9485 h 10000"/>
                <a:gd name="connsiteX23" fmla="*/ 1314 w 10000"/>
                <a:gd name="connsiteY23" fmla="*/ 9672 h 10000"/>
                <a:gd name="connsiteX24" fmla="*/ 1669 w 10000"/>
                <a:gd name="connsiteY24" fmla="*/ 9834 h 10000"/>
                <a:gd name="connsiteX25" fmla="*/ 2083 w 10000"/>
                <a:gd name="connsiteY25" fmla="*/ 9946 h 10000"/>
                <a:gd name="connsiteX26" fmla="*/ 2545 w 10000"/>
                <a:gd name="connsiteY26" fmla="*/ 10000 h 10000"/>
                <a:gd name="connsiteX27" fmla="*/ 3074 w 10000"/>
                <a:gd name="connsiteY27" fmla="*/ 9971 h 10000"/>
                <a:gd name="connsiteX28" fmla="*/ 3657 w 10000"/>
                <a:gd name="connsiteY28" fmla="*/ 9851 h 10000"/>
                <a:gd name="connsiteX29" fmla="*/ 4302 w 10000"/>
                <a:gd name="connsiteY29" fmla="*/ 9618 h 10000"/>
                <a:gd name="connsiteX30" fmla="*/ 5000 w 10000"/>
                <a:gd name="connsiteY30" fmla="*/ 9249 h 10000"/>
                <a:gd name="connsiteX31" fmla="*/ 5769 w 10000"/>
                <a:gd name="connsiteY31" fmla="*/ 8738 h 10000"/>
                <a:gd name="connsiteX32" fmla="*/ 6595 w 10000"/>
                <a:gd name="connsiteY32" fmla="*/ 8066 h 10000"/>
                <a:gd name="connsiteX33" fmla="*/ 7037 w 10000"/>
                <a:gd name="connsiteY33" fmla="*/ 7650 h 10000"/>
                <a:gd name="connsiteX34" fmla="*/ 7223 w 10000"/>
                <a:gd name="connsiteY34" fmla="*/ 7293 h 10000"/>
                <a:gd name="connsiteX35" fmla="*/ 8405 w 10000"/>
                <a:gd name="connsiteY35" fmla="*/ 5106 h 10000"/>
                <a:gd name="connsiteX36" fmla="*/ 9446 w 10000"/>
                <a:gd name="connsiteY36" fmla="*/ 3263 h 10000"/>
                <a:gd name="connsiteX37" fmla="*/ 10000 w 10000"/>
                <a:gd name="connsiteY37" fmla="*/ 2337 h 10000"/>
                <a:gd name="connsiteX38" fmla="*/ 10000 w 10000"/>
                <a:gd name="connsiteY38" fmla="*/ 2337 h 10000"/>
                <a:gd name="connsiteX39" fmla="*/ 7880 w 10000"/>
                <a:gd name="connsiteY39" fmla="*/ 0 h 10000"/>
                <a:gd name="connsiteX40" fmla="*/ 7880 w 10000"/>
                <a:gd name="connsiteY40" fmla="*/ 1914 h 10000"/>
                <a:gd name="connsiteX0" fmla="*/ 7880 w 10000"/>
                <a:gd name="connsiteY0" fmla="*/ 1914 h 10000"/>
                <a:gd name="connsiteX1" fmla="*/ 7583 w 10000"/>
                <a:gd name="connsiteY1" fmla="*/ 1976 h 10000"/>
                <a:gd name="connsiteX2" fmla="*/ 5723 w 10000"/>
                <a:gd name="connsiteY2" fmla="*/ 2557 h 10000"/>
                <a:gd name="connsiteX3" fmla="*/ 4545 w 10000"/>
                <a:gd name="connsiteY3" fmla="*/ 3018 h 10000"/>
                <a:gd name="connsiteX4" fmla="*/ 3826 w 10000"/>
                <a:gd name="connsiteY4" fmla="*/ 2988 h 10000"/>
                <a:gd name="connsiteX5" fmla="*/ 2921 w 10000"/>
                <a:gd name="connsiteY5" fmla="*/ 3217 h 10000"/>
                <a:gd name="connsiteX6" fmla="*/ 1856 w 10000"/>
                <a:gd name="connsiteY6" fmla="*/ 3893 h 10000"/>
                <a:gd name="connsiteX7" fmla="*/ 1450 w 10000"/>
                <a:gd name="connsiteY7" fmla="*/ 4824 h 10000"/>
                <a:gd name="connsiteX8" fmla="*/ 996 w 10000"/>
                <a:gd name="connsiteY8" fmla="*/ 5255 h 10000"/>
                <a:gd name="connsiteX9" fmla="*/ 731 w 10000"/>
                <a:gd name="connsiteY9" fmla="*/ 5567 h 10000"/>
                <a:gd name="connsiteX10" fmla="*/ 496 w 10000"/>
                <a:gd name="connsiteY10" fmla="*/ 5882 h 10000"/>
                <a:gd name="connsiteX11" fmla="*/ 302 w 10000"/>
                <a:gd name="connsiteY11" fmla="*/ 6218 h 10000"/>
                <a:gd name="connsiteX12" fmla="*/ 153 w 10000"/>
                <a:gd name="connsiteY12" fmla="*/ 6563 h 10000"/>
                <a:gd name="connsiteX13" fmla="*/ 54 w 10000"/>
                <a:gd name="connsiteY13" fmla="*/ 6920 h 10000"/>
                <a:gd name="connsiteX14" fmla="*/ 0 w 10000"/>
                <a:gd name="connsiteY14" fmla="*/ 7293 h 10000"/>
                <a:gd name="connsiteX15" fmla="*/ 0 w 10000"/>
                <a:gd name="connsiteY15" fmla="*/ 7680 h 10000"/>
                <a:gd name="connsiteX16" fmla="*/ 58 w 10000"/>
                <a:gd name="connsiteY16" fmla="*/ 8082 h 10000"/>
                <a:gd name="connsiteX17" fmla="*/ 182 w 10000"/>
                <a:gd name="connsiteY17" fmla="*/ 8501 h 10000"/>
                <a:gd name="connsiteX18" fmla="*/ 264 w 10000"/>
                <a:gd name="connsiteY18" fmla="*/ 8709 h 10000"/>
                <a:gd name="connsiteX19" fmla="*/ 285 w 10000"/>
                <a:gd name="connsiteY19" fmla="*/ 8738 h 10000"/>
                <a:gd name="connsiteX20" fmla="*/ 475 w 10000"/>
                <a:gd name="connsiteY20" fmla="*/ 9004 h 10000"/>
                <a:gd name="connsiteX21" fmla="*/ 760 w 10000"/>
                <a:gd name="connsiteY21" fmla="*/ 9282 h 10000"/>
                <a:gd name="connsiteX22" fmla="*/ 1008 w 10000"/>
                <a:gd name="connsiteY22" fmla="*/ 9485 h 10000"/>
                <a:gd name="connsiteX23" fmla="*/ 1314 w 10000"/>
                <a:gd name="connsiteY23" fmla="*/ 9672 h 10000"/>
                <a:gd name="connsiteX24" fmla="*/ 1669 w 10000"/>
                <a:gd name="connsiteY24" fmla="*/ 9834 h 10000"/>
                <a:gd name="connsiteX25" fmla="*/ 2083 w 10000"/>
                <a:gd name="connsiteY25" fmla="*/ 9946 h 10000"/>
                <a:gd name="connsiteX26" fmla="*/ 2545 w 10000"/>
                <a:gd name="connsiteY26" fmla="*/ 10000 h 10000"/>
                <a:gd name="connsiteX27" fmla="*/ 3074 w 10000"/>
                <a:gd name="connsiteY27" fmla="*/ 9971 h 10000"/>
                <a:gd name="connsiteX28" fmla="*/ 3657 w 10000"/>
                <a:gd name="connsiteY28" fmla="*/ 9851 h 10000"/>
                <a:gd name="connsiteX29" fmla="*/ 4302 w 10000"/>
                <a:gd name="connsiteY29" fmla="*/ 9618 h 10000"/>
                <a:gd name="connsiteX30" fmla="*/ 5000 w 10000"/>
                <a:gd name="connsiteY30" fmla="*/ 9249 h 10000"/>
                <a:gd name="connsiteX31" fmla="*/ 5769 w 10000"/>
                <a:gd name="connsiteY31" fmla="*/ 8738 h 10000"/>
                <a:gd name="connsiteX32" fmla="*/ 6595 w 10000"/>
                <a:gd name="connsiteY32" fmla="*/ 8066 h 10000"/>
                <a:gd name="connsiteX33" fmla="*/ 7037 w 10000"/>
                <a:gd name="connsiteY33" fmla="*/ 7650 h 10000"/>
                <a:gd name="connsiteX34" fmla="*/ 7223 w 10000"/>
                <a:gd name="connsiteY34" fmla="*/ 7293 h 10000"/>
                <a:gd name="connsiteX35" fmla="*/ 8405 w 10000"/>
                <a:gd name="connsiteY35" fmla="*/ 5106 h 10000"/>
                <a:gd name="connsiteX36" fmla="*/ 9446 w 10000"/>
                <a:gd name="connsiteY36" fmla="*/ 3263 h 10000"/>
                <a:gd name="connsiteX37" fmla="*/ 10000 w 10000"/>
                <a:gd name="connsiteY37" fmla="*/ 2337 h 10000"/>
                <a:gd name="connsiteX38" fmla="*/ 10000 w 10000"/>
                <a:gd name="connsiteY38" fmla="*/ 2337 h 10000"/>
                <a:gd name="connsiteX39" fmla="*/ 7880 w 10000"/>
                <a:gd name="connsiteY39" fmla="*/ 0 h 10000"/>
                <a:gd name="connsiteX40" fmla="*/ 7880 w 10000"/>
                <a:gd name="connsiteY40" fmla="*/ 1914 h 10000"/>
                <a:gd name="connsiteX0" fmla="*/ 7880 w 10000"/>
                <a:gd name="connsiteY0" fmla="*/ 1914 h 10000"/>
                <a:gd name="connsiteX1" fmla="*/ 7583 w 10000"/>
                <a:gd name="connsiteY1" fmla="*/ 1976 h 10000"/>
                <a:gd name="connsiteX2" fmla="*/ 5723 w 10000"/>
                <a:gd name="connsiteY2" fmla="*/ 2557 h 10000"/>
                <a:gd name="connsiteX3" fmla="*/ 4446 w 10000"/>
                <a:gd name="connsiteY3" fmla="*/ 2221 h 10000"/>
                <a:gd name="connsiteX4" fmla="*/ 3826 w 10000"/>
                <a:gd name="connsiteY4" fmla="*/ 2988 h 10000"/>
                <a:gd name="connsiteX5" fmla="*/ 2921 w 10000"/>
                <a:gd name="connsiteY5" fmla="*/ 3217 h 10000"/>
                <a:gd name="connsiteX6" fmla="*/ 1856 w 10000"/>
                <a:gd name="connsiteY6" fmla="*/ 3893 h 10000"/>
                <a:gd name="connsiteX7" fmla="*/ 1450 w 10000"/>
                <a:gd name="connsiteY7" fmla="*/ 4824 h 10000"/>
                <a:gd name="connsiteX8" fmla="*/ 996 w 10000"/>
                <a:gd name="connsiteY8" fmla="*/ 5255 h 10000"/>
                <a:gd name="connsiteX9" fmla="*/ 731 w 10000"/>
                <a:gd name="connsiteY9" fmla="*/ 5567 h 10000"/>
                <a:gd name="connsiteX10" fmla="*/ 496 w 10000"/>
                <a:gd name="connsiteY10" fmla="*/ 5882 h 10000"/>
                <a:gd name="connsiteX11" fmla="*/ 302 w 10000"/>
                <a:gd name="connsiteY11" fmla="*/ 6218 h 10000"/>
                <a:gd name="connsiteX12" fmla="*/ 153 w 10000"/>
                <a:gd name="connsiteY12" fmla="*/ 6563 h 10000"/>
                <a:gd name="connsiteX13" fmla="*/ 54 w 10000"/>
                <a:gd name="connsiteY13" fmla="*/ 6920 h 10000"/>
                <a:gd name="connsiteX14" fmla="*/ 0 w 10000"/>
                <a:gd name="connsiteY14" fmla="*/ 7293 h 10000"/>
                <a:gd name="connsiteX15" fmla="*/ 0 w 10000"/>
                <a:gd name="connsiteY15" fmla="*/ 7680 h 10000"/>
                <a:gd name="connsiteX16" fmla="*/ 58 w 10000"/>
                <a:gd name="connsiteY16" fmla="*/ 8082 h 10000"/>
                <a:gd name="connsiteX17" fmla="*/ 182 w 10000"/>
                <a:gd name="connsiteY17" fmla="*/ 8501 h 10000"/>
                <a:gd name="connsiteX18" fmla="*/ 264 w 10000"/>
                <a:gd name="connsiteY18" fmla="*/ 8709 h 10000"/>
                <a:gd name="connsiteX19" fmla="*/ 285 w 10000"/>
                <a:gd name="connsiteY19" fmla="*/ 8738 h 10000"/>
                <a:gd name="connsiteX20" fmla="*/ 475 w 10000"/>
                <a:gd name="connsiteY20" fmla="*/ 9004 h 10000"/>
                <a:gd name="connsiteX21" fmla="*/ 760 w 10000"/>
                <a:gd name="connsiteY21" fmla="*/ 9282 h 10000"/>
                <a:gd name="connsiteX22" fmla="*/ 1008 w 10000"/>
                <a:gd name="connsiteY22" fmla="*/ 9485 h 10000"/>
                <a:gd name="connsiteX23" fmla="*/ 1314 w 10000"/>
                <a:gd name="connsiteY23" fmla="*/ 9672 h 10000"/>
                <a:gd name="connsiteX24" fmla="*/ 1669 w 10000"/>
                <a:gd name="connsiteY24" fmla="*/ 9834 h 10000"/>
                <a:gd name="connsiteX25" fmla="*/ 2083 w 10000"/>
                <a:gd name="connsiteY25" fmla="*/ 9946 h 10000"/>
                <a:gd name="connsiteX26" fmla="*/ 2545 w 10000"/>
                <a:gd name="connsiteY26" fmla="*/ 10000 h 10000"/>
                <a:gd name="connsiteX27" fmla="*/ 3074 w 10000"/>
                <a:gd name="connsiteY27" fmla="*/ 9971 h 10000"/>
                <a:gd name="connsiteX28" fmla="*/ 3657 w 10000"/>
                <a:gd name="connsiteY28" fmla="*/ 9851 h 10000"/>
                <a:gd name="connsiteX29" fmla="*/ 4302 w 10000"/>
                <a:gd name="connsiteY29" fmla="*/ 9618 h 10000"/>
                <a:gd name="connsiteX30" fmla="*/ 5000 w 10000"/>
                <a:gd name="connsiteY30" fmla="*/ 9249 h 10000"/>
                <a:gd name="connsiteX31" fmla="*/ 5769 w 10000"/>
                <a:gd name="connsiteY31" fmla="*/ 8738 h 10000"/>
                <a:gd name="connsiteX32" fmla="*/ 6595 w 10000"/>
                <a:gd name="connsiteY32" fmla="*/ 8066 h 10000"/>
                <a:gd name="connsiteX33" fmla="*/ 7037 w 10000"/>
                <a:gd name="connsiteY33" fmla="*/ 7650 h 10000"/>
                <a:gd name="connsiteX34" fmla="*/ 7223 w 10000"/>
                <a:gd name="connsiteY34" fmla="*/ 7293 h 10000"/>
                <a:gd name="connsiteX35" fmla="*/ 8405 w 10000"/>
                <a:gd name="connsiteY35" fmla="*/ 5106 h 10000"/>
                <a:gd name="connsiteX36" fmla="*/ 9446 w 10000"/>
                <a:gd name="connsiteY36" fmla="*/ 3263 h 10000"/>
                <a:gd name="connsiteX37" fmla="*/ 10000 w 10000"/>
                <a:gd name="connsiteY37" fmla="*/ 2337 h 10000"/>
                <a:gd name="connsiteX38" fmla="*/ 10000 w 10000"/>
                <a:gd name="connsiteY38" fmla="*/ 2337 h 10000"/>
                <a:gd name="connsiteX39" fmla="*/ 7880 w 10000"/>
                <a:gd name="connsiteY39" fmla="*/ 0 h 10000"/>
                <a:gd name="connsiteX40" fmla="*/ 7880 w 10000"/>
                <a:gd name="connsiteY40" fmla="*/ 1914 h 10000"/>
                <a:gd name="connsiteX0" fmla="*/ 7880 w 10000"/>
                <a:gd name="connsiteY0" fmla="*/ 1914 h 10000"/>
                <a:gd name="connsiteX1" fmla="*/ 7583 w 10000"/>
                <a:gd name="connsiteY1" fmla="*/ 1976 h 10000"/>
                <a:gd name="connsiteX2" fmla="*/ 5723 w 10000"/>
                <a:gd name="connsiteY2" fmla="*/ 2059 h 10000"/>
                <a:gd name="connsiteX3" fmla="*/ 4446 w 10000"/>
                <a:gd name="connsiteY3" fmla="*/ 2221 h 10000"/>
                <a:gd name="connsiteX4" fmla="*/ 3826 w 10000"/>
                <a:gd name="connsiteY4" fmla="*/ 2988 h 10000"/>
                <a:gd name="connsiteX5" fmla="*/ 2921 w 10000"/>
                <a:gd name="connsiteY5" fmla="*/ 3217 h 10000"/>
                <a:gd name="connsiteX6" fmla="*/ 1856 w 10000"/>
                <a:gd name="connsiteY6" fmla="*/ 3893 h 10000"/>
                <a:gd name="connsiteX7" fmla="*/ 1450 w 10000"/>
                <a:gd name="connsiteY7" fmla="*/ 4824 h 10000"/>
                <a:gd name="connsiteX8" fmla="*/ 996 w 10000"/>
                <a:gd name="connsiteY8" fmla="*/ 5255 h 10000"/>
                <a:gd name="connsiteX9" fmla="*/ 731 w 10000"/>
                <a:gd name="connsiteY9" fmla="*/ 5567 h 10000"/>
                <a:gd name="connsiteX10" fmla="*/ 496 w 10000"/>
                <a:gd name="connsiteY10" fmla="*/ 5882 h 10000"/>
                <a:gd name="connsiteX11" fmla="*/ 302 w 10000"/>
                <a:gd name="connsiteY11" fmla="*/ 6218 h 10000"/>
                <a:gd name="connsiteX12" fmla="*/ 153 w 10000"/>
                <a:gd name="connsiteY12" fmla="*/ 6563 h 10000"/>
                <a:gd name="connsiteX13" fmla="*/ 54 w 10000"/>
                <a:gd name="connsiteY13" fmla="*/ 6920 h 10000"/>
                <a:gd name="connsiteX14" fmla="*/ 0 w 10000"/>
                <a:gd name="connsiteY14" fmla="*/ 7293 h 10000"/>
                <a:gd name="connsiteX15" fmla="*/ 0 w 10000"/>
                <a:gd name="connsiteY15" fmla="*/ 7680 h 10000"/>
                <a:gd name="connsiteX16" fmla="*/ 58 w 10000"/>
                <a:gd name="connsiteY16" fmla="*/ 8082 h 10000"/>
                <a:gd name="connsiteX17" fmla="*/ 182 w 10000"/>
                <a:gd name="connsiteY17" fmla="*/ 8501 h 10000"/>
                <a:gd name="connsiteX18" fmla="*/ 264 w 10000"/>
                <a:gd name="connsiteY18" fmla="*/ 8709 h 10000"/>
                <a:gd name="connsiteX19" fmla="*/ 285 w 10000"/>
                <a:gd name="connsiteY19" fmla="*/ 8738 h 10000"/>
                <a:gd name="connsiteX20" fmla="*/ 475 w 10000"/>
                <a:gd name="connsiteY20" fmla="*/ 9004 h 10000"/>
                <a:gd name="connsiteX21" fmla="*/ 760 w 10000"/>
                <a:gd name="connsiteY21" fmla="*/ 9282 h 10000"/>
                <a:gd name="connsiteX22" fmla="*/ 1008 w 10000"/>
                <a:gd name="connsiteY22" fmla="*/ 9485 h 10000"/>
                <a:gd name="connsiteX23" fmla="*/ 1314 w 10000"/>
                <a:gd name="connsiteY23" fmla="*/ 9672 h 10000"/>
                <a:gd name="connsiteX24" fmla="*/ 1669 w 10000"/>
                <a:gd name="connsiteY24" fmla="*/ 9834 h 10000"/>
                <a:gd name="connsiteX25" fmla="*/ 2083 w 10000"/>
                <a:gd name="connsiteY25" fmla="*/ 9946 h 10000"/>
                <a:gd name="connsiteX26" fmla="*/ 2545 w 10000"/>
                <a:gd name="connsiteY26" fmla="*/ 10000 h 10000"/>
                <a:gd name="connsiteX27" fmla="*/ 3074 w 10000"/>
                <a:gd name="connsiteY27" fmla="*/ 9971 h 10000"/>
                <a:gd name="connsiteX28" fmla="*/ 3657 w 10000"/>
                <a:gd name="connsiteY28" fmla="*/ 9851 h 10000"/>
                <a:gd name="connsiteX29" fmla="*/ 4302 w 10000"/>
                <a:gd name="connsiteY29" fmla="*/ 9618 h 10000"/>
                <a:gd name="connsiteX30" fmla="*/ 5000 w 10000"/>
                <a:gd name="connsiteY30" fmla="*/ 9249 h 10000"/>
                <a:gd name="connsiteX31" fmla="*/ 5769 w 10000"/>
                <a:gd name="connsiteY31" fmla="*/ 8738 h 10000"/>
                <a:gd name="connsiteX32" fmla="*/ 6595 w 10000"/>
                <a:gd name="connsiteY32" fmla="*/ 8066 h 10000"/>
                <a:gd name="connsiteX33" fmla="*/ 7037 w 10000"/>
                <a:gd name="connsiteY33" fmla="*/ 7650 h 10000"/>
                <a:gd name="connsiteX34" fmla="*/ 7223 w 10000"/>
                <a:gd name="connsiteY34" fmla="*/ 7293 h 10000"/>
                <a:gd name="connsiteX35" fmla="*/ 8405 w 10000"/>
                <a:gd name="connsiteY35" fmla="*/ 5106 h 10000"/>
                <a:gd name="connsiteX36" fmla="*/ 9446 w 10000"/>
                <a:gd name="connsiteY36" fmla="*/ 3263 h 10000"/>
                <a:gd name="connsiteX37" fmla="*/ 10000 w 10000"/>
                <a:gd name="connsiteY37" fmla="*/ 2337 h 10000"/>
                <a:gd name="connsiteX38" fmla="*/ 10000 w 10000"/>
                <a:gd name="connsiteY38" fmla="*/ 2337 h 10000"/>
                <a:gd name="connsiteX39" fmla="*/ 7880 w 10000"/>
                <a:gd name="connsiteY39" fmla="*/ 0 h 10000"/>
                <a:gd name="connsiteX40" fmla="*/ 7880 w 10000"/>
                <a:gd name="connsiteY40" fmla="*/ 1914 h 10000"/>
                <a:gd name="connsiteX0" fmla="*/ 7880 w 10000"/>
                <a:gd name="connsiteY0" fmla="*/ 1914 h 10000"/>
                <a:gd name="connsiteX1" fmla="*/ 7186 w 10000"/>
                <a:gd name="connsiteY1" fmla="*/ 1478 h 10000"/>
                <a:gd name="connsiteX2" fmla="*/ 5723 w 10000"/>
                <a:gd name="connsiteY2" fmla="*/ 2059 h 10000"/>
                <a:gd name="connsiteX3" fmla="*/ 4446 w 10000"/>
                <a:gd name="connsiteY3" fmla="*/ 2221 h 10000"/>
                <a:gd name="connsiteX4" fmla="*/ 3826 w 10000"/>
                <a:gd name="connsiteY4" fmla="*/ 2988 h 10000"/>
                <a:gd name="connsiteX5" fmla="*/ 2921 w 10000"/>
                <a:gd name="connsiteY5" fmla="*/ 3217 h 10000"/>
                <a:gd name="connsiteX6" fmla="*/ 1856 w 10000"/>
                <a:gd name="connsiteY6" fmla="*/ 3893 h 10000"/>
                <a:gd name="connsiteX7" fmla="*/ 1450 w 10000"/>
                <a:gd name="connsiteY7" fmla="*/ 4824 h 10000"/>
                <a:gd name="connsiteX8" fmla="*/ 996 w 10000"/>
                <a:gd name="connsiteY8" fmla="*/ 5255 h 10000"/>
                <a:gd name="connsiteX9" fmla="*/ 731 w 10000"/>
                <a:gd name="connsiteY9" fmla="*/ 5567 h 10000"/>
                <a:gd name="connsiteX10" fmla="*/ 496 w 10000"/>
                <a:gd name="connsiteY10" fmla="*/ 5882 h 10000"/>
                <a:gd name="connsiteX11" fmla="*/ 302 w 10000"/>
                <a:gd name="connsiteY11" fmla="*/ 6218 h 10000"/>
                <a:gd name="connsiteX12" fmla="*/ 153 w 10000"/>
                <a:gd name="connsiteY12" fmla="*/ 6563 h 10000"/>
                <a:gd name="connsiteX13" fmla="*/ 54 w 10000"/>
                <a:gd name="connsiteY13" fmla="*/ 6920 h 10000"/>
                <a:gd name="connsiteX14" fmla="*/ 0 w 10000"/>
                <a:gd name="connsiteY14" fmla="*/ 7293 h 10000"/>
                <a:gd name="connsiteX15" fmla="*/ 0 w 10000"/>
                <a:gd name="connsiteY15" fmla="*/ 7680 h 10000"/>
                <a:gd name="connsiteX16" fmla="*/ 58 w 10000"/>
                <a:gd name="connsiteY16" fmla="*/ 8082 h 10000"/>
                <a:gd name="connsiteX17" fmla="*/ 182 w 10000"/>
                <a:gd name="connsiteY17" fmla="*/ 8501 h 10000"/>
                <a:gd name="connsiteX18" fmla="*/ 264 w 10000"/>
                <a:gd name="connsiteY18" fmla="*/ 8709 h 10000"/>
                <a:gd name="connsiteX19" fmla="*/ 285 w 10000"/>
                <a:gd name="connsiteY19" fmla="*/ 8738 h 10000"/>
                <a:gd name="connsiteX20" fmla="*/ 475 w 10000"/>
                <a:gd name="connsiteY20" fmla="*/ 9004 h 10000"/>
                <a:gd name="connsiteX21" fmla="*/ 760 w 10000"/>
                <a:gd name="connsiteY21" fmla="*/ 9282 h 10000"/>
                <a:gd name="connsiteX22" fmla="*/ 1008 w 10000"/>
                <a:gd name="connsiteY22" fmla="*/ 9485 h 10000"/>
                <a:gd name="connsiteX23" fmla="*/ 1314 w 10000"/>
                <a:gd name="connsiteY23" fmla="*/ 9672 h 10000"/>
                <a:gd name="connsiteX24" fmla="*/ 1669 w 10000"/>
                <a:gd name="connsiteY24" fmla="*/ 9834 h 10000"/>
                <a:gd name="connsiteX25" fmla="*/ 2083 w 10000"/>
                <a:gd name="connsiteY25" fmla="*/ 9946 h 10000"/>
                <a:gd name="connsiteX26" fmla="*/ 2545 w 10000"/>
                <a:gd name="connsiteY26" fmla="*/ 10000 h 10000"/>
                <a:gd name="connsiteX27" fmla="*/ 3074 w 10000"/>
                <a:gd name="connsiteY27" fmla="*/ 9971 h 10000"/>
                <a:gd name="connsiteX28" fmla="*/ 3657 w 10000"/>
                <a:gd name="connsiteY28" fmla="*/ 9851 h 10000"/>
                <a:gd name="connsiteX29" fmla="*/ 4302 w 10000"/>
                <a:gd name="connsiteY29" fmla="*/ 9618 h 10000"/>
                <a:gd name="connsiteX30" fmla="*/ 5000 w 10000"/>
                <a:gd name="connsiteY30" fmla="*/ 9249 h 10000"/>
                <a:gd name="connsiteX31" fmla="*/ 5769 w 10000"/>
                <a:gd name="connsiteY31" fmla="*/ 8738 h 10000"/>
                <a:gd name="connsiteX32" fmla="*/ 6595 w 10000"/>
                <a:gd name="connsiteY32" fmla="*/ 8066 h 10000"/>
                <a:gd name="connsiteX33" fmla="*/ 7037 w 10000"/>
                <a:gd name="connsiteY33" fmla="*/ 7650 h 10000"/>
                <a:gd name="connsiteX34" fmla="*/ 7223 w 10000"/>
                <a:gd name="connsiteY34" fmla="*/ 7293 h 10000"/>
                <a:gd name="connsiteX35" fmla="*/ 8405 w 10000"/>
                <a:gd name="connsiteY35" fmla="*/ 5106 h 10000"/>
                <a:gd name="connsiteX36" fmla="*/ 9446 w 10000"/>
                <a:gd name="connsiteY36" fmla="*/ 3263 h 10000"/>
                <a:gd name="connsiteX37" fmla="*/ 10000 w 10000"/>
                <a:gd name="connsiteY37" fmla="*/ 2337 h 10000"/>
                <a:gd name="connsiteX38" fmla="*/ 10000 w 10000"/>
                <a:gd name="connsiteY38" fmla="*/ 2337 h 10000"/>
                <a:gd name="connsiteX39" fmla="*/ 7880 w 10000"/>
                <a:gd name="connsiteY39" fmla="*/ 0 h 10000"/>
                <a:gd name="connsiteX40" fmla="*/ 7880 w 10000"/>
                <a:gd name="connsiteY40" fmla="*/ 1914 h 10000"/>
                <a:gd name="connsiteX0" fmla="*/ 7285 w 10000"/>
                <a:gd name="connsiteY0" fmla="*/ 1515 h 10000"/>
                <a:gd name="connsiteX1" fmla="*/ 7186 w 10000"/>
                <a:gd name="connsiteY1" fmla="*/ 1478 h 10000"/>
                <a:gd name="connsiteX2" fmla="*/ 5723 w 10000"/>
                <a:gd name="connsiteY2" fmla="*/ 2059 h 10000"/>
                <a:gd name="connsiteX3" fmla="*/ 4446 w 10000"/>
                <a:gd name="connsiteY3" fmla="*/ 2221 h 10000"/>
                <a:gd name="connsiteX4" fmla="*/ 3826 w 10000"/>
                <a:gd name="connsiteY4" fmla="*/ 2988 h 10000"/>
                <a:gd name="connsiteX5" fmla="*/ 2921 w 10000"/>
                <a:gd name="connsiteY5" fmla="*/ 3217 h 10000"/>
                <a:gd name="connsiteX6" fmla="*/ 1856 w 10000"/>
                <a:gd name="connsiteY6" fmla="*/ 3893 h 10000"/>
                <a:gd name="connsiteX7" fmla="*/ 1450 w 10000"/>
                <a:gd name="connsiteY7" fmla="*/ 4824 h 10000"/>
                <a:gd name="connsiteX8" fmla="*/ 996 w 10000"/>
                <a:gd name="connsiteY8" fmla="*/ 5255 h 10000"/>
                <a:gd name="connsiteX9" fmla="*/ 731 w 10000"/>
                <a:gd name="connsiteY9" fmla="*/ 5567 h 10000"/>
                <a:gd name="connsiteX10" fmla="*/ 496 w 10000"/>
                <a:gd name="connsiteY10" fmla="*/ 5882 h 10000"/>
                <a:gd name="connsiteX11" fmla="*/ 302 w 10000"/>
                <a:gd name="connsiteY11" fmla="*/ 6218 h 10000"/>
                <a:gd name="connsiteX12" fmla="*/ 153 w 10000"/>
                <a:gd name="connsiteY12" fmla="*/ 6563 h 10000"/>
                <a:gd name="connsiteX13" fmla="*/ 54 w 10000"/>
                <a:gd name="connsiteY13" fmla="*/ 6920 h 10000"/>
                <a:gd name="connsiteX14" fmla="*/ 0 w 10000"/>
                <a:gd name="connsiteY14" fmla="*/ 7293 h 10000"/>
                <a:gd name="connsiteX15" fmla="*/ 0 w 10000"/>
                <a:gd name="connsiteY15" fmla="*/ 7680 h 10000"/>
                <a:gd name="connsiteX16" fmla="*/ 58 w 10000"/>
                <a:gd name="connsiteY16" fmla="*/ 8082 h 10000"/>
                <a:gd name="connsiteX17" fmla="*/ 182 w 10000"/>
                <a:gd name="connsiteY17" fmla="*/ 8501 h 10000"/>
                <a:gd name="connsiteX18" fmla="*/ 264 w 10000"/>
                <a:gd name="connsiteY18" fmla="*/ 8709 h 10000"/>
                <a:gd name="connsiteX19" fmla="*/ 285 w 10000"/>
                <a:gd name="connsiteY19" fmla="*/ 8738 h 10000"/>
                <a:gd name="connsiteX20" fmla="*/ 475 w 10000"/>
                <a:gd name="connsiteY20" fmla="*/ 9004 h 10000"/>
                <a:gd name="connsiteX21" fmla="*/ 760 w 10000"/>
                <a:gd name="connsiteY21" fmla="*/ 9282 h 10000"/>
                <a:gd name="connsiteX22" fmla="*/ 1008 w 10000"/>
                <a:gd name="connsiteY22" fmla="*/ 9485 h 10000"/>
                <a:gd name="connsiteX23" fmla="*/ 1314 w 10000"/>
                <a:gd name="connsiteY23" fmla="*/ 9672 h 10000"/>
                <a:gd name="connsiteX24" fmla="*/ 1669 w 10000"/>
                <a:gd name="connsiteY24" fmla="*/ 9834 h 10000"/>
                <a:gd name="connsiteX25" fmla="*/ 2083 w 10000"/>
                <a:gd name="connsiteY25" fmla="*/ 9946 h 10000"/>
                <a:gd name="connsiteX26" fmla="*/ 2545 w 10000"/>
                <a:gd name="connsiteY26" fmla="*/ 10000 h 10000"/>
                <a:gd name="connsiteX27" fmla="*/ 3074 w 10000"/>
                <a:gd name="connsiteY27" fmla="*/ 9971 h 10000"/>
                <a:gd name="connsiteX28" fmla="*/ 3657 w 10000"/>
                <a:gd name="connsiteY28" fmla="*/ 9851 h 10000"/>
                <a:gd name="connsiteX29" fmla="*/ 4302 w 10000"/>
                <a:gd name="connsiteY29" fmla="*/ 9618 h 10000"/>
                <a:gd name="connsiteX30" fmla="*/ 5000 w 10000"/>
                <a:gd name="connsiteY30" fmla="*/ 9249 h 10000"/>
                <a:gd name="connsiteX31" fmla="*/ 5769 w 10000"/>
                <a:gd name="connsiteY31" fmla="*/ 8738 h 10000"/>
                <a:gd name="connsiteX32" fmla="*/ 6595 w 10000"/>
                <a:gd name="connsiteY32" fmla="*/ 8066 h 10000"/>
                <a:gd name="connsiteX33" fmla="*/ 7037 w 10000"/>
                <a:gd name="connsiteY33" fmla="*/ 7650 h 10000"/>
                <a:gd name="connsiteX34" fmla="*/ 7223 w 10000"/>
                <a:gd name="connsiteY34" fmla="*/ 7293 h 10000"/>
                <a:gd name="connsiteX35" fmla="*/ 8405 w 10000"/>
                <a:gd name="connsiteY35" fmla="*/ 5106 h 10000"/>
                <a:gd name="connsiteX36" fmla="*/ 9446 w 10000"/>
                <a:gd name="connsiteY36" fmla="*/ 3263 h 10000"/>
                <a:gd name="connsiteX37" fmla="*/ 10000 w 10000"/>
                <a:gd name="connsiteY37" fmla="*/ 2337 h 10000"/>
                <a:gd name="connsiteX38" fmla="*/ 10000 w 10000"/>
                <a:gd name="connsiteY38" fmla="*/ 2337 h 10000"/>
                <a:gd name="connsiteX39" fmla="*/ 7880 w 10000"/>
                <a:gd name="connsiteY39" fmla="*/ 0 h 10000"/>
                <a:gd name="connsiteX40" fmla="*/ 7285 w 10000"/>
                <a:gd name="connsiteY40" fmla="*/ 1515 h 10000"/>
                <a:gd name="connsiteX0" fmla="*/ 7285 w 10000"/>
                <a:gd name="connsiteY0" fmla="*/ 1515 h 10000"/>
                <a:gd name="connsiteX1" fmla="*/ 7186 w 10000"/>
                <a:gd name="connsiteY1" fmla="*/ 1478 h 10000"/>
                <a:gd name="connsiteX2" fmla="*/ 5723 w 10000"/>
                <a:gd name="connsiteY2" fmla="*/ 2059 h 10000"/>
                <a:gd name="connsiteX3" fmla="*/ 4446 w 10000"/>
                <a:gd name="connsiteY3" fmla="*/ 2221 h 10000"/>
                <a:gd name="connsiteX4" fmla="*/ 3826 w 10000"/>
                <a:gd name="connsiteY4" fmla="*/ 2988 h 10000"/>
                <a:gd name="connsiteX5" fmla="*/ 2921 w 10000"/>
                <a:gd name="connsiteY5" fmla="*/ 3217 h 10000"/>
                <a:gd name="connsiteX6" fmla="*/ 1856 w 10000"/>
                <a:gd name="connsiteY6" fmla="*/ 3893 h 10000"/>
                <a:gd name="connsiteX7" fmla="*/ 1450 w 10000"/>
                <a:gd name="connsiteY7" fmla="*/ 4824 h 10000"/>
                <a:gd name="connsiteX8" fmla="*/ 5 w 10000"/>
                <a:gd name="connsiteY8" fmla="*/ 4757 h 10000"/>
                <a:gd name="connsiteX9" fmla="*/ 731 w 10000"/>
                <a:gd name="connsiteY9" fmla="*/ 5567 h 10000"/>
                <a:gd name="connsiteX10" fmla="*/ 496 w 10000"/>
                <a:gd name="connsiteY10" fmla="*/ 5882 h 10000"/>
                <a:gd name="connsiteX11" fmla="*/ 302 w 10000"/>
                <a:gd name="connsiteY11" fmla="*/ 6218 h 10000"/>
                <a:gd name="connsiteX12" fmla="*/ 153 w 10000"/>
                <a:gd name="connsiteY12" fmla="*/ 6563 h 10000"/>
                <a:gd name="connsiteX13" fmla="*/ 54 w 10000"/>
                <a:gd name="connsiteY13" fmla="*/ 6920 h 10000"/>
                <a:gd name="connsiteX14" fmla="*/ 0 w 10000"/>
                <a:gd name="connsiteY14" fmla="*/ 7293 h 10000"/>
                <a:gd name="connsiteX15" fmla="*/ 0 w 10000"/>
                <a:gd name="connsiteY15" fmla="*/ 7680 h 10000"/>
                <a:gd name="connsiteX16" fmla="*/ 58 w 10000"/>
                <a:gd name="connsiteY16" fmla="*/ 8082 h 10000"/>
                <a:gd name="connsiteX17" fmla="*/ 182 w 10000"/>
                <a:gd name="connsiteY17" fmla="*/ 8501 h 10000"/>
                <a:gd name="connsiteX18" fmla="*/ 264 w 10000"/>
                <a:gd name="connsiteY18" fmla="*/ 8709 h 10000"/>
                <a:gd name="connsiteX19" fmla="*/ 285 w 10000"/>
                <a:gd name="connsiteY19" fmla="*/ 8738 h 10000"/>
                <a:gd name="connsiteX20" fmla="*/ 475 w 10000"/>
                <a:gd name="connsiteY20" fmla="*/ 9004 h 10000"/>
                <a:gd name="connsiteX21" fmla="*/ 760 w 10000"/>
                <a:gd name="connsiteY21" fmla="*/ 9282 h 10000"/>
                <a:gd name="connsiteX22" fmla="*/ 1008 w 10000"/>
                <a:gd name="connsiteY22" fmla="*/ 9485 h 10000"/>
                <a:gd name="connsiteX23" fmla="*/ 1314 w 10000"/>
                <a:gd name="connsiteY23" fmla="*/ 9672 h 10000"/>
                <a:gd name="connsiteX24" fmla="*/ 1669 w 10000"/>
                <a:gd name="connsiteY24" fmla="*/ 9834 h 10000"/>
                <a:gd name="connsiteX25" fmla="*/ 2083 w 10000"/>
                <a:gd name="connsiteY25" fmla="*/ 9946 h 10000"/>
                <a:gd name="connsiteX26" fmla="*/ 2545 w 10000"/>
                <a:gd name="connsiteY26" fmla="*/ 10000 h 10000"/>
                <a:gd name="connsiteX27" fmla="*/ 3074 w 10000"/>
                <a:gd name="connsiteY27" fmla="*/ 9971 h 10000"/>
                <a:gd name="connsiteX28" fmla="*/ 3657 w 10000"/>
                <a:gd name="connsiteY28" fmla="*/ 9851 h 10000"/>
                <a:gd name="connsiteX29" fmla="*/ 4302 w 10000"/>
                <a:gd name="connsiteY29" fmla="*/ 9618 h 10000"/>
                <a:gd name="connsiteX30" fmla="*/ 5000 w 10000"/>
                <a:gd name="connsiteY30" fmla="*/ 9249 h 10000"/>
                <a:gd name="connsiteX31" fmla="*/ 5769 w 10000"/>
                <a:gd name="connsiteY31" fmla="*/ 8738 h 10000"/>
                <a:gd name="connsiteX32" fmla="*/ 6595 w 10000"/>
                <a:gd name="connsiteY32" fmla="*/ 8066 h 10000"/>
                <a:gd name="connsiteX33" fmla="*/ 7037 w 10000"/>
                <a:gd name="connsiteY33" fmla="*/ 7650 h 10000"/>
                <a:gd name="connsiteX34" fmla="*/ 7223 w 10000"/>
                <a:gd name="connsiteY34" fmla="*/ 7293 h 10000"/>
                <a:gd name="connsiteX35" fmla="*/ 8405 w 10000"/>
                <a:gd name="connsiteY35" fmla="*/ 5106 h 10000"/>
                <a:gd name="connsiteX36" fmla="*/ 9446 w 10000"/>
                <a:gd name="connsiteY36" fmla="*/ 3263 h 10000"/>
                <a:gd name="connsiteX37" fmla="*/ 10000 w 10000"/>
                <a:gd name="connsiteY37" fmla="*/ 2337 h 10000"/>
                <a:gd name="connsiteX38" fmla="*/ 10000 w 10000"/>
                <a:gd name="connsiteY38" fmla="*/ 2337 h 10000"/>
                <a:gd name="connsiteX39" fmla="*/ 7880 w 10000"/>
                <a:gd name="connsiteY39" fmla="*/ 0 h 10000"/>
                <a:gd name="connsiteX40" fmla="*/ 7285 w 10000"/>
                <a:gd name="connsiteY40" fmla="*/ 1515 h 10000"/>
                <a:gd name="connsiteX0" fmla="*/ 7545 w 10260"/>
                <a:gd name="connsiteY0" fmla="*/ 1515 h 10000"/>
                <a:gd name="connsiteX1" fmla="*/ 7446 w 10260"/>
                <a:gd name="connsiteY1" fmla="*/ 1478 h 10000"/>
                <a:gd name="connsiteX2" fmla="*/ 5983 w 10260"/>
                <a:gd name="connsiteY2" fmla="*/ 2059 h 10000"/>
                <a:gd name="connsiteX3" fmla="*/ 4706 w 10260"/>
                <a:gd name="connsiteY3" fmla="*/ 2221 h 10000"/>
                <a:gd name="connsiteX4" fmla="*/ 4086 w 10260"/>
                <a:gd name="connsiteY4" fmla="*/ 2988 h 10000"/>
                <a:gd name="connsiteX5" fmla="*/ 3181 w 10260"/>
                <a:gd name="connsiteY5" fmla="*/ 3217 h 10000"/>
                <a:gd name="connsiteX6" fmla="*/ 2116 w 10260"/>
                <a:gd name="connsiteY6" fmla="*/ 3893 h 10000"/>
                <a:gd name="connsiteX7" fmla="*/ 1710 w 10260"/>
                <a:gd name="connsiteY7" fmla="*/ 4824 h 10000"/>
                <a:gd name="connsiteX8" fmla="*/ 265 w 10260"/>
                <a:gd name="connsiteY8" fmla="*/ 4757 h 10000"/>
                <a:gd name="connsiteX9" fmla="*/ 0 w 10260"/>
                <a:gd name="connsiteY9" fmla="*/ 5567 h 10000"/>
                <a:gd name="connsiteX10" fmla="*/ 756 w 10260"/>
                <a:gd name="connsiteY10" fmla="*/ 5882 h 10000"/>
                <a:gd name="connsiteX11" fmla="*/ 562 w 10260"/>
                <a:gd name="connsiteY11" fmla="*/ 6218 h 10000"/>
                <a:gd name="connsiteX12" fmla="*/ 413 w 10260"/>
                <a:gd name="connsiteY12" fmla="*/ 6563 h 10000"/>
                <a:gd name="connsiteX13" fmla="*/ 314 w 10260"/>
                <a:gd name="connsiteY13" fmla="*/ 6920 h 10000"/>
                <a:gd name="connsiteX14" fmla="*/ 260 w 10260"/>
                <a:gd name="connsiteY14" fmla="*/ 7293 h 10000"/>
                <a:gd name="connsiteX15" fmla="*/ 260 w 10260"/>
                <a:gd name="connsiteY15" fmla="*/ 7680 h 10000"/>
                <a:gd name="connsiteX16" fmla="*/ 318 w 10260"/>
                <a:gd name="connsiteY16" fmla="*/ 8082 h 10000"/>
                <a:gd name="connsiteX17" fmla="*/ 442 w 10260"/>
                <a:gd name="connsiteY17" fmla="*/ 8501 h 10000"/>
                <a:gd name="connsiteX18" fmla="*/ 524 w 10260"/>
                <a:gd name="connsiteY18" fmla="*/ 8709 h 10000"/>
                <a:gd name="connsiteX19" fmla="*/ 545 w 10260"/>
                <a:gd name="connsiteY19" fmla="*/ 8738 h 10000"/>
                <a:gd name="connsiteX20" fmla="*/ 735 w 10260"/>
                <a:gd name="connsiteY20" fmla="*/ 9004 h 10000"/>
                <a:gd name="connsiteX21" fmla="*/ 1020 w 10260"/>
                <a:gd name="connsiteY21" fmla="*/ 9282 h 10000"/>
                <a:gd name="connsiteX22" fmla="*/ 1268 w 10260"/>
                <a:gd name="connsiteY22" fmla="*/ 9485 h 10000"/>
                <a:gd name="connsiteX23" fmla="*/ 1574 w 10260"/>
                <a:gd name="connsiteY23" fmla="*/ 9672 h 10000"/>
                <a:gd name="connsiteX24" fmla="*/ 1929 w 10260"/>
                <a:gd name="connsiteY24" fmla="*/ 9834 h 10000"/>
                <a:gd name="connsiteX25" fmla="*/ 2343 w 10260"/>
                <a:gd name="connsiteY25" fmla="*/ 9946 h 10000"/>
                <a:gd name="connsiteX26" fmla="*/ 2805 w 10260"/>
                <a:gd name="connsiteY26" fmla="*/ 10000 h 10000"/>
                <a:gd name="connsiteX27" fmla="*/ 3334 w 10260"/>
                <a:gd name="connsiteY27" fmla="*/ 9971 h 10000"/>
                <a:gd name="connsiteX28" fmla="*/ 3917 w 10260"/>
                <a:gd name="connsiteY28" fmla="*/ 9851 h 10000"/>
                <a:gd name="connsiteX29" fmla="*/ 4562 w 10260"/>
                <a:gd name="connsiteY29" fmla="*/ 9618 h 10000"/>
                <a:gd name="connsiteX30" fmla="*/ 5260 w 10260"/>
                <a:gd name="connsiteY30" fmla="*/ 9249 h 10000"/>
                <a:gd name="connsiteX31" fmla="*/ 6029 w 10260"/>
                <a:gd name="connsiteY31" fmla="*/ 8738 h 10000"/>
                <a:gd name="connsiteX32" fmla="*/ 6855 w 10260"/>
                <a:gd name="connsiteY32" fmla="*/ 8066 h 10000"/>
                <a:gd name="connsiteX33" fmla="*/ 7297 w 10260"/>
                <a:gd name="connsiteY33" fmla="*/ 7650 h 10000"/>
                <a:gd name="connsiteX34" fmla="*/ 7483 w 10260"/>
                <a:gd name="connsiteY34" fmla="*/ 7293 h 10000"/>
                <a:gd name="connsiteX35" fmla="*/ 8665 w 10260"/>
                <a:gd name="connsiteY35" fmla="*/ 5106 h 10000"/>
                <a:gd name="connsiteX36" fmla="*/ 9706 w 10260"/>
                <a:gd name="connsiteY36" fmla="*/ 3263 h 10000"/>
                <a:gd name="connsiteX37" fmla="*/ 10260 w 10260"/>
                <a:gd name="connsiteY37" fmla="*/ 2337 h 10000"/>
                <a:gd name="connsiteX38" fmla="*/ 10260 w 10260"/>
                <a:gd name="connsiteY38" fmla="*/ 2337 h 10000"/>
                <a:gd name="connsiteX39" fmla="*/ 8140 w 10260"/>
                <a:gd name="connsiteY39" fmla="*/ 0 h 10000"/>
                <a:gd name="connsiteX40" fmla="*/ 7545 w 10260"/>
                <a:gd name="connsiteY40" fmla="*/ 1515 h 10000"/>
                <a:gd name="connsiteX0" fmla="*/ 7545 w 10260"/>
                <a:gd name="connsiteY0" fmla="*/ 1515 h 10000"/>
                <a:gd name="connsiteX1" fmla="*/ 7446 w 10260"/>
                <a:gd name="connsiteY1" fmla="*/ 1478 h 10000"/>
                <a:gd name="connsiteX2" fmla="*/ 5983 w 10260"/>
                <a:gd name="connsiteY2" fmla="*/ 2059 h 10000"/>
                <a:gd name="connsiteX3" fmla="*/ 4706 w 10260"/>
                <a:gd name="connsiteY3" fmla="*/ 2221 h 10000"/>
                <a:gd name="connsiteX4" fmla="*/ 4086 w 10260"/>
                <a:gd name="connsiteY4" fmla="*/ 2988 h 10000"/>
                <a:gd name="connsiteX5" fmla="*/ 3181 w 10260"/>
                <a:gd name="connsiteY5" fmla="*/ 3217 h 10000"/>
                <a:gd name="connsiteX6" fmla="*/ 2116 w 10260"/>
                <a:gd name="connsiteY6" fmla="*/ 3893 h 10000"/>
                <a:gd name="connsiteX7" fmla="*/ 1214 w 10260"/>
                <a:gd name="connsiteY7" fmla="*/ 4525 h 10000"/>
                <a:gd name="connsiteX8" fmla="*/ 265 w 10260"/>
                <a:gd name="connsiteY8" fmla="*/ 4757 h 10000"/>
                <a:gd name="connsiteX9" fmla="*/ 0 w 10260"/>
                <a:gd name="connsiteY9" fmla="*/ 5567 h 10000"/>
                <a:gd name="connsiteX10" fmla="*/ 756 w 10260"/>
                <a:gd name="connsiteY10" fmla="*/ 5882 h 10000"/>
                <a:gd name="connsiteX11" fmla="*/ 562 w 10260"/>
                <a:gd name="connsiteY11" fmla="*/ 6218 h 10000"/>
                <a:gd name="connsiteX12" fmla="*/ 413 w 10260"/>
                <a:gd name="connsiteY12" fmla="*/ 6563 h 10000"/>
                <a:gd name="connsiteX13" fmla="*/ 314 w 10260"/>
                <a:gd name="connsiteY13" fmla="*/ 6920 h 10000"/>
                <a:gd name="connsiteX14" fmla="*/ 260 w 10260"/>
                <a:gd name="connsiteY14" fmla="*/ 7293 h 10000"/>
                <a:gd name="connsiteX15" fmla="*/ 260 w 10260"/>
                <a:gd name="connsiteY15" fmla="*/ 7680 h 10000"/>
                <a:gd name="connsiteX16" fmla="*/ 318 w 10260"/>
                <a:gd name="connsiteY16" fmla="*/ 8082 h 10000"/>
                <a:gd name="connsiteX17" fmla="*/ 442 w 10260"/>
                <a:gd name="connsiteY17" fmla="*/ 8501 h 10000"/>
                <a:gd name="connsiteX18" fmla="*/ 524 w 10260"/>
                <a:gd name="connsiteY18" fmla="*/ 8709 h 10000"/>
                <a:gd name="connsiteX19" fmla="*/ 545 w 10260"/>
                <a:gd name="connsiteY19" fmla="*/ 8738 h 10000"/>
                <a:gd name="connsiteX20" fmla="*/ 735 w 10260"/>
                <a:gd name="connsiteY20" fmla="*/ 9004 h 10000"/>
                <a:gd name="connsiteX21" fmla="*/ 1020 w 10260"/>
                <a:gd name="connsiteY21" fmla="*/ 9282 h 10000"/>
                <a:gd name="connsiteX22" fmla="*/ 1268 w 10260"/>
                <a:gd name="connsiteY22" fmla="*/ 9485 h 10000"/>
                <a:gd name="connsiteX23" fmla="*/ 1574 w 10260"/>
                <a:gd name="connsiteY23" fmla="*/ 9672 h 10000"/>
                <a:gd name="connsiteX24" fmla="*/ 1929 w 10260"/>
                <a:gd name="connsiteY24" fmla="*/ 9834 h 10000"/>
                <a:gd name="connsiteX25" fmla="*/ 2343 w 10260"/>
                <a:gd name="connsiteY25" fmla="*/ 9946 h 10000"/>
                <a:gd name="connsiteX26" fmla="*/ 2805 w 10260"/>
                <a:gd name="connsiteY26" fmla="*/ 10000 h 10000"/>
                <a:gd name="connsiteX27" fmla="*/ 3334 w 10260"/>
                <a:gd name="connsiteY27" fmla="*/ 9971 h 10000"/>
                <a:gd name="connsiteX28" fmla="*/ 3917 w 10260"/>
                <a:gd name="connsiteY28" fmla="*/ 9851 h 10000"/>
                <a:gd name="connsiteX29" fmla="*/ 4562 w 10260"/>
                <a:gd name="connsiteY29" fmla="*/ 9618 h 10000"/>
                <a:gd name="connsiteX30" fmla="*/ 5260 w 10260"/>
                <a:gd name="connsiteY30" fmla="*/ 9249 h 10000"/>
                <a:gd name="connsiteX31" fmla="*/ 6029 w 10260"/>
                <a:gd name="connsiteY31" fmla="*/ 8738 h 10000"/>
                <a:gd name="connsiteX32" fmla="*/ 6855 w 10260"/>
                <a:gd name="connsiteY32" fmla="*/ 8066 h 10000"/>
                <a:gd name="connsiteX33" fmla="*/ 7297 w 10260"/>
                <a:gd name="connsiteY33" fmla="*/ 7650 h 10000"/>
                <a:gd name="connsiteX34" fmla="*/ 7483 w 10260"/>
                <a:gd name="connsiteY34" fmla="*/ 7293 h 10000"/>
                <a:gd name="connsiteX35" fmla="*/ 8665 w 10260"/>
                <a:gd name="connsiteY35" fmla="*/ 5106 h 10000"/>
                <a:gd name="connsiteX36" fmla="*/ 9706 w 10260"/>
                <a:gd name="connsiteY36" fmla="*/ 3263 h 10000"/>
                <a:gd name="connsiteX37" fmla="*/ 10260 w 10260"/>
                <a:gd name="connsiteY37" fmla="*/ 2337 h 10000"/>
                <a:gd name="connsiteX38" fmla="*/ 10260 w 10260"/>
                <a:gd name="connsiteY38" fmla="*/ 2337 h 10000"/>
                <a:gd name="connsiteX39" fmla="*/ 8140 w 10260"/>
                <a:gd name="connsiteY39" fmla="*/ 0 h 10000"/>
                <a:gd name="connsiteX40" fmla="*/ 7545 w 10260"/>
                <a:gd name="connsiteY40" fmla="*/ 151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260" h="10000">
                  <a:moveTo>
                    <a:pt x="7545" y="1515"/>
                  </a:moveTo>
                  <a:cubicBezTo>
                    <a:pt x="7512" y="1503"/>
                    <a:pt x="7479" y="1490"/>
                    <a:pt x="7446" y="1478"/>
                  </a:cubicBezTo>
                  <a:lnTo>
                    <a:pt x="5983" y="2059"/>
                  </a:lnTo>
                  <a:lnTo>
                    <a:pt x="4706" y="2221"/>
                  </a:lnTo>
                  <a:lnTo>
                    <a:pt x="4086" y="2988"/>
                  </a:lnTo>
                  <a:lnTo>
                    <a:pt x="3181" y="3217"/>
                  </a:lnTo>
                  <a:lnTo>
                    <a:pt x="2116" y="3893"/>
                  </a:lnTo>
                  <a:lnTo>
                    <a:pt x="1214" y="4525"/>
                  </a:lnTo>
                  <a:lnTo>
                    <a:pt x="265" y="4757"/>
                  </a:lnTo>
                  <a:cubicBezTo>
                    <a:pt x="177" y="5027"/>
                    <a:pt x="88" y="5297"/>
                    <a:pt x="0" y="5567"/>
                  </a:cubicBezTo>
                  <a:lnTo>
                    <a:pt x="756" y="5882"/>
                  </a:lnTo>
                  <a:lnTo>
                    <a:pt x="562" y="6218"/>
                  </a:lnTo>
                  <a:cubicBezTo>
                    <a:pt x="512" y="6333"/>
                    <a:pt x="463" y="6448"/>
                    <a:pt x="413" y="6563"/>
                  </a:cubicBezTo>
                  <a:lnTo>
                    <a:pt x="314" y="6920"/>
                  </a:lnTo>
                  <a:cubicBezTo>
                    <a:pt x="296" y="7044"/>
                    <a:pt x="278" y="7169"/>
                    <a:pt x="260" y="7293"/>
                  </a:cubicBezTo>
                  <a:lnTo>
                    <a:pt x="260" y="7680"/>
                  </a:lnTo>
                  <a:cubicBezTo>
                    <a:pt x="279" y="7814"/>
                    <a:pt x="299" y="7948"/>
                    <a:pt x="318" y="8082"/>
                  </a:cubicBezTo>
                  <a:cubicBezTo>
                    <a:pt x="359" y="8222"/>
                    <a:pt x="401" y="8361"/>
                    <a:pt x="442" y="8501"/>
                  </a:cubicBezTo>
                  <a:cubicBezTo>
                    <a:pt x="469" y="8570"/>
                    <a:pt x="497" y="8640"/>
                    <a:pt x="524" y="8709"/>
                  </a:cubicBezTo>
                  <a:cubicBezTo>
                    <a:pt x="531" y="8719"/>
                    <a:pt x="538" y="8728"/>
                    <a:pt x="545" y="8738"/>
                  </a:cubicBezTo>
                  <a:cubicBezTo>
                    <a:pt x="608" y="8827"/>
                    <a:pt x="672" y="8915"/>
                    <a:pt x="735" y="9004"/>
                  </a:cubicBezTo>
                  <a:lnTo>
                    <a:pt x="1020" y="9282"/>
                  </a:lnTo>
                  <a:lnTo>
                    <a:pt x="1268" y="9485"/>
                  </a:lnTo>
                  <a:lnTo>
                    <a:pt x="1574" y="9672"/>
                  </a:lnTo>
                  <a:lnTo>
                    <a:pt x="1929" y="9834"/>
                  </a:lnTo>
                  <a:lnTo>
                    <a:pt x="2343" y="9946"/>
                  </a:lnTo>
                  <a:lnTo>
                    <a:pt x="2805" y="10000"/>
                  </a:lnTo>
                  <a:lnTo>
                    <a:pt x="3334" y="9971"/>
                  </a:lnTo>
                  <a:lnTo>
                    <a:pt x="3917" y="9851"/>
                  </a:lnTo>
                  <a:lnTo>
                    <a:pt x="4562" y="9618"/>
                  </a:lnTo>
                  <a:lnTo>
                    <a:pt x="5260" y="9249"/>
                  </a:lnTo>
                  <a:lnTo>
                    <a:pt x="6029" y="8738"/>
                  </a:lnTo>
                  <a:lnTo>
                    <a:pt x="6855" y="8066"/>
                  </a:lnTo>
                  <a:lnTo>
                    <a:pt x="7297" y="7650"/>
                  </a:lnTo>
                  <a:lnTo>
                    <a:pt x="7483" y="7293"/>
                  </a:lnTo>
                  <a:lnTo>
                    <a:pt x="8665" y="5106"/>
                  </a:lnTo>
                  <a:lnTo>
                    <a:pt x="9706" y="3263"/>
                  </a:lnTo>
                  <a:lnTo>
                    <a:pt x="10260" y="2337"/>
                  </a:lnTo>
                  <a:lnTo>
                    <a:pt x="10260" y="2337"/>
                  </a:lnTo>
                  <a:lnTo>
                    <a:pt x="8140" y="0"/>
                  </a:lnTo>
                  <a:lnTo>
                    <a:pt x="7545" y="1515"/>
                  </a:lnTo>
                  <a:close/>
                </a:path>
              </a:pathLst>
            </a:custGeom>
            <a:solidFill>
              <a:srgbClr val="FE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6997700" y="3322638"/>
              <a:ext cx="1035050" cy="1414463"/>
            </a:xfrm>
            <a:custGeom>
              <a:avLst/>
              <a:gdLst>
                <a:gd name="T0" fmla="*/ 1178 w 1954"/>
                <a:gd name="T1" fmla="*/ 0 h 2674"/>
                <a:gd name="T2" fmla="*/ 1198 w 1954"/>
                <a:gd name="T3" fmla="*/ 7 h 2674"/>
                <a:gd name="T4" fmla="*/ 1329 w 1954"/>
                <a:gd name="T5" fmla="*/ 72 h 2674"/>
                <a:gd name="T6" fmla="*/ 1448 w 1954"/>
                <a:gd name="T7" fmla="*/ 147 h 2674"/>
                <a:gd name="T8" fmla="*/ 1580 w 1954"/>
                <a:gd name="T9" fmla="*/ 249 h 2674"/>
                <a:gd name="T10" fmla="*/ 1679 w 1954"/>
                <a:gd name="T11" fmla="*/ 348 h 2674"/>
                <a:gd name="T12" fmla="*/ 1742 w 1954"/>
                <a:gd name="T13" fmla="*/ 423 h 2674"/>
                <a:gd name="T14" fmla="*/ 1800 w 1954"/>
                <a:gd name="T15" fmla="*/ 507 h 2674"/>
                <a:gd name="T16" fmla="*/ 1853 w 1954"/>
                <a:gd name="T17" fmla="*/ 599 h 2674"/>
                <a:gd name="T18" fmla="*/ 1898 w 1954"/>
                <a:gd name="T19" fmla="*/ 701 h 2674"/>
                <a:gd name="T20" fmla="*/ 1932 w 1954"/>
                <a:gd name="T21" fmla="*/ 811 h 2674"/>
                <a:gd name="T22" fmla="*/ 1945 w 1954"/>
                <a:gd name="T23" fmla="*/ 871 h 2674"/>
                <a:gd name="T24" fmla="*/ 1954 w 1954"/>
                <a:gd name="T25" fmla="*/ 919 h 2674"/>
                <a:gd name="T26" fmla="*/ 1954 w 1954"/>
                <a:gd name="T27" fmla="*/ 1014 h 2674"/>
                <a:gd name="T28" fmla="*/ 1938 w 1954"/>
                <a:gd name="T29" fmla="*/ 1104 h 2674"/>
                <a:gd name="T30" fmla="*/ 1905 w 1954"/>
                <a:gd name="T31" fmla="*/ 1188 h 2674"/>
                <a:gd name="T32" fmla="*/ 1856 w 1954"/>
                <a:gd name="T33" fmla="*/ 1261 h 2674"/>
                <a:gd name="T34" fmla="*/ 1794 w 1954"/>
                <a:gd name="T35" fmla="*/ 1325 h 2674"/>
                <a:gd name="T36" fmla="*/ 1721 w 1954"/>
                <a:gd name="T37" fmla="*/ 1372 h 2674"/>
                <a:gd name="T38" fmla="*/ 1634 w 1954"/>
                <a:gd name="T39" fmla="*/ 1401 h 2674"/>
                <a:gd name="T40" fmla="*/ 1587 w 1954"/>
                <a:gd name="T41" fmla="*/ 1408 h 2674"/>
                <a:gd name="T42" fmla="*/ 1408 w 1954"/>
                <a:gd name="T43" fmla="*/ 1408 h 2674"/>
                <a:gd name="T44" fmla="*/ 1415 w 1954"/>
                <a:gd name="T45" fmla="*/ 1430 h 2674"/>
                <a:gd name="T46" fmla="*/ 1450 w 1954"/>
                <a:gd name="T47" fmla="*/ 1568 h 2674"/>
                <a:gd name="T48" fmla="*/ 1466 w 1954"/>
                <a:gd name="T49" fmla="*/ 1691 h 2674"/>
                <a:gd name="T50" fmla="*/ 1464 w 1954"/>
                <a:gd name="T51" fmla="*/ 1790 h 2674"/>
                <a:gd name="T52" fmla="*/ 1454 w 1954"/>
                <a:gd name="T53" fmla="*/ 1855 h 2674"/>
                <a:gd name="T54" fmla="*/ 1436 w 1954"/>
                <a:gd name="T55" fmla="*/ 1918 h 2674"/>
                <a:gd name="T56" fmla="*/ 1407 w 1954"/>
                <a:gd name="T57" fmla="*/ 1976 h 2674"/>
                <a:gd name="T58" fmla="*/ 1365 w 1954"/>
                <a:gd name="T59" fmla="*/ 2028 h 2674"/>
                <a:gd name="T60" fmla="*/ 1310 w 1954"/>
                <a:gd name="T61" fmla="*/ 2069 h 2674"/>
                <a:gd name="T62" fmla="*/ 1240 w 1954"/>
                <a:gd name="T63" fmla="*/ 2103 h 2674"/>
                <a:gd name="T64" fmla="*/ 1152 w 1954"/>
                <a:gd name="T65" fmla="*/ 2121 h 2674"/>
                <a:gd name="T66" fmla="*/ 1101 w 1954"/>
                <a:gd name="T67" fmla="*/ 2126 h 2674"/>
                <a:gd name="T68" fmla="*/ 1091 w 1954"/>
                <a:gd name="T69" fmla="*/ 2157 h 2674"/>
                <a:gd name="T70" fmla="*/ 1012 w 1954"/>
                <a:gd name="T71" fmla="*/ 2343 h 2674"/>
                <a:gd name="T72" fmla="*/ 949 w 1954"/>
                <a:gd name="T73" fmla="*/ 2454 h 2674"/>
                <a:gd name="T74" fmla="*/ 898 w 1954"/>
                <a:gd name="T75" fmla="*/ 2526 h 2674"/>
                <a:gd name="T76" fmla="*/ 871 w 1954"/>
                <a:gd name="T77" fmla="*/ 2561 h 2674"/>
                <a:gd name="T78" fmla="*/ 841 w 1954"/>
                <a:gd name="T79" fmla="*/ 2588 h 2674"/>
                <a:gd name="T80" fmla="*/ 775 w 1954"/>
                <a:gd name="T81" fmla="*/ 2631 h 2674"/>
                <a:gd name="T82" fmla="*/ 703 w 1954"/>
                <a:gd name="T83" fmla="*/ 2660 h 2674"/>
                <a:gd name="T84" fmla="*/ 628 w 1954"/>
                <a:gd name="T85" fmla="*/ 2674 h 2674"/>
                <a:gd name="T86" fmla="*/ 550 w 1954"/>
                <a:gd name="T87" fmla="*/ 2674 h 2674"/>
                <a:gd name="T88" fmla="*/ 475 w 1954"/>
                <a:gd name="T89" fmla="*/ 2660 h 2674"/>
                <a:gd name="T90" fmla="*/ 403 w 1954"/>
                <a:gd name="T91" fmla="*/ 2631 h 2674"/>
                <a:gd name="T92" fmla="*/ 337 w 1954"/>
                <a:gd name="T93" fmla="*/ 2588 h 2674"/>
                <a:gd name="T94" fmla="*/ 307 w 1954"/>
                <a:gd name="T95" fmla="*/ 2561 h 2674"/>
                <a:gd name="T96" fmla="*/ 268 w 1954"/>
                <a:gd name="T97" fmla="*/ 2520 h 2674"/>
                <a:gd name="T98" fmla="*/ 186 w 1954"/>
                <a:gd name="T99" fmla="*/ 2412 h 2674"/>
                <a:gd name="T100" fmla="*/ 104 w 1954"/>
                <a:gd name="T101" fmla="*/ 2274 h 2674"/>
                <a:gd name="T102" fmla="*/ 30 w 1954"/>
                <a:gd name="T103" fmla="*/ 2100 h 2674"/>
                <a:gd name="T104" fmla="*/ 0 w 1954"/>
                <a:gd name="T105" fmla="*/ 1997 h 2674"/>
                <a:gd name="T106" fmla="*/ 256 w 1954"/>
                <a:gd name="T107" fmla="*/ 538 h 2674"/>
                <a:gd name="T108" fmla="*/ 1178 w 1954"/>
                <a:gd name="T109" fmla="*/ 0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54" h="2674">
                  <a:moveTo>
                    <a:pt x="1178" y="0"/>
                  </a:moveTo>
                  <a:lnTo>
                    <a:pt x="1198" y="7"/>
                  </a:lnTo>
                  <a:lnTo>
                    <a:pt x="1329" y="72"/>
                  </a:lnTo>
                  <a:lnTo>
                    <a:pt x="1448" y="147"/>
                  </a:lnTo>
                  <a:lnTo>
                    <a:pt x="1580" y="249"/>
                  </a:lnTo>
                  <a:lnTo>
                    <a:pt x="1679" y="348"/>
                  </a:lnTo>
                  <a:lnTo>
                    <a:pt x="1742" y="423"/>
                  </a:lnTo>
                  <a:lnTo>
                    <a:pt x="1800" y="507"/>
                  </a:lnTo>
                  <a:lnTo>
                    <a:pt x="1853" y="599"/>
                  </a:lnTo>
                  <a:lnTo>
                    <a:pt x="1898" y="701"/>
                  </a:lnTo>
                  <a:lnTo>
                    <a:pt x="1932" y="811"/>
                  </a:lnTo>
                  <a:lnTo>
                    <a:pt x="1945" y="871"/>
                  </a:lnTo>
                  <a:lnTo>
                    <a:pt x="1954" y="919"/>
                  </a:lnTo>
                  <a:lnTo>
                    <a:pt x="1954" y="1014"/>
                  </a:lnTo>
                  <a:lnTo>
                    <a:pt x="1938" y="1104"/>
                  </a:lnTo>
                  <a:lnTo>
                    <a:pt x="1905" y="1188"/>
                  </a:lnTo>
                  <a:lnTo>
                    <a:pt x="1856" y="1261"/>
                  </a:lnTo>
                  <a:lnTo>
                    <a:pt x="1794" y="1325"/>
                  </a:lnTo>
                  <a:lnTo>
                    <a:pt x="1721" y="1372"/>
                  </a:lnTo>
                  <a:lnTo>
                    <a:pt x="1634" y="1401"/>
                  </a:lnTo>
                  <a:lnTo>
                    <a:pt x="1587" y="1408"/>
                  </a:lnTo>
                  <a:lnTo>
                    <a:pt x="1408" y="1408"/>
                  </a:lnTo>
                  <a:lnTo>
                    <a:pt x="1415" y="1430"/>
                  </a:lnTo>
                  <a:lnTo>
                    <a:pt x="1450" y="1568"/>
                  </a:lnTo>
                  <a:lnTo>
                    <a:pt x="1466" y="1691"/>
                  </a:lnTo>
                  <a:lnTo>
                    <a:pt x="1464" y="1790"/>
                  </a:lnTo>
                  <a:lnTo>
                    <a:pt x="1454" y="1855"/>
                  </a:lnTo>
                  <a:lnTo>
                    <a:pt x="1436" y="1918"/>
                  </a:lnTo>
                  <a:lnTo>
                    <a:pt x="1407" y="1976"/>
                  </a:lnTo>
                  <a:lnTo>
                    <a:pt x="1365" y="2028"/>
                  </a:lnTo>
                  <a:lnTo>
                    <a:pt x="1310" y="2069"/>
                  </a:lnTo>
                  <a:lnTo>
                    <a:pt x="1240" y="2103"/>
                  </a:lnTo>
                  <a:lnTo>
                    <a:pt x="1152" y="2121"/>
                  </a:lnTo>
                  <a:lnTo>
                    <a:pt x="1101" y="2126"/>
                  </a:lnTo>
                  <a:lnTo>
                    <a:pt x="1091" y="2157"/>
                  </a:lnTo>
                  <a:lnTo>
                    <a:pt x="1012" y="2343"/>
                  </a:lnTo>
                  <a:lnTo>
                    <a:pt x="949" y="2454"/>
                  </a:lnTo>
                  <a:lnTo>
                    <a:pt x="898" y="2526"/>
                  </a:lnTo>
                  <a:lnTo>
                    <a:pt x="871" y="2561"/>
                  </a:lnTo>
                  <a:lnTo>
                    <a:pt x="841" y="2588"/>
                  </a:lnTo>
                  <a:lnTo>
                    <a:pt x="775" y="2631"/>
                  </a:lnTo>
                  <a:lnTo>
                    <a:pt x="703" y="2660"/>
                  </a:lnTo>
                  <a:lnTo>
                    <a:pt x="628" y="2674"/>
                  </a:lnTo>
                  <a:lnTo>
                    <a:pt x="550" y="2674"/>
                  </a:lnTo>
                  <a:lnTo>
                    <a:pt x="475" y="2660"/>
                  </a:lnTo>
                  <a:lnTo>
                    <a:pt x="403" y="2631"/>
                  </a:lnTo>
                  <a:lnTo>
                    <a:pt x="337" y="2588"/>
                  </a:lnTo>
                  <a:lnTo>
                    <a:pt x="307" y="2561"/>
                  </a:lnTo>
                  <a:lnTo>
                    <a:pt x="268" y="2520"/>
                  </a:lnTo>
                  <a:lnTo>
                    <a:pt x="186" y="2412"/>
                  </a:lnTo>
                  <a:lnTo>
                    <a:pt x="104" y="2274"/>
                  </a:lnTo>
                  <a:lnTo>
                    <a:pt x="30" y="2100"/>
                  </a:lnTo>
                  <a:lnTo>
                    <a:pt x="0" y="1997"/>
                  </a:lnTo>
                  <a:lnTo>
                    <a:pt x="256" y="53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E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14"/>
            <p:cNvSpPr>
              <a:spLocks/>
            </p:cNvSpPr>
            <p:nvPr/>
          </p:nvSpPr>
          <p:spPr bwMode="auto">
            <a:xfrm>
              <a:off x="7092950" y="4054475"/>
              <a:ext cx="474663" cy="450850"/>
            </a:xfrm>
            <a:custGeom>
              <a:avLst/>
              <a:gdLst>
                <a:gd name="T0" fmla="*/ 0 w 896"/>
                <a:gd name="T1" fmla="*/ 257 h 854"/>
                <a:gd name="T2" fmla="*/ 47 w 896"/>
                <a:gd name="T3" fmla="*/ 314 h 854"/>
                <a:gd name="T4" fmla="*/ 311 w 896"/>
                <a:gd name="T5" fmla="*/ 598 h 854"/>
                <a:gd name="T6" fmla="*/ 458 w 896"/>
                <a:gd name="T7" fmla="*/ 731 h 854"/>
                <a:gd name="T8" fmla="*/ 549 w 896"/>
                <a:gd name="T9" fmla="*/ 798 h 854"/>
                <a:gd name="T10" fmla="*/ 587 w 896"/>
                <a:gd name="T11" fmla="*/ 820 h 854"/>
                <a:gd name="T12" fmla="*/ 636 w 896"/>
                <a:gd name="T13" fmla="*/ 837 h 854"/>
                <a:gd name="T14" fmla="*/ 736 w 896"/>
                <a:gd name="T15" fmla="*/ 854 h 854"/>
                <a:gd name="T16" fmla="*/ 802 w 896"/>
                <a:gd name="T17" fmla="*/ 849 h 854"/>
                <a:gd name="T18" fmla="*/ 839 w 896"/>
                <a:gd name="T19" fmla="*/ 837 h 854"/>
                <a:gd name="T20" fmla="*/ 868 w 896"/>
                <a:gd name="T21" fmla="*/ 816 h 854"/>
                <a:gd name="T22" fmla="*/ 890 w 896"/>
                <a:gd name="T23" fmla="*/ 787 h 854"/>
                <a:gd name="T24" fmla="*/ 896 w 896"/>
                <a:gd name="T25" fmla="*/ 770 h 854"/>
                <a:gd name="T26" fmla="*/ 881 w 896"/>
                <a:gd name="T27" fmla="*/ 765 h 854"/>
                <a:gd name="T28" fmla="*/ 780 w 896"/>
                <a:gd name="T29" fmla="*/ 726 h 854"/>
                <a:gd name="T30" fmla="*/ 685 w 896"/>
                <a:gd name="T31" fmla="*/ 673 h 854"/>
                <a:gd name="T32" fmla="*/ 572 w 896"/>
                <a:gd name="T33" fmla="*/ 591 h 854"/>
                <a:gd name="T34" fmla="*/ 451 w 896"/>
                <a:gd name="T35" fmla="*/ 476 h 854"/>
                <a:gd name="T36" fmla="*/ 357 w 896"/>
                <a:gd name="T37" fmla="*/ 362 h 854"/>
                <a:gd name="T38" fmla="*/ 295 w 896"/>
                <a:gd name="T39" fmla="*/ 274 h 854"/>
                <a:gd name="T40" fmla="*/ 236 w 896"/>
                <a:gd name="T41" fmla="*/ 173 h 854"/>
                <a:gd name="T42" fmla="*/ 180 w 896"/>
                <a:gd name="T43" fmla="*/ 62 h 854"/>
                <a:gd name="T44" fmla="*/ 153 w 896"/>
                <a:gd name="T45" fmla="*/ 0 h 854"/>
                <a:gd name="T46" fmla="*/ 0 w 896"/>
                <a:gd name="T47" fmla="*/ 257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6" h="854">
                  <a:moveTo>
                    <a:pt x="0" y="257"/>
                  </a:moveTo>
                  <a:lnTo>
                    <a:pt x="47" y="314"/>
                  </a:lnTo>
                  <a:lnTo>
                    <a:pt x="311" y="598"/>
                  </a:lnTo>
                  <a:lnTo>
                    <a:pt x="458" y="731"/>
                  </a:lnTo>
                  <a:lnTo>
                    <a:pt x="549" y="798"/>
                  </a:lnTo>
                  <a:lnTo>
                    <a:pt x="587" y="820"/>
                  </a:lnTo>
                  <a:lnTo>
                    <a:pt x="636" y="837"/>
                  </a:lnTo>
                  <a:lnTo>
                    <a:pt x="736" y="854"/>
                  </a:lnTo>
                  <a:lnTo>
                    <a:pt x="802" y="849"/>
                  </a:lnTo>
                  <a:lnTo>
                    <a:pt x="839" y="837"/>
                  </a:lnTo>
                  <a:lnTo>
                    <a:pt x="868" y="816"/>
                  </a:lnTo>
                  <a:lnTo>
                    <a:pt x="890" y="787"/>
                  </a:lnTo>
                  <a:lnTo>
                    <a:pt x="896" y="770"/>
                  </a:lnTo>
                  <a:lnTo>
                    <a:pt x="881" y="765"/>
                  </a:lnTo>
                  <a:lnTo>
                    <a:pt x="780" y="726"/>
                  </a:lnTo>
                  <a:lnTo>
                    <a:pt x="685" y="673"/>
                  </a:lnTo>
                  <a:lnTo>
                    <a:pt x="572" y="591"/>
                  </a:lnTo>
                  <a:lnTo>
                    <a:pt x="451" y="476"/>
                  </a:lnTo>
                  <a:lnTo>
                    <a:pt x="357" y="362"/>
                  </a:lnTo>
                  <a:lnTo>
                    <a:pt x="295" y="274"/>
                  </a:lnTo>
                  <a:lnTo>
                    <a:pt x="236" y="173"/>
                  </a:lnTo>
                  <a:lnTo>
                    <a:pt x="180" y="62"/>
                  </a:lnTo>
                  <a:lnTo>
                    <a:pt x="153" y="0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EDC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7259638" y="3713163"/>
              <a:ext cx="484188" cy="411163"/>
            </a:xfrm>
            <a:custGeom>
              <a:avLst/>
              <a:gdLst>
                <a:gd name="T0" fmla="*/ 273 w 914"/>
                <a:gd name="T1" fmla="*/ 32 h 779"/>
                <a:gd name="T2" fmla="*/ 278 w 914"/>
                <a:gd name="T3" fmla="*/ 49 h 779"/>
                <a:gd name="T4" fmla="*/ 314 w 914"/>
                <a:gd name="T5" fmla="*/ 163 h 779"/>
                <a:gd name="T6" fmla="*/ 360 w 914"/>
                <a:gd name="T7" fmla="*/ 267 h 779"/>
                <a:gd name="T8" fmla="*/ 429 w 914"/>
                <a:gd name="T9" fmla="*/ 379 h 779"/>
                <a:gd name="T10" fmla="*/ 499 w 914"/>
                <a:gd name="T11" fmla="*/ 463 h 779"/>
                <a:gd name="T12" fmla="*/ 556 w 914"/>
                <a:gd name="T13" fmla="*/ 514 h 779"/>
                <a:gd name="T14" fmla="*/ 620 w 914"/>
                <a:gd name="T15" fmla="*/ 562 h 779"/>
                <a:gd name="T16" fmla="*/ 692 w 914"/>
                <a:gd name="T17" fmla="*/ 604 h 779"/>
                <a:gd name="T18" fmla="*/ 773 w 914"/>
                <a:gd name="T19" fmla="*/ 638 h 779"/>
                <a:gd name="T20" fmla="*/ 864 w 914"/>
                <a:gd name="T21" fmla="*/ 663 h 779"/>
                <a:gd name="T22" fmla="*/ 914 w 914"/>
                <a:gd name="T23" fmla="*/ 671 h 779"/>
                <a:gd name="T24" fmla="*/ 911 w 914"/>
                <a:gd name="T25" fmla="*/ 677 h 779"/>
                <a:gd name="T26" fmla="*/ 868 w 914"/>
                <a:gd name="T27" fmla="*/ 722 h 779"/>
                <a:gd name="T28" fmla="*/ 803 w 914"/>
                <a:gd name="T29" fmla="*/ 759 h 779"/>
                <a:gd name="T30" fmla="*/ 744 w 914"/>
                <a:gd name="T31" fmla="*/ 776 h 779"/>
                <a:gd name="T32" fmla="*/ 671 w 914"/>
                <a:gd name="T33" fmla="*/ 779 h 779"/>
                <a:gd name="T34" fmla="*/ 582 w 914"/>
                <a:gd name="T35" fmla="*/ 765 h 779"/>
                <a:gd name="T36" fmla="*/ 530 w 914"/>
                <a:gd name="T37" fmla="*/ 748 h 779"/>
                <a:gd name="T38" fmla="*/ 482 w 914"/>
                <a:gd name="T39" fmla="*/ 728 h 779"/>
                <a:gd name="T40" fmla="*/ 396 w 914"/>
                <a:gd name="T41" fmla="*/ 679 h 779"/>
                <a:gd name="T42" fmla="*/ 314 w 914"/>
                <a:gd name="T43" fmla="*/ 617 h 779"/>
                <a:gd name="T44" fmla="*/ 236 w 914"/>
                <a:gd name="T45" fmla="*/ 539 h 779"/>
                <a:gd name="T46" fmla="*/ 197 w 914"/>
                <a:gd name="T47" fmla="*/ 493 h 779"/>
                <a:gd name="T48" fmla="*/ 155 w 914"/>
                <a:gd name="T49" fmla="*/ 428 h 779"/>
                <a:gd name="T50" fmla="*/ 60 w 914"/>
                <a:gd name="T51" fmla="*/ 255 h 779"/>
                <a:gd name="T52" fmla="*/ 19 w 914"/>
                <a:gd name="T53" fmla="*/ 159 h 779"/>
                <a:gd name="T54" fmla="*/ 10 w 914"/>
                <a:gd name="T55" fmla="*/ 136 h 779"/>
                <a:gd name="T56" fmla="*/ 0 w 914"/>
                <a:gd name="T57" fmla="*/ 97 h 779"/>
                <a:gd name="T58" fmla="*/ 0 w 914"/>
                <a:gd name="T59" fmla="*/ 65 h 779"/>
                <a:gd name="T60" fmla="*/ 8 w 914"/>
                <a:gd name="T61" fmla="*/ 41 h 779"/>
                <a:gd name="T62" fmla="*/ 32 w 914"/>
                <a:gd name="T63" fmla="*/ 15 h 779"/>
                <a:gd name="T64" fmla="*/ 79 w 914"/>
                <a:gd name="T65" fmla="*/ 0 h 779"/>
                <a:gd name="T66" fmla="*/ 167 w 914"/>
                <a:gd name="T67" fmla="*/ 3 h 779"/>
                <a:gd name="T68" fmla="*/ 263 w 914"/>
                <a:gd name="T69" fmla="*/ 28 h 779"/>
                <a:gd name="T70" fmla="*/ 273 w 914"/>
                <a:gd name="T71" fmla="*/ 32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4" h="779">
                  <a:moveTo>
                    <a:pt x="273" y="32"/>
                  </a:moveTo>
                  <a:lnTo>
                    <a:pt x="278" y="49"/>
                  </a:lnTo>
                  <a:lnTo>
                    <a:pt x="314" y="163"/>
                  </a:lnTo>
                  <a:lnTo>
                    <a:pt x="360" y="267"/>
                  </a:lnTo>
                  <a:lnTo>
                    <a:pt x="429" y="379"/>
                  </a:lnTo>
                  <a:lnTo>
                    <a:pt x="499" y="463"/>
                  </a:lnTo>
                  <a:lnTo>
                    <a:pt x="556" y="514"/>
                  </a:lnTo>
                  <a:lnTo>
                    <a:pt x="620" y="562"/>
                  </a:lnTo>
                  <a:lnTo>
                    <a:pt x="692" y="604"/>
                  </a:lnTo>
                  <a:lnTo>
                    <a:pt x="773" y="638"/>
                  </a:lnTo>
                  <a:lnTo>
                    <a:pt x="864" y="663"/>
                  </a:lnTo>
                  <a:lnTo>
                    <a:pt x="914" y="671"/>
                  </a:lnTo>
                  <a:lnTo>
                    <a:pt x="911" y="677"/>
                  </a:lnTo>
                  <a:lnTo>
                    <a:pt x="868" y="722"/>
                  </a:lnTo>
                  <a:lnTo>
                    <a:pt x="803" y="759"/>
                  </a:lnTo>
                  <a:lnTo>
                    <a:pt x="744" y="776"/>
                  </a:lnTo>
                  <a:lnTo>
                    <a:pt x="671" y="779"/>
                  </a:lnTo>
                  <a:lnTo>
                    <a:pt x="582" y="765"/>
                  </a:lnTo>
                  <a:lnTo>
                    <a:pt x="530" y="748"/>
                  </a:lnTo>
                  <a:lnTo>
                    <a:pt x="482" y="728"/>
                  </a:lnTo>
                  <a:lnTo>
                    <a:pt x="396" y="679"/>
                  </a:lnTo>
                  <a:lnTo>
                    <a:pt x="314" y="617"/>
                  </a:lnTo>
                  <a:lnTo>
                    <a:pt x="236" y="539"/>
                  </a:lnTo>
                  <a:lnTo>
                    <a:pt x="197" y="493"/>
                  </a:lnTo>
                  <a:lnTo>
                    <a:pt x="155" y="428"/>
                  </a:lnTo>
                  <a:lnTo>
                    <a:pt x="60" y="255"/>
                  </a:lnTo>
                  <a:lnTo>
                    <a:pt x="19" y="159"/>
                  </a:lnTo>
                  <a:lnTo>
                    <a:pt x="10" y="136"/>
                  </a:lnTo>
                  <a:lnTo>
                    <a:pt x="0" y="97"/>
                  </a:lnTo>
                  <a:lnTo>
                    <a:pt x="0" y="65"/>
                  </a:lnTo>
                  <a:lnTo>
                    <a:pt x="8" y="41"/>
                  </a:lnTo>
                  <a:lnTo>
                    <a:pt x="32" y="15"/>
                  </a:lnTo>
                  <a:lnTo>
                    <a:pt x="79" y="0"/>
                  </a:lnTo>
                  <a:lnTo>
                    <a:pt x="167" y="3"/>
                  </a:lnTo>
                  <a:lnTo>
                    <a:pt x="263" y="28"/>
                  </a:lnTo>
                  <a:lnTo>
                    <a:pt x="273" y="32"/>
                  </a:lnTo>
                  <a:close/>
                </a:path>
              </a:pathLst>
            </a:custGeom>
            <a:solidFill>
              <a:srgbClr val="EDC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" name="모서리가 둥근 직사각형 33"/>
          <p:cNvSpPr/>
          <p:nvPr/>
        </p:nvSpPr>
        <p:spPr>
          <a:xfrm rot="2936407">
            <a:off x="4397889" y="3945435"/>
            <a:ext cx="1539315" cy="2215037"/>
          </a:xfrm>
          <a:prstGeom prst="roundRect">
            <a:avLst>
              <a:gd name="adj" fmla="val 6168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 rot="1436247">
            <a:off x="4036336" y="3173580"/>
            <a:ext cx="1539315" cy="2215037"/>
          </a:xfrm>
          <a:prstGeom prst="roundRect">
            <a:avLst>
              <a:gd name="adj" fmla="val 6168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>
            <a:off x="1865894" y="6765553"/>
            <a:ext cx="1439320" cy="85854"/>
          </a:xfrm>
          <a:custGeom>
            <a:avLst/>
            <a:gdLst>
              <a:gd name="T0" fmla="*/ 4275 w 4275"/>
              <a:gd name="T1" fmla="*/ 0 h 255"/>
              <a:gd name="T2" fmla="*/ 4199 w 4275"/>
              <a:gd name="T3" fmla="*/ 127 h 255"/>
              <a:gd name="T4" fmla="*/ 4121 w 4275"/>
              <a:gd name="T5" fmla="*/ 255 h 255"/>
              <a:gd name="T6" fmla="*/ 0 w 4275"/>
              <a:gd name="T7" fmla="*/ 255 h 255"/>
              <a:gd name="T8" fmla="*/ 0 w 4275"/>
              <a:gd name="T9" fmla="*/ 0 h 255"/>
              <a:gd name="T10" fmla="*/ 4275 w 4275"/>
              <a:gd name="T11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75" h="255">
                <a:moveTo>
                  <a:pt x="4275" y="0"/>
                </a:moveTo>
                <a:lnTo>
                  <a:pt x="4199" y="127"/>
                </a:lnTo>
                <a:lnTo>
                  <a:pt x="4121" y="255"/>
                </a:lnTo>
                <a:lnTo>
                  <a:pt x="0" y="255"/>
                </a:lnTo>
                <a:lnTo>
                  <a:pt x="0" y="0"/>
                </a:lnTo>
                <a:lnTo>
                  <a:pt x="4275" y="0"/>
                </a:lnTo>
                <a:close/>
              </a:path>
            </a:pathLst>
          </a:custGeom>
          <a:solidFill>
            <a:srgbClr val="FFE1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 rot="184874">
            <a:off x="3205855" y="2703013"/>
            <a:ext cx="1539315" cy="2215037"/>
          </a:xfrm>
          <a:prstGeom prst="roundRect">
            <a:avLst>
              <a:gd name="adj" fmla="val 6168"/>
            </a:avLst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865894" y="4489912"/>
            <a:ext cx="2325133" cy="2353414"/>
            <a:chOff x="4248150" y="2225675"/>
            <a:chExt cx="3654425" cy="3698875"/>
          </a:xfrm>
        </p:grpSpPr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4248150" y="2225675"/>
              <a:ext cx="3654425" cy="3698875"/>
            </a:xfrm>
            <a:custGeom>
              <a:avLst/>
              <a:gdLst>
                <a:gd name="T0" fmla="*/ 6781 w 6906"/>
                <a:gd name="T1" fmla="*/ 1472 h 6991"/>
                <a:gd name="T2" fmla="*/ 6208 w 6906"/>
                <a:gd name="T3" fmla="*/ 2523 h 6991"/>
                <a:gd name="T4" fmla="*/ 5964 w 6906"/>
                <a:gd name="T5" fmla="*/ 2893 h 6991"/>
                <a:gd name="T6" fmla="*/ 5779 w 6906"/>
                <a:gd name="T7" fmla="*/ 3115 h 6991"/>
                <a:gd name="T8" fmla="*/ 5455 w 6906"/>
                <a:gd name="T9" fmla="*/ 3577 h 6991"/>
                <a:gd name="T10" fmla="*/ 5145 w 6906"/>
                <a:gd name="T11" fmla="*/ 4149 h 6991"/>
                <a:gd name="T12" fmla="*/ 4987 w 6906"/>
                <a:gd name="T13" fmla="*/ 4531 h 6991"/>
                <a:gd name="T14" fmla="*/ 4890 w 6906"/>
                <a:gd name="T15" fmla="*/ 4839 h 6991"/>
                <a:gd name="T16" fmla="*/ 4851 w 6906"/>
                <a:gd name="T17" fmla="*/ 5101 h 6991"/>
                <a:gd name="T18" fmla="*/ 4739 w 6906"/>
                <a:gd name="T19" fmla="*/ 5601 h 6991"/>
                <a:gd name="T20" fmla="*/ 4523 w 6906"/>
                <a:gd name="T21" fmla="*/ 6236 h 6991"/>
                <a:gd name="T22" fmla="*/ 4323 w 6906"/>
                <a:gd name="T23" fmla="*/ 6652 h 6991"/>
                <a:gd name="T24" fmla="*/ 4199 w 6906"/>
                <a:gd name="T25" fmla="*/ 6863 h 6991"/>
                <a:gd name="T26" fmla="*/ 0 w 6906"/>
                <a:gd name="T27" fmla="*/ 6991 h 6991"/>
                <a:gd name="T28" fmla="*/ 2 w 6906"/>
                <a:gd name="T29" fmla="*/ 6533 h 6991"/>
                <a:gd name="T30" fmla="*/ 54 w 6906"/>
                <a:gd name="T31" fmla="*/ 5732 h 6991"/>
                <a:gd name="T32" fmla="*/ 129 w 6906"/>
                <a:gd name="T33" fmla="*/ 5147 h 6991"/>
                <a:gd name="T34" fmla="*/ 212 w 6906"/>
                <a:gd name="T35" fmla="*/ 4295 h 6991"/>
                <a:gd name="T36" fmla="*/ 297 w 6906"/>
                <a:gd name="T37" fmla="*/ 2664 h 6991"/>
                <a:gd name="T38" fmla="*/ 309 w 6906"/>
                <a:gd name="T39" fmla="*/ 2139 h 6991"/>
                <a:gd name="T40" fmla="*/ 383 w 6906"/>
                <a:gd name="T41" fmla="*/ 1959 h 6991"/>
                <a:gd name="T42" fmla="*/ 584 w 6906"/>
                <a:gd name="T43" fmla="*/ 1737 h 6991"/>
                <a:gd name="T44" fmla="*/ 808 w 6906"/>
                <a:gd name="T45" fmla="*/ 1584 h 6991"/>
                <a:gd name="T46" fmla="*/ 1054 w 6906"/>
                <a:gd name="T47" fmla="*/ 1463 h 6991"/>
                <a:gd name="T48" fmla="*/ 3380 w 6906"/>
                <a:gd name="T49" fmla="*/ 180 h 6991"/>
                <a:gd name="T50" fmla="*/ 3642 w 6906"/>
                <a:gd name="T51" fmla="*/ 65 h 6991"/>
                <a:gd name="T52" fmla="*/ 4018 w 6906"/>
                <a:gd name="T53" fmla="*/ 1 h 6991"/>
                <a:gd name="T54" fmla="*/ 4121 w 6906"/>
                <a:gd name="T55" fmla="*/ 1563 h 6991"/>
                <a:gd name="T56" fmla="*/ 3792 w 6906"/>
                <a:gd name="T57" fmla="*/ 1655 h 6991"/>
                <a:gd name="T58" fmla="*/ 3193 w 6906"/>
                <a:gd name="T59" fmla="*/ 1879 h 6991"/>
                <a:gd name="T60" fmla="*/ 2754 w 6906"/>
                <a:gd name="T61" fmla="*/ 2110 h 6991"/>
                <a:gd name="T62" fmla="*/ 2586 w 6906"/>
                <a:gd name="T63" fmla="*/ 2228 h 6991"/>
                <a:gd name="T64" fmla="*/ 2438 w 6906"/>
                <a:gd name="T65" fmla="*/ 2382 h 6991"/>
                <a:gd name="T66" fmla="*/ 2339 w 6906"/>
                <a:gd name="T67" fmla="*/ 2614 h 6991"/>
                <a:gd name="T68" fmla="*/ 2337 w 6906"/>
                <a:gd name="T69" fmla="*/ 2853 h 6991"/>
                <a:gd name="T70" fmla="*/ 2417 w 6906"/>
                <a:gd name="T71" fmla="*/ 3079 h 6991"/>
                <a:gd name="T72" fmla="*/ 2563 w 6906"/>
                <a:gd name="T73" fmla="*/ 3269 h 6991"/>
                <a:gd name="T74" fmla="*/ 2764 w 6906"/>
                <a:gd name="T75" fmla="*/ 3402 h 6991"/>
                <a:gd name="T76" fmla="*/ 3001 w 6906"/>
                <a:gd name="T77" fmla="*/ 3456 h 6991"/>
                <a:gd name="T78" fmla="*/ 3262 w 6906"/>
                <a:gd name="T79" fmla="*/ 3410 h 6991"/>
                <a:gd name="T80" fmla="*/ 3332 w 6906"/>
                <a:gd name="T81" fmla="*/ 3380 h 6991"/>
                <a:gd name="T82" fmla="*/ 3354 w 6906"/>
                <a:gd name="T83" fmla="*/ 3363 h 6991"/>
                <a:gd name="T84" fmla="*/ 3412 w 6906"/>
                <a:gd name="T85" fmla="*/ 3320 h 6991"/>
                <a:gd name="T86" fmla="*/ 3626 w 6906"/>
                <a:gd name="T87" fmla="*/ 3164 h 6991"/>
                <a:gd name="T88" fmla="*/ 3819 w 6906"/>
                <a:gd name="T89" fmla="*/ 2984 h 6991"/>
                <a:gd name="T90" fmla="*/ 3987 w 6906"/>
                <a:gd name="T91" fmla="*/ 2780 h 6991"/>
                <a:gd name="T92" fmla="*/ 4097 w 6906"/>
                <a:gd name="T93" fmla="*/ 2612 h 6991"/>
                <a:gd name="T94" fmla="*/ 4493 w 6906"/>
                <a:gd name="T95" fmla="*/ 1914 h 6991"/>
                <a:gd name="T96" fmla="*/ 4874 w 6906"/>
                <a:gd name="T97" fmla="*/ 1319 h 6991"/>
                <a:gd name="T98" fmla="*/ 5112 w 6906"/>
                <a:gd name="T99" fmla="*/ 1022 h 6991"/>
                <a:gd name="T100" fmla="*/ 5197 w 6906"/>
                <a:gd name="T101" fmla="*/ 948 h 6991"/>
                <a:gd name="T102" fmla="*/ 5358 w 6906"/>
                <a:gd name="T103" fmla="*/ 745 h 6991"/>
                <a:gd name="T104" fmla="*/ 5633 w 6906"/>
                <a:gd name="T105" fmla="*/ 490 h 6991"/>
                <a:gd name="T106" fmla="*/ 5832 w 6906"/>
                <a:gd name="T107" fmla="*/ 364 h 6991"/>
                <a:gd name="T108" fmla="*/ 6054 w 6906"/>
                <a:gd name="T109" fmla="*/ 285 h 6991"/>
                <a:gd name="T110" fmla="*/ 6291 w 6906"/>
                <a:gd name="T111" fmla="*/ 276 h 6991"/>
                <a:gd name="T112" fmla="*/ 6477 w 6906"/>
                <a:gd name="T113" fmla="*/ 333 h 6991"/>
                <a:gd name="T114" fmla="*/ 6640 w 6906"/>
                <a:gd name="T115" fmla="*/ 429 h 6991"/>
                <a:gd name="T116" fmla="*/ 6788 w 6906"/>
                <a:gd name="T117" fmla="*/ 582 h 6991"/>
                <a:gd name="T118" fmla="*/ 6872 w 6906"/>
                <a:gd name="T119" fmla="*/ 749 h 6991"/>
                <a:gd name="T120" fmla="*/ 6903 w 6906"/>
                <a:gd name="T121" fmla="*/ 919 h 6991"/>
                <a:gd name="T122" fmla="*/ 6887 w 6906"/>
                <a:gd name="T123" fmla="*/ 1182 h 6991"/>
                <a:gd name="T124" fmla="*/ 6836 w 6906"/>
                <a:gd name="T125" fmla="*/ 1357 h 6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906" h="6991">
                  <a:moveTo>
                    <a:pt x="6836" y="1357"/>
                  </a:moveTo>
                  <a:lnTo>
                    <a:pt x="6781" y="1472"/>
                  </a:lnTo>
                  <a:lnTo>
                    <a:pt x="6434" y="2134"/>
                  </a:lnTo>
                  <a:lnTo>
                    <a:pt x="6208" y="2523"/>
                  </a:lnTo>
                  <a:lnTo>
                    <a:pt x="6046" y="2775"/>
                  </a:lnTo>
                  <a:lnTo>
                    <a:pt x="5964" y="2893"/>
                  </a:lnTo>
                  <a:lnTo>
                    <a:pt x="5941" y="2919"/>
                  </a:lnTo>
                  <a:lnTo>
                    <a:pt x="5779" y="3115"/>
                  </a:lnTo>
                  <a:lnTo>
                    <a:pt x="5627" y="3318"/>
                  </a:lnTo>
                  <a:lnTo>
                    <a:pt x="5455" y="3577"/>
                  </a:lnTo>
                  <a:lnTo>
                    <a:pt x="5275" y="3887"/>
                  </a:lnTo>
                  <a:lnTo>
                    <a:pt x="5145" y="4149"/>
                  </a:lnTo>
                  <a:lnTo>
                    <a:pt x="5063" y="4335"/>
                  </a:lnTo>
                  <a:lnTo>
                    <a:pt x="4987" y="4531"/>
                  </a:lnTo>
                  <a:lnTo>
                    <a:pt x="4919" y="4734"/>
                  </a:lnTo>
                  <a:lnTo>
                    <a:pt x="4890" y="4839"/>
                  </a:lnTo>
                  <a:lnTo>
                    <a:pt x="4887" y="4871"/>
                  </a:lnTo>
                  <a:lnTo>
                    <a:pt x="4851" y="5101"/>
                  </a:lnTo>
                  <a:lnTo>
                    <a:pt x="4807" y="5327"/>
                  </a:lnTo>
                  <a:lnTo>
                    <a:pt x="4739" y="5601"/>
                  </a:lnTo>
                  <a:lnTo>
                    <a:pt x="4645" y="5908"/>
                  </a:lnTo>
                  <a:lnTo>
                    <a:pt x="4523" y="6236"/>
                  </a:lnTo>
                  <a:lnTo>
                    <a:pt x="4409" y="6487"/>
                  </a:lnTo>
                  <a:lnTo>
                    <a:pt x="4323" y="6652"/>
                  </a:lnTo>
                  <a:lnTo>
                    <a:pt x="4275" y="6734"/>
                  </a:lnTo>
                  <a:lnTo>
                    <a:pt x="4199" y="6863"/>
                  </a:lnTo>
                  <a:lnTo>
                    <a:pt x="4121" y="6991"/>
                  </a:lnTo>
                  <a:lnTo>
                    <a:pt x="0" y="6991"/>
                  </a:lnTo>
                  <a:lnTo>
                    <a:pt x="0" y="6734"/>
                  </a:lnTo>
                  <a:lnTo>
                    <a:pt x="2" y="6533"/>
                  </a:lnTo>
                  <a:lnTo>
                    <a:pt x="21" y="6131"/>
                  </a:lnTo>
                  <a:lnTo>
                    <a:pt x="54" y="5732"/>
                  </a:lnTo>
                  <a:lnTo>
                    <a:pt x="101" y="5339"/>
                  </a:lnTo>
                  <a:lnTo>
                    <a:pt x="129" y="5147"/>
                  </a:lnTo>
                  <a:lnTo>
                    <a:pt x="157" y="4897"/>
                  </a:lnTo>
                  <a:lnTo>
                    <a:pt x="212" y="4295"/>
                  </a:lnTo>
                  <a:lnTo>
                    <a:pt x="261" y="3554"/>
                  </a:lnTo>
                  <a:lnTo>
                    <a:pt x="297" y="2664"/>
                  </a:lnTo>
                  <a:lnTo>
                    <a:pt x="309" y="2152"/>
                  </a:lnTo>
                  <a:lnTo>
                    <a:pt x="309" y="2139"/>
                  </a:lnTo>
                  <a:lnTo>
                    <a:pt x="337" y="2048"/>
                  </a:lnTo>
                  <a:lnTo>
                    <a:pt x="383" y="1959"/>
                  </a:lnTo>
                  <a:lnTo>
                    <a:pt x="463" y="1853"/>
                  </a:lnTo>
                  <a:lnTo>
                    <a:pt x="584" y="1737"/>
                  </a:lnTo>
                  <a:lnTo>
                    <a:pt x="709" y="1645"/>
                  </a:lnTo>
                  <a:lnTo>
                    <a:pt x="808" y="1584"/>
                  </a:lnTo>
                  <a:lnTo>
                    <a:pt x="923" y="1522"/>
                  </a:lnTo>
                  <a:lnTo>
                    <a:pt x="1054" y="1463"/>
                  </a:lnTo>
                  <a:lnTo>
                    <a:pt x="1126" y="1434"/>
                  </a:lnTo>
                  <a:lnTo>
                    <a:pt x="3380" y="180"/>
                  </a:lnTo>
                  <a:lnTo>
                    <a:pt x="3466" y="134"/>
                  </a:lnTo>
                  <a:lnTo>
                    <a:pt x="3642" y="65"/>
                  </a:lnTo>
                  <a:lnTo>
                    <a:pt x="3823" y="22"/>
                  </a:lnTo>
                  <a:lnTo>
                    <a:pt x="4018" y="1"/>
                  </a:lnTo>
                  <a:lnTo>
                    <a:pt x="4121" y="0"/>
                  </a:lnTo>
                  <a:lnTo>
                    <a:pt x="4121" y="1563"/>
                  </a:lnTo>
                  <a:lnTo>
                    <a:pt x="4091" y="1570"/>
                  </a:lnTo>
                  <a:lnTo>
                    <a:pt x="3792" y="1655"/>
                  </a:lnTo>
                  <a:lnTo>
                    <a:pt x="3446" y="1776"/>
                  </a:lnTo>
                  <a:lnTo>
                    <a:pt x="3193" y="1879"/>
                  </a:lnTo>
                  <a:lnTo>
                    <a:pt x="2936" y="2003"/>
                  </a:lnTo>
                  <a:lnTo>
                    <a:pt x="2754" y="2110"/>
                  </a:lnTo>
                  <a:lnTo>
                    <a:pt x="2640" y="2188"/>
                  </a:lnTo>
                  <a:lnTo>
                    <a:pt x="2586" y="2228"/>
                  </a:lnTo>
                  <a:lnTo>
                    <a:pt x="2529" y="2277"/>
                  </a:lnTo>
                  <a:lnTo>
                    <a:pt x="2438" y="2382"/>
                  </a:lnTo>
                  <a:lnTo>
                    <a:pt x="2376" y="2496"/>
                  </a:lnTo>
                  <a:lnTo>
                    <a:pt x="2339" y="2614"/>
                  </a:lnTo>
                  <a:lnTo>
                    <a:pt x="2327" y="2735"/>
                  </a:lnTo>
                  <a:lnTo>
                    <a:pt x="2337" y="2853"/>
                  </a:lnTo>
                  <a:lnTo>
                    <a:pt x="2368" y="2970"/>
                  </a:lnTo>
                  <a:lnTo>
                    <a:pt x="2417" y="3079"/>
                  </a:lnTo>
                  <a:lnTo>
                    <a:pt x="2483" y="3180"/>
                  </a:lnTo>
                  <a:lnTo>
                    <a:pt x="2563" y="3269"/>
                  </a:lnTo>
                  <a:lnTo>
                    <a:pt x="2658" y="3344"/>
                  </a:lnTo>
                  <a:lnTo>
                    <a:pt x="2764" y="3402"/>
                  </a:lnTo>
                  <a:lnTo>
                    <a:pt x="2879" y="3441"/>
                  </a:lnTo>
                  <a:lnTo>
                    <a:pt x="3001" y="3456"/>
                  </a:lnTo>
                  <a:lnTo>
                    <a:pt x="3129" y="3448"/>
                  </a:lnTo>
                  <a:lnTo>
                    <a:pt x="3262" y="3410"/>
                  </a:lnTo>
                  <a:lnTo>
                    <a:pt x="3328" y="3380"/>
                  </a:lnTo>
                  <a:lnTo>
                    <a:pt x="3332" y="3380"/>
                  </a:lnTo>
                  <a:lnTo>
                    <a:pt x="3347" y="3374"/>
                  </a:lnTo>
                  <a:lnTo>
                    <a:pt x="3354" y="3363"/>
                  </a:lnTo>
                  <a:lnTo>
                    <a:pt x="3354" y="3354"/>
                  </a:lnTo>
                  <a:lnTo>
                    <a:pt x="3412" y="3320"/>
                  </a:lnTo>
                  <a:lnTo>
                    <a:pt x="3521" y="3246"/>
                  </a:lnTo>
                  <a:lnTo>
                    <a:pt x="3626" y="3164"/>
                  </a:lnTo>
                  <a:lnTo>
                    <a:pt x="3725" y="3078"/>
                  </a:lnTo>
                  <a:lnTo>
                    <a:pt x="3819" y="2984"/>
                  </a:lnTo>
                  <a:lnTo>
                    <a:pt x="3907" y="2885"/>
                  </a:lnTo>
                  <a:lnTo>
                    <a:pt x="3987" y="2780"/>
                  </a:lnTo>
                  <a:lnTo>
                    <a:pt x="4062" y="2669"/>
                  </a:lnTo>
                  <a:lnTo>
                    <a:pt x="4097" y="2612"/>
                  </a:lnTo>
                  <a:lnTo>
                    <a:pt x="4211" y="2407"/>
                  </a:lnTo>
                  <a:lnTo>
                    <a:pt x="4493" y="1914"/>
                  </a:lnTo>
                  <a:lnTo>
                    <a:pt x="4723" y="1544"/>
                  </a:lnTo>
                  <a:lnTo>
                    <a:pt x="4874" y="1319"/>
                  </a:lnTo>
                  <a:lnTo>
                    <a:pt x="5016" y="1132"/>
                  </a:lnTo>
                  <a:lnTo>
                    <a:pt x="5112" y="1022"/>
                  </a:lnTo>
                  <a:lnTo>
                    <a:pt x="5170" y="968"/>
                  </a:lnTo>
                  <a:lnTo>
                    <a:pt x="5197" y="948"/>
                  </a:lnTo>
                  <a:lnTo>
                    <a:pt x="5216" y="919"/>
                  </a:lnTo>
                  <a:lnTo>
                    <a:pt x="5358" y="745"/>
                  </a:lnTo>
                  <a:lnTo>
                    <a:pt x="5501" y="598"/>
                  </a:lnTo>
                  <a:lnTo>
                    <a:pt x="5633" y="490"/>
                  </a:lnTo>
                  <a:lnTo>
                    <a:pt x="5728" y="422"/>
                  </a:lnTo>
                  <a:lnTo>
                    <a:pt x="5832" y="364"/>
                  </a:lnTo>
                  <a:lnTo>
                    <a:pt x="5940" y="317"/>
                  </a:lnTo>
                  <a:lnTo>
                    <a:pt x="6054" y="285"/>
                  </a:lnTo>
                  <a:lnTo>
                    <a:pt x="6170" y="269"/>
                  </a:lnTo>
                  <a:lnTo>
                    <a:pt x="6291" y="276"/>
                  </a:lnTo>
                  <a:lnTo>
                    <a:pt x="6415" y="307"/>
                  </a:lnTo>
                  <a:lnTo>
                    <a:pt x="6477" y="333"/>
                  </a:lnTo>
                  <a:lnTo>
                    <a:pt x="6537" y="363"/>
                  </a:lnTo>
                  <a:lnTo>
                    <a:pt x="6640" y="429"/>
                  </a:lnTo>
                  <a:lnTo>
                    <a:pt x="6723" y="503"/>
                  </a:lnTo>
                  <a:lnTo>
                    <a:pt x="6788" y="582"/>
                  </a:lnTo>
                  <a:lnTo>
                    <a:pt x="6837" y="664"/>
                  </a:lnTo>
                  <a:lnTo>
                    <a:pt x="6872" y="749"/>
                  </a:lnTo>
                  <a:lnTo>
                    <a:pt x="6893" y="835"/>
                  </a:lnTo>
                  <a:lnTo>
                    <a:pt x="6903" y="919"/>
                  </a:lnTo>
                  <a:lnTo>
                    <a:pt x="6906" y="1041"/>
                  </a:lnTo>
                  <a:lnTo>
                    <a:pt x="6887" y="1182"/>
                  </a:lnTo>
                  <a:lnTo>
                    <a:pt x="6846" y="1335"/>
                  </a:lnTo>
                  <a:lnTo>
                    <a:pt x="6836" y="1357"/>
                  </a:lnTo>
                  <a:close/>
                </a:path>
              </a:pathLst>
            </a:custGeom>
            <a:solidFill>
              <a:srgbClr val="FFE1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7145338" y="2509838"/>
              <a:ext cx="665163" cy="679450"/>
            </a:xfrm>
            <a:custGeom>
              <a:avLst/>
              <a:gdLst>
                <a:gd name="T0" fmla="*/ 720 w 1258"/>
                <a:gd name="T1" fmla="*/ 1278 h 1284"/>
                <a:gd name="T2" fmla="*/ 701 w 1258"/>
                <a:gd name="T3" fmla="*/ 1283 h 1284"/>
                <a:gd name="T4" fmla="*/ 656 w 1258"/>
                <a:gd name="T5" fmla="*/ 1284 h 1284"/>
                <a:gd name="T6" fmla="*/ 583 w 1258"/>
                <a:gd name="T7" fmla="*/ 1271 h 1284"/>
                <a:gd name="T8" fmla="*/ 474 w 1258"/>
                <a:gd name="T9" fmla="*/ 1231 h 1284"/>
                <a:gd name="T10" fmla="*/ 360 w 1258"/>
                <a:gd name="T11" fmla="*/ 1169 h 1284"/>
                <a:gd name="T12" fmla="*/ 250 w 1258"/>
                <a:gd name="T13" fmla="*/ 1093 h 1284"/>
                <a:gd name="T14" fmla="*/ 151 w 1258"/>
                <a:gd name="T15" fmla="*/ 1006 h 1284"/>
                <a:gd name="T16" fmla="*/ 70 w 1258"/>
                <a:gd name="T17" fmla="*/ 918 h 1284"/>
                <a:gd name="T18" fmla="*/ 17 w 1258"/>
                <a:gd name="T19" fmla="*/ 832 h 1284"/>
                <a:gd name="T20" fmla="*/ 4 w 1258"/>
                <a:gd name="T21" fmla="*/ 793 h 1284"/>
                <a:gd name="T22" fmla="*/ 0 w 1258"/>
                <a:gd name="T23" fmla="*/ 770 h 1284"/>
                <a:gd name="T24" fmla="*/ 4 w 1258"/>
                <a:gd name="T25" fmla="*/ 720 h 1284"/>
                <a:gd name="T26" fmla="*/ 33 w 1258"/>
                <a:gd name="T27" fmla="*/ 635 h 1284"/>
                <a:gd name="T28" fmla="*/ 105 w 1258"/>
                <a:gd name="T29" fmla="*/ 507 h 1284"/>
                <a:gd name="T30" fmla="*/ 200 w 1258"/>
                <a:gd name="T31" fmla="*/ 374 h 1284"/>
                <a:gd name="T32" fmla="*/ 360 w 1258"/>
                <a:gd name="T33" fmla="*/ 185 h 1284"/>
                <a:gd name="T34" fmla="*/ 523 w 1258"/>
                <a:gd name="T35" fmla="*/ 17 h 1284"/>
                <a:gd name="T36" fmla="*/ 541 w 1258"/>
                <a:gd name="T37" fmla="*/ 0 h 1284"/>
                <a:gd name="T38" fmla="*/ 1258 w 1258"/>
                <a:gd name="T39" fmla="*/ 485 h 1284"/>
                <a:gd name="T40" fmla="*/ 1248 w 1258"/>
                <a:gd name="T41" fmla="*/ 508 h 1284"/>
                <a:gd name="T42" fmla="*/ 1152 w 1258"/>
                <a:gd name="T43" fmla="*/ 720 h 1284"/>
                <a:gd name="T44" fmla="*/ 1035 w 1258"/>
                <a:gd name="T45" fmla="*/ 936 h 1284"/>
                <a:gd name="T46" fmla="*/ 947 w 1258"/>
                <a:gd name="T47" fmla="*/ 1073 h 1284"/>
                <a:gd name="T48" fmla="*/ 855 w 1258"/>
                <a:gd name="T49" fmla="*/ 1188 h 1284"/>
                <a:gd name="T50" fmla="*/ 787 w 1258"/>
                <a:gd name="T51" fmla="*/ 1248 h 1284"/>
                <a:gd name="T52" fmla="*/ 743 w 1258"/>
                <a:gd name="T53" fmla="*/ 1273 h 1284"/>
                <a:gd name="T54" fmla="*/ 720 w 1258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8" h="1284">
                  <a:moveTo>
                    <a:pt x="720" y="1278"/>
                  </a:moveTo>
                  <a:lnTo>
                    <a:pt x="701" y="1283"/>
                  </a:lnTo>
                  <a:lnTo>
                    <a:pt x="656" y="1284"/>
                  </a:lnTo>
                  <a:lnTo>
                    <a:pt x="583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0" y="1093"/>
                  </a:lnTo>
                  <a:lnTo>
                    <a:pt x="151" y="1006"/>
                  </a:lnTo>
                  <a:lnTo>
                    <a:pt x="70" y="918"/>
                  </a:lnTo>
                  <a:lnTo>
                    <a:pt x="17" y="832"/>
                  </a:lnTo>
                  <a:lnTo>
                    <a:pt x="4" y="793"/>
                  </a:lnTo>
                  <a:lnTo>
                    <a:pt x="0" y="770"/>
                  </a:lnTo>
                  <a:lnTo>
                    <a:pt x="4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1" y="0"/>
                  </a:lnTo>
                  <a:lnTo>
                    <a:pt x="1258" y="485"/>
                  </a:lnTo>
                  <a:lnTo>
                    <a:pt x="1248" y="508"/>
                  </a:lnTo>
                  <a:lnTo>
                    <a:pt x="1152" y="720"/>
                  </a:lnTo>
                  <a:lnTo>
                    <a:pt x="1035" y="936"/>
                  </a:lnTo>
                  <a:lnTo>
                    <a:pt x="947" y="1073"/>
                  </a:lnTo>
                  <a:lnTo>
                    <a:pt x="855" y="1188"/>
                  </a:lnTo>
                  <a:lnTo>
                    <a:pt x="787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FF2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7577207">
              <a:off x="7568561" y="2387812"/>
              <a:ext cx="142759" cy="479872"/>
            </a:xfrm>
            <a:prstGeom prst="moon">
              <a:avLst>
                <a:gd name="adj" fmla="val 72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모서리가 둥근 직사각형 22"/>
          <p:cNvSpPr/>
          <p:nvPr/>
        </p:nvSpPr>
        <p:spPr>
          <a:xfrm rot="20245091">
            <a:off x="2149352" y="2818937"/>
            <a:ext cx="1539315" cy="2215037"/>
          </a:xfrm>
          <a:prstGeom prst="roundRect">
            <a:avLst>
              <a:gd name="adj" fmla="val 6168"/>
            </a:avLst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 rot="18646819">
            <a:off x="1562617" y="3569496"/>
            <a:ext cx="1539315" cy="2215037"/>
          </a:xfrm>
          <a:prstGeom prst="roundRect">
            <a:avLst>
              <a:gd name="adj" fmla="val 6168"/>
            </a:avLst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855754" y="3813453"/>
            <a:ext cx="376888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  <a:latin typeface="+mj-ea"/>
                <a:ea typeface="+mj-ea"/>
              </a:rPr>
              <a:t>18</a:t>
            </a:r>
            <a:r>
              <a:rPr lang="ko-KR" altLang="en-US" sz="2000" b="1" dirty="0" smtClean="0">
                <a:solidFill>
                  <a:prstClr val="white"/>
                </a:solidFill>
                <a:latin typeface="+mj-ea"/>
                <a:ea typeface="+mj-ea"/>
              </a:rPr>
              <a:t>조</a:t>
            </a:r>
            <a:endParaRPr lang="en-US" altLang="ko-KR" sz="2000" b="1" dirty="0" smtClean="0">
              <a:solidFill>
                <a:prstClr val="white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  <a:latin typeface="+mj-ea"/>
                <a:ea typeface="+mj-ea"/>
              </a:rPr>
              <a:t>20163246 </a:t>
            </a:r>
            <a:r>
              <a:rPr lang="ko-KR" altLang="en-US" sz="2000" b="1" dirty="0" smtClean="0">
                <a:solidFill>
                  <a:prstClr val="white"/>
                </a:solidFill>
                <a:latin typeface="+mj-ea"/>
                <a:ea typeface="+mj-ea"/>
              </a:rPr>
              <a:t>이현승</a:t>
            </a:r>
            <a:endParaRPr lang="en-US" altLang="ko-KR" sz="2000" b="1" dirty="0" smtClean="0">
              <a:solidFill>
                <a:prstClr val="white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  <a:latin typeface="+mj-ea"/>
                <a:ea typeface="+mj-ea"/>
              </a:rPr>
              <a:t>20144225 </a:t>
            </a:r>
            <a:r>
              <a:rPr lang="ko-KR" altLang="en-US" sz="2000" b="1" dirty="0" err="1" smtClean="0">
                <a:solidFill>
                  <a:prstClr val="white"/>
                </a:solidFill>
                <a:latin typeface="+mj-ea"/>
                <a:ea typeface="+mj-ea"/>
              </a:rPr>
              <a:t>박주혁</a:t>
            </a:r>
            <a:endParaRPr lang="en-US" altLang="ko-KR" sz="2000" b="1" dirty="0" smtClean="0">
              <a:solidFill>
                <a:prstClr val="white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  <a:latin typeface="+mj-ea"/>
                <a:ea typeface="+mj-ea"/>
              </a:rPr>
              <a:t>20163224 </a:t>
            </a:r>
            <a:r>
              <a:rPr lang="ko-KR" altLang="en-US" sz="2000" b="1" dirty="0" err="1" smtClean="0">
                <a:solidFill>
                  <a:prstClr val="white"/>
                </a:solidFill>
                <a:latin typeface="+mj-ea"/>
                <a:ea typeface="+mj-ea"/>
              </a:rPr>
              <a:t>성현모</a:t>
            </a:r>
            <a:endParaRPr lang="en-US" altLang="ko-KR" sz="2000" b="1" dirty="0" smtClean="0">
              <a:solidFill>
                <a:prstClr val="white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prstClr val="white"/>
                </a:solidFill>
                <a:latin typeface="+mj-ea"/>
                <a:ea typeface="+mj-ea"/>
              </a:rPr>
              <a:t>20163257 </a:t>
            </a:r>
            <a:r>
              <a:rPr lang="ko-KR" altLang="en-US" sz="2000" b="1" dirty="0" err="1" smtClean="0">
                <a:solidFill>
                  <a:prstClr val="white"/>
                </a:solidFill>
                <a:latin typeface="+mj-ea"/>
                <a:ea typeface="+mj-ea"/>
              </a:rPr>
              <a:t>최용찬</a:t>
            </a:r>
            <a:endParaRPr lang="ko-KR" altLang="en-US" sz="2000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016298" y="3792626"/>
            <a:ext cx="647508" cy="931749"/>
          </a:xfrm>
          <a:prstGeom prst="roundRect">
            <a:avLst>
              <a:gd name="adj" fmla="val 6168"/>
            </a:avLst>
          </a:prstGeom>
          <a:solidFill>
            <a:srgbClr val="D429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>
            <a:spLocks/>
          </p:cNvSpPr>
          <p:nvPr/>
        </p:nvSpPr>
        <p:spPr bwMode="auto">
          <a:xfrm>
            <a:off x="8134856" y="4085489"/>
            <a:ext cx="355515" cy="31114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226946" y="333877"/>
            <a:ext cx="3539560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500" b="1" dirty="0" err="1" smtClean="0">
                <a:solidFill>
                  <a:prstClr val="white"/>
                </a:solidFill>
                <a:latin typeface="양재소슬체S" panose="02020603020101020101" pitchFamily="18" charset="-127"/>
                <a:ea typeface="문체부 제목 바탕체" panose="02030609000101010101" pitchFamily="17" charset="-127"/>
              </a:rPr>
              <a:t>섯다</a:t>
            </a:r>
            <a:endParaRPr lang="ko-KR" altLang="en-US" sz="11500" b="1" dirty="0" smtClean="0">
              <a:solidFill>
                <a:prstClr val="white"/>
              </a:solidFill>
              <a:latin typeface="양재소슬체S" panose="02020603020101020101" pitchFamily="18" charset="-127"/>
              <a:ea typeface="문체부 제목 바탕체" panose="02030609000101010101" pitchFamily="17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081952" y="4578062"/>
            <a:ext cx="1095464" cy="1388369"/>
            <a:chOff x="4426475" y="777983"/>
            <a:chExt cx="1133234" cy="1436238"/>
          </a:xfrm>
        </p:grpSpPr>
        <p:sp>
          <p:nvSpPr>
            <p:cNvPr id="48" name="자유형 47"/>
            <p:cNvSpPr>
              <a:spLocks/>
            </p:cNvSpPr>
            <p:nvPr/>
          </p:nvSpPr>
          <p:spPr bwMode="auto">
            <a:xfrm>
              <a:off x="4426475" y="777983"/>
              <a:ext cx="1133234" cy="1436238"/>
            </a:xfrm>
            <a:custGeom>
              <a:avLst/>
              <a:gdLst>
                <a:gd name="connsiteX0" fmla="*/ 924849 w 1172648"/>
                <a:gd name="connsiteY0" fmla="*/ 0 h 1436238"/>
                <a:gd name="connsiteX1" fmla="*/ 965588 w 1172648"/>
                <a:gd name="connsiteY1" fmla="*/ 2356 h 1436238"/>
                <a:gd name="connsiteX2" fmla="*/ 1007337 w 1172648"/>
                <a:gd name="connsiteY2" fmla="*/ 12792 h 1436238"/>
                <a:gd name="connsiteX3" fmla="*/ 1028211 w 1172648"/>
                <a:gd name="connsiteY3" fmla="*/ 21544 h 1436238"/>
                <a:gd name="connsiteX4" fmla="*/ 1048412 w 1172648"/>
                <a:gd name="connsiteY4" fmla="*/ 31644 h 1436238"/>
                <a:gd name="connsiteX5" fmla="*/ 1083090 w 1172648"/>
                <a:gd name="connsiteY5" fmla="*/ 53861 h 1436238"/>
                <a:gd name="connsiteX6" fmla="*/ 1111035 w 1172648"/>
                <a:gd name="connsiteY6" fmla="*/ 78772 h 1436238"/>
                <a:gd name="connsiteX7" fmla="*/ 1132920 w 1172648"/>
                <a:gd name="connsiteY7" fmla="*/ 105367 h 1436238"/>
                <a:gd name="connsiteX8" fmla="*/ 1149417 w 1172648"/>
                <a:gd name="connsiteY8" fmla="*/ 132971 h 1436238"/>
                <a:gd name="connsiteX9" fmla="*/ 1161201 w 1172648"/>
                <a:gd name="connsiteY9" fmla="*/ 161585 h 1436238"/>
                <a:gd name="connsiteX10" fmla="*/ 1168271 w 1172648"/>
                <a:gd name="connsiteY10" fmla="*/ 190535 h 1436238"/>
                <a:gd name="connsiteX11" fmla="*/ 1171638 w 1172648"/>
                <a:gd name="connsiteY11" fmla="*/ 218812 h 1436238"/>
                <a:gd name="connsiteX12" fmla="*/ 1172648 w 1172648"/>
                <a:gd name="connsiteY12" fmla="*/ 259882 h 1436238"/>
                <a:gd name="connsiteX13" fmla="*/ 1166251 w 1172648"/>
                <a:gd name="connsiteY13" fmla="*/ 307347 h 1436238"/>
                <a:gd name="connsiteX14" fmla="*/ 1152447 w 1172648"/>
                <a:gd name="connsiteY14" fmla="*/ 358853 h 1436238"/>
                <a:gd name="connsiteX15" fmla="*/ 1149080 w 1172648"/>
                <a:gd name="connsiteY15" fmla="*/ 366258 h 1436238"/>
                <a:gd name="connsiteX16" fmla="*/ 1130563 w 1172648"/>
                <a:gd name="connsiteY16" fmla="*/ 404972 h 1436238"/>
                <a:gd name="connsiteX17" fmla="*/ 1013734 w 1172648"/>
                <a:gd name="connsiteY17" fmla="*/ 627824 h 1436238"/>
                <a:gd name="connsiteX18" fmla="*/ 937643 w 1172648"/>
                <a:gd name="connsiteY18" fmla="*/ 758775 h 1436238"/>
                <a:gd name="connsiteX19" fmla="*/ 883101 w 1172648"/>
                <a:gd name="connsiteY19" fmla="*/ 843607 h 1436238"/>
                <a:gd name="connsiteX20" fmla="*/ 855493 w 1172648"/>
                <a:gd name="connsiteY20" fmla="*/ 883330 h 1436238"/>
                <a:gd name="connsiteX21" fmla="*/ 847749 w 1172648"/>
                <a:gd name="connsiteY21" fmla="*/ 892082 h 1436238"/>
                <a:gd name="connsiteX22" fmla="*/ 793206 w 1172648"/>
                <a:gd name="connsiteY22" fmla="*/ 958063 h 1436238"/>
                <a:gd name="connsiteX23" fmla="*/ 742031 w 1172648"/>
                <a:gd name="connsiteY23" fmla="*/ 1026399 h 1436238"/>
                <a:gd name="connsiteX24" fmla="*/ 684121 w 1172648"/>
                <a:gd name="connsiteY24" fmla="*/ 1113588 h 1436238"/>
                <a:gd name="connsiteX25" fmla="*/ 623518 w 1172648"/>
                <a:gd name="connsiteY25" fmla="*/ 1217945 h 1436238"/>
                <a:gd name="connsiteX26" fmla="*/ 579749 w 1172648"/>
                <a:gd name="connsiteY26" fmla="*/ 1306143 h 1436238"/>
                <a:gd name="connsiteX27" fmla="*/ 552141 w 1172648"/>
                <a:gd name="connsiteY27" fmla="*/ 1368757 h 1436238"/>
                <a:gd name="connsiteX28" fmla="*/ 526553 w 1172648"/>
                <a:gd name="connsiteY28" fmla="*/ 1434737 h 1436238"/>
                <a:gd name="connsiteX29" fmla="*/ 526050 w 1172648"/>
                <a:gd name="connsiteY29" fmla="*/ 1436238 h 1436238"/>
                <a:gd name="connsiteX30" fmla="*/ 0 w 1172648"/>
                <a:gd name="connsiteY30" fmla="*/ 1024546 h 1436238"/>
                <a:gd name="connsiteX31" fmla="*/ 32976 w 1172648"/>
                <a:gd name="connsiteY31" fmla="*/ 1002162 h 1436238"/>
                <a:gd name="connsiteX32" fmla="*/ 68328 w 1172648"/>
                <a:gd name="connsiteY32" fmla="*/ 974558 h 1436238"/>
                <a:gd name="connsiteX33" fmla="*/ 101659 w 1172648"/>
                <a:gd name="connsiteY33" fmla="*/ 945607 h 1436238"/>
                <a:gd name="connsiteX34" fmla="*/ 133308 w 1172648"/>
                <a:gd name="connsiteY34" fmla="*/ 913963 h 1436238"/>
                <a:gd name="connsiteX35" fmla="*/ 162936 w 1172648"/>
                <a:gd name="connsiteY35" fmla="*/ 880637 h 1436238"/>
                <a:gd name="connsiteX36" fmla="*/ 189870 w 1172648"/>
                <a:gd name="connsiteY36" fmla="*/ 845290 h 1436238"/>
                <a:gd name="connsiteX37" fmla="*/ 215122 w 1172648"/>
                <a:gd name="connsiteY37" fmla="*/ 807923 h 1436238"/>
                <a:gd name="connsiteX38" fmla="*/ 226906 w 1172648"/>
                <a:gd name="connsiteY38" fmla="*/ 788735 h 1436238"/>
                <a:gd name="connsiteX39" fmla="*/ 265287 w 1172648"/>
                <a:gd name="connsiteY39" fmla="*/ 719725 h 1436238"/>
                <a:gd name="connsiteX40" fmla="*/ 360232 w 1172648"/>
                <a:gd name="connsiteY40" fmla="*/ 553764 h 1436238"/>
                <a:gd name="connsiteX41" fmla="*/ 437669 w 1172648"/>
                <a:gd name="connsiteY41" fmla="*/ 429209 h 1436238"/>
                <a:gd name="connsiteX42" fmla="*/ 488508 w 1172648"/>
                <a:gd name="connsiteY42" fmla="*/ 353466 h 1436238"/>
                <a:gd name="connsiteX43" fmla="*/ 536317 w 1172648"/>
                <a:gd name="connsiteY43" fmla="*/ 290516 h 1436238"/>
                <a:gd name="connsiteX44" fmla="*/ 568639 w 1172648"/>
                <a:gd name="connsiteY44" fmla="*/ 253486 h 1436238"/>
                <a:gd name="connsiteX45" fmla="*/ 588166 w 1172648"/>
                <a:gd name="connsiteY45" fmla="*/ 235308 h 1436238"/>
                <a:gd name="connsiteX46" fmla="*/ 597257 w 1172648"/>
                <a:gd name="connsiteY46" fmla="*/ 228575 h 1436238"/>
                <a:gd name="connsiteX47" fmla="*/ 603654 w 1172648"/>
                <a:gd name="connsiteY47" fmla="*/ 218812 h 1436238"/>
                <a:gd name="connsiteX48" fmla="*/ 651463 w 1172648"/>
                <a:gd name="connsiteY48" fmla="*/ 160238 h 1436238"/>
                <a:gd name="connsiteX49" fmla="*/ 699609 w 1172648"/>
                <a:gd name="connsiteY49" fmla="*/ 110753 h 1436238"/>
                <a:gd name="connsiteX50" fmla="*/ 744051 w 1172648"/>
                <a:gd name="connsiteY50" fmla="*/ 74396 h 1436238"/>
                <a:gd name="connsiteX51" fmla="*/ 776036 w 1172648"/>
                <a:gd name="connsiteY51" fmla="*/ 51505 h 1436238"/>
                <a:gd name="connsiteX52" fmla="*/ 811051 w 1172648"/>
                <a:gd name="connsiteY52" fmla="*/ 31980 h 1436238"/>
                <a:gd name="connsiteX53" fmla="*/ 847412 w 1172648"/>
                <a:gd name="connsiteY53" fmla="*/ 16158 h 1436238"/>
                <a:gd name="connsiteX54" fmla="*/ 885794 w 1172648"/>
                <a:gd name="connsiteY54" fmla="*/ 5386 h 1436238"/>
                <a:gd name="connsiteX0" fmla="*/ 891873 w 1139672"/>
                <a:gd name="connsiteY0" fmla="*/ 0 h 1436238"/>
                <a:gd name="connsiteX1" fmla="*/ 932612 w 1139672"/>
                <a:gd name="connsiteY1" fmla="*/ 2356 h 1436238"/>
                <a:gd name="connsiteX2" fmla="*/ 974361 w 1139672"/>
                <a:gd name="connsiteY2" fmla="*/ 12792 h 1436238"/>
                <a:gd name="connsiteX3" fmla="*/ 995235 w 1139672"/>
                <a:gd name="connsiteY3" fmla="*/ 21544 h 1436238"/>
                <a:gd name="connsiteX4" fmla="*/ 1015436 w 1139672"/>
                <a:gd name="connsiteY4" fmla="*/ 31644 h 1436238"/>
                <a:gd name="connsiteX5" fmla="*/ 1050114 w 1139672"/>
                <a:gd name="connsiteY5" fmla="*/ 53861 h 1436238"/>
                <a:gd name="connsiteX6" fmla="*/ 1078059 w 1139672"/>
                <a:gd name="connsiteY6" fmla="*/ 78772 h 1436238"/>
                <a:gd name="connsiteX7" fmla="*/ 1099944 w 1139672"/>
                <a:gd name="connsiteY7" fmla="*/ 105367 h 1436238"/>
                <a:gd name="connsiteX8" fmla="*/ 1116441 w 1139672"/>
                <a:gd name="connsiteY8" fmla="*/ 132971 h 1436238"/>
                <a:gd name="connsiteX9" fmla="*/ 1128225 w 1139672"/>
                <a:gd name="connsiteY9" fmla="*/ 161585 h 1436238"/>
                <a:gd name="connsiteX10" fmla="*/ 1135295 w 1139672"/>
                <a:gd name="connsiteY10" fmla="*/ 190535 h 1436238"/>
                <a:gd name="connsiteX11" fmla="*/ 1138662 w 1139672"/>
                <a:gd name="connsiteY11" fmla="*/ 218812 h 1436238"/>
                <a:gd name="connsiteX12" fmla="*/ 1139672 w 1139672"/>
                <a:gd name="connsiteY12" fmla="*/ 259882 h 1436238"/>
                <a:gd name="connsiteX13" fmla="*/ 1133275 w 1139672"/>
                <a:gd name="connsiteY13" fmla="*/ 307347 h 1436238"/>
                <a:gd name="connsiteX14" fmla="*/ 1119471 w 1139672"/>
                <a:gd name="connsiteY14" fmla="*/ 358853 h 1436238"/>
                <a:gd name="connsiteX15" fmla="*/ 1116104 w 1139672"/>
                <a:gd name="connsiteY15" fmla="*/ 366258 h 1436238"/>
                <a:gd name="connsiteX16" fmla="*/ 1097587 w 1139672"/>
                <a:gd name="connsiteY16" fmla="*/ 404972 h 1436238"/>
                <a:gd name="connsiteX17" fmla="*/ 980758 w 1139672"/>
                <a:gd name="connsiteY17" fmla="*/ 627824 h 1436238"/>
                <a:gd name="connsiteX18" fmla="*/ 904667 w 1139672"/>
                <a:gd name="connsiteY18" fmla="*/ 758775 h 1436238"/>
                <a:gd name="connsiteX19" fmla="*/ 850125 w 1139672"/>
                <a:gd name="connsiteY19" fmla="*/ 843607 h 1436238"/>
                <a:gd name="connsiteX20" fmla="*/ 822517 w 1139672"/>
                <a:gd name="connsiteY20" fmla="*/ 883330 h 1436238"/>
                <a:gd name="connsiteX21" fmla="*/ 814773 w 1139672"/>
                <a:gd name="connsiteY21" fmla="*/ 892082 h 1436238"/>
                <a:gd name="connsiteX22" fmla="*/ 760230 w 1139672"/>
                <a:gd name="connsiteY22" fmla="*/ 958063 h 1436238"/>
                <a:gd name="connsiteX23" fmla="*/ 709055 w 1139672"/>
                <a:gd name="connsiteY23" fmla="*/ 1026399 h 1436238"/>
                <a:gd name="connsiteX24" fmla="*/ 651145 w 1139672"/>
                <a:gd name="connsiteY24" fmla="*/ 1113588 h 1436238"/>
                <a:gd name="connsiteX25" fmla="*/ 590542 w 1139672"/>
                <a:gd name="connsiteY25" fmla="*/ 1217945 h 1436238"/>
                <a:gd name="connsiteX26" fmla="*/ 546773 w 1139672"/>
                <a:gd name="connsiteY26" fmla="*/ 1306143 h 1436238"/>
                <a:gd name="connsiteX27" fmla="*/ 519165 w 1139672"/>
                <a:gd name="connsiteY27" fmla="*/ 1368757 h 1436238"/>
                <a:gd name="connsiteX28" fmla="*/ 493577 w 1139672"/>
                <a:gd name="connsiteY28" fmla="*/ 1434737 h 1436238"/>
                <a:gd name="connsiteX29" fmla="*/ 493074 w 1139672"/>
                <a:gd name="connsiteY29" fmla="*/ 1436238 h 1436238"/>
                <a:gd name="connsiteX30" fmla="*/ 6438 w 1139672"/>
                <a:gd name="connsiteY30" fmla="*/ 1057390 h 1436238"/>
                <a:gd name="connsiteX31" fmla="*/ 0 w 1139672"/>
                <a:gd name="connsiteY31" fmla="*/ 1002162 h 1436238"/>
                <a:gd name="connsiteX32" fmla="*/ 35352 w 1139672"/>
                <a:gd name="connsiteY32" fmla="*/ 974558 h 1436238"/>
                <a:gd name="connsiteX33" fmla="*/ 68683 w 1139672"/>
                <a:gd name="connsiteY33" fmla="*/ 945607 h 1436238"/>
                <a:gd name="connsiteX34" fmla="*/ 100332 w 1139672"/>
                <a:gd name="connsiteY34" fmla="*/ 913963 h 1436238"/>
                <a:gd name="connsiteX35" fmla="*/ 129960 w 1139672"/>
                <a:gd name="connsiteY35" fmla="*/ 880637 h 1436238"/>
                <a:gd name="connsiteX36" fmla="*/ 156894 w 1139672"/>
                <a:gd name="connsiteY36" fmla="*/ 845290 h 1436238"/>
                <a:gd name="connsiteX37" fmla="*/ 182146 w 1139672"/>
                <a:gd name="connsiteY37" fmla="*/ 807923 h 1436238"/>
                <a:gd name="connsiteX38" fmla="*/ 193930 w 1139672"/>
                <a:gd name="connsiteY38" fmla="*/ 788735 h 1436238"/>
                <a:gd name="connsiteX39" fmla="*/ 232311 w 1139672"/>
                <a:gd name="connsiteY39" fmla="*/ 719725 h 1436238"/>
                <a:gd name="connsiteX40" fmla="*/ 327256 w 1139672"/>
                <a:gd name="connsiteY40" fmla="*/ 553764 h 1436238"/>
                <a:gd name="connsiteX41" fmla="*/ 404693 w 1139672"/>
                <a:gd name="connsiteY41" fmla="*/ 429209 h 1436238"/>
                <a:gd name="connsiteX42" fmla="*/ 455532 w 1139672"/>
                <a:gd name="connsiteY42" fmla="*/ 353466 h 1436238"/>
                <a:gd name="connsiteX43" fmla="*/ 503341 w 1139672"/>
                <a:gd name="connsiteY43" fmla="*/ 290516 h 1436238"/>
                <a:gd name="connsiteX44" fmla="*/ 535663 w 1139672"/>
                <a:gd name="connsiteY44" fmla="*/ 253486 h 1436238"/>
                <a:gd name="connsiteX45" fmla="*/ 555190 w 1139672"/>
                <a:gd name="connsiteY45" fmla="*/ 235308 h 1436238"/>
                <a:gd name="connsiteX46" fmla="*/ 564281 w 1139672"/>
                <a:gd name="connsiteY46" fmla="*/ 228575 h 1436238"/>
                <a:gd name="connsiteX47" fmla="*/ 570678 w 1139672"/>
                <a:gd name="connsiteY47" fmla="*/ 218812 h 1436238"/>
                <a:gd name="connsiteX48" fmla="*/ 618487 w 1139672"/>
                <a:gd name="connsiteY48" fmla="*/ 160238 h 1436238"/>
                <a:gd name="connsiteX49" fmla="*/ 666633 w 1139672"/>
                <a:gd name="connsiteY49" fmla="*/ 110753 h 1436238"/>
                <a:gd name="connsiteX50" fmla="*/ 711075 w 1139672"/>
                <a:gd name="connsiteY50" fmla="*/ 74396 h 1436238"/>
                <a:gd name="connsiteX51" fmla="*/ 743060 w 1139672"/>
                <a:gd name="connsiteY51" fmla="*/ 51505 h 1436238"/>
                <a:gd name="connsiteX52" fmla="*/ 778075 w 1139672"/>
                <a:gd name="connsiteY52" fmla="*/ 31980 h 1436238"/>
                <a:gd name="connsiteX53" fmla="*/ 814436 w 1139672"/>
                <a:gd name="connsiteY53" fmla="*/ 16158 h 1436238"/>
                <a:gd name="connsiteX54" fmla="*/ 852818 w 1139672"/>
                <a:gd name="connsiteY54" fmla="*/ 5386 h 1436238"/>
                <a:gd name="connsiteX55" fmla="*/ 891873 w 1139672"/>
                <a:gd name="connsiteY55" fmla="*/ 0 h 1436238"/>
                <a:gd name="connsiteX0" fmla="*/ 885435 w 1133234"/>
                <a:gd name="connsiteY0" fmla="*/ 0 h 1436238"/>
                <a:gd name="connsiteX1" fmla="*/ 926174 w 1133234"/>
                <a:gd name="connsiteY1" fmla="*/ 2356 h 1436238"/>
                <a:gd name="connsiteX2" fmla="*/ 967923 w 1133234"/>
                <a:gd name="connsiteY2" fmla="*/ 12792 h 1436238"/>
                <a:gd name="connsiteX3" fmla="*/ 988797 w 1133234"/>
                <a:gd name="connsiteY3" fmla="*/ 21544 h 1436238"/>
                <a:gd name="connsiteX4" fmla="*/ 1008998 w 1133234"/>
                <a:gd name="connsiteY4" fmla="*/ 31644 h 1436238"/>
                <a:gd name="connsiteX5" fmla="*/ 1043676 w 1133234"/>
                <a:gd name="connsiteY5" fmla="*/ 53861 h 1436238"/>
                <a:gd name="connsiteX6" fmla="*/ 1071621 w 1133234"/>
                <a:gd name="connsiteY6" fmla="*/ 78772 h 1436238"/>
                <a:gd name="connsiteX7" fmla="*/ 1093506 w 1133234"/>
                <a:gd name="connsiteY7" fmla="*/ 105367 h 1436238"/>
                <a:gd name="connsiteX8" fmla="*/ 1110003 w 1133234"/>
                <a:gd name="connsiteY8" fmla="*/ 132971 h 1436238"/>
                <a:gd name="connsiteX9" fmla="*/ 1121787 w 1133234"/>
                <a:gd name="connsiteY9" fmla="*/ 161585 h 1436238"/>
                <a:gd name="connsiteX10" fmla="*/ 1128857 w 1133234"/>
                <a:gd name="connsiteY10" fmla="*/ 190535 h 1436238"/>
                <a:gd name="connsiteX11" fmla="*/ 1132224 w 1133234"/>
                <a:gd name="connsiteY11" fmla="*/ 218812 h 1436238"/>
                <a:gd name="connsiteX12" fmla="*/ 1133234 w 1133234"/>
                <a:gd name="connsiteY12" fmla="*/ 259882 h 1436238"/>
                <a:gd name="connsiteX13" fmla="*/ 1126837 w 1133234"/>
                <a:gd name="connsiteY13" fmla="*/ 307347 h 1436238"/>
                <a:gd name="connsiteX14" fmla="*/ 1113033 w 1133234"/>
                <a:gd name="connsiteY14" fmla="*/ 358853 h 1436238"/>
                <a:gd name="connsiteX15" fmla="*/ 1109666 w 1133234"/>
                <a:gd name="connsiteY15" fmla="*/ 366258 h 1436238"/>
                <a:gd name="connsiteX16" fmla="*/ 1091149 w 1133234"/>
                <a:gd name="connsiteY16" fmla="*/ 404972 h 1436238"/>
                <a:gd name="connsiteX17" fmla="*/ 974320 w 1133234"/>
                <a:gd name="connsiteY17" fmla="*/ 627824 h 1436238"/>
                <a:gd name="connsiteX18" fmla="*/ 898229 w 1133234"/>
                <a:gd name="connsiteY18" fmla="*/ 758775 h 1436238"/>
                <a:gd name="connsiteX19" fmla="*/ 843687 w 1133234"/>
                <a:gd name="connsiteY19" fmla="*/ 843607 h 1436238"/>
                <a:gd name="connsiteX20" fmla="*/ 816079 w 1133234"/>
                <a:gd name="connsiteY20" fmla="*/ 883330 h 1436238"/>
                <a:gd name="connsiteX21" fmla="*/ 808335 w 1133234"/>
                <a:gd name="connsiteY21" fmla="*/ 892082 h 1436238"/>
                <a:gd name="connsiteX22" fmla="*/ 753792 w 1133234"/>
                <a:gd name="connsiteY22" fmla="*/ 958063 h 1436238"/>
                <a:gd name="connsiteX23" fmla="*/ 702617 w 1133234"/>
                <a:gd name="connsiteY23" fmla="*/ 1026399 h 1436238"/>
                <a:gd name="connsiteX24" fmla="*/ 644707 w 1133234"/>
                <a:gd name="connsiteY24" fmla="*/ 1113588 h 1436238"/>
                <a:gd name="connsiteX25" fmla="*/ 584104 w 1133234"/>
                <a:gd name="connsiteY25" fmla="*/ 1217945 h 1436238"/>
                <a:gd name="connsiteX26" fmla="*/ 540335 w 1133234"/>
                <a:gd name="connsiteY26" fmla="*/ 1306143 h 1436238"/>
                <a:gd name="connsiteX27" fmla="*/ 512727 w 1133234"/>
                <a:gd name="connsiteY27" fmla="*/ 1368757 h 1436238"/>
                <a:gd name="connsiteX28" fmla="*/ 487139 w 1133234"/>
                <a:gd name="connsiteY28" fmla="*/ 1434737 h 1436238"/>
                <a:gd name="connsiteX29" fmla="*/ 486636 w 1133234"/>
                <a:gd name="connsiteY29" fmla="*/ 1436238 h 1436238"/>
                <a:gd name="connsiteX30" fmla="*/ 0 w 1133234"/>
                <a:gd name="connsiteY30" fmla="*/ 1057390 h 1436238"/>
                <a:gd name="connsiteX31" fmla="*/ 9984 w 1133234"/>
                <a:gd name="connsiteY31" fmla="*/ 1015300 h 1436238"/>
                <a:gd name="connsiteX32" fmla="*/ 28914 w 1133234"/>
                <a:gd name="connsiteY32" fmla="*/ 974558 h 1436238"/>
                <a:gd name="connsiteX33" fmla="*/ 62245 w 1133234"/>
                <a:gd name="connsiteY33" fmla="*/ 945607 h 1436238"/>
                <a:gd name="connsiteX34" fmla="*/ 93894 w 1133234"/>
                <a:gd name="connsiteY34" fmla="*/ 913963 h 1436238"/>
                <a:gd name="connsiteX35" fmla="*/ 123522 w 1133234"/>
                <a:gd name="connsiteY35" fmla="*/ 880637 h 1436238"/>
                <a:gd name="connsiteX36" fmla="*/ 150456 w 1133234"/>
                <a:gd name="connsiteY36" fmla="*/ 845290 h 1436238"/>
                <a:gd name="connsiteX37" fmla="*/ 175708 w 1133234"/>
                <a:gd name="connsiteY37" fmla="*/ 807923 h 1436238"/>
                <a:gd name="connsiteX38" fmla="*/ 187492 w 1133234"/>
                <a:gd name="connsiteY38" fmla="*/ 788735 h 1436238"/>
                <a:gd name="connsiteX39" fmla="*/ 225873 w 1133234"/>
                <a:gd name="connsiteY39" fmla="*/ 719725 h 1436238"/>
                <a:gd name="connsiteX40" fmla="*/ 320818 w 1133234"/>
                <a:gd name="connsiteY40" fmla="*/ 553764 h 1436238"/>
                <a:gd name="connsiteX41" fmla="*/ 398255 w 1133234"/>
                <a:gd name="connsiteY41" fmla="*/ 429209 h 1436238"/>
                <a:gd name="connsiteX42" fmla="*/ 449094 w 1133234"/>
                <a:gd name="connsiteY42" fmla="*/ 353466 h 1436238"/>
                <a:gd name="connsiteX43" fmla="*/ 496903 w 1133234"/>
                <a:gd name="connsiteY43" fmla="*/ 290516 h 1436238"/>
                <a:gd name="connsiteX44" fmla="*/ 529225 w 1133234"/>
                <a:gd name="connsiteY44" fmla="*/ 253486 h 1436238"/>
                <a:gd name="connsiteX45" fmla="*/ 548752 w 1133234"/>
                <a:gd name="connsiteY45" fmla="*/ 235308 h 1436238"/>
                <a:gd name="connsiteX46" fmla="*/ 557843 w 1133234"/>
                <a:gd name="connsiteY46" fmla="*/ 228575 h 1436238"/>
                <a:gd name="connsiteX47" fmla="*/ 564240 w 1133234"/>
                <a:gd name="connsiteY47" fmla="*/ 218812 h 1436238"/>
                <a:gd name="connsiteX48" fmla="*/ 612049 w 1133234"/>
                <a:gd name="connsiteY48" fmla="*/ 160238 h 1436238"/>
                <a:gd name="connsiteX49" fmla="*/ 660195 w 1133234"/>
                <a:gd name="connsiteY49" fmla="*/ 110753 h 1436238"/>
                <a:gd name="connsiteX50" fmla="*/ 704637 w 1133234"/>
                <a:gd name="connsiteY50" fmla="*/ 74396 h 1436238"/>
                <a:gd name="connsiteX51" fmla="*/ 736622 w 1133234"/>
                <a:gd name="connsiteY51" fmla="*/ 51505 h 1436238"/>
                <a:gd name="connsiteX52" fmla="*/ 771637 w 1133234"/>
                <a:gd name="connsiteY52" fmla="*/ 31980 h 1436238"/>
                <a:gd name="connsiteX53" fmla="*/ 807998 w 1133234"/>
                <a:gd name="connsiteY53" fmla="*/ 16158 h 1436238"/>
                <a:gd name="connsiteX54" fmla="*/ 846380 w 1133234"/>
                <a:gd name="connsiteY54" fmla="*/ 5386 h 1436238"/>
                <a:gd name="connsiteX55" fmla="*/ 885435 w 1133234"/>
                <a:gd name="connsiteY55" fmla="*/ 0 h 1436238"/>
                <a:gd name="connsiteX0" fmla="*/ 885435 w 1133234"/>
                <a:gd name="connsiteY0" fmla="*/ 0 h 1436238"/>
                <a:gd name="connsiteX1" fmla="*/ 926174 w 1133234"/>
                <a:gd name="connsiteY1" fmla="*/ 2356 h 1436238"/>
                <a:gd name="connsiteX2" fmla="*/ 967923 w 1133234"/>
                <a:gd name="connsiteY2" fmla="*/ 12792 h 1436238"/>
                <a:gd name="connsiteX3" fmla="*/ 988797 w 1133234"/>
                <a:gd name="connsiteY3" fmla="*/ 21544 h 1436238"/>
                <a:gd name="connsiteX4" fmla="*/ 1008998 w 1133234"/>
                <a:gd name="connsiteY4" fmla="*/ 31644 h 1436238"/>
                <a:gd name="connsiteX5" fmla="*/ 1043676 w 1133234"/>
                <a:gd name="connsiteY5" fmla="*/ 53861 h 1436238"/>
                <a:gd name="connsiteX6" fmla="*/ 1071621 w 1133234"/>
                <a:gd name="connsiteY6" fmla="*/ 78772 h 1436238"/>
                <a:gd name="connsiteX7" fmla="*/ 1093506 w 1133234"/>
                <a:gd name="connsiteY7" fmla="*/ 105367 h 1436238"/>
                <a:gd name="connsiteX8" fmla="*/ 1110003 w 1133234"/>
                <a:gd name="connsiteY8" fmla="*/ 132971 h 1436238"/>
                <a:gd name="connsiteX9" fmla="*/ 1121787 w 1133234"/>
                <a:gd name="connsiteY9" fmla="*/ 161585 h 1436238"/>
                <a:gd name="connsiteX10" fmla="*/ 1128857 w 1133234"/>
                <a:gd name="connsiteY10" fmla="*/ 190535 h 1436238"/>
                <a:gd name="connsiteX11" fmla="*/ 1132224 w 1133234"/>
                <a:gd name="connsiteY11" fmla="*/ 218812 h 1436238"/>
                <a:gd name="connsiteX12" fmla="*/ 1133234 w 1133234"/>
                <a:gd name="connsiteY12" fmla="*/ 259882 h 1436238"/>
                <a:gd name="connsiteX13" fmla="*/ 1126837 w 1133234"/>
                <a:gd name="connsiteY13" fmla="*/ 307347 h 1436238"/>
                <a:gd name="connsiteX14" fmla="*/ 1113033 w 1133234"/>
                <a:gd name="connsiteY14" fmla="*/ 358853 h 1436238"/>
                <a:gd name="connsiteX15" fmla="*/ 1109666 w 1133234"/>
                <a:gd name="connsiteY15" fmla="*/ 366258 h 1436238"/>
                <a:gd name="connsiteX16" fmla="*/ 1091149 w 1133234"/>
                <a:gd name="connsiteY16" fmla="*/ 404972 h 1436238"/>
                <a:gd name="connsiteX17" fmla="*/ 974320 w 1133234"/>
                <a:gd name="connsiteY17" fmla="*/ 627824 h 1436238"/>
                <a:gd name="connsiteX18" fmla="*/ 898229 w 1133234"/>
                <a:gd name="connsiteY18" fmla="*/ 758775 h 1436238"/>
                <a:gd name="connsiteX19" fmla="*/ 843687 w 1133234"/>
                <a:gd name="connsiteY19" fmla="*/ 843607 h 1436238"/>
                <a:gd name="connsiteX20" fmla="*/ 816079 w 1133234"/>
                <a:gd name="connsiteY20" fmla="*/ 883330 h 1436238"/>
                <a:gd name="connsiteX21" fmla="*/ 808335 w 1133234"/>
                <a:gd name="connsiteY21" fmla="*/ 892082 h 1436238"/>
                <a:gd name="connsiteX22" fmla="*/ 753792 w 1133234"/>
                <a:gd name="connsiteY22" fmla="*/ 958063 h 1436238"/>
                <a:gd name="connsiteX23" fmla="*/ 702617 w 1133234"/>
                <a:gd name="connsiteY23" fmla="*/ 1026399 h 1436238"/>
                <a:gd name="connsiteX24" fmla="*/ 644707 w 1133234"/>
                <a:gd name="connsiteY24" fmla="*/ 1113588 h 1436238"/>
                <a:gd name="connsiteX25" fmla="*/ 584104 w 1133234"/>
                <a:gd name="connsiteY25" fmla="*/ 1217945 h 1436238"/>
                <a:gd name="connsiteX26" fmla="*/ 540335 w 1133234"/>
                <a:gd name="connsiteY26" fmla="*/ 1306143 h 1436238"/>
                <a:gd name="connsiteX27" fmla="*/ 512727 w 1133234"/>
                <a:gd name="connsiteY27" fmla="*/ 1368757 h 1436238"/>
                <a:gd name="connsiteX28" fmla="*/ 487139 w 1133234"/>
                <a:gd name="connsiteY28" fmla="*/ 1434737 h 1436238"/>
                <a:gd name="connsiteX29" fmla="*/ 486636 w 1133234"/>
                <a:gd name="connsiteY29" fmla="*/ 1436238 h 1436238"/>
                <a:gd name="connsiteX30" fmla="*/ 0 w 1133234"/>
                <a:gd name="connsiteY30" fmla="*/ 1057390 h 1436238"/>
                <a:gd name="connsiteX31" fmla="*/ 9984 w 1133234"/>
                <a:gd name="connsiteY31" fmla="*/ 1015300 h 1436238"/>
                <a:gd name="connsiteX32" fmla="*/ 42052 w 1133234"/>
                <a:gd name="connsiteY32" fmla="*/ 981127 h 1436238"/>
                <a:gd name="connsiteX33" fmla="*/ 62245 w 1133234"/>
                <a:gd name="connsiteY33" fmla="*/ 945607 h 1436238"/>
                <a:gd name="connsiteX34" fmla="*/ 93894 w 1133234"/>
                <a:gd name="connsiteY34" fmla="*/ 913963 h 1436238"/>
                <a:gd name="connsiteX35" fmla="*/ 123522 w 1133234"/>
                <a:gd name="connsiteY35" fmla="*/ 880637 h 1436238"/>
                <a:gd name="connsiteX36" fmla="*/ 150456 w 1133234"/>
                <a:gd name="connsiteY36" fmla="*/ 845290 h 1436238"/>
                <a:gd name="connsiteX37" fmla="*/ 175708 w 1133234"/>
                <a:gd name="connsiteY37" fmla="*/ 807923 h 1436238"/>
                <a:gd name="connsiteX38" fmla="*/ 187492 w 1133234"/>
                <a:gd name="connsiteY38" fmla="*/ 788735 h 1436238"/>
                <a:gd name="connsiteX39" fmla="*/ 225873 w 1133234"/>
                <a:gd name="connsiteY39" fmla="*/ 719725 h 1436238"/>
                <a:gd name="connsiteX40" fmla="*/ 320818 w 1133234"/>
                <a:gd name="connsiteY40" fmla="*/ 553764 h 1436238"/>
                <a:gd name="connsiteX41" fmla="*/ 398255 w 1133234"/>
                <a:gd name="connsiteY41" fmla="*/ 429209 h 1436238"/>
                <a:gd name="connsiteX42" fmla="*/ 449094 w 1133234"/>
                <a:gd name="connsiteY42" fmla="*/ 353466 h 1436238"/>
                <a:gd name="connsiteX43" fmla="*/ 496903 w 1133234"/>
                <a:gd name="connsiteY43" fmla="*/ 290516 h 1436238"/>
                <a:gd name="connsiteX44" fmla="*/ 529225 w 1133234"/>
                <a:gd name="connsiteY44" fmla="*/ 253486 h 1436238"/>
                <a:gd name="connsiteX45" fmla="*/ 548752 w 1133234"/>
                <a:gd name="connsiteY45" fmla="*/ 235308 h 1436238"/>
                <a:gd name="connsiteX46" fmla="*/ 557843 w 1133234"/>
                <a:gd name="connsiteY46" fmla="*/ 228575 h 1436238"/>
                <a:gd name="connsiteX47" fmla="*/ 564240 w 1133234"/>
                <a:gd name="connsiteY47" fmla="*/ 218812 h 1436238"/>
                <a:gd name="connsiteX48" fmla="*/ 612049 w 1133234"/>
                <a:gd name="connsiteY48" fmla="*/ 160238 h 1436238"/>
                <a:gd name="connsiteX49" fmla="*/ 660195 w 1133234"/>
                <a:gd name="connsiteY49" fmla="*/ 110753 h 1436238"/>
                <a:gd name="connsiteX50" fmla="*/ 704637 w 1133234"/>
                <a:gd name="connsiteY50" fmla="*/ 74396 h 1436238"/>
                <a:gd name="connsiteX51" fmla="*/ 736622 w 1133234"/>
                <a:gd name="connsiteY51" fmla="*/ 51505 h 1436238"/>
                <a:gd name="connsiteX52" fmla="*/ 771637 w 1133234"/>
                <a:gd name="connsiteY52" fmla="*/ 31980 h 1436238"/>
                <a:gd name="connsiteX53" fmla="*/ 807998 w 1133234"/>
                <a:gd name="connsiteY53" fmla="*/ 16158 h 1436238"/>
                <a:gd name="connsiteX54" fmla="*/ 846380 w 1133234"/>
                <a:gd name="connsiteY54" fmla="*/ 5386 h 1436238"/>
                <a:gd name="connsiteX55" fmla="*/ 885435 w 1133234"/>
                <a:gd name="connsiteY55" fmla="*/ 0 h 1436238"/>
                <a:gd name="connsiteX0" fmla="*/ 885435 w 1133234"/>
                <a:gd name="connsiteY0" fmla="*/ 0 h 1436238"/>
                <a:gd name="connsiteX1" fmla="*/ 926174 w 1133234"/>
                <a:gd name="connsiteY1" fmla="*/ 2356 h 1436238"/>
                <a:gd name="connsiteX2" fmla="*/ 967923 w 1133234"/>
                <a:gd name="connsiteY2" fmla="*/ 12792 h 1436238"/>
                <a:gd name="connsiteX3" fmla="*/ 988797 w 1133234"/>
                <a:gd name="connsiteY3" fmla="*/ 21544 h 1436238"/>
                <a:gd name="connsiteX4" fmla="*/ 1008998 w 1133234"/>
                <a:gd name="connsiteY4" fmla="*/ 31644 h 1436238"/>
                <a:gd name="connsiteX5" fmla="*/ 1043676 w 1133234"/>
                <a:gd name="connsiteY5" fmla="*/ 53861 h 1436238"/>
                <a:gd name="connsiteX6" fmla="*/ 1071621 w 1133234"/>
                <a:gd name="connsiteY6" fmla="*/ 78772 h 1436238"/>
                <a:gd name="connsiteX7" fmla="*/ 1093506 w 1133234"/>
                <a:gd name="connsiteY7" fmla="*/ 105367 h 1436238"/>
                <a:gd name="connsiteX8" fmla="*/ 1110003 w 1133234"/>
                <a:gd name="connsiteY8" fmla="*/ 132971 h 1436238"/>
                <a:gd name="connsiteX9" fmla="*/ 1121787 w 1133234"/>
                <a:gd name="connsiteY9" fmla="*/ 161585 h 1436238"/>
                <a:gd name="connsiteX10" fmla="*/ 1128857 w 1133234"/>
                <a:gd name="connsiteY10" fmla="*/ 190535 h 1436238"/>
                <a:gd name="connsiteX11" fmla="*/ 1132224 w 1133234"/>
                <a:gd name="connsiteY11" fmla="*/ 218812 h 1436238"/>
                <a:gd name="connsiteX12" fmla="*/ 1133234 w 1133234"/>
                <a:gd name="connsiteY12" fmla="*/ 259882 h 1436238"/>
                <a:gd name="connsiteX13" fmla="*/ 1126837 w 1133234"/>
                <a:gd name="connsiteY13" fmla="*/ 307347 h 1436238"/>
                <a:gd name="connsiteX14" fmla="*/ 1113033 w 1133234"/>
                <a:gd name="connsiteY14" fmla="*/ 358853 h 1436238"/>
                <a:gd name="connsiteX15" fmla="*/ 1109666 w 1133234"/>
                <a:gd name="connsiteY15" fmla="*/ 366258 h 1436238"/>
                <a:gd name="connsiteX16" fmla="*/ 1091149 w 1133234"/>
                <a:gd name="connsiteY16" fmla="*/ 404972 h 1436238"/>
                <a:gd name="connsiteX17" fmla="*/ 974320 w 1133234"/>
                <a:gd name="connsiteY17" fmla="*/ 627824 h 1436238"/>
                <a:gd name="connsiteX18" fmla="*/ 898229 w 1133234"/>
                <a:gd name="connsiteY18" fmla="*/ 758775 h 1436238"/>
                <a:gd name="connsiteX19" fmla="*/ 843687 w 1133234"/>
                <a:gd name="connsiteY19" fmla="*/ 843607 h 1436238"/>
                <a:gd name="connsiteX20" fmla="*/ 816079 w 1133234"/>
                <a:gd name="connsiteY20" fmla="*/ 883330 h 1436238"/>
                <a:gd name="connsiteX21" fmla="*/ 808335 w 1133234"/>
                <a:gd name="connsiteY21" fmla="*/ 892082 h 1436238"/>
                <a:gd name="connsiteX22" fmla="*/ 753792 w 1133234"/>
                <a:gd name="connsiteY22" fmla="*/ 958063 h 1436238"/>
                <a:gd name="connsiteX23" fmla="*/ 702617 w 1133234"/>
                <a:gd name="connsiteY23" fmla="*/ 1026399 h 1436238"/>
                <a:gd name="connsiteX24" fmla="*/ 644707 w 1133234"/>
                <a:gd name="connsiteY24" fmla="*/ 1113588 h 1436238"/>
                <a:gd name="connsiteX25" fmla="*/ 584104 w 1133234"/>
                <a:gd name="connsiteY25" fmla="*/ 1217945 h 1436238"/>
                <a:gd name="connsiteX26" fmla="*/ 540335 w 1133234"/>
                <a:gd name="connsiteY26" fmla="*/ 1306143 h 1436238"/>
                <a:gd name="connsiteX27" fmla="*/ 512727 w 1133234"/>
                <a:gd name="connsiteY27" fmla="*/ 1368757 h 1436238"/>
                <a:gd name="connsiteX28" fmla="*/ 487139 w 1133234"/>
                <a:gd name="connsiteY28" fmla="*/ 1434737 h 1436238"/>
                <a:gd name="connsiteX29" fmla="*/ 486636 w 1133234"/>
                <a:gd name="connsiteY29" fmla="*/ 1436238 h 1436238"/>
                <a:gd name="connsiteX30" fmla="*/ 0 w 1133234"/>
                <a:gd name="connsiteY30" fmla="*/ 1057390 h 1436238"/>
                <a:gd name="connsiteX31" fmla="*/ 9984 w 1133234"/>
                <a:gd name="connsiteY31" fmla="*/ 1015300 h 1436238"/>
                <a:gd name="connsiteX32" fmla="*/ 42052 w 1133234"/>
                <a:gd name="connsiteY32" fmla="*/ 981127 h 1436238"/>
                <a:gd name="connsiteX33" fmla="*/ 62245 w 1133234"/>
                <a:gd name="connsiteY33" fmla="*/ 945607 h 1436238"/>
                <a:gd name="connsiteX34" fmla="*/ 93894 w 1133234"/>
                <a:gd name="connsiteY34" fmla="*/ 913963 h 1436238"/>
                <a:gd name="connsiteX35" fmla="*/ 123522 w 1133234"/>
                <a:gd name="connsiteY35" fmla="*/ 880637 h 1436238"/>
                <a:gd name="connsiteX36" fmla="*/ 150456 w 1133234"/>
                <a:gd name="connsiteY36" fmla="*/ 845290 h 1436238"/>
                <a:gd name="connsiteX37" fmla="*/ 175708 w 1133234"/>
                <a:gd name="connsiteY37" fmla="*/ 807923 h 1436238"/>
                <a:gd name="connsiteX38" fmla="*/ 187492 w 1133234"/>
                <a:gd name="connsiteY38" fmla="*/ 788735 h 1436238"/>
                <a:gd name="connsiteX39" fmla="*/ 225873 w 1133234"/>
                <a:gd name="connsiteY39" fmla="*/ 719725 h 1436238"/>
                <a:gd name="connsiteX40" fmla="*/ 320818 w 1133234"/>
                <a:gd name="connsiteY40" fmla="*/ 553764 h 1436238"/>
                <a:gd name="connsiteX41" fmla="*/ 398255 w 1133234"/>
                <a:gd name="connsiteY41" fmla="*/ 429209 h 1436238"/>
                <a:gd name="connsiteX42" fmla="*/ 449094 w 1133234"/>
                <a:gd name="connsiteY42" fmla="*/ 353466 h 1436238"/>
                <a:gd name="connsiteX43" fmla="*/ 496903 w 1133234"/>
                <a:gd name="connsiteY43" fmla="*/ 290516 h 1436238"/>
                <a:gd name="connsiteX44" fmla="*/ 529225 w 1133234"/>
                <a:gd name="connsiteY44" fmla="*/ 253486 h 1436238"/>
                <a:gd name="connsiteX45" fmla="*/ 548752 w 1133234"/>
                <a:gd name="connsiteY45" fmla="*/ 235308 h 1436238"/>
                <a:gd name="connsiteX46" fmla="*/ 557843 w 1133234"/>
                <a:gd name="connsiteY46" fmla="*/ 228575 h 1436238"/>
                <a:gd name="connsiteX47" fmla="*/ 564240 w 1133234"/>
                <a:gd name="connsiteY47" fmla="*/ 218812 h 1436238"/>
                <a:gd name="connsiteX48" fmla="*/ 612049 w 1133234"/>
                <a:gd name="connsiteY48" fmla="*/ 160238 h 1436238"/>
                <a:gd name="connsiteX49" fmla="*/ 660195 w 1133234"/>
                <a:gd name="connsiteY49" fmla="*/ 110753 h 1436238"/>
                <a:gd name="connsiteX50" fmla="*/ 704637 w 1133234"/>
                <a:gd name="connsiteY50" fmla="*/ 74396 h 1436238"/>
                <a:gd name="connsiteX51" fmla="*/ 736622 w 1133234"/>
                <a:gd name="connsiteY51" fmla="*/ 51505 h 1436238"/>
                <a:gd name="connsiteX52" fmla="*/ 771637 w 1133234"/>
                <a:gd name="connsiteY52" fmla="*/ 31980 h 1436238"/>
                <a:gd name="connsiteX53" fmla="*/ 807998 w 1133234"/>
                <a:gd name="connsiteY53" fmla="*/ 16158 h 1436238"/>
                <a:gd name="connsiteX54" fmla="*/ 846380 w 1133234"/>
                <a:gd name="connsiteY54" fmla="*/ 5386 h 1436238"/>
                <a:gd name="connsiteX55" fmla="*/ 885435 w 1133234"/>
                <a:gd name="connsiteY55" fmla="*/ 0 h 143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33234" h="1436238">
                  <a:moveTo>
                    <a:pt x="885435" y="0"/>
                  </a:moveTo>
                  <a:lnTo>
                    <a:pt x="926174" y="2356"/>
                  </a:lnTo>
                  <a:lnTo>
                    <a:pt x="967923" y="12792"/>
                  </a:lnTo>
                  <a:lnTo>
                    <a:pt x="988797" y="21544"/>
                  </a:lnTo>
                  <a:lnTo>
                    <a:pt x="1008998" y="31644"/>
                  </a:lnTo>
                  <a:lnTo>
                    <a:pt x="1043676" y="53861"/>
                  </a:lnTo>
                  <a:lnTo>
                    <a:pt x="1071621" y="78772"/>
                  </a:lnTo>
                  <a:lnTo>
                    <a:pt x="1093506" y="105367"/>
                  </a:lnTo>
                  <a:lnTo>
                    <a:pt x="1110003" y="132971"/>
                  </a:lnTo>
                  <a:lnTo>
                    <a:pt x="1121787" y="161585"/>
                  </a:lnTo>
                  <a:lnTo>
                    <a:pt x="1128857" y="190535"/>
                  </a:lnTo>
                  <a:lnTo>
                    <a:pt x="1132224" y="218812"/>
                  </a:lnTo>
                  <a:cubicBezTo>
                    <a:pt x="1132561" y="232502"/>
                    <a:pt x="1132897" y="246192"/>
                    <a:pt x="1133234" y="259882"/>
                  </a:cubicBezTo>
                  <a:lnTo>
                    <a:pt x="1126837" y="307347"/>
                  </a:lnTo>
                  <a:lnTo>
                    <a:pt x="1113033" y="358853"/>
                  </a:lnTo>
                  <a:lnTo>
                    <a:pt x="1109666" y="366258"/>
                  </a:lnTo>
                  <a:lnTo>
                    <a:pt x="1091149" y="404972"/>
                  </a:lnTo>
                  <a:lnTo>
                    <a:pt x="974320" y="627824"/>
                  </a:lnTo>
                  <a:lnTo>
                    <a:pt x="898229" y="758775"/>
                  </a:lnTo>
                  <a:lnTo>
                    <a:pt x="843687" y="843607"/>
                  </a:lnTo>
                  <a:lnTo>
                    <a:pt x="816079" y="883330"/>
                  </a:lnTo>
                  <a:lnTo>
                    <a:pt x="808335" y="892082"/>
                  </a:lnTo>
                  <a:lnTo>
                    <a:pt x="753792" y="958063"/>
                  </a:lnTo>
                  <a:lnTo>
                    <a:pt x="702617" y="1026399"/>
                  </a:lnTo>
                  <a:lnTo>
                    <a:pt x="644707" y="1113588"/>
                  </a:lnTo>
                  <a:lnTo>
                    <a:pt x="584104" y="1217945"/>
                  </a:lnTo>
                  <a:lnTo>
                    <a:pt x="540335" y="1306143"/>
                  </a:lnTo>
                  <a:lnTo>
                    <a:pt x="512727" y="1368757"/>
                  </a:lnTo>
                  <a:lnTo>
                    <a:pt x="487139" y="1434737"/>
                  </a:lnTo>
                  <a:lnTo>
                    <a:pt x="486636" y="1436238"/>
                  </a:lnTo>
                  <a:lnTo>
                    <a:pt x="0" y="1057390"/>
                  </a:lnTo>
                  <a:lnTo>
                    <a:pt x="9984" y="1015300"/>
                  </a:lnTo>
                  <a:lnTo>
                    <a:pt x="42052" y="981127"/>
                  </a:lnTo>
                  <a:lnTo>
                    <a:pt x="62245" y="945607"/>
                  </a:lnTo>
                  <a:lnTo>
                    <a:pt x="93894" y="913963"/>
                  </a:lnTo>
                  <a:lnTo>
                    <a:pt x="123522" y="880637"/>
                  </a:lnTo>
                  <a:lnTo>
                    <a:pt x="150456" y="845290"/>
                  </a:lnTo>
                  <a:lnTo>
                    <a:pt x="175708" y="807923"/>
                  </a:lnTo>
                  <a:lnTo>
                    <a:pt x="187492" y="788735"/>
                  </a:lnTo>
                  <a:lnTo>
                    <a:pt x="225873" y="719725"/>
                  </a:lnTo>
                  <a:lnTo>
                    <a:pt x="320818" y="553764"/>
                  </a:lnTo>
                  <a:lnTo>
                    <a:pt x="398255" y="429209"/>
                  </a:lnTo>
                  <a:lnTo>
                    <a:pt x="449094" y="353466"/>
                  </a:lnTo>
                  <a:lnTo>
                    <a:pt x="496903" y="290516"/>
                  </a:lnTo>
                  <a:lnTo>
                    <a:pt x="529225" y="253486"/>
                  </a:lnTo>
                  <a:lnTo>
                    <a:pt x="548752" y="235308"/>
                  </a:lnTo>
                  <a:lnTo>
                    <a:pt x="557843" y="228575"/>
                  </a:lnTo>
                  <a:lnTo>
                    <a:pt x="564240" y="218812"/>
                  </a:lnTo>
                  <a:lnTo>
                    <a:pt x="612049" y="160238"/>
                  </a:lnTo>
                  <a:lnTo>
                    <a:pt x="660195" y="110753"/>
                  </a:lnTo>
                  <a:lnTo>
                    <a:pt x="704637" y="74396"/>
                  </a:lnTo>
                  <a:lnTo>
                    <a:pt x="736622" y="51505"/>
                  </a:lnTo>
                  <a:lnTo>
                    <a:pt x="771637" y="31980"/>
                  </a:lnTo>
                  <a:lnTo>
                    <a:pt x="807998" y="16158"/>
                  </a:lnTo>
                  <a:lnTo>
                    <a:pt x="846380" y="5386"/>
                  </a:lnTo>
                  <a:lnTo>
                    <a:pt x="885435" y="0"/>
                  </a:lnTo>
                  <a:close/>
                </a:path>
              </a:pathLst>
            </a:custGeom>
            <a:solidFill>
              <a:srgbClr val="FFE1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5091492" y="827524"/>
              <a:ext cx="423211" cy="432301"/>
            </a:xfrm>
            <a:custGeom>
              <a:avLst/>
              <a:gdLst>
                <a:gd name="T0" fmla="*/ 720 w 1258"/>
                <a:gd name="T1" fmla="*/ 1278 h 1284"/>
                <a:gd name="T2" fmla="*/ 701 w 1258"/>
                <a:gd name="T3" fmla="*/ 1283 h 1284"/>
                <a:gd name="T4" fmla="*/ 656 w 1258"/>
                <a:gd name="T5" fmla="*/ 1284 h 1284"/>
                <a:gd name="T6" fmla="*/ 583 w 1258"/>
                <a:gd name="T7" fmla="*/ 1271 h 1284"/>
                <a:gd name="T8" fmla="*/ 474 w 1258"/>
                <a:gd name="T9" fmla="*/ 1231 h 1284"/>
                <a:gd name="T10" fmla="*/ 360 w 1258"/>
                <a:gd name="T11" fmla="*/ 1169 h 1284"/>
                <a:gd name="T12" fmla="*/ 250 w 1258"/>
                <a:gd name="T13" fmla="*/ 1093 h 1284"/>
                <a:gd name="T14" fmla="*/ 151 w 1258"/>
                <a:gd name="T15" fmla="*/ 1006 h 1284"/>
                <a:gd name="T16" fmla="*/ 70 w 1258"/>
                <a:gd name="T17" fmla="*/ 918 h 1284"/>
                <a:gd name="T18" fmla="*/ 17 w 1258"/>
                <a:gd name="T19" fmla="*/ 832 h 1284"/>
                <a:gd name="T20" fmla="*/ 4 w 1258"/>
                <a:gd name="T21" fmla="*/ 793 h 1284"/>
                <a:gd name="T22" fmla="*/ 0 w 1258"/>
                <a:gd name="T23" fmla="*/ 770 h 1284"/>
                <a:gd name="T24" fmla="*/ 4 w 1258"/>
                <a:gd name="T25" fmla="*/ 720 h 1284"/>
                <a:gd name="T26" fmla="*/ 33 w 1258"/>
                <a:gd name="T27" fmla="*/ 635 h 1284"/>
                <a:gd name="T28" fmla="*/ 105 w 1258"/>
                <a:gd name="T29" fmla="*/ 507 h 1284"/>
                <a:gd name="T30" fmla="*/ 200 w 1258"/>
                <a:gd name="T31" fmla="*/ 374 h 1284"/>
                <a:gd name="T32" fmla="*/ 360 w 1258"/>
                <a:gd name="T33" fmla="*/ 185 h 1284"/>
                <a:gd name="T34" fmla="*/ 523 w 1258"/>
                <a:gd name="T35" fmla="*/ 17 h 1284"/>
                <a:gd name="T36" fmla="*/ 541 w 1258"/>
                <a:gd name="T37" fmla="*/ 0 h 1284"/>
                <a:gd name="T38" fmla="*/ 1258 w 1258"/>
                <a:gd name="T39" fmla="*/ 485 h 1284"/>
                <a:gd name="T40" fmla="*/ 1248 w 1258"/>
                <a:gd name="T41" fmla="*/ 508 h 1284"/>
                <a:gd name="T42" fmla="*/ 1152 w 1258"/>
                <a:gd name="T43" fmla="*/ 720 h 1284"/>
                <a:gd name="T44" fmla="*/ 1035 w 1258"/>
                <a:gd name="T45" fmla="*/ 936 h 1284"/>
                <a:gd name="T46" fmla="*/ 947 w 1258"/>
                <a:gd name="T47" fmla="*/ 1073 h 1284"/>
                <a:gd name="T48" fmla="*/ 855 w 1258"/>
                <a:gd name="T49" fmla="*/ 1188 h 1284"/>
                <a:gd name="T50" fmla="*/ 787 w 1258"/>
                <a:gd name="T51" fmla="*/ 1248 h 1284"/>
                <a:gd name="T52" fmla="*/ 743 w 1258"/>
                <a:gd name="T53" fmla="*/ 1273 h 1284"/>
                <a:gd name="T54" fmla="*/ 720 w 1258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8" h="1284">
                  <a:moveTo>
                    <a:pt x="720" y="1278"/>
                  </a:moveTo>
                  <a:lnTo>
                    <a:pt x="701" y="1283"/>
                  </a:lnTo>
                  <a:lnTo>
                    <a:pt x="656" y="1284"/>
                  </a:lnTo>
                  <a:lnTo>
                    <a:pt x="583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0" y="1093"/>
                  </a:lnTo>
                  <a:lnTo>
                    <a:pt x="151" y="1006"/>
                  </a:lnTo>
                  <a:lnTo>
                    <a:pt x="70" y="918"/>
                  </a:lnTo>
                  <a:lnTo>
                    <a:pt x="17" y="832"/>
                  </a:lnTo>
                  <a:lnTo>
                    <a:pt x="4" y="793"/>
                  </a:lnTo>
                  <a:lnTo>
                    <a:pt x="0" y="770"/>
                  </a:lnTo>
                  <a:lnTo>
                    <a:pt x="4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1" y="0"/>
                  </a:lnTo>
                  <a:lnTo>
                    <a:pt x="1258" y="485"/>
                  </a:lnTo>
                  <a:lnTo>
                    <a:pt x="1248" y="508"/>
                  </a:lnTo>
                  <a:lnTo>
                    <a:pt x="1152" y="720"/>
                  </a:lnTo>
                  <a:lnTo>
                    <a:pt x="1035" y="936"/>
                  </a:lnTo>
                  <a:lnTo>
                    <a:pt x="947" y="1073"/>
                  </a:lnTo>
                  <a:lnTo>
                    <a:pt x="855" y="1188"/>
                  </a:lnTo>
                  <a:lnTo>
                    <a:pt x="787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FF2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달 51"/>
            <p:cNvSpPr/>
            <p:nvPr/>
          </p:nvSpPr>
          <p:spPr>
            <a:xfrm rot="7577207">
              <a:off x="5360768" y="749885"/>
              <a:ext cx="90831" cy="305319"/>
            </a:xfrm>
            <a:prstGeom prst="moon">
              <a:avLst>
                <a:gd name="adj" fmla="val 72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832636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23116" y="216485"/>
            <a:ext cx="376888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 smtClean="0">
                <a:solidFill>
                  <a:prstClr val="white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목차</a:t>
            </a:r>
            <a:endParaRPr lang="en-US" altLang="ko-KR" sz="4000" dirty="0" smtClean="0">
              <a:solidFill>
                <a:prstClr val="white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500" dirty="0" smtClean="0">
              <a:solidFill>
                <a:prstClr val="white"/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 smtClean="0">
                <a:solidFill>
                  <a:prstClr val="white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게임 설명</a:t>
            </a:r>
            <a:endParaRPr lang="en-US" altLang="ko-KR" sz="2400" dirty="0" smtClean="0">
              <a:solidFill>
                <a:prstClr val="white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endParaRPr lang="en-US" altLang="ko-KR" sz="2400" dirty="0" smtClean="0">
              <a:solidFill>
                <a:prstClr val="white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>
                <a:solidFill>
                  <a:prstClr val="white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카드 섞기</a:t>
            </a:r>
            <a:endParaRPr lang="en-US" altLang="ko-KR" sz="2400" dirty="0">
              <a:solidFill>
                <a:prstClr val="white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endParaRPr lang="en-US" altLang="ko-KR" sz="2400" dirty="0">
              <a:solidFill>
                <a:prstClr val="white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 smtClean="0">
                <a:solidFill>
                  <a:prstClr val="white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족보 설정</a:t>
            </a:r>
            <a:endParaRPr lang="en-US" altLang="ko-KR" sz="2400" dirty="0" smtClean="0">
              <a:solidFill>
                <a:prstClr val="white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endParaRPr lang="en-US" altLang="ko-KR" sz="2400" dirty="0" smtClean="0">
              <a:solidFill>
                <a:prstClr val="white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smtClean="0">
                <a:solidFill>
                  <a:prstClr val="white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점수 </a:t>
            </a:r>
            <a:r>
              <a:rPr lang="ko-KR" altLang="en-US" sz="2400" dirty="0" smtClean="0">
                <a:solidFill>
                  <a:prstClr val="white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설정</a:t>
            </a:r>
            <a:endParaRPr lang="en-US" altLang="ko-KR" sz="2400" dirty="0" smtClean="0">
              <a:solidFill>
                <a:prstClr val="white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endParaRPr lang="en-US" altLang="ko-KR" sz="2400" dirty="0" smtClean="0">
              <a:solidFill>
                <a:prstClr val="white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dirty="0" smtClean="0">
                <a:solidFill>
                  <a:prstClr val="white"/>
                </a:solidFill>
                <a:latin typeface="문체부 훈민정음체" panose="02020603020101020101" pitchFamily="18" charset="-127"/>
                <a:ea typeface="문체부 훈민정음체" panose="02020603020101020101" pitchFamily="18" charset="-127"/>
              </a:rPr>
              <a:t>승패 여부</a:t>
            </a:r>
            <a:endParaRPr lang="en-US" altLang="ko-KR" sz="2400" dirty="0" smtClean="0">
              <a:solidFill>
                <a:prstClr val="white"/>
              </a:solidFill>
              <a:latin typeface="문체부 훈민정음체" panose="02020603020101020101" pitchFamily="18" charset="-127"/>
              <a:ea typeface="문체부 훈민정음체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0" y="0"/>
            <a:ext cx="7503283" cy="6858000"/>
            <a:chOff x="0" y="0"/>
            <a:chExt cx="7503283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503283" cy="68580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68165" y="216485"/>
              <a:ext cx="2606565" cy="400110"/>
            </a:xfrm>
            <a:prstGeom prst="rect">
              <a:avLst/>
            </a:prstGeom>
            <a:solidFill>
              <a:srgbClr val="FE4E51"/>
            </a:solidFill>
          </p:spPr>
          <p:txBody>
            <a:bodyPr wrap="square" rtlCol="0">
              <a:spAutoFit/>
            </a:bodyPr>
            <a:lstStyle/>
            <a:p>
              <a:endParaRPr lang="ko-KR" alt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15862" y="616595"/>
              <a:ext cx="683172" cy="9284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98297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4619C1-C60E-40A5-9977-B7A7A0128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1286934"/>
            <a:ext cx="5874327" cy="5571066"/>
          </a:xfrm>
          <a:prstGeom prst="rect">
            <a:avLst/>
          </a:prstGeom>
        </p:spPr>
      </p:pic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2E2E1DA-EFFB-4F77-A2E4-31D8C8169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564" y="1286934"/>
            <a:ext cx="6054436" cy="55710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72FD7D7-A36D-44DD-82A3-66E6B5207D62}"/>
              </a:ext>
            </a:extLst>
          </p:cNvPr>
          <p:cNvSpPr/>
          <p:nvPr/>
        </p:nvSpPr>
        <p:spPr>
          <a:xfrm>
            <a:off x="4070953" y="448922"/>
            <a:ext cx="4041597" cy="41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marR="0" lvl="0" indent="-51435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lang="ko-KR" altLang="en-US" sz="30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게 임</a:t>
            </a:r>
            <a:r>
              <a:rPr lang="ko-KR" altLang="en-US" sz="3000" noProof="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설 명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E9CCE32-AAA9-4919-80EA-93470C6C4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27" y="1286934"/>
            <a:ext cx="616527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2481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2FD7D7-A36D-44DD-82A3-66E6B5207D62}"/>
              </a:ext>
            </a:extLst>
          </p:cNvPr>
          <p:cNvSpPr/>
          <p:nvPr/>
        </p:nvSpPr>
        <p:spPr>
          <a:xfrm>
            <a:off x="4070953" y="448922"/>
            <a:ext cx="4041597" cy="41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3000" dirty="0">
                <a:solidFill>
                  <a:prstClr val="white"/>
                </a:solidFill>
                <a:latin typeface="맑은 고딕" panose="020B0503020000020004" pitchFamily="50" charset="-127"/>
              </a:rPr>
              <a:t>② </a:t>
            </a:r>
            <a:r>
              <a:rPr lang="ko-KR" altLang="en-US" sz="30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카 드 섞 기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41" y="1845284"/>
            <a:ext cx="1838582" cy="4601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52" y="1845285"/>
            <a:ext cx="1807621" cy="460121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72963" y="1845285"/>
            <a:ext cx="37663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##데이터 불러오기</a:t>
            </a:r>
          </a:p>
          <a:p>
            <a:r>
              <a:rPr lang="ko-KR" altLang="en-US" sz="2000" dirty="0" err="1">
                <a:solidFill>
                  <a:schemeClr val="bg1"/>
                </a:solidFill>
              </a:rPr>
              <a:t>card</a:t>
            </a:r>
            <a:r>
              <a:rPr lang="ko-KR" altLang="en-US" sz="2000" dirty="0">
                <a:solidFill>
                  <a:schemeClr val="bg1"/>
                </a:solidFill>
              </a:rPr>
              <a:t> &lt;- </a:t>
            </a:r>
            <a:r>
              <a:rPr lang="ko-KR" altLang="en-US" sz="2000" dirty="0" err="1">
                <a:solidFill>
                  <a:schemeClr val="bg1"/>
                </a:solidFill>
              </a:rPr>
              <a:t>read.csv</a:t>
            </a:r>
            <a:r>
              <a:rPr lang="ko-KR" altLang="en-US" sz="2000" dirty="0">
                <a:solidFill>
                  <a:schemeClr val="bg1"/>
                </a:solidFill>
              </a:rPr>
              <a:t>("./</a:t>
            </a:r>
            <a:r>
              <a:rPr lang="ko-KR" altLang="en-US" sz="2000" dirty="0" err="1">
                <a:solidFill>
                  <a:schemeClr val="bg1"/>
                </a:solidFill>
              </a:rPr>
              <a:t>card.csv</a:t>
            </a:r>
            <a:r>
              <a:rPr lang="ko-KR" altLang="en-US" sz="2000" dirty="0">
                <a:solidFill>
                  <a:schemeClr val="bg1"/>
                </a:solidFill>
              </a:rPr>
              <a:t>")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card2 &lt;- </a:t>
            </a:r>
            <a:r>
              <a:rPr lang="ko-KR" altLang="en-US" sz="2000" dirty="0" err="1">
                <a:solidFill>
                  <a:schemeClr val="bg1"/>
                </a:solidFill>
              </a:rPr>
              <a:t>read.csv</a:t>
            </a:r>
            <a:r>
              <a:rPr lang="ko-KR" altLang="en-US" sz="2000" dirty="0">
                <a:solidFill>
                  <a:schemeClr val="bg1"/>
                </a:solidFill>
              </a:rPr>
              <a:t>("./card2.csv")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72963" y="3558889"/>
            <a:ext cx="44836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##카드 섞기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  </a:t>
            </a:r>
            <a:r>
              <a:rPr lang="ko-KR" altLang="en-US" sz="2000" dirty="0" err="1">
                <a:solidFill>
                  <a:schemeClr val="bg1"/>
                </a:solidFill>
              </a:rPr>
              <a:t>shuffle</a:t>
            </a:r>
            <a:r>
              <a:rPr lang="ko-KR" altLang="en-US" sz="2000" dirty="0">
                <a:solidFill>
                  <a:schemeClr val="bg1"/>
                </a:solidFill>
              </a:rPr>
              <a:t> &lt;- </a:t>
            </a:r>
            <a:r>
              <a:rPr lang="ko-KR" altLang="en-US" sz="2000" dirty="0" err="1">
                <a:solidFill>
                  <a:schemeClr val="bg1"/>
                </a:solidFill>
              </a:rPr>
              <a:t>function</a:t>
            </a:r>
            <a:r>
              <a:rPr lang="ko-KR" altLang="en-US" sz="2000" dirty="0">
                <a:solidFill>
                  <a:schemeClr val="bg1"/>
                </a:solidFill>
              </a:rPr>
              <a:t>(</a:t>
            </a:r>
            <a:r>
              <a:rPr lang="ko-KR" altLang="en-US" sz="2000" dirty="0" err="1">
                <a:solidFill>
                  <a:schemeClr val="bg1"/>
                </a:solidFill>
              </a:rPr>
              <a:t>card</a:t>
            </a:r>
            <a:r>
              <a:rPr lang="ko-KR" altLang="en-US" sz="2000" dirty="0">
                <a:solidFill>
                  <a:schemeClr val="bg1"/>
                </a:solidFill>
              </a:rPr>
              <a:t>) {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    </a:t>
            </a:r>
            <a:r>
              <a:rPr lang="ko-KR" altLang="en-US" sz="2000" dirty="0" err="1">
                <a:solidFill>
                  <a:schemeClr val="bg1"/>
                </a:solidFill>
              </a:rPr>
              <a:t>random</a:t>
            </a:r>
            <a:r>
              <a:rPr lang="ko-KR" altLang="en-US" sz="2000" dirty="0">
                <a:solidFill>
                  <a:schemeClr val="bg1"/>
                </a:solidFill>
              </a:rPr>
              <a:t> &lt;- </a:t>
            </a:r>
            <a:r>
              <a:rPr lang="ko-KR" altLang="en-US" sz="2000" dirty="0" err="1">
                <a:solidFill>
                  <a:schemeClr val="bg1"/>
                </a:solidFill>
              </a:rPr>
              <a:t>sample</a:t>
            </a:r>
            <a:r>
              <a:rPr lang="ko-KR" altLang="en-US" sz="2000" dirty="0">
                <a:solidFill>
                  <a:schemeClr val="bg1"/>
                </a:solidFill>
              </a:rPr>
              <a:t>(1:20, </a:t>
            </a:r>
            <a:r>
              <a:rPr lang="ko-KR" altLang="en-US" sz="2000" dirty="0" err="1">
                <a:solidFill>
                  <a:schemeClr val="bg1"/>
                </a:solidFill>
              </a:rPr>
              <a:t>size</a:t>
            </a:r>
            <a:r>
              <a:rPr lang="ko-KR" altLang="en-US" sz="2000" dirty="0">
                <a:solidFill>
                  <a:schemeClr val="bg1"/>
                </a:solidFill>
              </a:rPr>
              <a:t> = 20)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    </a:t>
            </a:r>
            <a:r>
              <a:rPr lang="ko-KR" altLang="en-US" sz="2000" dirty="0" err="1">
                <a:solidFill>
                  <a:schemeClr val="bg1"/>
                </a:solidFill>
              </a:rPr>
              <a:t>card</a:t>
            </a:r>
            <a:r>
              <a:rPr lang="ko-KR" altLang="en-US" sz="2000" dirty="0">
                <a:solidFill>
                  <a:schemeClr val="bg1"/>
                </a:solidFill>
              </a:rPr>
              <a:t>[</a:t>
            </a:r>
            <a:r>
              <a:rPr lang="ko-KR" altLang="en-US" sz="2000" dirty="0" err="1">
                <a:solidFill>
                  <a:schemeClr val="bg1"/>
                </a:solidFill>
              </a:rPr>
              <a:t>random</a:t>
            </a:r>
            <a:r>
              <a:rPr lang="ko-KR" altLang="en-US" sz="2000" dirty="0">
                <a:solidFill>
                  <a:schemeClr val="bg1"/>
                </a:solidFill>
              </a:rPr>
              <a:t>, ]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  </a:t>
            </a:r>
            <a:r>
              <a:rPr lang="ko-KR" altLang="en-US" sz="2000" dirty="0" smtClean="0">
                <a:solidFill>
                  <a:schemeClr val="bg1"/>
                </a:solidFill>
              </a:rPr>
              <a:t>}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8873" y="1413163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card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23642" y="1413163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card2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9165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2FD7D7-A36D-44DD-82A3-66E6B5207D62}"/>
              </a:ext>
            </a:extLst>
          </p:cNvPr>
          <p:cNvSpPr/>
          <p:nvPr/>
        </p:nvSpPr>
        <p:spPr>
          <a:xfrm>
            <a:off x="4070953" y="448922"/>
            <a:ext cx="4041597" cy="41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3000" dirty="0">
                <a:solidFill>
                  <a:prstClr val="white"/>
                </a:solidFill>
                <a:latin typeface="맑은 고딕" panose="020B0503020000020004" pitchFamily="50" charset="-127"/>
              </a:rPr>
              <a:t>③</a:t>
            </a:r>
            <a:r>
              <a:rPr lang="ko-KR" altLang="en-US" sz="30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족</a:t>
            </a:r>
            <a:r>
              <a:rPr lang="ko-KR" altLang="en-US" sz="30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보 설 정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6404" y="1550026"/>
            <a:ext cx="53769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#</a:t>
            </a:r>
            <a:r>
              <a:rPr lang="ko-KR" altLang="en-US" dirty="0" err="1" smtClean="0">
                <a:solidFill>
                  <a:schemeClr val="bg1"/>
                </a:solidFill>
                <a:latin typeface="+mn-ea"/>
              </a:rPr>
              <a:t>PlayerA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PlayerB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if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all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[ ,3] %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in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% "광") &amp;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all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[ ,2] %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in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% c(3,8))) {</a:t>
            </a: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   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&lt;-"38광땡"</a:t>
            </a: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  }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else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if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all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[ ,3] %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in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% "광") &amp;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all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[ ,2] %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in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% c(1,8))) {</a:t>
            </a: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   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&lt;-"18광땡"</a:t>
            </a: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  }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else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if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all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[ ,3] %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in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% "광") &amp;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all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[ ,2] %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in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% c(1,3))) {</a:t>
            </a: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   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&lt;-"13광땡"</a:t>
            </a: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  }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else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if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[1,2] ==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[2,2]) {</a:t>
            </a: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   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&lt;-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paste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[1,2],"땡",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sep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= "")</a:t>
            </a: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  }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else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if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all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[ ,2] %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in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% c(1,2))) {</a:t>
            </a: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   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&lt;-"알리"</a:t>
            </a: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  }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else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if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all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[ ,2] %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in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% c(1,4))) {</a:t>
            </a: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   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&lt;-"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독사“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                        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812" y="1511576"/>
            <a:ext cx="265860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1505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2FD7D7-A36D-44DD-82A3-66E6B5207D62}"/>
              </a:ext>
            </a:extLst>
          </p:cNvPr>
          <p:cNvSpPr/>
          <p:nvPr/>
        </p:nvSpPr>
        <p:spPr>
          <a:xfrm>
            <a:off x="4070953" y="448922"/>
            <a:ext cx="4041597" cy="41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300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④ </a:t>
            </a:r>
            <a:r>
              <a:rPr lang="ko-KR" altLang="en-US" sz="30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점 수 설 정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16182" y="149935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##</a:t>
            </a:r>
            <a:r>
              <a:rPr lang="ko-KR" altLang="en-US" dirty="0">
                <a:solidFill>
                  <a:schemeClr val="bg1"/>
                </a:solidFill>
              </a:rPr>
              <a:t>점수 설정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</a:t>
            </a:r>
            <a:r>
              <a:rPr lang="en-US" altLang="ko-KR" dirty="0">
                <a:solidFill>
                  <a:schemeClr val="bg1"/>
                </a:solidFill>
              </a:rPr>
              <a:t>if(A == card2[30,1] &amp; B %in% card2[5:13,1]){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 err="1">
                <a:solidFill>
                  <a:schemeClr val="bg1"/>
                </a:solidFill>
              </a:rPr>
              <a:t>scoreA</a:t>
            </a:r>
            <a:r>
              <a:rPr lang="en-US" altLang="ko-KR" dirty="0">
                <a:solidFill>
                  <a:schemeClr val="bg1"/>
                </a:solidFill>
              </a:rPr>
              <a:t> &lt;- 100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 err="1">
                <a:solidFill>
                  <a:schemeClr val="bg1"/>
                </a:solidFill>
              </a:rPr>
              <a:t>scoreB</a:t>
            </a:r>
            <a:r>
              <a:rPr lang="en-US" altLang="ko-KR" dirty="0">
                <a:solidFill>
                  <a:schemeClr val="bg1"/>
                </a:solidFill>
              </a:rPr>
              <a:t> &lt;- 1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} else if(A == card2[31,1] &amp; B %in% card2[4:29,1]){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 err="1">
                <a:solidFill>
                  <a:schemeClr val="bg1"/>
                </a:solidFill>
              </a:rPr>
              <a:t>scoreA</a:t>
            </a:r>
            <a:r>
              <a:rPr lang="en-US" altLang="ko-KR" dirty="0">
                <a:solidFill>
                  <a:schemeClr val="bg1"/>
                </a:solidFill>
              </a:rPr>
              <a:t> &lt;- 1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 err="1">
                <a:solidFill>
                  <a:schemeClr val="bg1"/>
                </a:solidFill>
              </a:rPr>
              <a:t>scoreB</a:t>
            </a:r>
            <a:r>
              <a:rPr lang="en-US" altLang="ko-KR" dirty="0">
                <a:solidFill>
                  <a:schemeClr val="bg1"/>
                </a:solidFill>
              </a:rPr>
              <a:t> &lt;- 1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} else if(A == card2[32,1] &amp; B %in% card2[14:29,1]){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 err="1">
                <a:solidFill>
                  <a:schemeClr val="bg1"/>
                </a:solidFill>
              </a:rPr>
              <a:t>scoreA</a:t>
            </a:r>
            <a:r>
              <a:rPr lang="en-US" altLang="ko-KR" dirty="0">
                <a:solidFill>
                  <a:schemeClr val="bg1"/>
                </a:solidFill>
              </a:rPr>
              <a:t> &lt;- 1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 err="1">
                <a:solidFill>
                  <a:schemeClr val="bg1"/>
                </a:solidFill>
              </a:rPr>
              <a:t>scoreB</a:t>
            </a:r>
            <a:r>
              <a:rPr lang="en-US" altLang="ko-KR" dirty="0">
                <a:solidFill>
                  <a:schemeClr val="bg1"/>
                </a:solidFill>
              </a:rPr>
              <a:t> &lt;- 1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} else if(A == card2[33,1] &amp; B %in% card2[2:3,1]){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 err="1">
                <a:solidFill>
                  <a:schemeClr val="bg1"/>
                </a:solidFill>
              </a:rPr>
              <a:t>scoreA</a:t>
            </a:r>
            <a:r>
              <a:rPr lang="en-US" altLang="ko-KR" dirty="0">
                <a:solidFill>
                  <a:schemeClr val="bg1"/>
                </a:solidFill>
              </a:rPr>
              <a:t> &lt;- 100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 err="1">
                <a:solidFill>
                  <a:schemeClr val="bg1"/>
                </a:solidFill>
              </a:rPr>
              <a:t>scoreB</a:t>
            </a:r>
            <a:r>
              <a:rPr lang="en-US" altLang="ko-KR" dirty="0">
                <a:solidFill>
                  <a:schemeClr val="bg1"/>
                </a:solidFill>
              </a:rPr>
              <a:t> &lt;- 1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} else if(B == card2[30,1] &amp; A %in% card2[5:13,1]){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 err="1">
                <a:solidFill>
                  <a:schemeClr val="bg1"/>
                </a:solidFill>
              </a:rPr>
              <a:t>scoreA</a:t>
            </a:r>
            <a:r>
              <a:rPr lang="en-US" altLang="ko-KR" dirty="0">
                <a:solidFill>
                  <a:schemeClr val="bg1"/>
                </a:solidFill>
              </a:rPr>
              <a:t> &lt;- 1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en-US" altLang="ko-KR" dirty="0" err="1">
                <a:solidFill>
                  <a:schemeClr val="bg1"/>
                </a:solidFill>
              </a:rPr>
              <a:t>scoreB</a:t>
            </a:r>
            <a:r>
              <a:rPr lang="en-US" altLang="ko-KR" dirty="0">
                <a:solidFill>
                  <a:schemeClr val="bg1"/>
                </a:solidFill>
              </a:rPr>
              <a:t> &lt;- 100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446" y="1184967"/>
            <a:ext cx="2965354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1651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2FD7D7-A36D-44DD-82A3-66E6B5207D62}"/>
              </a:ext>
            </a:extLst>
          </p:cNvPr>
          <p:cNvSpPr/>
          <p:nvPr/>
        </p:nvSpPr>
        <p:spPr>
          <a:xfrm>
            <a:off x="4070953" y="448922"/>
            <a:ext cx="4041597" cy="41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ko-KR" altLang="en-US" sz="30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승 패 여 부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51017" y="1693040"/>
            <a:ext cx="705196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dirty="0">
                <a:solidFill>
                  <a:schemeClr val="bg1"/>
                </a:solidFill>
              </a:rPr>
              <a:t>##승패 여부</a:t>
            </a:r>
          </a:p>
          <a:p>
            <a:r>
              <a:rPr lang="ko-KR" altLang="en-US" sz="2200" dirty="0">
                <a:solidFill>
                  <a:schemeClr val="bg1"/>
                </a:solidFill>
              </a:rPr>
              <a:t>  </a:t>
            </a:r>
            <a:r>
              <a:rPr lang="ko-KR" altLang="en-US" sz="2200" dirty="0" err="1">
                <a:solidFill>
                  <a:schemeClr val="bg1"/>
                </a:solidFill>
              </a:rPr>
              <a:t>if</a:t>
            </a:r>
            <a:r>
              <a:rPr lang="ko-KR" altLang="en-US" sz="2200" dirty="0">
                <a:solidFill>
                  <a:schemeClr val="bg1"/>
                </a:solidFill>
              </a:rPr>
              <a:t>(</a:t>
            </a:r>
            <a:r>
              <a:rPr lang="ko-KR" altLang="en-US" sz="2200" dirty="0" err="1">
                <a:solidFill>
                  <a:schemeClr val="bg1"/>
                </a:solidFill>
              </a:rPr>
              <a:t>scoreA</a:t>
            </a:r>
            <a:r>
              <a:rPr lang="ko-KR" altLang="en-US" sz="2200" dirty="0">
                <a:solidFill>
                  <a:schemeClr val="bg1"/>
                </a:solidFill>
              </a:rPr>
              <a:t> &gt; </a:t>
            </a:r>
            <a:r>
              <a:rPr lang="ko-KR" altLang="en-US" sz="2200" dirty="0" err="1">
                <a:solidFill>
                  <a:schemeClr val="bg1"/>
                </a:solidFill>
              </a:rPr>
              <a:t>scoreB</a:t>
            </a:r>
            <a:r>
              <a:rPr lang="ko-KR" altLang="en-US" sz="2200" dirty="0">
                <a:solidFill>
                  <a:schemeClr val="bg1"/>
                </a:solidFill>
              </a:rPr>
              <a:t>){</a:t>
            </a:r>
          </a:p>
          <a:p>
            <a:r>
              <a:rPr lang="ko-KR" altLang="en-US" sz="2200" dirty="0">
                <a:solidFill>
                  <a:schemeClr val="bg1"/>
                </a:solidFill>
              </a:rPr>
              <a:t>    </a:t>
            </a:r>
            <a:r>
              <a:rPr lang="ko-KR" altLang="en-US" sz="2200" dirty="0" err="1">
                <a:solidFill>
                  <a:schemeClr val="bg1"/>
                </a:solidFill>
              </a:rPr>
              <a:t>cat</a:t>
            </a:r>
            <a:r>
              <a:rPr lang="ko-KR" altLang="en-US" sz="2200" dirty="0">
                <a:solidFill>
                  <a:schemeClr val="bg1"/>
                </a:solidFill>
              </a:rPr>
              <a:t>(" </a:t>
            </a:r>
            <a:r>
              <a:rPr lang="ko-KR" altLang="en-US" sz="2200" dirty="0" err="1">
                <a:solidFill>
                  <a:schemeClr val="bg1"/>
                </a:solidFill>
              </a:rPr>
              <a:t>playerA</a:t>
            </a:r>
            <a:r>
              <a:rPr lang="ko-KR" altLang="en-US" sz="2200" dirty="0">
                <a:solidFill>
                  <a:schemeClr val="bg1"/>
                </a:solidFill>
              </a:rPr>
              <a:t>",</a:t>
            </a:r>
            <a:r>
              <a:rPr lang="ko-KR" altLang="en-US" sz="2200" dirty="0" err="1">
                <a:solidFill>
                  <a:schemeClr val="bg1"/>
                </a:solidFill>
              </a:rPr>
              <a:t>A</a:t>
            </a:r>
            <a:r>
              <a:rPr lang="ko-KR" altLang="en-US" sz="2200" dirty="0">
                <a:solidFill>
                  <a:schemeClr val="bg1"/>
                </a:solidFill>
              </a:rPr>
              <a:t>,'\</a:t>
            </a:r>
            <a:r>
              <a:rPr lang="ko-KR" altLang="en-US" sz="2200" dirty="0" err="1">
                <a:solidFill>
                  <a:schemeClr val="bg1"/>
                </a:solidFill>
              </a:rPr>
              <a:t>n</a:t>
            </a:r>
            <a:r>
              <a:rPr lang="ko-KR" altLang="en-US" sz="2200" dirty="0">
                <a:solidFill>
                  <a:schemeClr val="bg1"/>
                </a:solidFill>
              </a:rPr>
              <a:t>',"</a:t>
            </a:r>
            <a:r>
              <a:rPr lang="ko-KR" altLang="en-US" sz="2200" dirty="0" err="1">
                <a:solidFill>
                  <a:schemeClr val="bg1"/>
                </a:solidFill>
              </a:rPr>
              <a:t>playerB</a:t>
            </a:r>
            <a:r>
              <a:rPr lang="ko-KR" altLang="en-US" sz="2200" dirty="0">
                <a:solidFill>
                  <a:schemeClr val="bg1"/>
                </a:solidFill>
              </a:rPr>
              <a:t>",</a:t>
            </a:r>
            <a:r>
              <a:rPr lang="ko-KR" altLang="en-US" sz="2200" dirty="0" err="1">
                <a:solidFill>
                  <a:schemeClr val="bg1"/>
                </a:solidFill>
              </a:rPr>
              <a:t>B</a:t>
            </a:r>
            <a:r>
              <a:rPr lang="ko-KR" altLang="en-US" sz="2200" dirty="0">
                <a:solidFill>
                  <a:schemeClr val="bg1"/>
                </a:solidFill>
              </a:rPr>
              <a:t>,'\</a:t>
            </a:r>
            <a:r>
              <a:rPr lang="ko-KR" altLang="en-US" sz="2200" dirty="0" err="1">
                <a:solidFill>
                  <a:schemeClr val="bg1"/>
                </a:solidFill>
              </a:rPr>
              <a:t>n</a:t>
            </a:r>
            <a:r>
              <a:rPr lang="ko-KR" altLang="en-US" sz="2200" dirty="0">
                <a:solidFill>
                  <a:schemeClr val="bg1"/>
                </a:solidFill>
              </a:rPr>
              <a:t>',"$</a:t>
            </a:r>
            <a:r>
              <a:rPr lang="ko-KR" altLang="en-US" sz="2200" dirty="0" err="1">
                <a:solidFill>
                  <a:schemeClr val="bg1"/>
                </a:solidFill>
              </a:rPr>
              <a:t>PlayerA</a:t>
            </a:r>
            <a:r>
              <a:rPr lang="ko-KR" altLang="en-US" sz="2200" dirty="0">
                <a:solidFill>
                  <a:schemeClr val="bg1"/>
                </a:solidFill>
              </a:rPr>
              <a:t> </a:t>
            </a:r>
            <a:r>
              <a:rPr lang="ko-KR" altLang="en-US" sz="2200" dirty="0" err="1">
                <a:solidFill>
                  <a:schemeClr val="bg1"/>
                </a:solidFill>
              </a:rPr>
              <a:t>Wins</a:t>
            </a:r>
            <a:r>
              <a:rPr lang="ko-KR" altLang="en-US" sz="2200" dirty="0">
                <a:solidFill>
                  <a:schemeClr val="bg1"/>
                </a:solidFill>
              </a:rPr>
              <a:t>!$")</a:t>
            </a:r>
          </a:p>
          <a:p>
            <a:r>
              <a:rPr lang="ko-KR" altLang="en-US" sz="2200" dirty="0">
                <a:solidFill>
                  <a:schemeClr val="bg1"/>
                </a:solidFill>
              </a:rPr>
              <a:t>  } </a:t>
            </a:r>
            <a:r>
              <a:rPr lang="ko-KR" altLang="en-US" sz="2200" dirty="0" err="1">
                <a:solidFill>
                  <a:schemeClr val="bg1"/>
                </a:solidFill>
              </a:rPr>
              <a:t>else</a:t>
            </a:r>
            <a:r>
              <a:rPr lang="ko-KR" altLang="en-US" sz="2200" dirty="0">
                <a:solidFill>
                  <a:schemeClr val="bg1"/>
                </a:solidFill>
              </a:rPr>
              <a:t> </a:t>
            </a:r>
            <a:r>
              <a:rPr lang="ko-KR" altLang="en-US" sz="2200" dirty="0" err="1">
                <a:solidFill>
                  <a:schemeClr val="bg1"/>
                </a:solidFill>
              </a:rPr>
              <a:t>if</a:t>
            </a:r>
            <a:r>
              <a:rPr lang="ko-KR" altLang="en-US" sz="2200" dirty="0">
                <a:solidFill>
                  <a:schemeClr val="bg1"/>
                </a:solidFill>
              </a:rPr>
              <a:t>(</a:t>
            </a:r>
            <a:r>
              <a:rPr lang="ko-KR" altLang="en-US" sz="2200" dirty="0" err="1">
                <a:solidFill>
                  <a:schemeClr val="bg1"/>
                </a:solidFill>
              </a:rPr>
              <a:t>scoreA</a:t>
            </a:r>
            <a:r>
              <a:rPr lang="ko-KR" altLang="en-US" sz="2200" dirty="0">
                <a:solidFill>
                  <a:schemeClr val="bg1"/>
                </a:solidFill>
              </a:rPr>
              <a:t> &lt; </a:t>
            </a:r>
            <a:r>
              <a:rPr lang="ko-KR" altLang="en-US" sz="2200" dirty="0" err="1">
                <a:solidFill>
                  <a:schemeClr val="bg1"/>
                </a:solidFill>
              </a:rPr>
              <a:t>scoreB</a:t>
            </a:r>
            <a:r>
              <a:rPr lang="ko-KR" altLang="en-US" sz="2200" dirty="0">
                <a:solidFill>
                  <a:schemeClr val="bg1"/>
                </a:solidFill>
              </a:rPr>
              <a:t>){</a:t>
            </a:r>
          </a:p>
          <a:p>
            <a:r>
              <a:rPr lang="ko-KR" altLang="en-US" sz="2200" dirty="0">
                <a:solidFill>
                  <a:schemeClr val="bg1"/>
                </a:solidFill>
              </a:rPr>
              <a:t>    </a:t>
            </a:r>
            <a:r>
              <a:rPr lang="ko-KR" altLang="en-US" sz="2200" dirty="0" err="1">
                <a:solidFill>
                  <a:schemeClr val="bg1"/>
                </a:solidFill>
              </a:rPr>
              <a:t>cat</a:t>
            </a:r>
            <a:r>
              <a:rPr lang="ko-KR" altLang="en-US" sz="2200" dirty="0">
                <a:solidFill>
                  <a:schemeClr val="bg1"/>
                </a:solidFill>
              </a:rPr>
              <a:t>(" </a:t>
            </a:r>
            <a:r>
              <a:rPr lang="ko-KR" altLang="en-US" sz="2200" dirty="0" err="1">
                <a:solidFill>
                  <a:schemeClr val="bg1"/>
                </a:solidFill>
              </a:rPr>
              <a:t>playerA</a:t>
            </a:r>
            <a:r>
              <a:rPr lang="ko-KR" altLang="en-US" sz="2200" dirty="0">
                <a:solidFill>
                  <a:schemeClr val="bg1"/>
                </a:solidFill>
              </a:rPr>
              <a:t>",</a:t>
            </a:r>
            <a:r>
              <a:rPr lang="ko-KR" altLang="en-US" sz="2200" dirty="0" err="1">
                <a:solidFill>
                  <a:schemeClr val="bg1"/>
                </a:solidFill>
              </a:rPr>
              <a:t>A</a:t>
            </a:r>
            <a:r>
              <a:rPr lang="ko-KR" altLang="en-US" sz="2200" dirty="0">
                <a:solidFill>
                  <a:schemeClr val="bg1"/>
                </a:solidFill>
              </a:rPr>
              <a:t>,'\</a:t>
            </a:r>
            <a:r>
              <a:rPr lang="ko-KR" altLang="en-US" sz="2200" dirty="0" err="1">
                <a:solidFill>
                  <a:schemeClr val="bg1"/>
                </a:solidFill>
              </a:rPr>
              <a:t>n</a:t>
            </a:r>
            <a:r>
              <a:rPr lang="ko-KR" altLang="en-US" sz="2200" dirty="0">
                <a:solidFill>
                  <a:schemeClr val="bg1"/>
                </a:solidFill>
              </a:rPr>
              <a:t>',"</a:t>
            </a:r>
            <a:r>
              <a:rPr lang="ko-KR" altLang="en-US" sz="2200" dirty="0" err="1">
                <a:solidFill>
                  <a:schemeClr val="bg1"/>
                </a:solidFill>
              </a:rPr>
              <a:t>playerB</a:t>
            </a:r>
            <a:r>
              <a:rPr lang="ko-KR" altLang="en-US" sz="2200" dirty="0">
                <a:solidFill>
                  <a:schemeClr val="bg1"/>
                </a:solidFill>
              </a:rPr>
              <a:t>",</a:t>
            </a:r>
            <a:r>
              <a:rPr lang="ko-KR" altLang="en-US" sz="2200" dirty="0" err="1">
                <a:solidFill>
                  <a:schemeClr val="bg1"/>
                </a:solidFill>
              </a:rPr>
              <a:t>B</a:t>
            </a:r>
            <a:r>
              <a:rPr lang="ko-KR" altLang="en-US" sz="2200" dirty="0">
                <a:solidFill>
                  <a:schemeClr val="bg1"/>
                </a:solidFill>
              </a:rPr>
              <a:t>,'\</a:t>
            </a:r>
            <a:r>
              <a:rPr lang="ko-KR" altLang="en-US" sz="2200" dirty="0" err="1">
                <a:solidFill>
                  <a:schemeClr val="bg1"/>
                </a:solidFill>
              </a:rPr>
              <a:t>n</a:t>
            </a:r>
            <a:r>
              <a:rPr lang="ko-KR" altLang="en-US" sz="2200" dirty="0">
                <a:solidFill>
                  <a:schemeClr val="bg1"/>
                </a:solidFill>
              </a:rPr>
              <a:t>',"$</a:t>
            </a:r>
            <a:r>
              <a:rPr lang="ko-KR" altLang="en-US" sz="2200" dirty="0" err="1">
                <a:solidFill>
                  <a:schemeClr val="bg1"/>
                </a:solidFill>
              </a:rPr>
              <a:t>PlayerB</a:t>
            </a:r>
            <a:r>
              <a:rPr lang="ko-KR" altLang="en-US" sz="2200" dirty="0">
                <a:solidFill>
                  <a:schemeClr val="bg1"/>
                </a:solidFill>
              </a:rPr>
              <a:t> </a:t>
            </a:r>
            <a:r>
              <a:rPr lang="ko-KR" altLang="en-US" sz="2200" dirty="0" err="1">
                <a:solidFill>
                  <a:schemeClr val="bg1"/>
                </a:solidFill>
              </a:rPr>
              <a:t>Wins</a:t>
            </a:r>
            <a:r>
              <a:rPr lang="ko-KR" altLang="en-US" sz="2200" dirty="0">
                <a:solidFill>
                  <a:schemeClr val="bg1"/>
                </a:solidFill>
              </a:rPr>
              <a:t>!$")</a:t>
            </a:r>
          </a:p>
          <a:p>
            <a:r>
              <a:rPr lang="ko-KR" altLang="en-US" sz="2200" dirty="0">
                <a:solidFill>
                  <a:schemeClr val="bg1"/>
                </a:solidFill>
              </a:rPr>
              <a:t>  } </a:t>
            </a:r>
            <a:r>
              <a:rPr lang="ko-KR" altLang="en-US" sz="2200" dirty="0" err="1">
                <a:solidFill>
                  <a:schemeClr val="bg1"/>
                </a:solidFill>
              </a:rPr>
              <a:t>else</a:t>
            </a:r>
            <a:r>
              <a:rPr lang="ko-KR" altLang="en-US" sz="2200" dirty="0">
                <a:solidFill>
                  <a:schemeClr val="bg1"/>
                </a:solidFill>
              </a:rPr>
              <a:t> {</a:t>
            </a:r>
          </a:p>
          <a:p>
            <a:r>
              <a:rPr lang="ko-KR" altLang="en-US" sz="2200" dirty="0">
                <a:solidFill>
                  <a:schemeClr val="bg1"/>
                </a:solidFill>
              </a:rPr>
              <a:t>    </a:t>
            </a:r>
            <a:r>
              <a:rPr lang="ko-KR" altLang="en-US" sz="2200" dirty="0" err="1">
                <a:solidFill>
                  <a:schemeClr val="bg1"/>
                </a:solidFill>
              </a:rPr>
              <a:t>cat</a:t>
            </a:r>
            <a:r>
              <a:rPr lang="ko-KR" altLang="en-US" sz="2200" dirty="0">
                <a:solidFill>
                  <a:schemeClr val="bg1"/>
                </a:solidFill>
              </a:rPr>
              <a:t>(" </a:t>
            </a:r>
            <a:r>
              <a:rPr lang="ko-KR" altLang="en-US" sz="2200" dirty="0" err="1">
                <a:solidFill>
                  <a:schemeClr val="bg1"/>
                </a:solidFill>
              </a:rPr>
              <a:t>playerA</a:t>
            </a:r>
            <a:r>
              <a:rPr lang="ko-KR" altLang="en-US" sz="2200" dirty="0">
                <a:solidFill>
                  <a:schemeClr val="bg1"/>
                </a:solidFill>
              </a:rPr>
              <a:t>",</a:t>
            </a:r>
            <a:r>
              <a:rPr lang="ko-KR" altLang="en-US" sz="2200" dirty="0" err="1">
                <a:solidFill>
                  <a:schemeClr val="bg1"/>
                </a:solidFill>
              </a:rPr>
              <a:t>A</a:t>
            </a:r>
            <a:r>
              <a:rPr lang="ko-KR" altLang="en-US" sz="2200" dirty="0">
                <a:solidFill>
                  <a:schemeClr val="bg1"/>
                </a:solidFill>
              </a:rPr>
              <a:t>,'\</a:t>
            </a:r>
            <a:r>
              <a:rPr lang="ko-KR" altLang="en-US" sz="2200" dirty="0" err="1">
                <a:solidFill>
                  <a:schemeClr val="bg1"/>
                </a:solidFill>
              </a:rPr>
              <a:t>n</a:t>
            </a:r>
            <a:r>
              <a:rPr lang="ko-KR" altLang="en-US" sz="2200" dirty="0">
                <a:solidFill>
                  <a:schemeClr val="bg1"/>
                </a:solidFill>
              </a:rPr>
              <a:t>',"</a:t>
            </a:r>
            <a:r>
              <a:rPr lang="ko-KR" altLang="en-US" sz="2200" dirty="0" err="1">
                <a:solidFill>
                  <a:schemeClr val="bg1"/>
                </a:solidFill>
              </a:rPr>
              <a:t>playerB</a:t>
            </a:r>
            <a:r>
              <a:rPr lang="ko-KR" altLang="en-US" sz="2200" dirty="0">
                <a:solidFill>
                  <a:schemeClr val="bg1"/>
                </a:solidFill>
              </a:rPr>
              <a:t>",</a:t>
            </a:r>
            <a:r>
              <a:rPr lang="ko-KR" altLang="en-US" sz="2200" dirty="0" err="1">
                <a:solidFill>
                  <a:schemeClr val="bg1"/>
                </a:solidFill>
              </a:rPr>
              <a:t>B</a:t>
            </a:r>
            <a:r>
              <a:rPr lang="ko-KR" altLang="en-US" sz="2200" dirty="0">
                <a:solidFill>
                  <a:schemeClr val="bg1"/>
                </a:solidFill>
              </a:rPr>
              <a:t>,'\</a:t>
            </a:r>
            <a:r>
              <a:rPr lang="ko-KR" altLang="en-US" sz="2200" dirty="0" err="1">
                <a:solidFill>
                  <a:schemeClr val="bg1"/>
                </a:solidFill>
              </a:rPr>
              <a:t>n</a:t>
            </a:r>
            <a:r>
              <a:rPr lang="ko-KR" altLang="en-US" sz="2200" dirty="0">
                <a:solidFill>
                  <a:schemeClr val="bg1"/>
                </a:solidFill>
              </a:rPr>
              <a:t>',"</a:t>
            </a:r>
            <a:r>
              <a:rPr lang="ko-KR" altLang="en-US" sz="2200" dirty="0" err="1">
                <a:solidFill>
                  <a:schemeClr val="bg1"/>
                </a:solidFill>
              </a:rPr>
              <a:t>Rematch</a:t>
            </a:r>
            <a:r>
              <a:rPr lang="ko-KR" altLang="en-US" sz="2200" dirty="0">
                <a:solidFill>
                  <a:schemeClr val="bg1"/>
                </a:solidFill>
              </a:rPr>
              <a:t>!!")</a:t>
            </a:r>
          </a:p>
          <a:p>
            <a:r>
              <a:rPr lang="ko-KR" altLang="en-US" sz="2200" dirty="0">
                <a:solidFill>
                  <a:schemeClr val="bg1"/>
                </a:solidFill>
              </a:rPr>
              <a:t>  }</a:t>
            </a:r>
          </a:p>
          <a:p>
            <a:r>
              <a:rPr lang="ko-KR" altLang="en-US" sz="2200" dirty="0">
                <a:solidFill>
                  <a:schemeClr val="bg1"/>
                </a:solidFill>
              </a:rPr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281820027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2FD7D7-A36D-44DD-82A3-66E6B5207D62}"/>
              </a:ext>
            </a:extLst>
          </p:cNvPr>
          <p:cNvSpPr/>
          <p:nvPr/>
        </p:nvSpPr>
        <p:spPr>
          <a:xfrm>
            <a:off x="4070953" y="448922"/>
            <a:ext cx="4041597" cy="41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게 임 실 행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742" y="1702311"/>
            <a:ext cx="1942007" cy="10044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r="3494"/>
          <a:stretch/>
        </p:blipFill>
        <p:spPr>
          <a:xfrm>
            <a:off x="6041742" y="3121114"/>
            <a:ext cx="2308171" cy="100875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r="7470"/>
          <a:stretch/>
        </p:blipFill>
        <p:spPr>
          <a:xfrm>
            <a:off x="6041742" y="4607721"/>
            <a:ext cx="2380168" cy="100875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16238" y="2055433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GAME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16237" y="3441657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GAME 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30091" y="4938430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GAME 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54084" y="2706798"/>
            <a:ext cx="18585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#</a:t>
            </a:r>
            <a:r>
              <a:rPr lang="ko-KR" altLang="en-US" sz="2400" dirty="0" err="1">
                <a:solidFill>
                  <a:schemeClr val="bg1"/>
                </a:solidFill>
              </a:rPr>
              <a:t>게임실행</a:t>
            </a:r>
            <a:endParaRPr lang="ko-KR" altLang="en-US" sz="2400" dirty="0">
              <a:solidFill>
                <a:schemeClr val="bg1"/>
              </a:solidFill>
            </a:endParaRPr>
          </a:p>
          <a:p>
            <a:r>
              <a:rPr lang="ko-KR" altLang="en-US" sz="2400" dirty="0" err="1" smtClean="0">
                <a:solidFill>
                  <a:schemeClr val="bg1"/>
                </a:solidFill>
              </a:rPr>
              <a:t>play</a:t>
            </a:r>
            <a:r>
              <a:rPr lang="ko-KR" altLang="en-US" sz="2400" dirty="0">
                <a:solidFill>
                  <a:schemeClr val="bg1"/>
                </a:solidFill>
              </a:rPr>
              <a:t>()</a:t>
            </a:r>
          </a:p>
          <a:p>
            <a:r>
              <a:rPr lang="ko-KR" altLang="en-US" sz="2400" dirty="0" err="1">
                <a:solidFill>
                  <a:schemeClr val="bg1"/>
                </a:solidFill>
              </a:rPr>
              <a:t>play</a:t>
            </a:r>
            <a:r>
              <a:rPr lang="ko-KR" altLang="en-US" sz="2400" dirty="0">
                <a:solidFill>
                  <a:schemeClr val="bg1"/>
                </a:solidFill>
              </a:rPr>
              <a:t>()</a:t>
            </a:r>
          </a:p>
          <a:p>
            <a:r>
              <a:rPr lang="ko-KR" altLang="en-US" sz="2400" dirty="0" err="1">
                <a:solidFill>
                  <a:schemeClr val="bg1"/>
                </a:solidFill>
              </a:rPr>
              <a:t>play</a:t>
            </a:r>
            <a:r>
              <a:rPr lang="ko-KR" altLang="en-US" sz="24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573305" y="1978323"/>
            <a:ext cx="121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Rematch</a:t>
            </a:r>
            <a:r>
              <a:rPr lang="ko-KR" altLang="en-US" dirty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68385" y="3464930"/>
            <a:ext cx="1873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$</a:t>
            </a:r>
            <a:r>
              <a:rPr lang="en-US" altLang="ko-KR" smtClean="0">
                <a:solidFill>
                  <a:schemeClr val="bg1"/>
                </a:solidFill>
              </a:rPr>
              <a:t>PlayerA </a:t>
            </a:r>
            <a:r>
              <a:rPr lang="en-US" altLang="ko-KR">
                <a:solidFill>
                  <a:schemeClr val="bg1"/>
                </a:solidFill>
              </a:rPr>
              <a:t>Wins!$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486018" y="4951537"/>
            <a:ext cx="1855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$</a:t>
            </a:r>
            <a:r>
              <a:rPr lang="ko-KR" altLang="en-US" dirty="0" err="1">
                <a:solidFill>
                  <a:schemeClr val="bg1"/>
                </a:solidFill>
              </a:rPr>
              <a:t>PlayerB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Wins</a:t>
            </a:r>
            <a:r>
              <a:rPr lang="ko-KR" altLang="en-US" dirty="0">
                <a:solidFill>
                  <a:schemeClr val="bg1"/>
                </a:solidFill>
              </a:rPr>
              <a:t>!$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8520327" y="1980003"/>
            <a:ext cx="752518" cy="3693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8546545" y="3440826"/>
            <a:ext cx="752518" cy="3693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8588110" y="4951537"/>
            <a:ext cx="752518" cy="3693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0539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2FD7D7-A36D-44DD-82A3-66E6B5207D62}"/>
              </a:ext>
            </a:extLst>
          </p:cNvPr>
          <p:cNvSpPr/>
          <p:nvPr/>
        </p:nvSpPr>
        <p:spPr>
          <a:xfrm>
            <a:off x="5419315" y="1203339"/>
            <a:ext cx="5008652" cy="1753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2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감사합니다</a:t>
            </a:r>
            <a:r>
              <a:rPr lang="en-US" altLang="ko-KR" sz="88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590099" y="4860600"/>
            <a:ext cx="1683751" cy="1227210"/>
            <a:chOff x="5386388" y="2808288"/>
            <a:chExt cx="2646362" cy="1928813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5386388" y="2808288"/>
              <a:ext cx="1314450" cy="1274763"/>
            </a:xfrm>
            <a:custGeom>
              <a:avLst/>
              <a:gdLst>
                <a:gd name="T0" fmla="*/ 1907 w 2420"/>
                <a:gd name="T1" fmla="*/ 461 h 2409"/>
                <a:gd name="T2" fmla="*/ 1835 w 2420"/>
                <a:gd name="T3" fmla="*/ 476 h 2409"/>
                <a:gd name="T4" fmla="*/ 1385 w 2420"/>
                <a:gd name="T5" fmla="*/ 616 h 2409"/>
                <a:gd name="T6" fmla="*/ 1100 w 2420"/>
                <a:gd name="T7" fmla="*/ 727 h 2409"/>
                <a:gd name="T8" fmla="*/ 902 w 2420"/>
                <a:gd name="T9" fmla="*/ 816 h 2409"/>
                <a:gd name="T10" fmla="*/ 707 w 2420"/>
                <a:gd name="T11" fmla="*/ 919 h 2409"/>
                <a:gd name="T12" fmla="*/ 521 w 2420"/>
                <a:gd name="T13" fmla="*/ 1034 h 2409"/>
                <a:gd name="T14" fmla="*/ 351 w 2420"/>
                <a:gd name="T15" fmla="*/ 1162 h 2409"/>
                <a:gd name="T16" fmla="*/ 241 w 2420"/>
                <a:gd name="T17" fmla="*/ 1266 h 2409"/>
                <a:gd name="T18" fmla="*/ 177 w 2420"/>
                <a:gd name="T19" fmla="*/ 1341 h 2409"/>
                <a:gd name="T20" fmla="*/ 120 w 2420"/>
                <a:gd name="T21" fmla="*/ 1417 h 2409"/>
                <a:gd name="T22" fmla="*/ 73 w 2420"/>
                <a:gd name="T23" fmla="*/ 1498 h 2409"/>
                <a:gd name="T24" fmla="*/ 37 w 2420"/>
                <a:gd name="T25" fmla="*/ 1581 h 2409"/>
                <a:gd name="T26" fmla="*/ 13 w 2420"/>
                <a:gd name="T27" fmla="*/ 1667 h 2409"/>
                <a:gd name="T28" fmla="*/ 0 w 2420"/>
                <a:gd name="T29" fmla="*/ 1757 h 2409"/>
                <a:gd name="T30" fmla="*/ 0 w 2420"/>
                <a:gd name="T31" fmla="*/ 1850 h 2409"/>
                <a:gd name="T32" fmla="*/ 14 w 2420"/>
                <a:gd name="T33" fmla="*/ 1947 h 2409"/>
                <a:gd name="T34" fmla="*/ 44 w 2420"/>
                <a:gd name="T35" fmla="*/ 2048 h 2409"/>
                <a:gd name="T36" fmla="*/ 64 w 2420"/>
                <a:gd name="T37" fmla="*/ 2098 h 2409"/>
                <a:gd name="T38" fmla="*/ 69 w 2420"/>
                <a:gd name="T39" fmla="*/ 2105 h 2409"/>
                <a:gd name="T40" fmla="*/ 115 w 2420"/>
                <a:gd name="T41" fmla="*/ 2169 h 2409"/>
                <a:gd name="T42" fmla="*/ 184 w 2420"/>
                <a:gd name="T43" fmla="*/ 2236 h 2409"/>
                <a:gd name="T44" fmla="*/ 244 w 2420"/>
                <a:gd name="T45" fmla="*/ 2285 h 2409"/>
                <a:gd name="T46" fmla="*/ 318 w 2420"/>
                <a:gd name="T47" fmla="*/ 2330 h 2409"/>
                <a:gd name="T48" fmla="*/ 404 w 2420"/>
                <a:gd name="T49" fmla="*/ 2369 h 2409"/>
                <a:gd name="T50" fmla="*/ 504 w 2420"/>
                <a:gd name="T51" fmla="*/ 2396 h 2409"/>
                <a:gd name="T52" fmla="*/ 616 w 2420"/>
                <a:gd name="T53" fmla="*/ 2409 h 2409"/>
                <a:gd name="T54" fmla="*/ 744 w 2420"/>
                <a:gd name="T55" fmla="*/ 2402 h 2409"/>
                <a:gd name="T56" fmla="*/ 885 w 2420"/>
                <a:gd name="T57" fmla="*/ 2373 h 2409"/>
                <a:gd name="T58" fmla="*/ 1041 w 2420"/>
                <a:gd name="T59" fmla="*/ 2317 h 2409"/>
                <a:gd name="T60" fmla="*/ 1210 w 2420"/>
                <a:gd name="T61" fmla="*/ 2228 h 2409"/>
                <a:gd name="T62" fmla="*/ 1396 w 2420"/>
                <a:gd name="T63" fmla="*/ 2105 h 2409"/>
                <a:gd name="T64" fmla="*/ 1596 w 2420"/>
                <a:gd name="T65" fmla="*/ 1943 h 2409"/>
                <a:gd name="T66" fmla="*/ 1703 w 2420"/>
                <a:gd name="T67" fmla="*/ 1843 h 2409"/>
                <a:gd name="T68" fmla="*/ 1748 w 2420"/>
                <a:gd name="T69" fmla="*/ 1757 h 2409"/>
                <a:gd name="T70" fmla="*/ 2034 w 2420"/>
                <a:gd name="T71" fmla="*/ 1230 h 2409"/>
                <a:gd name="T72" fmla="*/ 2286 w 2420"/>
                <a:gd name="T73" fmla="*/ 786 h 2409"/>
                <a:gd name="T74" fmla="*/ 2420 w 2420"/>
                <a:gd name="T75" fmla="*/ 563 h 2409"/>
                <a:gd name="T76" fmla="*/ 2420 w 2420"/>
                <a:gd name="T77" fmla="*/ 563 h 2409"/>
                <a:gd name="T78" fmla="*/ 1907 w 2420"/>
                <a:gd name="T79" fmla="*/ 0 h 2409"/>
                <a:gd name="T80" fmla="*/ 1907 w 2420"/>
                <a:gd name="T81" fmla="*/ 461 h 2409"/>
                <a:gd name="connsiteX0" fmla="*/ 7880 w 10000"/>
                <a:gd name="connsiteY0" fmla="*/ 1914 h 10000"/>
                <a:gd name="connsiteX1" fmla="*/ 7583 w 10000"/>
                <a:gd name="connsiteY1" fmla="*/ 1976 h 10000"/>
                <a:gd name="connsiteX2" fmla="*/ 5723 w 10000"/>
                <a:gd name="connsiteY2" fmla="*/ 2557 h 10000"/>
                <a:gd name="connsiteX3" fmla="*/ 4545 w 10000"/>
                <a:gd name="connsiteY3" fmla="*/ 3018 h 10000"/>
                <a:gd name="connsiteX4" fmla="*/ 3727 w 10000"/>
                <a:gd name="connsiteY4" fmla="*/ 3387 h 10000"/>
                <a:gd name="connsiteX5" fmla="*/ 2921 w 10000"/>
                <a:gd name="connsiteY5" fmla="*/ 3815 h 10000"/>
                <a:gd name="connsiteX6" fmla="*/ 1856 w 10000"/>
                <a:gd name="connsiteY6" fmla="*/ 3893 h 10000"/>
                <a:gd name="connsiteX7" fmla="*/ 1450 w 10000"/>
                <a:gd name="connsiteY7" fmla="*/ 4824 h 10000"/>
                <a:gd name="connsiteX8" fmla="*/ 996 w 10000"/>
                <a:gd name="connsiteY8" fmla="*/ 5255 h 10000"/>
                <a:gd name="connsiteX9" fmla="*/ 731 w 10000"/>
                <a:gd name="connsiteY9" fmla="*/ 5567 h 10000"/>
                <a:gd name="connsiteX10" fmla="*/ 496 w 10000"/>
                <a:gd name="connsiteY10" fmla="*/ 5882 h 10000"/>
                <a:gd name="connsiteX11" fmla="*/ 302 w 10000"/>
                <a:gd name="connsiteY11" fmla="*/ 6218 h 10000"/>
                <a:gd name="connsiteX12" fmla="*/ 153 w 10000"/>
                <a:gd name="connsiteY12" fmla="*/ 6563 h 10000"/>
                <a:gd name="connsiteX13" fmla="*/ 54 w 10000"/>
                <a:gd name="connsiteY13" fmla="*/ 6920 h 10000"/>
                <a:gd name="connsiteX14" fmla="*/ 0 w 10000"/>
                <a:gd name="connsiteY14" fmla="*/ 7293 h 10000"/>
                <a:gd name="connsiteX15" fmla="*/ 0 w 10000"/>
                <a:gd name="connsiteY15" fmla="*/ 7680 h 10000"/>
                <a:gd name="connsiteX16" fmla="*/ 58 w 10000"/>
                <a:gd name="connsiteY16" fmla="*/ 8082 h 10000"/>
                <a:gd name="connsiteX17" fmla="*/ 182 w 10000"/>
                <a:gd name="connsiteY17" fmla="*/ 8501 h 10000"/>
                <a:gd name="connsiteX18" fmla="*/ 264 w 10000"/>
                <a:gd name="connsiteY18" fmla="*/ 8709 h 10000"/>
                <a:gd name="connsiteX19" fmla="*/ 285 w 10000"/>
                <a:gd name="connsiteY19" fmla="*/ 8738 h 10000"/>
                <a:gd name="connsiteX20" fmla="*/ 475 w 10000"/>
                <a:gd name="connsiteY20" fmla="*/ 9004 h 10000"/>
                <a:gd name="connsiteX21" fmla="*/ 760 w 10000"/>
                <a:gd name="connsiteY21" fmla="*/ 9282 h 10000"/>
                <a:gd name="connsiteX22" fmla="*/ 1008 w 10000"/>
                <a:gd name="connsiteY22" fmla="*/ 9485 h 10000"/>
                <a:gd name="connsiteX23" fmla="*/ 1314 w 10000"/>
                <a:gd name="connsiteY23" fmla="*/ 9672 h 10000"/>
                <a:gd name="connsiteX24" fmla="*/ 1669 w 10000"/>
                <a:gd name="connsiteY24" fmla="*/ 9834 h 10000"/>
                <a:gd name="connsiteX25" fmla="*/ 2083 w 10000"/>
                <a:gd name="connsiteY25" fmla="*/ 9946 h 10000"/>
                <a:gd name="connsiteX26" fmla="*/ 2545 w 10000"/>
                <a:gd name="connsiteY26" fmla="*/ 10000 h 10000"/>
                <a:gd name="connsiteX27" fmla="*/ 3074 w 10000"/>
                <a:gd name="connsiteY27" fmla="*/ 9971 h 10000"/>
                <a:gd name="connsiteX28" fmla="*/ 3657 w 10000"/>
                <a:gd name="connsiteY28" fmla="*/ 9851 h 10000"/>
                <a:gd name="connsiteX29" fmla="*/ 4302 w 10000"/>
                <a:gd name="connsiteY29" fmla="*/ 9618 h 10000"/>
                <a:gd name="connsiteX30" fmla="*/ 5000 w 10000"/>
                <a:gd name="connsiteY30" fmla="*/ 9249 h 10000"/>
                <a:gd name="connsiteX31" fmla="*/ 5769 w 10000"/>
                <a:gd name="connsiteY31" fmla="*/ 8738 h 10000"/>
                <a:gd name="connsiteX32" fmla="*/ 6595 w 10000"/>
                <a:gd name="connsiteY32" fmla="*/ 8066 h 10000"/>
                <a:gd name="connsiteX33" fmla="*/ 7037 w 10000"/>
                <a:gd name="connsiteY33" fmla="*/ 7650 h 10000"/>
                <a:gd name="connsiteX34" fmla="*/ 7223 w 10000"/>
                <a:gd name="connsiteY34" fmla="*/ 7293 h 10000"/>
                <a:gd name="connsiteX35" fmla="*/ 8405 w 10000"/>
                <a:gd name="connsiteY35" fmla="*/ 5106 h 10000"/>
                <a:gd name="connsiteX36" fmla="*/ 9446 w 10000"/>
                <a:gd name="connsiteY36" fmla="*/ 3263 h 10000"/>
                <a:gd name="connsiteX37" fmla="*/ 10000 w 10000"/>
                <a:gd name="connsiteY37" fmla="*/ 2337 h 10000"/>
                <a:gd name="connsiteX38" fmla="*/ 10000 w 10000"/>
                <a:gd name="connsiteY38" fmla="*/ 2337 h 10000"/>
                <a:gd name="connsiteX39" fmla="*/ 7880 w 10000"/>
                <a:gd name="connsiteY39" fmla="*/ 0 h 10000"/>
                <a:gd name="connsiteX40" fmla="*/ 7880 w 10000"/>
                <a:gd name="connsiteY40" fmla="*/ 1914 h 10000"/>
                <a:gd name="connsiteX0" fmla="*/ 7880 w 10000"/>
                <a:gd name="connsiteY0" fmla="*/ 1914 h 10000"/>
                <a:gd name="connsiteX1" fmla="*/ 7583 w 10000"/>
                <a:gd name="connsiteY1" fmla="*/ 1976 h 10000"/>
                <a:gd name="connsiteX2" fmla="*/ 5723 w 10000"/>
                <a:gd name="connsiteY2" fmla="*/ 2557 h 10000"/>
                <a:gd name="connsiteX3" fmla="*/ 4545 w 10000"/>
                <a:gd name="connsiteY3" fmla="*/ 3018 h 10000"/>
                <a:gd name="connsiteX4" fmla="*/ 3727 w 10000"/>
                <a:gd name="connsiteY4" fmla="*/ 3387 h 10000"/>
                <a:gd name="connsiteX5" fmla="*/ 2921 w 10000"/>
                <a:gd name="connsiteY5" fmla="*/ 3217 h 10000"/>
                <a:gd name="connsiteX6" fmla="*/ 1856 w 10000"/>
                <a:gd name="connsiteY6" fmla="*/ 3893 h 10000"/>
                <a:gd name="connsiteX7" fmla="*/ 1450 w 10000"/>
                <a:gd name="connsiteY7" fmla="*/ 4824 h 10000"/>
                <a:gd name="connsiteX8" fmla="*/ 996 w 10000"/>
                <a:gd name="connsiteY8" fmla="*/ 5255 h 10000"/>
                <a:gd name="connsiteX9" fmla="*/ 731 w 10000"/>
                <a:gd name="connsiteY9" fmla="*/ 5567 h 10000"/>
                <a:gd name="connsiteX10" fmla="*/ 496 w 10000"/>
                <a:gd name="connsiteY10" fmla="*/ 5882 h 10000"/>
                <a:gd name="connsiteX11" fmla="*/ 302 w 10000"/>
                <a:gd name="connsiteY11" fmla="*/ 6218 h 10000"/>
                <a:gd name="connsiteX12" fmla="*/ 153 w 10000"/>
                <a:gd name="connsiteY12" fmla="*/ 6563 h 10000"/>
                <a:gd name="connsiteX13" fmla="*/ 54 w 10000"/>
                <a:gd name="connsiteY13" fmla="*/ 6920 h 10000"/>
                <a:gd name="connsiteX14" fmla="*/ 0 w 10000"/>
                <a:gd name="connsiteY14" fmla="*/ 7293 h 10000"/>
                <a:gd name="connsiteX15" fmla="*/ 0 w 10000"/>
                <a:gd name="connsiteY15" fmla="*/ 7680 h 10000"/>
                <a:gd name="connsiteX16" fmla="*/ 58 w 10000"/>
                <a:gd name="connsiteY16" fmla="*/ 8082 h 10000"/>
                <a:gd name="connsiteX17" fmla="*/ 182 w 10000"/>
                <a:gd name="connsiteY17" fmla="*/ 8501 h 10000"/>
                <a:gd name="connsiteX18" fmla="*/ 264 w 10000"/>
                <a:gd name="connsiteY18" fmla="*/ 8709 h 10000"/>
                <a:gd name="connsiteX19" fmla="*/ 285 w 10000"/>
                <a:gd name="connsiteY19" fmla="*/ 8738 h 10000"/>
                <a:gd name="connsiteX20" fmla="*/ 475 w 10000"/>
                <a:gd name="connsiteY20" fmla="*/ 9004 h 10000"/>
                <a:gd name="connsiteX21" fmla="*/ 760 w 10000"/>
                <a:gd name="connsiteY21" fmla="*/ 9282 h 10000"/>
                <a:gd name="connsiteX22" fmla="*/ 1008 w 10000"/>
                <a:gd name="connsiteY22" fmla="*/ 9485 h 10000"/>
                <a:gd name="connsiteX23" fmla="*/ 1314 w 10000"/>
                <a:gd name="connsiteY23" fmla="*/ 9672 h 10000"/>
                <a:gd name="connsiteX24" fmla="*/ 1669 w 10000"/>
                <a:gd name="connsiteY24" fmla="*/ 9834 h 10000"/>
                <a:gd name="connsiteX25" fmla="*/ 2083 w 10000"/>
                <a:gd name="connsiteY25" fmla="*/ 9946 h 10000"/>
                <a:gd name="connsiteX26" fmla="*/ 2545 w 10000"/>
                <a:gd name="connsiteY26" fmla="*/ 10000 h 10000"/>
                <a:gd name="connsiteX27" fmla="*/ 3074 w 10000"/>
                <a:gd name="connsiteY27" fmla="*/ 9971 h 10000"/>
                <a:gd name="connsiteX28" fmla="*/ 3657 w 10000"/>
                <a:gd name="connsiteY28" fmla="*/ 9851 h 10000"/>
                <a:gd name="connsiteX29" fmla="*/ 4302 w 10000"/>
                <a:gd name="connsiteY29" fmla="*/ 9618 h 10000"/>
                <a:gd name="connsiteX30" fmla="*/ 5000 w 10000"/>
                <a:gd name="connsiteY30" fmla="*/ 9249 h 10000"/>
                <a:gd name="connsiteX31" fmla="*/ 5769 w 10000"/>
                <a:gd name="connsiteY31" fmla="*/ 8738 h 10000"/>
                <a:gd name="connsiteX32" fmla="*/ 6595 w 10000"/>
                <a:gd name="connsiteY32" fmla="*/ 8066 h 10000"/>
                <a:gd name="connsiteX33" fmla="*/ 7037 w 10000"/>
                <a:gd name="connsiteY33" fmla="*/ 7650 h 10000"/>
                <a:gd name="connsiteX34" fmla="*/ 7223 w 10000"/>
                <a:gd name="connsiteY34" fmla="*/ 7293 h 10000"/>
                <a:gd name="connsiteX35" fmla="*/ 8405 w 10000"/>
                <a:gd name="connsiteY35" fmla="*/ 5106 h 10000"/>
                <a:gd name="connsiteX36" fmla="*/ 9446 w 10000"/>
                <a:gd name="connsiteY36" fmla="*/ 3263 h 10000"/>
                <a:gd name="connsiteX37" fmla="*/ 10000 w 10000"/>
                <a:gd name="connsiteY37" fmla="*/ 2337 h 10000"/>
                <a:gd name="connsiteX38" fmla="*/ 10000 w 10000"/>
                <a:gd name="connsiteY38" fmla="*/ 2337 h 10000"/>
                <a:gd name="connsiteX39" fmla="*/ 7880 w 10000"/>
                <a:gd name="connsiteY39" fmla="*/ 0 h 10000"/>
                <a:gd name="connsiteX40" fmla="*/ 7880 w 10000"/>
                <a:gd name="connsiteY40" fmla="*/ 1914 h 10000"/>
                <a:gd name="connsiteX0" fmla="*/ 7880 w 10000"/>
                <a:gd name="connsiteY0" fmla="*/ 1914 h 10000"/>
                <a:gd name="connsiteX1" fmla="*/ 7583 w 10000"/>
                <a:gd name="connsiteY1" fmla="*/ 1976 h 10000"/>
                <a:gd name="connsiteX2" fmla="*/ 5723 w 10000"/>
                <a:gd name="connsiteY2" fmla="*/ 2557 h 10000"/>
                <a:gd name="connsiteX3" fmla="*/ 4545 w 10000"/>
                <a:gd name="connsiteY3" fmla="*/ 3018 h 10000"/>
                <a:gd name="connsiteX4" fmla="*/ 3826 w 10000"/>
                <a:gd name="connsiteY4" fmla="*/ 2988 h 10000"/>
                <a:gd name="connsiteX5" fmla="*/ 2921 w 10000"/>
                <a:gd name="connsiteY5" fmla="*/ 3217 h 10000"/>
                <a:gd name="connsiteX6" fmla="*/ 1856 w 10000"/>
                <a:gd name="connsiteY6" fmla="*/ 3893 h 10000"/>
                <a:gd name="connsiteX7" fmla="*/ 1450 w 10000"/>
                <a:gd name="connsiteY7" fmla="*/ 4824 h 10000"/>
                <a:gd name="connsiteX8" fmla="*/ 996 w 10000"/>
                <a:gd name="connsiteY8" fmla="*/ 5255 h 10000"/>
                <a:gd name="connsiteX9" fmla="*/ 731 w 10000"/>
                <a:gd name="connsiteY9" fmla="*/ 5567 h 10000"/>
                <a:gd name="connsiteX10" fmla="*/ 496 w 10000"/>
                <a:gd name="connsiteY10" fmla="*/ 5882 h 10000"/>
                <a:gd name="connsiteX11" fmla="*/ 302 w 10000"/>
                <a:gd name="connsiteY11" fmla="*/ 6218 h 10000"/>
                <a:gd name="connsiteX12" fmla="*/ 153 w 10000"/>
                <a:gd name="connsiteY12" fmla="*/ 6563 h 10000"/>
                <a:gd name="connsiteX13" fmla="*/ 54 w 10000"/>
                <a:gd name="connsiteY13" fmla="*/ 6920 h 10000"/>
                <a:gd name="connsiteX14" fmla="*/ 0 w 10000"/>
                <a:gd name="connsiteY14" fmla="*/ 7293 h 10000"/>
                <a:gd name="connsiteX15" fmla="*/ 0 w 10000"/>
                <a:gd name="connsiteY15" fmla="*/ 7680 h 10000"/>
                <a:gd name="connsiteX16" fmla="*/ 58 w 10000"/>
                <a:gd name="connsiteY16" fmla="*/ 8082 h 10000"/>
                <a:gd name="connsiteX17" fmla="*/ 182 w 10000"/>
                <a:gd name="connsiteY17" fmla="*/ 8501 h 10000"/>
                <a:gd name="connsiteX18" fmla="*/ 264 w 10000"/>
                <a:gd name="connsiteY18" fmla="*/ 8709 h 10000"/>
                <a:gd name="connsiteX19" fmla="*/ 285 w 10000"/>
                <a:gd name="connsiteY19" fmla="*/ 8738 h 10000"/>
                <a:gd name="connsiteX20" fmla="*/ 475 w 10000"/>
                <a:gd name="connsiteY20" fmla="*/ 9004 h 10000"/>
                <a:gd name="connsiteX21" fmla="*/ 760 w 10000"/>
                <a:gd name="connsiteY21" fmla="*/ 9282 h 10000"/>
                <a:gd name="connsiteX22" fmla="*/ 1008 w 10000"/>
                <a:gd name="connsiteY22" fmla="*/ 9485 h 10000"/>
                <a:gd name="connsiteX23" fmla="*/ 1314 w 10000"/>
                <a:gd name="connsiteY23" fmla="*/ 9672 h 10000"/>
                <a:gd name="connsiteX24" fmla="*/ 1669 w 10000"/>
                <a:gd name="connsiteY24" fmla="*/ 9834 h 10000"/>
                <a:gd name="connsiteX25" fmla="*/ 2083 w 10000"/>
                <a:gd name="connsiteY25" fmla="*/ 9946 h 10000"/>
                <a:gd name="connsiteX26" fmla="*/ 2545 w 10000"/>
                <a:gd name="connsiteY26" fmla="*/ 10000 h 10000"/>
                <a:gd name="connsiteX27" fmla="*/ 3074 w 10000"/>
                <a:gd name="connsiteY27" fmla="*/ 9971 h 10000"/>
                <a:gd name="connsiteX28" fmla="*/ 3657 w 10000"/>
                <a:gd name="connsiteY28" fmla="*/ 9851 h 10000"/>
                <a:gd name="connsiteX29" fmla="*/ 4302 w 10000"/>
                <a:gd name="connsiteY29" fmla="*/ 9618 h 10000"/>
                <a:gd name="connsiteX30" fmla="*/ 5000 w 10000"/>
                <a:gd name="connsiteY30" fmla="*/ 9249 h 10000"/>
                <a:gd name="connsiteX31" fmla="*/ 5769 w 10000"/>
                <a:gd name="connsiteY31" fmla="*/ 8738 h 10000"/>
                <a:gd name="connsiteX32" fmla="*/ 6595 w 10000"/>
                <a:gd name="connsiteY32" fmla="*/ 8066 h 10000"/>
                <a:gd name="connsiteX33" fmla="*/ 7037 w 10000"/>
                <a:gd name="connsiteY33" fmla="*/ 7650 h 10000"/>
                <a:gd name="connsiteX34" fmla="*/ 7223 w 10000"/>
                <a:gd name="connsiteY34" fmla="*/ 7293 h 10000"/>
                <a:gd name="connsiteX35" fmla="*/ 8405 w 10000"/>
                <a:gd name="connsiteY35" fmla="*/ 5106 h 10000"/>
                <a:gd name="connsiteX36" fmla="*/ 9446 w 10000"/>
                <a:gd name="connsiteY36" fmla="*/ 3263 h 10000"/>
                <a:gd name="connsiteX37" fmla="*/ 10000 w 10000"/>
                <a:gd name="connsiteY37" fmla="*/ 2337 h 10000"/>
                <a:gd name="connsiteX38" fmla="*/ 10000 w 10000"/>
                <a:gd name="connsiteY38" fmla="*/ 2337 h 10000"/>
                <a:gd name="connsiteX39" fmla="*/ 7880 w 10000"/>
                <a:gd name="connsiteY39" fmla="*/ 0 h 10000"/>
                <a:gd name="connsiteX40" fmla="*/ 7880 w 10000"/>
                <a:gd name="connsiteY40" fmla="*/ 1914 h 10000"/>
                <a:gd name="connsiteX0" fmla="*/ 7880 w 10000"/>
                <a:gd name="connsiteY0" fmla="*/ 1914 h 10000"/>
                <a:gd name="connsiteX1" fmla="*/ 7583 w 10000"/>
                <a:gd name="connsiteY1" fmla="*/ 1976 h 10000"/>
                <a:gd name="connsiteX2" fmla="*/ 5723 w 10000"/>
                <a:gd name="connsiteY2" fmla="*/ 2557 h 10000"/>
                <a:gd name="connsiteX3" fmla="*/ 4446 w 10000"/>
                <a:gd name="connsiteY3" fmla="*/ 2221 h 10000"/>
                <a:gd name="connsiteX4" fmla="*/ 3826 w 10000"/>
                <a:gd name="connsiteY4" fmla="*/ 2988 h 10000"/>
                <a:gd name="connsiteX5" fmla="*/ 2921 w 10000"/>
                <a:gd name="connsiteY5" fmla="*/ 3217 h 10000"/>
                <a:gd name="connsiteX6" fmla="*/ 1856 w 10000"/>
                <a:gd name="connsiteY6" fmla="*/ 3893 h 10000"/>
                <a:gd name="connsiteX7" fmla="*/ 1450 w 10000"/>
                <a:gd name="connsiteY7" fmla="*/ 4824 h 10000"/>
                <a:gd name="connsiteX8" fmla="*/ 996 w 10000"/>
                <a:gd name="connsiteY8" fmla="*/ 5255 h 10000"/>
                <a:gd name="connsiteX9" fmla="*/ 731 w 10000"/>
                <a:gd name="connsiteY9" fmla="*/ 5567 h 10000"/>
                <a:gd name="connsiteX10" fmla="*/ 496 w 10000"/>
                <a:gd name="connsiteY10" fmla="*/ 5882 h 10000"/>
                <a:gd name="connsiteX11" fmla="*/ 302 w 10000"/>
                <a:gd name="connsiteY11" fmla="*/ 6218 h 10000"/>
                <a:gd name="connsiteX12" fmla="*/ 153 w 10000"/>
                <a:gd name="connsiteY12" fmla="*/ 6563 h 10000"/>
                <a:gd name="connsiteX13" fmla="*/ 54 w 10000"/>
                <a:gd name="connsiteY13" fmla="*/ 6920 h 10000"/>
                <a:gd name="connsiteX14" fmla="*/ 0 w 10000"/>
                <a:gd name="connsiteY14" fmla="*/ 7293 h 10000"/>
                <a:gd name="connsiteX15" fmla="*/ 0 w 10000"/>
                <a:gd name="connsiteY15" fmla="*/ 7680 h 10000"/>
                <a:gd name="connsiteX16" fmla="*/ 58 w 10000"/>
                <a:gd name="connsiteY16" fmla="*/ 8082 h 10000"/>
                <a:gd name="connsiteX17" fmla="*/ 182 w 10000"/>
                <a:gd name="connsiteY17" fmla="*/ 8501 h 10000"/>
                <a:gd name="connsiteX18" fmla="*/ 264 w 10000"/>
                <a:gd name="connsiteY18" fmla="*/ 8709 h 10000"/>
                <a:gd name="connsiteX19" fmla="*/ 285 w 10000"/>
                <a:gd name="connsiteY19" fmla="*/ 8738 h 10000"/>
                <a:gd name="connsiteX20" fmla="*/ 475 w 10000"/>
                <a:gd name="connsiteY20" fmla="*/ 9004 h 10000"/>
                <a:gd name="connsiteX21" fmla="*/ 760 w 10000"/>
                <a:gd name="connsiteY21" fmla="*/ 9282 h 10000"/>
                <a:gd name="connsiteX22" fmla="*/ 1008 w 10000"/>
                <a:gd name="connsiteY22" fmla="*/ 9485 h 10000"/>
                <a:gd name="connsiteX23" fmla="*/ 1314 w 10000"/>
                <a:gd name="connsiteY23" fmla="*/ 9672 h 10000"/>
                <a:gd name="connsiteX24" fmla="*/ 1669 w 10000"/>
                <a:gd name="connsiteY24" fmla="*/ 9834 h 10000"/>
                <a:gd name="connsiteX25" fmla="*/ 2083 w 10000"/>
                <a:gd name="connsiteY25" fmla="*/ 9946 h 10000"/>
                <a:gd name="connsiteX26" fmla="*/ 2545 w 10000"/>
                <a:gd name="connsiteY26" fmla="*/ 10000 h 10000"/>
                <a:gd name="connsiteX27" fmla="*/ 3074 w 10000"/>
                <a:gd name="connsiteY27" fmla="*/ 9971 h 10000"/>
                <a:gd name="connsiteX28" fmla="*/ 3657 w 10000"/>
                <a:gd name="connsiteY28" fmla="*/ 9851 h 10000"/>
                <a:gd name="connsiteX29" fmla="*/ 4302 w 10000"/>
                <a:gd name="connsiteY29" fmla="*/ 9618 h 10000"/>
                <a:gd name="connsiteX30" fmla="*/ 5000 w 10000"/>
                <a:gd name="connsiteY30" fmla="*/ 9249 h 10000"/>
                <a:gd name="connsiteX31" fmla="*/ 5769 w 10000"/>
                <a:gd name="connsiteY31" fmla="*/ 8738 h 10000"/>
                <a:gd name="connsiteX32" fmla="*/ 6595 w 10000"/>
                <a:gd name="connsiteY32" fmla="*/ 8066 h 10000"/>
                <a:gd name="connsiteX33" fmla="*/ 7037 w 10000"/>
                <a:gd name="connsiteY33" fmla="*/ 7650 h 10000"/>
                <a:gd name="connsiteX34" fmla="*/ 7223 w 10000"/>
                <a:gd name="connsiteY34" fmla="*/ 7293 h 10000"/>
                <a:gd name="connsiteX35" fmla="*/ 8405 w 10000"/>
                <a:gd name="connsiteY35" fmla="*/ 5106 h 10000"/>
                <a:gd name="connsiteX36" fmla="*/ 9446 w 10000"/>
                <a:gd name="connsiteY36" fmla="*/ 3263 h 10000"/>
                <a:gd name="connsiteX37" fmla="*/ 10000 w 10000"/>
                <a:gd name="connsiteY37" fmla="*/ 2337 h 10000"/>
                <a:gd name="connsiteX38" fmla="*/ 10000 w 10000"/>
                <a:gd name="connsiteY38" fmla="*/ 2337 h 10000"/>
                <a:gd name="connsiteX39" fmla="*/ 7880 w 10000"/>
                <a:gd name="connsiteY39" fmla="*/ 0 h 10000"/>
                <a:gd name="connsiteX40" fmla="*/ 7880 w 10000"/>
                <a:gd name="connsiteY40" fmla="*/ 1914 h 10000"/>
                <a:gd name="connsiteX0" fmla="*/ 7880 w 10000"/>
                <a:gd name="connsiteY0" fmla="*/ 1914 h 10000"/>
                <a:gd name="connsiteX1" fmla="*/ 7583 w 10000"/>
                <a:gd name="connsiteY1" fmla="*/ 1976 h 10000"/>
                <a:gd name="connsiteX2" fmla="*/ 5723 w 10000"/>
                <a:gd name="connsiteY2" fmla="*/ 2059 h 10000"/>
                <a:gd name="connsiteX3" fmla="*/ 4446 w 10000"/>
                <a:gd name="connsiteY3" fmla="*/ 2221 h 10000"/>
                <a:gd name="connsiteX4" fmla="*/ 3826 w 10000"/>
                <a:gd name="connsiteY4" fmla="*/ 2988 h 10000"/>
                <a:gd name="connsiteX5" fmla="*/ 2921 w 10000"/>
                <a:gd name="connsiteY5" fmla="*/ 3217 h 10000"/>
                <a:gd name="connsiteX6" fmla="*/ 1856 w 10000"/>
                <a:gd name="connsiteY6" fmla="*/ 3893 h 10000"/>
                <a:gd name="connsiteX7" fmla="*/ 1450 w 10000"/>
                <a:gd name="connsiteY7" fmla="*/ 4824 h 10000"/>
                <a:gd name="connsiteX8" fmla="*/ 996 w 10000"/>
                <a:gd name="connsiteY8" fmla="*/ 5255 h 10000"/>
                <a:gd name="connsiteX9" fmla="*/ 731 w 10000"/>
                <a:gd name="connsiteY9" fmla="*/ 5567 h 10000"/>
                <a:gd name="connsiteX10" fmla="*/ 496 w 10000"/>
                <a:gd name="connsiteY10" fmla="*/ 5882 h 10000"/>
                <a:gd name="connsiteX11" fmla="*/ 302 w 10000"/>
                <a:gd name="connsiteY11" fmla="*/ 6218 h 10000"/>
                <a:gd name="connsiteX12" fmla="*/ 153 w 10000"/>
                <a:gd name="connsiteY12" fmla="*/ 6563 h 10000"/>
                <a:gd name="connsiteX13" fmla="*/ 54 w 10000"/>
                <a:gd name="connsiteY13" fmla="*/ 6920 h 10000"/>
                <a:gd name="connsiteX14" fmla="*/ 0 w 10000"/>
                <a:gd name="connsiteY14" fmla="*/ 7293 h 10000"/>
                <a:gd name="connsiteX15" fmla="*/ 0 w 10000"/>
                <a:gd name="connsiteY15" fmla="*/ 7680 h 10000"/>
                <a:gd name="connsiteX16" fmla="*/ 58 w 10000"/>
                <a:gd name="connsiteY16" fmla="*/ 8082 h 10000"/>
                <a:gd name="connsiteX17" fmla="*/ 182 w 10000"/>
                <a:gd name="connsiteY17" fmla="*/ 8501 h 10000"/>
                <a:gd name="connsiteX18" fmla="*/ 264 w 10000"/>
                <a:gd name="connsiteY18" fmla="*/ 8709 h 10000"/>
                <a:gd name="connsiteX19" fmla="*/ 285 w 10000"/>
                <a:gd name="connsiteY19" fmla="*/ 8738 h 10000"/>
                <a:gd name="connsiteX20" fmla="*/ 475 w 10000"/>
                <a:gd name="connsiteY20" fmla="*/ 9004 h 10000"/>
                <a:gd name="connsiteX21" fmla="*/ 760 w 10000"/>
                <a:gd name="connsiteY21" fmla="*/ 9282 h 10000"/>
                <a:gd name="connsiteX22" fmla="*/ 1008 w 10000"/>
                <a:gd name="connsiteY22" fmla="*/ 9485 h 10000"/>
                <a:gd name="connsiteX23" fmla="*/ 1314 w 10000"/>
                <a:gd name="connsiteY23" fmla="*/ 9672 h 10000"/>
                <a:gd name="connsiteX24" fmla="*/ 1669 w 10000"/>
                <a:gd name="connsiteY24" fmla="*/ 9834 h 10000"/>
                <a:gd name="connsiteX25" fmla="*/ 2083 w 10000"/>
                <a:gd name="connsiteY25" fmla="*/ 9946 h 10000"/>
                <a:gd name="connsiteX26" fmla="*/ 2545 w 10000"/>
                <a:gd name="connsiteY26" fmla="*/ 10000 h 10000"/>
                <a:gd name="connsiteX27" fmla="*/ 3074 w 10000"/>
                <a:gd name="connsiteY27" fmla="*/ 9971 h 10000"/>
                <a:gd name="connsiteX28" fmla="*/ 3657 w 10000"/>
                <a:gd name="connsiteY28" fmla="*/ 9851 h 10000"/>
                <a:gd name="connsiteX29" fmla="*/ 4302 w 10000"/>
                <a:gd name="connsiteY29" fmla="*/ 9618 h 10000"/>
                <a:gd name="connsiteX30" fmla="*/ 5000 w 10000"/>
                <a:gd name="connsiteY30" fmla="*/ 9249 h 10000"/>
                <a:gd name="connsiteX31" fmla="*/ 5769 w 10000"/>
                <a:gd name="connsiteY31" fmla="*/ 8738 h 10000"/>
                <a:gd name="connsiteX32" fmla="*/ 6595 w 10000"/>
                <a:gd name="connsiteY32" fmla="*/ 8066 h 10000"/>
                <a:gd name="connsiteX33" fmla="*/ 7037 w 10000"/>
                <a:gd name="connsiteY33" fmla="*/ 7650 h 10000"/>
                <a:gd name="connsiteX34" fmla="*/ 7223 w 10000"/>
                <a:gd name="connsiteY34" fmla="*/ 7293 h 10000"/>
                <a:gd name="connsiteX35" fmla="*/ 8405 w 10000"/>
                <a:gd name="connsiteY35" fmla="*/ 5106 h 10000"/>
                <a:gd name="connsiteX36" fmla="*/ 9446 w 10000"/>
                <a:gd name="connsiteY36" fmla="*/ 3263 h 10000"/>
                <a:gd name="connsiteX37" fmla="*/ 10000 w 10000"/>
                <a:gd name="connsiteY37" fmla="*/ 2337 h 10000"/>
                <a:gd name="connsiteX38" fmla="*/ 10000 w 10000"/>
                <a:gd name="connsiteY38" fmla="*/ 2337 h 10000"/>
                <a:gd name="connsiteX39" fmla="*/ 7880 w 10000"/>
                <a:gd name="connsiteY39" fmla="*/ 0 h 10000"/>
                <a:gd name="connsiteX40" fmla="*/ 7880 w 10000"/>
                <a:gd name="connsiteY40" fmla="*/ 1914 h 10000"/>
                <a:gd name="connsiteX0" fmla="*/ 7880 w 10000"/>
                <a:gd name="connsiteY0" fmla="*/ 1914 h 10000"/>
                <a:gd name="connsiteX1" fmla="*/ 7186 w 10000"/>
                <a:gd name="connsiteY1" fmla="*/ 1478 h 10000"/>
                <a:gd name="connsiteX2" fmla="*/ 5723 w 10000"/>
                <a:gd name="connsiteY2" fmla="*/ 2059 h 10000"/>
                <a:gd name="connsiteX3" fmla="*/ 4446 w 10000"/>
                <a:gd name="connsiteY3" fmla="*/ 2221 h 10000"/>
                <a:gd name="connsiteX4" fmla="*/ 3826 w 10000"/>
                <a:gd name="connsiteY4" fmla="*/ 2988 h 10000"/>
                <a:gd name="connsiteX5" fmla="*/ 2921 w 10000"/>
                <a:gd name="connsiteY5" fmla="*/ 3217 h 10000"/>
                <a:gd name="connsiteX6" fmla="*/ 1856 w 10000"/>
                <a:gd name="connsiteY6" fmla="*/ 3893 h 10000"/>
                <a:gd name="connsiteX7" fmla="*/ 1450 w 10000"/>
                <a:gd name="connsiteY7" fmla="*/ 4824 h 10000"/>
                <a:gd name="connsiteX8" fmla="*/ 996 w 10000"/>
                <a:gd name="connsiteY8" fmla="*/ 5255 h 10000"/>
                <a:gd name="connsiteX9" fmla="*/ 731 w 10000"/>
                <a:gd name="connsiteY9" fmla="*/ 5567 h 10000"/>
                <a:gd name="connsiteX10" fmla="*/ 496 w 10000"/>
                <a:gd name="connsiteY10" fmla="*/ 5882 h 10000"/>
                <a:gd name="connsiteX11" fmla="*/ 302 w 10000"/>
                <a:gd name="connsiteY11" fmla="*/ 6218 h 10000"/>
                <a:gd name="connsiteX12" fmla="*/ 153 w 10000"/>
                <a:gd name="connsiteY12" fmla="*/ 6563 h 10000"/>
                <a:gd name="connsiteX13" fmla="*/ 54 w 10000"/>
                <a:gd name="connsiteY13" fmla="*/ 6920 h 10000"/>
                <a:gd name="connsiteX14" fmla="*/ 0 w 10000"/>
                <a:gd name="connsiteY14" fmla="*/ 7293 h 10000"/>
                <a:gd name="connsiteX15" fmla="*/ 0 w 10000"/>
                <a:gd name="connsiteY15" fmla="*/ 7680 h 10000"/>
                <a:gd name="connsiteX16" fmla="*/ 58 w 10000"/>
                <a:gd name="connsiteY16" fmla="*/ 8082 h 10000"/>
                <a:gd name="connsiteX17" fmla="*/ 182 w 10000"/>
                <a:gd name="connsiteY17" fmla="*/ 8501 h 10000"/>
                <a:gd name="connsiteX18" fmla="*/ 264 w 10000"/>
                <a:gd name="connsiteY18" fmla="*/ 8709 h 10000"/>
                <a:gd name="connsiteX19" fmla="*/ 285 w 10000"/>
                <a:gd name="connsiteY19" fmla="*/ 8738 h 10000"/>
                <a:gd name="connsiteX20" fmla="*/ 475 w 10000"/>
                <a:gd name="connsiteY20" fmla="*/ 9004 h 10000"/>
                <a:gd name="connsiteX21" fmla="*/ 760 w 10000"/>
                <a:gd name="connsiteY21" fmla="*/ 9282 h 10000"/>
                <a:gd name="connsiteX22" fmla="*/ 1008 w 10000"/>
                <a:gd name="connsiteY22" fmla="*/ 9485 h 10000"/>
                <a:gd name="connsiteX23" fmla="*/ 1314 w 10000"/>
                <a:gd name="connsiteY23" fmla="*/ 9672 h 10000"/>
                <a:gd name="connsiteX24" fmla="*/ 1669 w 10000"/>
                <a:gd name="connsiteY24" fmla="*/ 9834 h 10000"/>
                <a:gd name="connsiteX25" fmla="*/ 2083 w 10000"/>
                <a:gd name="connsiteY25" fmla="*/ 9946 h 10000"/>
                <a:gd name="connsiteX26" fmla="*/ 2545 w 10000"/>
                <a:gd name="connsiteY26" fmla="*/ 10000 h 10000"/>
                <a:gd name="connsiteX27" fmla="*/ 3074 w 10000"/>
                <a:gd name="connsiteY27" fmla="*/ 9971 h 10000"/>
                <a:gd name="connsiteX28" fmla="*/ 3657 w 10000"/>
                <a:gd name="connsiteY28" fmla="*/ 9851 h 10000"/>
                <a:gd name="connsiteX29" fmla="*/ 4302 w 10000"/>
                <a:gd name="connsiteY29" fmla="*/ 9618 h 10000"/>
                <a:gd name="connsiteX30" fmla="*/ 5000 w 10000"/>
                <a:gd name="connsiteY30" fmla="*/ 9249 h 10000"/>
                <a:gd name="connsiteX31" fmla="*/ 5769 w 10000"/>
                <a:gd name="connsiteY31" fmla="*/ 8738 h 10000"/>
                <a:gd name="connsiteX32" fmla="*/ 6595 w 10000"/>
                <a:gd name="connsiteY32" fmla="*/ 8066 h 10000"/>
                <a:gd name="connsiteX33" fmla="*/ 7037 w 10000"/>
                <a:gd name="connsiteY33" fmla="*/ 7650 h 10000"/>
                <a:gd name="connsiteX34" fmla="*/ 7223 w 10000"/>
                <a:gd name="connsiteY34" fmla="*/ 7293 h 10000"/>
                <a:gd name="connsiteX35" fmla="*/ 8405 w 10000"/>
                <a:gd name="connsiteY35" fmla="*/ 5106 h 10000"/>
                <a:gd name="connsiteX36" fmla="*/ 9446 w 10000"/>
                <a:gd name="connsiteY36" fmla="*/ 3263 h 10000"/>
                <a:gd name="connsiteX37" fmla="*/ 10000 w 10000"/>
                <a:gd name="connsiteY37" fmla="*/ 2337 h 10000"/>
                <a:gd name="connsiteX38" fmla="*/ 10000 w 10000"/>
                <a:gd name="connsiteY38" fmla="*/ 2337 h 10000"/>
                <a:gd name="connsiteX39" fmla="*/ 7880 w 10000"/>
                <a:gd name="connsiteY39" fmla="*/ 0 h 10000"/>
                <a:gd name="connsiteX40" fmla="*/ 7880 w 10000"/>
                <a:gd name="connsiteY40" fmla="*/ 1914 h 10000"/>
                <a:gd name="connsiteX0" fmla="*/ 7285 w 10000"/>
                <a:gd name="connsiteY0" fmla="*/ 1515 h 10000"/>
                <a:gd name="connsiteX1" fmla="*/ 7186 w 10000"/>
                <a:gd name="connsiteY1" fmla="*/ 1478 h 10000"/>
                <a:gd name="connsiteX2" fmla="*/ 5723 w 10000"/>
                <a:gd name="connsiteY2" fmla="*/ 2059 h 10000"/>
                <a:gd name="connsiteX3" fmla="*/ 4446 w 10000"/>
                <a:gd name="connsiteY3" fmla="*/ 2221 h 10000"/>
                <a:gd name="connsiteX4" fmla="*/ 3826 w 10000"/>
                <a:gd name="connsiteY4" fmla="*/ 2988 h 10000"/>
                <a:gd name="connsiteX5" fmla="*/ 2921 w 10000"/>
                <a:gd name="connsiteY5" fmla="*/ 3217 h 10000"/>
                <a:gd name="connsiteX6" fmla="*/ 1856 w 10000"/>
                <a:gd name="connsiteY6" fmla="*/ 3893 h 10000"/>
                <a:gd name="connsiteX7" fmla="*/ 1450 w 10000"/>
                <a:gd name="connsiteY7" fmla="*/ 4824 h 10000"/>
                <a:gd name="connsiteX8" fmla="*/ 996 w 10000"/>
                <a:gd name="connsiteY8" fmla="*/ 5255 h 10000"/>
                <a:gd name="connsiteX9" fmla="*/ 731 w 10000"/>
                <a:gd name="connsiteY9" fmla="*/ 5567 h 10000"/>
                <a:gd name="connsiteX10" fmla="*/ 496 w 10000"/>
                <a:gd name="connsiteY10" fmla="*/ 5882 h 10000"/>
                <a:gd name="connsiteX11" fmla="*/ 302 w 10000"/>
                <a:gd name="connsiteY11" fmla="*/ 6218 h 10000"/>
                <a:gd name="connsiteX12" fmla="*/ 153 w 10000"/>
                <a:gd name="connsiteY12" fmla="*/ 6563 h 10000"/>
                <a:gd name="connsiteX13" fmla="*/ 54 w 10000"/>
                <a:gd name="connsiteY13" fmla="*/ 6920 h 10000"/>
                <a:gd name="connsiteX14" fmla="*/ 0 w 10000"/>
                <a:gd name="connsiteY14" fmla="*/ 7293 h 10000"/>
                <a:gd name="connsiteX15" fmla="*/ 0 w 10000"/>
                <a:gd name="connsiteY15" fmla="*/ 7680 h 10000"/>
                <a:gd name="connsiteX16" fmla="*/ 58 w 10000"/>
                <a:gd name="connsiteY16" fmla="*/ 8082 h 10000"/>
                <a:gd name="connsiteX17" fmla="*/ 182 w 10000"/>
                <a:gd name="connsiteY17" fmla="*/ 8501 h 10000"/>
                <a:gd name="connsiteX18" fmla="*/ 264 w 10000"/>
                <a:gd name="connsiteY18" fmla="*/ 8709 h 10000"/>
                <a:gd name="connsiteX19" fmla="*/ 285 w 10000"/>
                <a:gd name="connsiteY19" fmla="*/ 8738 h 10000"/>
                <a:gd name="connsiteX20" fmla="*/ 475 w 10000"/>
                <a:gd name="connsiteY20" fmla="*/ 9004 h 10000"/>
                <a:gd name="connsiteX21" fmla="*/ 760 w 10000"/>
                <a:gd name="connsiteY21" fmla="*/ 9282 h 10000"/>
                <a:gd name="connsiteX22" fmla="*/ 1008 w 10000"/>
                <a:gd name="connsiteY22" fmla="*/ 9485 h 10000"/>
                <a:gd name="connsiteX23" fmla="*/ 1314 w 10000"/>
                <a:gd name="connsiteY23" fmla="*/ 9672 h 10000"/>
                <a:gd name="connsiteX24" fmla="*/ 1669 w 10000"/>
                <a:gd name="connsiteY24" fmla="*/ 9834 h 10000"/>
                <a:gd name="connsiteX25" fmla="*/ 2083 w 10000"/>
                <a:gd name="connsiteY25" fmla="*/ 9946 h 10000"/>
                <a:gd name="connsiteX26" fmla="*/ 2545 w 10000"/>
                <a:gd name="connsiteY26" fmla="*/ 10000 h 10000"/>
                <a:gd name="connsiteX27" fmla="*/ 3074 w 10000"/>
                <a:gd name="connsiteY27" fmla="*/ 9971 h 10000"/>
                <a:gd name="connsiteX28" fmla="*/ 3657 w 10000"/>
                <a:gd name="connsiteY28" fmla="*/ 9851 h 10000"/>
                <a:gd name="connsiteX29" fmla="*/ 4302 w 10000"/>
                <a:gd name="connsiteY29" fmla="*/ 9618 h 10000"/>
                <a:gd name="connsiteX30" fmla="*/ 5000 w 10000"/>
                <a:gd name="connsiteY30" fmla="*/ 9249 h 10000"/>
                <a:gd name="connsiteX31" fmla="*/ 5769 w 10000"/>
                <a:gd name="connsiteY31" fmla="*/ 8738 h 10000"/>
                <a:gd name="connsiteX32" fmla="*/ 6595 w 10000"/>
                <a:gd name="connsiteY32" fmla="*/ 8066 h 10000"/>
                <a:gd name="connsiteX33" fmla="*/ 7037 w 10000"/>
                <a:gd name="connsiteY33" fmla="*/ 7650 h 10000"/>
                <a:gd name="connsiteX34" fmla="*/ 7223 w 10000"/>
                <a:gd name="connsiteY34" fmla="*/ 7293 h 10000"/>
                <a:gd name="connsiteX35" fmla="*/ 8405 w 10000"/>
                <a:gd name="connsiteY35" fmla="*/ 5106 h 10000"/>
                <a:gd name="connsiteX36" fmla="*/ 9446 w 10000"/>
                <a:gd name="connsiteY36" fmla="*/ 3263 h 10000"/>
                <a:gd name="connsiteX37" fmla="*/ 10000 w 10000"/>
                <a:gd name="connsiteY37" fmla="*/ 2337 h 10000"/>
                <a:gd name="connsiteX38" fmla="*/ 10000 w 10000"/>
                <a:gd name="connsiteY38" fmla="*/ 2337 h 10000"/>
                <a:gd name="connsiteX39" fmla="*/ 7880 w 10000"/>
                <a:gd name="connsiteY39" fmla="*/ 0 h 10000"/>
                <a:gd name="connsiteX40" fmla="*/ 7285 w 10000"/>
                <a:gd name="connsiteY40" fmla="*/ 1515 h 10000"/>
                <a:gd name="connsiteX0" fmla="*/ 7285 w 10000"/>
                <a:gd name="connsiteY0" fmla="*/ 1515 h 10000"/>
                <a:gd name="connsiteX1" fmla="*/ 7186 w 10000"/>
                <a:gd name="connsiteY1" fmla="*/ 1478 h 10000"/>
                <a:gd name="connsiteX2" fmla="*/ 5723 w 10000"/>
                <a:gd name="connsiteY2" fmla="*/ 2059 h 10000"/>
                <a:gd name="connsiteX3" fmla="*/ 4446 w 10000"/>
                <a:gd name="connsiteY3" fmla="*/ 2221 h 10000"/>
                <a:gd name="connsiteX4" fmla="*/ 3826 w 10000"/>
                <a:gd name="connsiteY4" fmla="*/ 2988 h 10000"/>
                <a:gd name="connsiteX5" fmla="*/ 2921 w 10000"/>
                <a:gd name="connsiteY5" fmla="*/ 3217 h 10000"/>
                <a:gd name="connsiteX6" fmla="*/ 1856 w 10000"/>
                <a:gd name="connsiteY6" fmla="*/ 3893 h 10000"/>
                <a:gd name="connsiteX7" fmla="*/ 1450 w 10000"/>
                <a:gd name="connsiteY7" fmla="*/ 4824 h 10000"/>
                <a:gd name="connsiteX8" fmla="*/ 5 w 10000"/>
                <a:gd name="connsiteY8" fmla="*/ 4757 h 10000"/>
                <a:gd name="connsiteX9" fmla="*/ 731 w 10000"/>
                <a:gd name="connsiteY9" fmla="*/ 5567 h 10000"/>
                <a:gd name="connsiteX10" fmla="*/ 496 w 10000"/>
                <a:gd name="connsiteY10" fmla="*/ 5882 h 10000"/>
                <a:gd name="connsiteX11" fmla="*/ 302 w 10000"/>
                <a:gd name="connsiteY11" fmla="*/ 6218 h 10000"/>
                <a:gd name="connsiteX12" fmla="*/ 153 w 10000"/>
                <a:gd name="connsiteY12" fmla="*/ 6563 h 10000"/>
                <a:gd name="connsiteX13" fmla="*/ 54 w 10000"/>
                <a:gd name="connsiteY13" fmla="*/ 6920 h 10000"/>
                <a:gd name="connsiteX14" fmla="*/ 0 w 10000"/>
                <a:gd name="connsiteY14" fmla="*/ 7293 h 10000"/>
                <a:gd name="connsiteX15" fmla="*/ 0 w 10000"/>
                <a:gd name="connsiteY15" fmla="*/ 7680 h 10000"/>
                <a:gd name="connsiteX16" fmla="*/ 58 w 10000"/>
                <a:gd name="connsiteY16" fmla="*/ 8082 h 10000"/>
                <a:gd name="connsiteX17" fmla="*/ 182 w 10000"/>
                <a:gd name="connsiteY17" fmla="*/ 8501 h 10000"/>
                <a:gd name="connsiteX18" fmla="*/ 264 w 10000"/>
                <a:gd name="connsiteY18" fmla="*/ 8709 h 10000"/>
                <a:gd name="connsiteX19" fmla="*/ 285 w 10000"/>
                <a:gd name="connsiteY19" fmla="*/ 8738 h 10000"/>
                <a:gd name="connsiteX20" fmla="*/ 475 w 10000"/>
                <a:gd name="connsiteY20" fmla="*/ 9004 h 10000"/>
                <a:gd name="connsiteX21" fmla="*/ 760 w 10000"/>
                <a:gd name="connsiteY21" fmla="*/ 9282 h 10000"/>
                <a:gd name="connsiteX22" fmla="*/ 1008 w 10000"/>
                <a:gd name="connsiteY22" fmla="*/ 9485 h 10000"/>
                <a:gd name="connsiteX23" fmla="*/ 1314 w 10000"/>
                <a:gd name="connsiteY23" fmla="*/ 9672 h 10000"/>
                <a:gd name="connsiteX24" fmla="*/ 1669 w 10000"/>
                <a:gd name="connsiteY24" fmla="*/ 9834 h 10000"/>
                <a:gd name="connsiteX25" fmla="*/ 2083 w 10000"/>
                <a:gd name="connsiteY25" fmla="*/ 9946 h 10000"/>
                <a:gd name="connsiteX26" fmla="*/ 2545 w 10000"/>
                <a:gd name="connsiteY26" fmla="*/ 10000 h 10000"/>
                <a:gd name="connsiteX27" fmla="*/ 3074 w 10000"/>
                <a:gd name="connsiteY27" fmla="*/ 9971 h 10000"/>
                <a:gd name="connsiteX28" fmla="*/ 3657 w 10000"/>
                <a:gd name="connsiteY28" fmla="*/ 9851 h 10000"/>
                <a:gd name="connsiteX29" fmla="*/ 4302 w 10000"/>
                <a:gd name="connsiteY29" fmla="*/ 9618 h 10000"/>
                <a:gd name="connsiteX30" fmla="*/ 5000 w 10000"/>
                <a:gd name="connsiteY30" fmla="*/ 9249 h 10000"/>
                <a:gd name="connsiteX31" fmla="*/ 5769 w 10000"/>
                <a:gd name="connsiteY31" fmla="*/ 8738 h 10000"/>
                <a:gd name="connsiteX32" fmla="*/ 6595 w 10000"/>
                <a:gd name="connsiteY32" fmla="*/ 8066 h 10000"/>
                <a:gd name="connsiteX33" fmla="*/ 7037 w 10000"/>
                <a:gd name="connsiteY33" fmla="*/ 7650 h 10000"/>
                <a:gd name="connsiteX34" fmla="*/ 7223 w 10000"/>
                <a:gd name="connsiteY34" fmla="*/ 7293 h 10000"/>
                <a:gd name="connsiteX35" fmla="*/ 8405 w 10000"/>
                <a:gd name="connsiteY35" fmla="*/ 5106 h 10000"/>
                <a:gd name="connsiteX36" fmla="*/ 9446 w 10000"/>
                <a:gd name="connsiteY36" fmla="*/ 3263 h 10000"/>
                <a:gd name="connsiteX37" fmla="*/ 10000 w 10000"/>
                <a:gd name="connsiteY37" fmla="*/ 2337 h 10000"/>
                <a:gd name="connsiteX38" fmla="*/ 10000 w 10000"/>
                <a:gd name="connsiteY38" fmla="*/ 2337 h 10000"/>
                <a:gd name="connsiteX39" fmla="*/ 7880 w 10000"/>
                <a:gd name="connsiteY39" fmla="*/ 0 h 10000"/>
                <a:gd name="connsiteX40" fmla="*/ 7285 w 10000"/>
                <a:gd name="connsiteY40" fmla="*/ 1515 h 10000"/>
                <a:gd name="connsiteX0" fmla="*/ 7545 w 10260"/>
                <a:gd name="connsiteY0" fmla="*/ 1515 h 10000"/>
                <a:gd name="connsiteX1" fmla="*/ 7446 w 10260"/>
                <a:gd name="connsiteY1" fmla="*/ 1478 h 10000"/>
                <a:gd name="connsiteX2" fmla="*/ 5983 w 10260"/>
                <a:gd name="connsiteY2" fmla="*/ 2059 h 10000"/>
                <a:gd name="connsiteX3" fmla="*/ 4706 w 10260"/>
                <a:gd name="connsiteY3" fmla="*/ 2221 h 10000"/>
                <a:gd name="connsiteX4" fmla="*/ 4086 w 10260"/>
                <a:gd name="connsiteY4" fmla="*/ 2988 h 10000"/>
                <a:gd name="connsiteX5" fmla="*/ 3181 w 10260"/>
                <a:gd name="connsiteY5" fmla="*/ 3217 h 10000"/>
                <a:gd name="connsiteX6" fmla="*/ 2116 w 10260"/>
                <a:gd name="connsiteY6" fmla="*/ 3893 h 10000"/>
                <a:gd name="connsiteX7" fmla="*/ 1710 w 10260"/>
                <a:gd name="connsiteY7" fmla="*/ 4824 h 10000"/>
                <a:gd name="connsiteX8" fmla="*/ 265 w 10260"/>
                <a:gd name="connsiteY8" fmla="*/ 4757 h 10000"/>
                <a:gd name="connsiteX9" fmla="*/ 0 w 10260"/>
                <a:gd name="connsiteY9" fmla="*/ 5567 h 10000"/>
                <a:gd name="connsiteX10" fmla="*/ 756 w 10260"/>
                <a:gd name="connsiteY10" fmla="*/ 5882 h 10000"/>
                <a:gd name="connsiteX11" fmla="*/ 562 w 10260"/>
                <a:gd name="connsiteY11" fmla="*/ 6218 h 10000"/>
                <a:gd name="connsiteX12" fmla="*/ 413 w 10260"/>
                <a:gd name="connsiteY12" fmla="*/ 6563 h 10000"/>
                <a:gd name="connsiteX13" fmla="*/ 314 w 10260"/>
                <a:gd name="connsiteY13" fmla="*/ 6920 h 10000"/>
                <a:gd name="connsiteX14" fmla="*/ 260 w 10260"/>
                <a:gd name="connsiteY14" fmla="*/ 7293 h 10000"/>
                <a:gd name="connsiteX15" fmla="*/ 260 w 10260"/>
                <a:gd name="connsiteY15" fmla="*/ 7680 h 10000"/>
                <a:gd name="connsiteX16" fmla="*/ 318 w 10260"/>
                <a:gd name="connsiteY16" fmla="*/ 8082 h 10000"/>
                <a:gd name="connsiteX17" fmla="*/ 442 w 10260"/>
                <a:gd name="connsiteY17" fmla="*/ 8501 h 10000"/>
                <a:gd name="connsiteX18" fmla="*/ 524 w 10260"/>
                <a:gd name="connsiteY18" fmla="*/ 8709 h 10000"/>
                <a:gd name="connsiteX19" fmla="*/ 545 w 10260"/>
                <a:gd name="connsiteY19" fmla="*/ 8738 h 10000"/>
                <a:gd name="connsiteX20" fmla="*/ 735 w 10260"/>
                <a:gd name="connsiteY20" fmla="*/ 9004 h 10000"/>
                <a:gd name="connsiteX21" fmla="*/ 1020 w 10260"/>
                <a:gd name="connsiteY21" fmla="*/ 9282 h 10000"/>
                <a:gd name="connsiteX22" fmla="*/ 1268 w 10260"/>
                <a:gd name="connsiteY22" fmla="*/ 9485 h 10000"/>
                <a:gd name="connsiteX23" fmla="*/ 1574 w 10260"/>
                <a:gd name="connsiteY23" fmla="*/ 9672 h 10000"/>
                <a:gd name="connsiteX24" fmla="*/ 1929 w 10260"/>
                <a:gd name="connsiteY24" fmla="*/ 9834 h 10000"/>
                <a:gd name="connsiteX25" fmla="*/ 2343 w 10260"/>
                <a:gd name="connsiteY25" fmla="*/ 9946 h 10000"/>
                <a:gd name="connsiteX26" fmla="*/ 2805 w 10260"/>
                <a:gd name="connsiteY26" fmla="*/ 10000 h 10000"/>
                <a:gd name="connsiteX27" fmla="*/ 3334 w 10260"/>
                <a:gd name="connsiteY27" fmla="*/ 9971 h 10000"/>
                <a:gd name="connsiteX28" fmla="*/ 3917 w 10260"/>
                <a:gd name="connsiteY28" fmla="*/ 9851 h 10000"/>
                <a:gd name="connsiteX29" fmla="*/ 4562 w 10260"/>
                <a:gd name="connsiteY29" fmla="*/ 9618 h 10000"/>
                <a:gd name="connsiteX30" fmla="*/ 5260 w 10260"/>
                <a:gd name="connsiteY30" fmla="*/ 9249 h 10000"/>
                <a:gd name="connsiteX31" fmla="*/ 6029 w 10260"/>
                <a:gd name="connsiteY31" fmla="*/ 8738 h 10000"/>
                <a:gd name="connsiteX32" fmla="*/ 6855 w 10260"/>
                <a:gd name="connsiteY32" fmla="*/ 8066 h 10000"/>
                <a:gd name="connsiteX33" fmla="*/ 7297 w 10260"/>
                <a:gd name="connsiteY33" fmla="*/ 7650 h 10000"/>
                <a:gd name="connsiteX34" fmla="*/ 7483 w 10260"/>
                <a:gd name="connsiteY34" fmla="*/ 7293 h 10000"/>
                <a:gd name="connsiteX35" fmla="*/ 8665 w 10260"/>
                <a:gd name="connsiteY35" fmla="*/ 5106 h 10000"/>
                <a:gd name="connsiteX36" fmla="*/ 9706 w 10260"/>
                <a:gd name="connsiteY36" fmla="*/ 3263 h 10000"/>
                <a:gd name="connsiteX37" fmla="*/ 10260 w 10260"/>
                <a:gd name="connsiteY37" fmla="*/ 2337 h 10000"/>
                <a:gd name="connsiteX38" fmla="*/ 10260 w 10260"/>
                <a:gd name="connsiteY38" fmla="*/ 2337 h 10000"/>
                <a:gd name="connsiteX39" fmla="*/ 8140 w 10260"/>
                <a:gd name="connsiteY39" fmla="*/ 0 h 10000"/>
                <a:gd name="connsiteX40" fmla="*/ 7545 w 10260"/>
                <a:gd name="connsiteY40" fmla="*/ 1515 h 10000"/>
                <a:gd name="connsiteX0" fmla="*/ 7545 w 10260"/>
                <a:gd name="connsiteY0" fmla="*/ 1515 h 10000"/>
                <a:gd name="connsiteX1" fmla="*/ 7446 w 10260"/>
                <a:gd name="connsiteY1" fmla="*/ 1478 h 10000"/>
                <a:gd name="connsiteX2" fmla="*/ 5983 w 10260"/>
                <a:gd name="connsiteY2" fmla="*/ 2059 h 10000"/>
                <a:gd name="connsiteX3" fmla="*/ 4706 w 10260"/>
                <a:gd name="connsiteY3" fmla="*/ 2221 h 10000"/>
                <a:gd name="connsiteX4" fmla="*/ 4086 w 10260"/>
                <a:gd name="connsiteY4" fmla="*/ 2988 h 10000"/>
                <a:gd name="connsiteX5" fmla="*/ 3181 w 10260"/>
                <a:gd name="connsiteY5" fmla="*/ 3217 h 10000"/>
                <a:gd name="connsiteX6" fmla="*/ 2116 w 10260"/>
                <a:gd name="connsiteY6" fmla="*/ 3893 h 10000"/>
                <a:gd name="connsiteX7" fmla="*/ 1214 w 10260"/>
                <a:gd name="connsiteY7" fmla="*/ 4525 h 10000"/>
                <a:gd name="connsiteX8" fmla="*/ 265 w 10260"/>
                <a:gd name="connsiteY8" fmla="*/ 4757 h 10000"/>
                <a:gd name="connsiteX9" fmla="*/ 0 w 10260"/>
                <a:gd name="connsiteY9" fmla="*/ 5567 h 10000"/>
                <a:gd name="connsiteX10" fmla="*/ 756 w 10260"/>
                <a:gd name="connsiteY10" fmla="*/ 5882 h 10000"/>
                <a:gd name="connsiteX11" fmla="*/ 562 w 10260"/>
                <a:gd name="connsiteY11" fmla="*/ 6218 h 10000"/>
                <a:gd name="connsiteX12" fmla="*/ 413 w 10260"/>
                <a:gd name="connsiteY12" fmla="*/ 6563 h 10000"/>
                <a:gd name="connsiteX13" fmla="*/ 314 w 10260"/>
                <a:gd name="connsiteY13" fmla="*/ 6920 h 10000"/>
                <a:gd name="connsiteX14" fmla="*/ 260 w 10260"/>
                <a:gd name="connsiteY14" fmla="*/ 7293 h 10000"/>
                <a:gd name="connsiteX15" fmla="*/ 260 w 10260"/>
                <a:gd name="connsiteY15" fmla="*/ 7680 h 10000"/>
                <a:gd name="connsiteX16" fmla="*/ 318 w 10260"/>
                <a:gd name="connsiteY16" fmla="*/ 8082 h 10000"/>
                <a:gd name="connsiteX17" fmla="*/ 442 w 10260"/>
                <a:gd name="connsiteY17" fmla="*/ 8501 h 10000"/>
                <a:gd name="connsiteX18" fmla="*/ 524 w 10260"/>
                <a:gd name="connsiteY18" fmla="*/ 8709 h 10000"/>
                <a:gd name="connsiteX19" fmla="*/ 545 w 10260"/>
                <a:gd name="connsiteY19" fmla="*/ 8738 h 10000"/>
                <a:gd name="connsiteX20" fmla="*/ 735 w 10260"/>
                <a:gd name="connsiteY20" fmla="*/ 9004 h 10000"/>
                <a:gd name="connsiteX21" fmla="*/ 1020 w 10260"/>
                <a:gd name="connsiteY21" fmla="*/ 9282 h 10000"/>
                <a:gd name="connsiteX22" fmla="*/ 1268 w 10260"/>
                <a:gd name="connsiteY22" fmla="*/ 9485 h 10000"/>
                <a:gd name="connsiteX23" fmla="*/ 1574 w 10260"/>
                <a:gd name="connsiteY23" fmla="*/ 9672 h 10000"/>
                <a:gd name="connsiteX24" fmla="*/ 1929 w 10260"/>
                <a:gd name="connsiteY24" fmla="*/ 9834 h 10000"/>
                <a:gd name="connsiteX25" fmla="*/ 2343 w 10260"/>
                <a:gd name="connsiteY25" fmla="*/ 9946 h 10000"/>
                <a:gd name="connsiteX26" fmla="*/ 2805 w 10260"/>
                <a:gd name="connsiteY26" fmla="*/ 10000 h 10000"/>
                <a:gd name="connsiteX27" fmla="*/ 3334 w 10260"/>
                <a:gd name="connsiteY27" fmla="*/ 9971 h 10000"/>
                <a:gd name="connsiteX28" fmla="*/ 3917 w 10260"/>
                <a:gd name="connsiteY28" fmla="*/ 9851 h 10000"/>
                <a:gd name="connsiteX29" fmla="*/ 4562 w 10260"/>
                <a:gd name="connsiteY29" fmla="*/ 9618 h 10000"/>
                <a:gd name="connsiteX30" fmla="*/ 5260 w 10260"/>
                <a:gd name="connsiteY30" fmla="*/ 9249 h 10000"/>
                <a:gd name="connsiteX31" fmla="*/ 6029 w 10260"/>
                <a:gd name="connsiteY31" fmla="*/ 8738 h 10000"/>
                <a:gd name="connsiteX32" fmla="*/ 6855 w 10260"/>
                <a:gd name="connsiteY32" fmla="*/ 8066 h 10000"/>
                <a:gd name="connsiteX33" fmla="*/ 7297 w 10260"/>
                <a:gd name="connsiteY33" fmla="*/ 7650 h 10000"/>
                <a:gd name="connsiteX34" fmla="*/ 7483 w 10260"/>
                <a:gd name="connsiteY34" fmla="*/ 7293 h 10000"/>
                <a:gd name="connsiteX35" fmla="*/ 8665 w 10260"/>
                <a:gd name="connsiteY35" fmla="*/ 5106 h 10000"/>
                <a:gd name="connsiteX36" fmla="*/ 9706 w 10260"/>
                <a:gd name="connsiteY36" fmla="*/ 3263 h 10000"/>
                <a:gd name="connsiteX37" fmla="*/ 10260 w 10260"/>
                <a:gd name="connsiteY37" fmla="*/ 2337 h 10000"/>
                <a:gd name="connsiteX38" fmla="*/ 10260 w 10260"/>
                <a:gd name="connsiteY38" fmla="*/ 2337 h 10000"/>
                <a:gd name="connsiteX39" fmla="*/ 8140 w 10260"/>
                <a:gd name="connsiteY39" fmla="*/ 0 h 10000"/>
                <a:gd name="connsiteX40" fmla="*/ 7545 w 10260"/>
                <a:gd name="connsiteY40" fmla="*/ 1515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260" h="10000">
                  <a:moveTo>
                    <a:pt x="7545" y="1515"/>
                  </a:moveTo>
                  <a:cubicBezTo>
                    <a:pt x="7512" y="1503"/>
                    <a:pt x="7479" y="1490"/>
                    <a:pt x="7446" y="1478"/>
                  </a:cubicBezTo>
                  <a:lnTo>
                    <a:pt x="5983" y="2059"/>
                  </a:lnTo>
                  <a:lnTo>
                    <a:pt x="4706" y="2221"/>
                  </a:lnTo>
                  <a:lnTo>
                    <a:pt x="4086" y="2988"/>
                  </a:lnTo>
                  <a:lnTo>
                    <a:pt x="3181" y="3217"/>
                  </a:lnTo>
                  <a:lnTo>
                    <a:pt x="2116" y="3893"/>
                  </a:lnTo>
                  <a:lnTo>
                    <a:pt x="1214" y="4525"/>
                  </a:lnTo>
                  <a:lnTo>
                    <a:pt x="265" y="4757"/>
                  </a:lnTo>
                  <a:cubicBezTo>
                    <a:pt x="177" y="5027"/>
                    <a:pt x="88" y="5297"/>
                    <a:pt x="0" y="5567"/>
                  </a:cubicBezTo>
                  <a:lnTo>
                    <a:pt x="756" y="5882"/>
                  </a:lnTo>
                  <a:lnTo>
                    <a:pt x="562" y="6218"/>
                  </a:lnTo>
                  <a:cubicBezTo>
                    <a:pt x="512" y="6333"/>
                    <a:pt x="463" y="6448"/>
                    <a:pt x="413" y="6563"/>
                  </a:cubicBezTo>
                  <a:lnTo>
                    <a:pt x="314" y="6920"/>
                  </a:lnTo>
                  <a:cubicBezTo>
                    <a:pt x="296" y="7044"/>
                    <a:pt x="278" y="7169"/>
                    <a:pt x="260" y="7293"/>
                  </a:cubicBezTo>
                  <a:lnTo>
                    <a:pt x="260" y="7680"/>
                  </a:lnTo>
                  <a:cubicBezTo>
                    <a:pt x="279" y="7814"/>
                    <a:pt x="299" y="7948"/>
                    <a:pt x="318" y="8082"/>
                  </a:cubicBezTo>
                  <a:cubicBezTo>
                    <a:pt x="359" y="8222"/>
                    <a:pt x="401" y="8361"/>
                    <a:pt x="442" y="8501"/>
                  </a:cubicBezTo>
                  <a:cubicBezTo>
                    <a:pt x="469" y="8570"/>
                    <a:pt x="497" y="8640"/>
                    <a:pt x="524" y="8709"/>
                  </a:cubicBezTo>
                  <a:cubicBezTo>
                    <a:pt x="531" y="8719"/>
                    <a:pt x="538" y="8728"/>
                    <a:pt x="545" y="8738"/>
                  </a:cubicBezTo>
                  <a:cubicBezTo>
                    <a:pt x="608" y="8827"/>
                    <a:pt x="672" y="8915"/>
                    <a:pt x="735" y="9004"/>
                  </a:cubicBezTo>
                  <a:lnTo>
                    <a:pt x="1020" y="9282"/>
                  </a:lnTo>
                  <a:lnTo>
                    <a:pt x="1268" y="9485"/>
                  </a:lnTo>
                  <a:lnTo>
                    <a:pt x="1574" y="9672"/>
                  </a:lnTo>
                  <a:lnTo>
                    <a:pt x="1929" y="9834"/>
                  </a:lnTo>
                  <a:lnTo>
                    <a:pt x="2343" y="9946"/>
                  </a:lnTo>
                  <a:lnTo>
                    <a:pt x="2805" y="10000"/>
                  </a:lnTo>
                  <a:lnTo>
                    <a:pt x="3334" y="9971"/>
                  </a:lnTo>
                  <a:lnTo>
                    <a:pt x="3917" y="9851"/>
                  </a:lnTo>
                  <a:lnTo>
                    <a:pt x="4562" y="9618"/>
                  </a:lnTo>
                  <a:lnTo>
                    <a:pt x="5260" y="9249"/>
                  </a:lnTo>
                  <a:lnTo>
                    <a:pt x="6029" y="8738"/>
                  </a:lnTo>
                  <a:lnTo>
                    <a:pt x="6855" y="8066"/>
                  </a:lnTo>
                  <a:lnTo>
                    <a:pt x="7297" y="7650"/>
                  </a:lnTo>
                  <a:lnTo>
                    <a:pt x="7483" y="7293"/>
                  </a:lnTo>
                  <a:lnTo>
                    <a:pt x="8665" y="5106"/>
                  </a:lnTo>
                  <a:lnTo>
                    <a:pt x="9706" y="3263"/>
                  </a:lnTo>
                  <a:lnTo>
                    <a:pt x="10260" y="2337"/>
                  </a:lnTo>
                  <a:lnTo>
                    <a:pt x="10260" y="2337"/>
                  </a:lnTo>
                  <a:lnTo>
                    <a:pt x="8140" y="0"/>
                  </a:lnTo>
                  <a:lnTo>
                    <a:pt x="7545" y="1515"/>
                  </a:lnTo>
                  <a:close/>
                </a:path>
              </a:pathLst>
            </a:custGeom>
            <a:solidFill>
              <a:srgbClr val="FE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97700" y="3322638"/>
              <a:ext cx="1035050" cy="1414463"/>
            </a:xfrm>
            <a:custGeom>
              <a:avLst/>
              <a:gdLst>
                <a:gd name="T0" fmla="*/ 1178 w 1954"/>
                <a:gd name="T1" fmla="*/ 0 h 2674"/>
                <a:gd name="T2" fmla="*/ 1198 w 1954"/>
                <a:gd name="T3" fmla="*/ 7 h 2674"/>
                <a:gd name="T4" fmla="*/ 1329 w 1954"/>
                <a:gd name="T5" fmla="*/ 72 h 2674"/>
                <a:gd name="T6" fmla="*/ 1448 w 1954"/>
                <a:gd name="T7" fmla="*/ 147 h 2674"/>
                <a:gd name="T8" fmla="*/ 1580 w 1954"/>
                <a:gd name="T9" fmla="*/ 249 h 2674"/>
                <a:gd name="T10" fmla="*/ 1679 w 1954"/>
                <a:gd name="T11" fmla="*/ 348 h 2674"/>
                <a:gd name="T12" fmla="*/ 1742 w 1954"/>
                <a:gd name="T13" fmla="*/ 423 h 2674"/>
                <a:gd name="T14" fmla="*/ 1800 w 1954"/>
                <a:gd name="T15" fmla="*/ 507 h 2674"/>
                <a:gd name="T16" fmla="*/ 1853 w 1954"/>
                <a:gd name="T17" fmla="*/ 599 h 2674"/>
                <a:gd name="T18" fmla="*/ 1898 w 1954"/>
                <a:gd name="T19" fmla="*/ 701 h 2674"/>
                <a:gd name="T20" fmla="*/ 1932 w 1954"/>
                <a:gd name="T21" fmla="*/ 811 h 2674"/>
                <a:gd name="T22" fmla="*/ 1945 w 1954"/>
                <a:gd name="T23" fmla="*/ 871 h 2674"/>
                <a:gd name="T24" fmla="*/ 1954 w 1954"/>
                <a:gd name="T25" fmla="*/ 919 h 2674"/>
                <a:gd name="T26" fmla="*/ 1954 w 1954"/>
                <a:gd name="T27" fmla="*/ 1014 h 2674"/>
                <a:gd name="T28" fmla="*/ 1938 w 1954"/>
                <a:gd name="T29" fmla="*/ 1104 h 2674"/>
                <a:gd name="T30" fmla="*/ 1905 w 1954"/>
                <a:gd name="T31" fmla="*/ 1188 h 2674"/>
                <a:gd name="T32" fmla="*/ 1856 w 1954"/>
                <a:gd name="T33" fmla="*/ 1261 h 2674"/>
                <a:gd name="T34" fmla="*/ 1794 w 1954"/>
                <a:gd name="T35" fmla="*/ 1325 h 2674"/>
                <a:gd name="T36" fmla="*/ 1721 w 1954"/>
                <a:gd name="T37" fmla="*/ 1372 h 2674"/>
                <a:gd name="T38" fmla="*/ 1634 w 1954"/>
                <a:gd name="T39" fmla="*/ 1401 h 2674"/>
                <a:gd name="T40" fmla="*/ 1587 w 1954"/>
                <a:gd name="T41" fmla="*/ 1408 h 2674"/>
                <a:gd name="T42" fmla="*/ 1408 w 1954"/>
                <a:gd name="T43" fmla="*/ 1408 h 2674"/>
                <a:gd name="T44" fmla="*/ 1415 w 1954"/>
                <a:gd name="T45" fmla="*/ 1430 h 2674"/>
                <a:gd name="T46" fmla="*/ 1450 w 1954"/>
                <a:gd name="T47" fmla="*/ 1568 h 2674"/>
                <a:gd name="T48" fmla="*/ 1466 w 1954"/>
                <a:gd name="T49" fmla="*/ 1691 h 2674"/>
                <a:gd name="T50" fmla="*/ 1464 w 1954"/>
                <a:gd name="T51" fmla="*/ 1790 h 2674"/>
                <a:gd name="T52" fmla="*/ 1454 w 1954"/>
                <a:gd name="T53" fmla="*/ 1855 h 2674"/>
                <a:gd name="T54" fmla="*/ 1436 w 1954"/>
                <a:gd name="T55" fmla="*/ 1918 h 2674"/>
                <a:gd name="T56" fmla="*/ 1407 w 1954"/>
                <a:gd name="T57" fmla="*/ 1976 h 2674"/>
                <a:gd name="T58" fmla="*/ 1365 w 1954"/>
                <a:gd name="T59" fmla="*/ 2028 h 2674"/>
                <a:gd name="T60" fmla="*/ 1310 w 1954"/>
                <a:gd name="T61" fmla="*/ 2069 h 2674"/>
                <a:gd name="T62" fmla="*/ 1240 w 1954"/>
                <a:gd name="T63" fmla="*/ 2103 h 2674"/>
                <a:gd name="T64" fmla="*/ 1152 w 1954"/>
                <a:gd name="T65" fmla="*/ 2121 h 2674"/>
                <a:gd name="T66" fmla="*/ 1101 w 1954"/>
                <a:gd name="T67" fmla="*/ 2126 h 2674"/>
                <a:gd name="T68" fmla="*/ 1091 w 1954"/>
                <a:gd name="T69" fmla="*/ 2157 h 2674"/>
                <a:gd name="T70" fmla="*/ 1012 w 1954"/>
                <a:gd name="T71" fmla="*/ 2343 h 2674"/>
                <a:gd name="T72" fmla="*/ 949 w 1954"/>
                <a:gd name="T73" fmla="*/ 2454 h 2674"/>
                <a:gd name="T74" fmla="*/ 898 w 1954"/>
                <a:gd name="T75" fmla="*/ 2526 h 2674"/>
                <a:gd name="T76" fmla="*/ 871 w 1954"/>
                <a:gd name="T77" fmla="*/ 2561 h 2674"/>
                <a:gd name="T78" fmla="*/ 841 w 1954"/>
                <a:gd name="T79" fmla="*/ 2588 h 2674"/>
                <a:gd name="T80" fmla="*/ 775 w 1954"/>
                <a:gd name="T81" fmla="*/ 2631 h 2674"/>
                <a:gd name="T82" fmla="*/ 703 w 1954"/>
                <a:gd name="T83" fmla="*/ 2660 h 2674"/>
                <a:gd name="T84" fmla="*/ 628 w 1954"/>
                <a:gd name="T85" fmla="*/ 2674 h 2674"/>
                <a:gd name="T86" fmla="*/ 550 w 1954"/>
                <a:gd name="T87" fmla="*/ 2674 h 2674"/>
                <a:gd name="T88" fmla="*/ 475 w 1954"/>
                <a:gd name="T89" fmla="*/ 2660 h 2674"/>
                <a:gd name="T90" fmla="*/ 403 w 1954"/>
                <a:gd name="T91" fmla="*/ 2631 h 2674"/>
                <a:gd name="T92" fmla="*/ 337 w 1954"/>
                <a:gd name="T93" fmla="*/ 2588 h 2674"/>
                <a:gd name="T94" fmla="*/ 307 w 1954"/>
                <a:gd name="T95" fmla="*/ 2561 h 2674"/>
                <a:gd name="T96" fmla="*/ 268 w 1954"/>
                <a:gd name="T97" fmla="*/ 2520 h 2674"/>
                <a:gd name="T98" fmla="*/ 186 w 1954"/>
                <a:gd name="T99" fmla="*/ 2412 h 2674"/>
                <a:gd name="T100" fmla="*/ 104 w 1954"/>
                <a:gd name="T101" fmla="*/ 2274 h 2674"/>
                <a:gd name="T102" fmla="*/ 30 w 1954"/>
                <a:gd name="T103" fmla="*/ 2100 h 2674"/>
                <a:gd name="T104" fmla="*/ 0 w 1954"/>
                <a:gd name="T105" fmla="*/ 1997 h 2674"/>
                <a:gd name="T106" fmla="*/ 256 w 1954"/>
                <a:gd name="T107" fmla="*/ 538 h 2674"/>
                <a:gd name="T108" fmla="*/ 1178 w 1954"/>
                <a:gd name="T109" fmla="*/ 0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54" h="2674">
                  <a:moveTo>
                    <a:pt x="1178" y="0"/>
                  </a:moveTo>
                  <a:lnTo>
                    <a:pt x="1198" y="7"/>
                  </a:lnTo>
                  <a:lnTo>
                    <a:pt x="1329" y="72"/>
                  </a:lnTo>
                  <a:lnTo>
                    <a:pt x="1448" y="147"/>
                  </a:lnTo>
                  <a:lnTo>
                    <a:pt x="1580" y="249"/>
                  </a:lnTo>
                  <a:lnTo>
                    <a:pt x="1679" y="348"/>
                  </a:lnTo>
                  <a:lnTo>
                    <a:pt x="1742" y="423"/>
                  </a:lnTo>
                  <a:lnTo>
                    <a:pt x="1800" y="507"/>
                  </a:lnTo>
                  <a:lnTo>
                    <a:pt x="1853" y="599"/>
                  </a:lnTo>
                  <a:lnTo>
                    <a:pt x="1898" y="701"/>
                  </a:lnTo>
                  <a:lnTo>
                    <a:pt x="1932" y="811"/>
                  </a:lnTo>
                  <a:lnTo>
                    <a:pt x="1945" y="871"/>
                  </a:lnTo>
                  <a:lnTo>
                    <a:pt x="1954" y="919"/>
                  </a:lnTo>
                  <a:lnTo>
                    <a:pt x="1954" y="1014"/>
                  </a:lnTo>
                  <a:lnTo>
                    <a:pt x="1938" y="1104"/>
                  </a:lnTo>
                  <a:lnTo>
                    <a:pt x="1905" y="1188"/>
                  </a:lnTo>
                  <a:lnTo>
                    <a:pt x="1856" y="1261"/>
                  </a:lnTo>
                  <a:lnTo>
                    <a:pt x="1794" y="1325"/>
                  </a:lnTo>
                  <a:lnTo>
                    <a:pt x="1721" y="1372"/>
                  </a:lnTo>
                  <a:lnTo>
                    <a:pt x="1634" y="1401"/>
                  </a:lnTo>
                  <a:lnTo>
                    <a:pt x="1587" y="1408"/>
                  </a:lnTo>
                  <a:lnTo>
                    <a:pt x="1408" y="1408"/>
                  </a:lnTo>
                  <a:lnTo>
                    <a:pt x="1415" y="1430"/>
                  </a:lnTo>
                  <a:lnTo>
                    <a:pt x="1450" y="1568"/>
                  </a:lnTo>
                  <a:lnTo>
                    <a:pt x="1466" y="1691"/>
                  </a:lnTo>
                  <a:lnTo>
                    <a:pt x="1464" y="1790"/>
                  </a:lnTo>
                  <a:lnTo>
                    <a:pt x="1454" y="1855"/>
                  </a:lnTo>
                  <a:lnTo>
                    <a:pt x="1436" y="1918"/>
                  </a:lnTo>
                  <a:lnTo>
                    <a:pt x="1407" y="1976"/>
                  </a:lnTo>
                  <a:lnTo>
                    <a:pt x="1365" y="2028"/>
                  </a:lnTo>
                  <a:lnTo>
                    <a:pt x="1310" y="2069"/>
                  </a:lnTo>
                  <a:lnTo>
                    <a:pt x="1240" y="2103"/>
                  </a:lnTo>
                  <a:lnTo>
                    <a:pt x="1152" y="2121"/>
                  </a:lnTo>
                  <a:lnTo>
                    <a:pt x="1101" y="2126"/>
                  </a:lnTo>
                  <a:lnTo>
                    <a:pt x="1091" y="2157"/>
                  </a:lnTo>
                  <a:lnTo>
                    <a:pt x="1012" y="2343"/>
                  </a:lnTo>
                  <a:lnTo>
                    <a:pt x="949" y="2454"/>
                  </a:lnTo>
                  <a:lnTo>
                    <a:pt x="898" y="2526"/>
                  </a:lnTo>
                  <a:lnTo>
                    <a:pt x="871" y="2561"/>
                  </a:lnTo>
                  <a:lnTo>
                    <a:pt x="841" y="2588"/>
                  </a:lnTo>
                  <a:lnTo>
                    <a:pt x="775" y="2631"/>
                  </a:lnTo>
                  <a:lnTo>
                    <a:pt x="703" y="2660"/>
                  </a:lnTo>
                  <a:lnTo>
                    <a:pt x="628" y="2674"/>
                  </a:lnTo>
                  <a:lnTo>
                    <a:pt x="550" y="2674"/>
                  </a:lnTo>
                  <a:lnTo>
                    <a:pt x="475" y="2660"/>
                  </a:lnTo>
                  <a:lnTo>
                    <a:pt x="403" y="2631"/>
                  </a:lnTo>
                  <a:lnTo>
                    <a:pt x="337" y="2588"/>
                  </a:lnTo>
                  <a:lnTo>
                    <a:pt x="307" y="2561"/>
                  </a:lnTo>
                  <a:lnTo>
                    <a:pt x="268" y="2520"/>
                  </a:lnTo>
                  <a:lnTo>
                    <a:pt x="186" y="2412"/>
                  </a:lnTo>
                  <a:lnTo>
                    <a:pt x="104" y="2274"/>
                  </a:lnTo>
                  <a:lnTo>
                    <a:pt x="30" y="2100"/>
                  </a:lnTo>
                  <a:lnTo>
                    <a:pt x="0" y="1997"/>
                  </a:lnTo>
                  <a:lnTo>
                    <a:pt x="256" y="53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FED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7092950" y="4054475"/>
              <a:ext cx="474663" cy="450850"/>
            </a:xfrm>
            <a:custGeom>
              <a:avLst/>
              <a:gdLst>
                <a:gd name="T0" fmla="*/ 0 w 896"/>
                <a:gd name="T1" fmla="*/ 257 h 854"/>
                <a:gd name="T2" fmla="*/ 47 w 896"/>
                <a:gd name="T3" fmla="*/ 314 h 854"/>
                <a:gd name="T4" fmla="*/ 311 w 896"/>
                <a:gd name="T5" fmla="*/ 598 h 854"/>
                <a:gd name="T6" fmla="*/ 458 w 896"/>
                <a:gd name="T7" fmla="*/ 731 h 854"/>
                <a:gd name="T8" fmla="*/ 549 w 896"/>
                <a:gd name="T9" fmla="*/ 798 h 854"/>
                <a:gd name="T10" fmla="*/ 587 w 896"/>
                <a:gd name="T11" fmla="*/ 820 h 854"/>
                <a:gd name="T12" fmla="*/ 636 w 896"/>
                <a:gd name="T13" fmla="*/ 837 h 854"/>
                <a:gd name="T14" fmla="*/ 736 w 896"/>
                <a:gd name="T15" fmla="*/ 854 h 854"/>
                <a:gd name="T16" fmla="*/ 802 w 896"/>
                <a:gd name="T17" fmla="*/ 849 h 854"/>
                <a:gd name="T18" fmla="*/ 839 w 896"/>
                <a:gd name="T19" fmla="*/ 837 h 854"/>
                <a:gd name="T20" fmla="*/ 868 w 896"/>
                <a:gd name="T21" fmla="*/ 816 h 854"/>
                <a:gd name="T22" fmla="*/ 890 w 896"/>
                <a:gd name="T23" fmla="*/ 787 h 854"/>
                <a:gd name="T24" fmla="*/ 896 w 896"/>
                <a:gd name="T25" fmla="*/ 770 h 854"/>
                <a:gd name="T26" fmla="*/ 881 w 896"/>
                <a:gd name="T27" fmla="*/ 765 h 854"/>
                <a:gd name="T28" fmla="*/ 780 w 896"/>
                <a:gd name="T29" fmla="*/ 726 h 854"/>
                <a:gd name="T30" fmla="*/ 685 w 896"/>
                <a:gd name="T31" fmla="*/ 673 h 854"/>
                <a:gd name="T32" fmla="*/ 572 w 896"/>
                <a:gd name="T33" fmla="*/ 591 h 854"/>
                <a:gd name="T34" fmla="*/ 451 w 896"/>
                <a:gd name="T35" fmla="*/ 476 h 854"/>
                <a:gd name="T36" fmla="*/ 357 w 896"/>
                <a:gd name="T37" fmla="*/ 362 h 854"/>
                <a:gd name="T38" fmla="*/ 295 w 896"/>
                <a:gd name="T39" fmla="*/ 274 h 854"/>
                <a:gd name="T40" fmla="*/ 236 w 896"/>
                <a:gd name="T41" fmla="*/ 173 h 854"/>
                <a:gd name="T42" fmla="*/ 180 w 896"/>
                <a:gd name="T43" fmla="*/ 62 h 854"/>
                <a:gd name="T44" fmla="*/ 153 w 896"/>
                <a:gd name="T45" fmla="*/ 0 h 854"/>
                <a:gd name="T46" fmla="*/ 0 w 896"/>
                <a:gd name="T47" fmla="*/ 257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6" h="854">
                  <a:moveTo>
                    <a:pt x="0" y="257"/>
                  </a:moveTo>
                  <a:lnTo>
                    <a:pt x="47" y="314"/>
                  </a:lnTo>
                  <a:lnTo>
                    <a:pt x="311" y="598"/>
                  </a:lnTo>
                  <a:lnTo>
                    <a:pt x="458" y="731"/>
                  </a:lnTo>
                  <a:lnTo>
                    <a:pt x="549" y="798"/>
                  </a:lnTo>
                  <a:lnTo>
                    <a:pt x="587" y="820"/>
                  </a:lnTo>
                  <a:lnTo>
                    <a:pt x="636" y="837"/>
                  </a:lnTo>
                  <a:lnTo>
                    <a:pt x="736" y="854"/>
                  </a:lnTo>
                  <a:lnTo>
                    <a:pt x="802" y="849"/>
                  </a:lnTo>
                  <a:lnTo>
                    <a:pt x="839" y="837"/>
                  </a:lnTo>
                  <a:lnTo>
                    <a:pt x="868" y="816"/>
                  </a:lnTo>
                  <a:lnTo>
                    <a:pt x="890" y="787"/>
                  </a:lnTo>
                  <a:lnTo>
                    <a:pt x="896" y="770"/>
                  </a:lnTo>
                  <a:lnTo>
                    <a:pt x="881" y="765"/>
                  </a:lnTo>
                  <a:lnTo>
                    <a:pt x="780" y="726"/>
                  </a:lnTo>
                  <a:lnTo>
                    <a:pt x="685" y="673"/>
                  </a:lnTo>
                  <a:lnTo>
                    <a:pt x="572" y="591"/>
                  </a:lnTo>
                  <a:lnTo>
                    <a:pt x="451" y="476"/>
                  </a:lnTo>
                  <a:lnTo>
                    <a:pt x="357" y="362"/>
                  </a:lnTo>
                  <a:lnTo>
                    <a:pt x="295" y="274"/>
                  </a:lnTo>
                  <a:lnTo>
                    <a:pt x="236" y="173"/>
                  </a:lnTo>
                  <a:lnTo>
                    <a:pt x="180" y="62"/>
                  </a:lnTo>
                  <a:lnTo>
                    <a:pt x="153" y="0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EDC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7259638" y="3713163"/>
              <a:ext cx="484188" cy="411163"/>
            </a:xfrm>
            <a:custGeom>
              <a:avLst/>
              <a:gdLst>
                <a:gd name="T0" fmla="*/ 273 w 914"/>
                <a:gd name="T1" fmla="*/ 32 h 779"/>
                <a:gd name="T2" fmla="*/ 278 w 914"/>
                <a:gd name="T3" fmla="*/ 49 h 779"/>
                <a:gd name="T4" fmla="*/ 314 w 914"/>
                <a:gd name="T5" fmla="*/ 163 h 779"/>
                <a:gd name="T6" fmla="*/ 360 w 914"/>
                <a:gd name="T7" fmla="*/ 267 h 779"/>
                <a:gd name="T8" fmla="*/ 429 w 914"/>
                <a:gd name="T9" fmla="*/ 379 h 779"/>
                <a:gd name="T10" fmla="*/ 499 w 914"/>
                <a:gd name="T11" fmla="*/ 463 h 779"/>
                <a:gd name="T12" fmla="*/ 556 w 914"/>
                <a:gd name="T13" fmla="*/ 514 h 779"/>
                <a:gd name="T14" fmla="*/ 620 w 914"/>
                <a:gd name="T15" fmla="*/ 562 h 779"/>
                <a:gd name="T16" fmla="*/ 692 w 914"/>
                <a:gd name="T17" fmla="*/ 604 h 779"/>
                <a:gd name="T18" fmla="*/ 773 w 914"/>
                <a:gd name="T19" fmla="*/ 638 h 779"/>
                <a:gd name="T20" fmla="*/ 864 w 914"/>
                <a:gd name="T21" fmla="*/ 663 h 779"/>
                <a:gd name="T22" fmla="*/ 914 w 914"/>
                <a:gd name="T23" fmla="*/ 671 h 779"/>
                <a:gd name="T24" fmla="*/ 911 w 914"/>
                <a:gd name="T25" fmla="*/ 677 h 779"/>
                <a:gd name="T26" fmla="*/ 868 w 914"/>
                <a:gd name="T27" fmla="*/ 722 h 779"/>
                <a:gd name="T28" fmla="*/ 803 w 914"/>
                <a:gd name="T29" fmla="*/ 759 h 779"/>
                <a:gd name="T30" fmla="*/ 744 w 914"/>
                <a:gd name="T31" fmla="*/ 776 h 779"/>
                <a:gd name="T32" fmla="*/ 671 w 914"/>
                <a:gd name="T33" fmla="*/ 779 h 779"/>
                <a:gd name="T34" fmla="*/ 582 w 914"/>
                <a:gd name="T35" fmla="*/ 765 h 779"/>
                <a:gd name="T36" fmla="*/ 530 w 914"/>
                <a:gd name="T37" fmla="*/ 748 h 779"/>
                <a:gd name="T38" fmla="*/ 482 w 914"/>
                <a:gd name="T39" fmla="*/ 728 h 779"/>
                <a:gd name="T40" fmla="*/ 396 w 914"/>
                <a:gd name="T41" fmla="*/ 679 h 779"/>
                <a:gd name="T42" fmla="*/ 314 w 914"/>
                <a:gd name="T43" fmla="*/ 617 h 779"/>
                <a:gd name="T44" fmla="*/ 236 w 914"/>
                <a:gd name="T45" fmla="*/ 539 h 779"/>
                <a:gd name="T46" fmla="*/ 197 w 914"/>
                <a:gd name="T47" fmla="*/ 493 h 779"/>
                <a:gd name="T48" fmla="*/ 155 w 914"/>
                <a:gd name="T49" fmla="*/ 428 h 779"/>
                <a:gd name="T50" fmla="*/ 60 w 914"/>
                <a:gd name="T51" fmla="*/ 255 h 779"/>
                <a:gd name="T52" fmla="*/ 19 w 914"/>
                <a:gd name="T53" fmla="*/ 159 h 779"/>
                <a:gd name="T54" fmla="*/ 10 w 914"/>
                <a:gd name="T55" fmla="*/ 136 h 779"/>
                <a:gd name="T56" fmla="*/ 0 w 914"/>
                <a:gd name="T57" fmla="*/ 97 h 779"/>
                <a:gd name="T58" fmla="*/ 0 w 914"/>
                <a:gd name="T59" fmla="*/ 65 h 779"/>
                <a:gd name="T60" fmla="*/ 8 w 914"/>
                <a:gd name="T61" fmla="*/ 41 h 779"/>
                <a:gd name="T62" fmla="*/ 32 w 914"/>
                <a:gd name="T63" fmla="*/ 15 h 779"/>
                <a:gd name="T64" fmla="*/ 79 w 914"/>
                <a:gd name="T65" fmla="*/ 0 h 779"/>
                <a:gd name="T66" fmla="*/ 167 w 914"/>
                <a:gd name="T67" fmla="*/ 3 h 779"/>
                <a:gd name="T68" fmla="*/ 263 w 914"/>
                <a:gd name="T69" fmla="*/ 28 h 779"/>
                <a:gd name="T70" fmla="*/ 273 w 914"/>
                <a:gd name="T71" fmla="*/ 32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4" h="779">
                  <a:moveTo>
                    <a:pt x="273" y="32"/>
                  </a:moveTo>
                  <a:lnTo>
                    <a:pt x="278" y="49"/>
                  </a:lnTo>
                  <a:lnTo>
                    <a:pt x="314" y="163"/>
                  </a:lnTo>
                  <a:lnTo>
                    <a:pt x="360" y="267"/>
                  </a:lnTo>
                  <a:lnTo>
                    <a:pt x="429" y="379"/>
                  </a:lnTo>
                  <a:lnTo>
                    <a:pt x="499" y="463"/>
                  </a:lnTo>
                  <a:lnTo>
                    <a:pt x="556" y="514"/>
                  </a:lnTo>
                  <a:lnTo>
                    <a:pt x="620" y="562"/>
                  </a:lnTo>
                  <a:lnTo>
                    <a:pt x="692" y="604"/>
                  </a:lnTo>
                  <a:lnTo>
                    <a:pt x="773" y="638"/>
                  </a:lnTo>
                  <a:lnTo>
                    <a:pt x="864" y="663"/>
                  </a:lnTo>
                  <a:lnTo>
                    <a:pt x="914" y="671"/>
                  </a:lnTo>
                  <a:lnTo>
                    <a:pt x="911" y="677"/>
                  </a:lnTo>
                  <a:lnTo>
                    <a:pt x="868" y="722"/>
                  </a:lnTo>
                  <a:lnTo>
                    <a:pt x="803" y="759"/>
                  </a:lnTo>
                  <a:lnTo>
                    <a:pt x="744" y="776"/>
                  </a:lnTo>
                  <a:lnTo>
                    <a:pt x="671" y="779"/>
                  </a:lnTo>
                  <a:lnTo>
                    <a:pt x="582" y="765"/>
                  </a:lnTo>
                  <a:lnTo>
                    <a:pt x="530" y="748"/>
                  </a:lnTo>
                  <a:lnTo>
                    <a:pt x="482" y="728"/>
                  </a:lnTo>
                  <a:lnTo>
                    <a:pt x="396" y="679"/>
                  </a:lnTo>
                  <a:lnTo>
                    <a:pt x="314" y="617"/>
                  </a:lnTo>
                  <a:lnTo>
                    <a:pt x="236" y="539"/>
                  </a:lnTo>
                  <a:lnTo>
                    <a:pt x="197" y="493"/>
                  </a:lnTo>
                  <a:lnTo>
                    <a:pt x="155" y="428"/>
                  </a:lnTo>
                  <a:lnTo>
                    <a:pt x="60" y="255"/>
                  </a:lnTo>
                  <a:lnTo>
                    <a:pt x="19" y="159"/>
                  </a:lnTo>
                  <a:lnTo>
                    <a:pt x="10" y="136"/>
                  </a:lnTo>
                  <a:lnTo>
                    <a:pt x="0" y="97"/>
                  </a:lnTo>
                  <a:lnTo>
                    <a:pt x="0" y="65"/>
                  </a:lnTo>
                  <a:lnTo>
                    <a:pt x="8" y="41"/>
                  </a:lnTo>
                  <a:lnTo>
                    <a:pt x="32" y="15"/>
                  </a:lnTo>
                  <a:lnTo>
                    <a:pt x="79" y="0"/>
                  </a:lnTo>
                  <a:lnTo>
                    <a:pt x="167" y="3"/>
                  </a:lnTo>
                  <a:lnTo>
                    <a:pt x="263" y="28"/>
                  </a:lnTo>
                  <a:lnTo>
                    <a:pt x="273" y="32"/>
                  </a:lnTo>
                  <a:close/>
                </a:path>
              </a:pathLst>
            </a:custGeom>
            <a:solidFill>
              <a:srgbClr val="EDC3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모서리가 둥근 직사각형 15"/>
          <p:cNvSpPr/>
          <p:nvPr/>
        </p:nvSpPr>
        <p:spPr>
          <a:xfrm rot="2936407">
            <a:off x="4397889" y="3945435"/>
            <a:ext cx="1539315" cy="2215037"/>
          </a:xfrm>
          <a:prstGeom prst="roundRect">
            <a:avLst>
              <a:gd name="adj" fmla="val 6168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 rot="1436247">
            <a:off x="4036336" y="3173580"/>
            <a:ext cx="1539315" cy="2215037"/>
          </a:xfrm>
          <a:prstGeom prst="roundRect">
            <a:avLst>
              <a:gd name="adj" fmla="val 6168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1865894" y="6765553"/>
            <a:ext cx="1439320" cy="85854"/>
          </a:xfrm>
          <a:custGeom>
            <a:avLst/>
            <a:gdLst>
              <a:gd name="T0" fmla="*/ 4275 w 4275"/>
              <a:gd name="T1" fmla="*/ 0 h 255"/>
              <a:gd name="T2" fmla="*/ 4199 w 4275"/>
              <a:gd name="T3" fmla="*/ 127 h 255"/>
              <a:gd name="T4" fmla="*/ 4121 w 4275"/>
              <a:gd name="T5" fmla="*/ 255 h 255"/>
              <a:gd name="T6" fmla="*/ 0 w 4275"/>
              <a:gd name="T7" fmla="*/ 255 h 255"/>
              <a:gd name="T8" fmla="*/ 0 w 4275"/>
              <a:gd name="T9" fmla="*/ 0 h 255"/>
              <a:gd name="T10" fmla="*/ 4275 w 4275"/>
              <a:gd name="T11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75" h="255">
                <a:moveTo>
                  <a:pt x="4275" y="0"/>
                </a:moveTo>
                <a:lnTo>
                  <a:pt x="4199" y="127"/>
                </a:lnTo>
                <a:lnTo>
                  <a:pt x="4121" y="255"/>
                </a:lnTo>
                <a:lnTo>
                  <a:pt x="0" y="255"/>
                </a:lnTo>
                <a:lnTo>
                  <a:pt x="0" y="0"/>
                </a:lnTo>
                <a:lnTo>
                  <a:pt x="4275" y="0"/>
                </a:lnTo>
                <a:close/>
              </a:path>
            </a:pathLst>
          </a:custGeom>
          <a:solidFill>
            <a:srgbClr val="FFE1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 rot="184874">
            <a:off x="3205855" y="2703013"/>
            <a:ext cx="1539315" cy="2215037"/>
          </a:xfrm>
          <a:prstGeom prst="roundRect">
            <a:avLst>
              <a:gd name="adj" fmla="val 6168"/>
            </a:avLst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865894" y="4489912"/>
            <a:ext cx="2325133" cy="2353414"/>
            <a:chOff x="4248150" y="2225675"/>
            <a:chExt cx="3654425" cy="3698875"/>
          </a:xfrm>
        </p:grpSpPr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4248150" y="2225675"/>
              <a:ext cx="3654425" cy="3698875"/>
            </a:xfrm>
            <a:custGeom>
              <a:avLst/>
              <a:gdLst>
                <a:gd name="T0" fmla="*/ 6781 w 6906"/>
                <a:gd name="T1" fmla="*/ 1472 h 6991"/>
                <a:gd name="T2" fmla="*/ 6208 w 6906"/>
                <a:gd name="T3" fmla="*/ 2523 h 6991"/>
                <a:gd name="T4" fmla="*/ 5964 w 6906"/>
                <a:gd name="T5" fmla="*/ 2893 h 6991"/>
                <a:gd name="T6" fmla="*/ 5779 w 6906"/>
                <a:gd name="T7" fmla="*/ 3115 h 6991"/>
                <a:gd name="T8" fmla="*/ 5455 w 6906"/>
                <a:gd name="T9" fmla="*/ 3577 h 6991"/>
                <a:gd name="T10" fmla="*/ 5145 w 6906"/>
                <a:gd name="T11" fmla="*/ 4149 h 6991"/>
                <a:gd name="T12" fmla="*/ 4987 w 6906"/>
                <a:gd name="T13" fmla="*/ 4531 h 6991"/>
                <a:gd name="T14" fmla="*/ 4890 w 6906"/>
                <a:gd name="T15" fmla="*/ 4839 h 6991"/>
                <a:gd name="T16" fmla="*/ 4851 w 6906"/>
                <a:gd name="T17" fmla="*/ 5101 h 6991"/>
                <a:gd name="T18" fmla="*/ 4739 w 6906"/>
                <a:gd name="T19" fmla="*/ 5601 h 6991"/>
                <a:gd name="T20" fmla="*/ 4523 w 6906"/>
                <a:gd name="T21" fmla="*/ 6236 h 6991"/>
                <a:gd name="T22" fmla="*/ 4323 w 6906"/>
                <a:gd name="T23" fmla="*/ 6652 h 6991"/>
                <a:gd name="T24" fmla="*/ 4199 w 6906"/>
                <a:gd name="T25" fmla="*/ 6863 h 6991"/>
                <a:gd name="T26" fmla="*/ 0 w 6906"/>
                <a:gd name="T27" fmla="*/ 6991 h 6991"/>
                <a:gd name="T28" fmla="*/ 2 w 6906"/>
                <a:gd name="T29" fmla="*/ 6533 h 6991"/>
                <a:gd name="T30" fmla="*/ 54 w 6906"/>
                <a:gd name="T31" fmla="*/ 5732 h 6991"/>
                <a:gd name="T32" fmla="*/ 129 w 6906"/>
                <a:gd name="T33" fmla="*/ 5147 h 6991"/>
                <a:gd name="T34" fmla="*/ 212 w 6906"/>
                <a:gd name="T35" fmla="*/ 4295 h 6991"/>
                <a:gd name="T36" fmla="*/ 297 w 6906"/>
                <a:gd name="T37" fmla="*/ 2664 h 6991"/>
                <a:gd name="T38" fmla="*/ 309 w 6906"/>
                <a:gd name="T39" fmla="*/ 2139 h 6991"/>
                <a:gd name="T40" fmla="*/ 383 w 6906"/>
                <a:gd name="T41" fmla="*/ 1959 h 6991"/>
                <a:gd name="T42" fmla="*/ 584 w 6906"/>
                <a:gd name="T43" fmla="*/ 1737 h 6991"/>
                <a:gd name="T44" fmla="*/ 808 w 6906"/>
                <a:gd name="T45" fmla="*/ 1584 h 6991"/>
                <a:gd name="T46" fmla="*/ 1054 w 6906"/>
                <a:gd name="T47" fmla="*/ 1463 h 6991"/>
                <a:gd name="T48" fmla="*/ 3380 w 6906"/>
                <a:gd name="T49" fmla="*/ 180 h 6991"/>
                <a:gd name="T50" fmla="*/ 3642 w 6906"/>
                <a:gd name="T51" fmla="*/ 65 h 6991"/>
                <a:gd name="T52" fmla="*/ 4018 w 6906"/>
                <a:gd name="T53" fmla="*/ 1 h 6991"/>
                <a:gd name="T54" fmla="*/ 4121 w 6906"/>
                <a:gd name="T55" fmla="*/ 1563 h 6991"/>
                <a:gd name="T56" fmla="*/ 3792 w 6906"/>
                <a:gd name="T57" fmla="*/ 1655 h 6991"/>
                <a:gd name="T58" fmla="*/ 3193 w 6906"/>
                <a:gd name="T59" fmla="*/ 1879 h 6991"/>
                <a:gd name="T60" fmla="*/ 2754 w 6906"/>
                <a:gd name="T61" fmla="*/ 2110 h 6991"/>
                <a:gd name="T62" fmla="*/ 2586 w 6906"/>
                <a:gd name="T63" fmla="*/ 2228 h 6991"/>
                <a:gd name="T64" fmla="*/ 2438 w 6906"/>
                <a:gd name="T65" fmla="*/ 2382 h 6991"/>
                <a:gd name="T66" fmla="*/ 2339 w 6906"/>
                <a:gd name="T67" fmla="*/ 2614 h 6991"/>
                <a:gd name="T68" fmla="*/ 2337 w 6906"/>
                <a:gd name="T69" fmla="*/ 2853 h 6991"/>
                <a:gd name="T70" fmla="*/ 2417 w 6906"/>
                <a:gd name="T71" fmla="*/ 3079 h 6991"/>
                <a:gd name="T72" fmla="*/ 2563 w 6906"/>
                <a:gd name="T73" fmla="*/ 3269 h 6991"/>
                <a:gd name="T74" fmla="*/ 2764 w 6906"/>
                <a:gd name="T75" fmla="*/ 3402 h 6991"/>
                <a:gd name="T76" fmla="*/ 3001 w 6906"/>
                <a:gd name="T77" fmla="*/ 3456 h 6991"/>
                <a:gd name="T78" fmla="*/ 3262 w 6906"/>
                <a:gd name="T79" fmla="*/ 3410 h 6991"/>
                <a:gd name="T80" fmla="*/ 3332 w 6906"/>
                <a:gd name="T81" fmla="*/ 3380 h 6991"/>
                <a:gd name="T82" fmla="*/ 3354 w 6906"/>
                <a:gd name="T83" fmla="*/ 3363 h 6991"/>
                <a:gd name="T84" fmla="*/ 3412 w 6906"/>
                <a:gd name="T85" fmla="*/ 3320 h 6991"/>
                <a:gd name="T86" fmla="*/ 3626 w 6906"/>
                <a:gd name="T87" fmla="*/ 3164 h 6991"/>
                <a:gd name="T88" fmla="*/ 3819 w 6906"/>
                <a:gd name="T89" fmla="*/ 2984 h 6991"/>
                <a:gd name="T90" fmla="*/ 3987 w 6906"/>
                <a:gd name="T91" fmla="*/ 2780 h 6991"/>
                <a:gd name="T92" fmla="*/ 4097 w 6906"/>
                <a:gd name="T93" fmla="*/ 2612 h 6991"/>
                <a:gd name="T94" fmla="*/ 4493 w 6906"/>
                <a:gd name="T95" fmla="*/ 1914 h 6991"/>
                <a:gd name="T96" fmla="*/ 4874 w 6906"/>
                <a:gd name="T97" fmla="*/ 1319 h 6991"/>
                <a:gd name="T98" fmla="*/ 5112 w 6906"/>
                <a:gd name="T99" fmla="*/ 1022 h 6991"/>
                <a:gd name="T100" fmla="*/ 5197 w 6906"/>
                <a:gd name="T101" fmla="*/ 948 h 6991"/>
                <a:gd name="T102" fmla="*/ 5358 w 6906"/>
                <a:gd name="T103" fmla="*/ 745 h 6991"/>
                <a:gd name="T104" fmla="*/ 5633 w 6906"/>
                <a:gd name="T105" fmla="*/ 490 h 6991"/>
                <a:gd name="T106" fmla="*/ 5832 w 6906"/>
                <a:gd name="T107" fmla="*/ 364 h 6991"/>
                <a:gd name="T108" fmla="*/ 6054 w 6906"/>
                <a:gd name="T109" fmla="*/ 285 h 6991"/>
                <a:gd name="T110" fmla="*/ 6291 w 6906"/>
                <a:gd name="T111" fmla="*/ 276 h 6991"/>
                <a:gd name="T112" fmla="*/ 6477 w 6906"/>
                <a:gd name="T113" fmla="*/ 333 h 6991"/>
                <a:gd name="T114" fmla="*/ 6640 w 6906"/>
                <a:gd name="T115" fmla="*/ 429 h 6991"/>
                <a:gd name="T116" fmla="*/ 6788 w 6906"/>
                <a:gd name="T117" fmla="*/ 582 h 6991"/>
                <a:gd name="T118" fmla="*/ 6872 w 6906"/>
                <a:gd name="T119" fmla="*/ 749 h 6991"/>
                <a:gd name="T120" fmla="*/ 6903 w 6906"/>
                <a:gd name="T121" fmla="*/ 919 h 6991"/>
                <a:gd name="T122" fmla="*/ 6887 w 6906"/>
                <a:gd name="T123" fmla="*/ 1182 h 6991"/>
                <a:gd name="T124" fmla="*/ 6836 w 6906"/>
                <a:gd name="T125" fmla="*/ 1357 h 6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906" h="6991">
                  <a:moveTo>
                    <a:pt x="6836" y="1357"/>
                  </a:moveTo>
                  <a:lnTo>
                    <a:pt x="6781" y="1472"/>
                  </a:lnTo>
                  <a:lnTo>
                    <a:pt x="6434" y="2134"/>
                  </a:lnTo>
                  <a:lnTo>
                    <a:pt x="6208" y="2523"/>
                  </a:lnTo>
                  <a:lnTo>
                    <a:pt x="6046" y="2775"/>
                  </a:lnTo>
                  <a:lnTo>
                    <a:pt x="5964" y="2893"/>
                  </a:lnTo>
                  <a:lnTo>
                    <a:pt x="5941" y="2919"/>
                  </a:lnTo>
                  <a:lnTo>
                    <a:pt x="5779" y="3115"/>
                  </a:lnTo>
                  <a:lnTo>
                    <a:pt x="5627" y="3318"/>
                  </a:lnTo>
                  <a:lnTo>
                    <a:pt x="5455" y="3577"/>
                  </a:lnTo>
                  <a:lnTo>
                    <a:pt x="5275" y="3887"/>
                  </a:lnTo>
                  <a:lnTo>
                    <a:pt x="5145" y="4149"/>
                  </a:lnTo>
                  <a:lnTo>
                    <a:pt x="5063" y="4335"/>
                  </a:lnTo>
                  <a:lnTo>
                    <a:pt x="4987" y="4531"/>
                  </a:lnTo>
                  <a:lnTo>
                    <a:pt x="4919" y="4734"/>
                  </a:lnTo>
                  <a:lnTo>
                    <a:pt x="4890" y="4839"/>
                  </a:lnTo>
                  <a:lnTo>
                    <a:pt x="4887" y="4871"/>
                  </a:lnTo>
                  <a:lnTo>
                    <a:pt x="4851" y="5101"/>
                  </a:lnTo>
                  <a:lnTo>
                    <a:pt x="4807" y="5327"/>
                  </a:lnTo>
                  <a:lnTo>
                    <a:pt x="4739" y="5601"/>
                  </a:lnTo>
                  <a:lnTo>
                    <a:pt x="4645" y="5908"/>
                  </a:lnTo>
                  <a:lnTo>
                    <a:pt x="4523" y="6236"/>
                  </a:lnTo>
                  <a:lnTo>
                    <a:pt x="4409" y="6487"/>
                  </a:lnTo>
                  <a:lnTo>
                    <a:pt x="4323" y="6652"/>
                  </a:lnTo>
                  <a:lnTo>
                    <a:pt x="4275" y="6734"/>
                  </a:lnTo>
                  <a:lnTo>
                    <a:pt x="4199" y="6863"/>
                  </a:lnTo>
                  <a:lnTo>
                    <a:pt x="4121" y="6991"/>
                  </a:lnTo>
                  <a:lnTo>
                    <a:pt x="0" y="6991"/>
                  </a:lnTo>
                  <a:lnTo>
                    <a:pt x="0" y="6734"/>
                  </a:lnTo>
                  <a:lnTo>
                    <a:pt x="2" y="6533"/>
                  </a:lnTo>
                  <a:lnTo>
                    <a:pt x="21" y="6131"/>
                  </a:lnTo>
                  <a:lnTo>
                    <a:pt x="54" y="5732"/>
                  </a:lnTo>
                  <a:lnTo>
                    <a:pt x="101" y="5339"/>
                  </a:lnTo>
                  <a:lnTo>
                    <a:pt x="129" y="5147"/>
                  </a:lnTo>
                  <a:lnTo>
                    <a:pt x="157" y="4897"/>
                  </a:lnTo>
                  <a:lnTo>
                    <a:pt x="212" y="4295"/>
                  </a:lnTo>
                  <a:lnTo>
                    <a:pt x="261" y="3554"/>
                  </a:lnTo>
                  <a:lnTo>
                    <a:pt x="297" y="2664"/>
                  </a:lnTo>
                  <a:lnTo>
                    <a:pt x="309" y="2152"/>
                  </a:lnTo>
                  <a:lnTo>
                    <a:pt x="309" y="2139"/>
                  </a:lnTo>
                  <a:lnTo>
                    <a:pt x="337" y="2048"/>
                  </a:lnTo>
                  <a:lnTo>
                    <a:pt x="383" y="1959"/>
                  </a:lnTo>
                  <a:lnTo>
                    <a:pt x="463" y="1853"/>
                  </a:lnTo>
                  <a:lnTo>
                    <a:pt x="584" y="1737"/>
                  </a:lnTo>
                  <a:lnTo>
                    <a:pt x="709" y="1645"/>
                  </a:lnTo>
                  <a:lnTo>
                    <a:pt x="808" y="1584"/>
                  </a:lnTo>
                  <a:lnTo>
                    <a:pt x="923" y="1522"/>
                  </a:lnTo>
                  <a:lnTo>
                    <a:pt x="1054" y="1463"/>
                  </a:lnTo>
                  <a:lnTo>
                    <a:pt x="1126" y="1434"/>
                  </a:lnTo>
                  <a:lnTo>
                    <a:pt x="3380" y="180"/>
                  </a:lnTo>
                  <a:lnTo>
                    <a:pt x="3466" y="134"/>
                  </a:lnTo>
                  <a:lnTo>
                    <a:pt x="3642" y="65"/>
                  </a:lnTo>
                  <a:lnTo>
                    <a:pt x="3823" y="22"/>
                  </a:lnTo>
                  <a:lnTo>
                    <a:pt x="4018" y="1"/>
                  </a:lnTo>
                  <a:lnTo>
                    <a:pt x="4121" y="0"/>
                  </a:lnTo>
                  <a:lnTo>
                    <a:pt x="4121" y="1563"/>
                  </a:lnTo>
                  <a:lnTo>
                    <a:pt x="4091" y="1570"/>
                  </a:lnTo>
                  <a:lnTo>
                    <a:pt x="3792" y="1655"/>
                  </a:lnTo>
                  <a:lnTo>
                    <a:pt x="3446" y="1776"/>
                  </a:lnTo>
                  <a:lnTo>
                    <a:pt x="3193" y="1879"/>
                  </a:lnTo>
                  <a:lnTo>
                    <a:pt x="2936" y="2003"/>
                  </a:lnTo>
                  <a:lnTo>
                    <a:pt x="2754" y="2110"/>
                  </a:lnTo>
                  <a:lnTo>
                    <a:pt x="2640" y="2188"/>
                  </a:lnTo>
                  <a:lnTo>
                    <a:pt x="2586" y="2228"/>
                  </a:lnTo>
                  <a:lnTo>
                    <a:pt x="2529" y="2277"/>
                  </a:lnTo>
                  <a:lnTo>
                    <a:pt x="2438" y="2382"/>
                  </a:lnTo>
                  <a:lnTo>
                    <a:pt x="2376" y="2496"/>
                  </a:lnTo>
                  <a:lnTo>
                    <a:pt x="2339" y="2614"/>
                  </a:lnTo>
                  <a:lnTo>
                    <a:pt x="2327" y="2735"/>
                  </a:lnTo>
                  <a:lnTo>
                    <a:pt x="2337" y="2853"/>
                  </a:lnTo>
                  <a:lnTo>
                    <a:pt x="2368" y="2970"/>
                  </a:lnTo>
                  <a:lnTo>
                    <a:pt x="2417" y="3079"/>
                  </a:lnTo>
                  <a:lnTo>
                    <a:pt x="2483" y="3180"/>
                  </a:lnTo>
                  <a:lnTo>
                    <a:pt x="2563" y="3269"/>
                  </a:lnTo>
                  <a:lnTo>
                    <a:pt x="2658" y="3344"/>
                  </a:lnTo>
                  <a:lnTo>
                    <a:pt x="2764" y="3402"/>
                  </a:lnTo>
                  <a:lnTo>
                    <a:pt x="2879" y="3441"/>
                  </a:lnTo>
                  <a:lnTo>
                    <a:pt x="3001" y="3456"/>
                  </a:lnTo>
                  <a:lnTo>
                    <a:pt x="3129" y="3448"/>
                  </a:lnTo>
                  <a:lnTo>
                    <a:pt x="3262" y="3410"/>
                  </a:lnTo>
                  <a:lnTo>
                    <a:pt x="3328" y="3380"/>
                  </a:lnTo>
                  <a:lnTo>
                    <a:pt x="3332" y="3380"/>
                  </a:lnTo>
                  <a:lnTo>
                    <a:pt x="3347" y="3374"/>
                  </a:lnTo>
                  <a:lnTo>
                    <a:pt x="3354" y="3363"/>
                  </a:lnTo>
                  <a:lnTo>
                    <a:pt x="3354" y="3354"/>
                  </a:lnTo>
                  <a:lnTo>
                    <a:pt x="3412" y="3320"/>
                  </a:lnTo>
                  <a:lnTo>
                    <a:pt x="3521" y="3246"/>
                  </a:lnTo>
                  <a:lnTo>
                    <a:pt x="3626" y="3164"/>
                  </a:lnTo>
                  <a:lnTo>
                    <a:pt x="3725" y="3078"/>
                  </a:lnTo>
                  <a:lnTo>
                    <a:pt x="3819" y="2984"/>
                  </a:lnTo>
                  <a:lnTo>
                    <a:pt x="3907" y="2885"/>
                  </a:lnTo>
                  <a:lnTo>
                    <a:pt x="3987" y="2780"/>
                  </a:lnTo>
                  <a:lnTo>
                    <a:pt x="4062" y="2669"/>
                  </a:lnTo>
                  <a:lnTo>
                    <a:pt x="4097" y="2612"/>
                  </a:lnTo>
                  <a:lnTo>
                    <a:pt x="4211" y="2407"/>
                  </a:lnTo>
                  <a:lnTo>
                    <a:pt x="4493" y="1914"/>
                  </a:lnTo>
                  <a:lnTo>
                    <a:pt x="4723" y="1544"/>
                  </a:lnTo>
                  <a:lnTo>
                    <a:pt x="4874" y="1319"/>
                  </a:lnTo>
                  <a:lnTo>
                    <a:pt x="5016" y="1132"/>
                  </a:lnTo>
                  <a:lnTo>
                    <a:pt x="5112" y="1022"/>
                  </a:lnTo>
                  <a:lnTo>
                    <a:pt x="5170" y="968"/>
                  </a:lnTo>
                  <a:lnTo>
                    <a:pt x="5197" y="948"/>
                  </a:lnTo>
                  <a:lnTo>
                    <a:pt x="5216" y="919"/>
                  </a:lnTo>
                  <a:lnTo>
                    <a:pt x="5358" y="745"/>
                  </a:lnTo>
                  <a:lnTo>
                    <a:pt x="5501" y="598"/>
                  </a:lnTo>
                  <a:lnTo>
                    <a:pt x="5633" y="490"/>
                  </a:lnTo>
                  <a:lnTo>
                    <a:pt x="5728" y="422"/>
                  </a:lnTo>
                  <a:lnTo>
                    <a:pt x="5832" y="364"/>
                  </a:lnTo>
                  <a:lnTo>
                    <a:pt x="5940" y="317"/>
                  </a:lnTo>
                  <a:lnTo>
                    <a:pt x="6054" y="285"/>
                  </a:lnTo>
                  <a:lnTo>
                    <a:pt x="6170" y="269"/>
                  </a:lnTo>
                  <a:lnTo>
                    <a:pt x="6291" y="276"/>
                  </a:lnTo>
                  <a:lnTo>
                    <a:pt x="6415" y="307"/>
                  </a:lnTo>
                  <a:lnTo>
                    <a:pt x="6477" y="333"/>
                  </a:lnTo>
                  <a:lnTo>
                    <a:pt x="6537" y="363"/>
                  </a:lnTo>
                  <a:lnTo>
                    <a:pt x="6640" y="429"/>
                  </a:lnTo>
                  <a:lnTo>
                    <a:pt x="6723" y="503"/>
                  </a:lnTo>
                  <a:lnTo>
                    <a:pt x="6788" y="582"/>
                  </a:lnTo>
                  <a:lnTo>
                    <a:pt x="6837" y="664"/>
                  </a:lnTo>
                  <a:lnTo>
                    <a:pt x="6872" y="749"/>
                  </a:lnTo>
                  <a:lnTo>
                    <a:pt x="6893" y="835"/>
                  </a:lnTo>
                  <a:lnTo>
                    <a:pt x="6903" y="919"/>
                  </a:lnTo>
                  <a:lnTo>
                    <a:pt x="6906" y="1041"/>
                  </a:lnTo>
                  <a:lnTo>
                    <a:pt x="6887" y="1182"/>
                  </a:lnTo>
                  <a:lnTo>
                    <a:pt x="6846" y="1335"/>
                  </a:lnTo>
                  <a:lnTo>
                    <a:pt x="6836" y="1357"/>
                  </a:lnTo>
                  <a:close/>
                </a:path>
              </a:pathLst>
            </a:custGeom>
            <a:solidFill>
              <a:srgbClr val="FFE1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7145338" y="2509838"/>
              <a:ext cx="665163" cy="679450"/>
            </a:xfrm>
            <a:custGeom>
              <a:avLst/>
              <a:gdLst>
                <a:gd name="T0" fmla="*/ 720 w 1258"/>
                <a:gd name="T1" fmla="*/ 1278 h 1284"/>
                <a:gd name="T2" fmla="*/ 701 w 1258"/>
                <a:gd name="T3" fmla="*/ 1283 h 1284"/>
                <a:gd name="T4" fmla="*/ 656 w 1258"/>
                <a:gd name="T5" fmla="*/ 1284 h 1284"/>
                <a:gd name="T6" fmla="*/ 583 w 1258"/>
                <a:gd name="T7" fmla="*/ 1271 h 1284"/>
                <a:gd name="T8" fmla="*/ 474 w 1258"/>
                <a:gd name="T9" fmla="*/ 1231 h 1284"/>
                <a:gd name="T10" fmla="*/ 360 w 1258"/>
                <a:gd name="T11" fmla="*/ 1169 h 1284"/>
                <a:gd name="T12" fmla="*/ 250 w 1258"/>
                <a:gd name="T13" fmla="*/ 1093 h 1284"/>
                <a:gd name="T14" fmla="*/ 151 w 1258"/>
                <a:gd name="T15" fmla="*/ 1006 h 1284"/>
                <a:gd name="T16" fmla="*/ 70 w 1258"/>
                <a:gd name="T17" fmla="*/ 918 h 1284"/>
                <a:gd name="T18" fmla="*/ 17 w 1258"/>
                <a:gd name="T19" fmla="*/ 832 h 1284"/>
                <a:gd name="T20" fmla="*/ 4 w 1258"/>
                <a:gd name="T21" fmla="*/ 793 h 1284"/>
                <a:gd name="T22" fmla="*/ 0 w 1258"/>
                <a:gd name="T23" fmla="*/ 770 h 1284"/>
                <a:gd name="T24" fmla="*/ 4 w 1258"/>
                <a:gd name="T25" fmla="*/ 720 h 1284"/>
                <a:gd name="T26" fmla="*/ 33 w 1258"/>
                <a:gd name="T27" fmla="*/ 635 h 1284"/>
                <a:gd name="T28" fmla="*/ 105 w 1258"/>
                <a:gd name="T29" fmla="*/ 507 h 1284"/>
                <a:gd name="T30" fmla="*/ 200 w 1258"/>
                <a:gd name="T31" fmla="*/ 374 h 1284"/>
                <a:gd name="T32" fmla="*/ 360 w 1258"/>
                <a:gd name="T33" fmla="*/ 185 h 1284"/>
                <a:gd name="T34" fmla="*/ 523 w 1258"/>
                <a:gd name="T35" fmla="*/ 17 h 1284"/>
                <a:gd name="T36" fmla="*/ 541 w 1258"/>
                <a:gd name="T37" fmla="*/ 0 h 1284"/>
                <a:gd name="T38" fmla="*/ 1258 w 1258"/>
                <a:gd name="T39" fmla="*/ 485 h 1284"/>
                <a:gd name="T40" fmla="*/ 1248 w 1258"/>
                <a:gd name="T41" fmla="*/ 508 h 1284"/>
                <a:gd name="T42" fmla="*/ 1152 w 1258"/>
                <a:gd name="T43" fmla="*/ 720 h 1284"/>
                <a:gd name="T44" fmla="*/ 1035 w 1258"/>
                <a:gd name="T45" fmla="*/ 936 h 1284"/>
                <a:gd name="T46" fmla="*/ 947 w 1258"/>
                <a:gd name="T47" fmla="*/ 1073 h 1284"/>
                <a:gd name="T48" fmla="*/ 855 w 1258"/>
                <a:gd name="T49" fmla="*/ 1188 h 1284"/>
                <a:gd name="T50" fmla="*/ 787 w 1258"/>
                <a:gd name="T51" fmla="*/ 1248 h 1284"/>
                <a:gd name="T52" fmla="*/ 743 w 1258"/>
                <a:gd name="T53" fmla="*/ 1273 h 1284"/>
                <a:gd name="T54" fmla="*/ 720 w 1258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8" h="1284">
                  <a:moveTo>
                    <a:pt x="720" y="1278"/>
                  </a:moveTo>
                  <a:lnTo>
                    <a:pt x="701" y="1283"/>
                  </a:lnTo>
                  <a:lnTo>
                    <a:pt x="656" y="1284"/>
                  </a:lnTo>
                  <a:lnTo>
                    <a:pt x="583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0" y="1093"/>
                  </a:lnTo>
                  <a:lnTo>
                    <a:pt x="151" y="1006"/>
                  </a:lnTo>
                  <a:lnTo>
                    <a:pt x="70" y="918"/>
                  </a:lnTo>
                  <a:lnTo>
                    <a:pt x="17" y="832"/>
                  </a:lnTo>
                  <a:lnTo>
                    <a:pt x="4" y="793"/>
                  </a:lnTo>
                  <a:lnTo>
                    <a:pt x="0" y="770"/>
                  </a:lnTo>
                  <a:lnTo>
                    <a:pt x="4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1" y="0"/>
                  </a:lnTo>
                  <a:lnTo>
                    <a:pt x="1258" y="485"/>
                  </a:lnTo>
                  <a:lnTo>
                    <a:pt x="1248" y="508"/>
                  </a:lnTo>
                  <a:lnTo>
                    <a:pt x="1152" y="720"/>
                  </a:lnTo>
                  <a:lnTo>
                    <a:pt x="1035" y="936"/>
                  </a:lnTo>
                  <a:lnTo>
                    <a:pt x="947" y="1073"/>
                  </a:lnTo>
                  <a:lnTo>
                    <a:pt x="855" y="1188"/>
                  </a:lnTo>
                  <a:lnTo>
                    <a:pt x="787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FF2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달 22"/>
            <p:cNvSpPr/>
            <p:nvPr/>
          </p:nvSpPr>
          <p:spPr>
            <a:xfrm rot="7577207">
              <a:off x="7568561" y="2387812"/>
              <a:ext cx="142759" cy="479872"/>
            </a:xfrm>
            <a:prstGeom prst="moon">
              <a:avLst>
                <a:gd name="adj" fmla="val 72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 rot="20245091">
            <a:off x="2149352" y="2818937"/>
            <a:ext cx="1539315" cy="2215037"/>
          </a:xfrm>
          <a:prstGeom prst="roundRect">
            <a:avLst>
              <a:gd name="adj" fmla="val 6168"/>
            </a:avLst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 rot="18646819">
            <a:off x="1562617" y="3569496"/>
            <a:ext cx="1539315" cy="2215037"/>
          </a:xfrm>
          <a:prstGeom prst="roundRect">
            <a:avLst>
              <a:gd name="adj" fmla="val 6168"/>
            </a:avLst>
          </a:prstGeom>
          <a:blipFill>
            <a:blip r:embed="rId6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081952" y="4578062"/>
            <a:ext cx="1095464" cy="1388369"/>
            <a:chOff x="4426475" y="777983"/>
            <a:chExt cx="1133234" cy="1436238"/>
          </a:xfrm>
        </p:grpSpPr>
        <p:sp>
          <p:nvSpPr>
            <p:cNvPr id="27" name="자유형 26"/>
            <p:cNvSpPr>
              <a:spLocks/>
            </p:cNvSpPr>
            <p:nvPr/>
          </p:nvSpPr>
          <p:spPr bwMode="auto">
            <a:xfrm>
              <a:off x="4426475" y="777983"/>
              <a:ext cx="1133234" cy="1436238"/>
            </a:xfrm>
            <a:custGeom>
              <a:avLst/>
              <a:gdLst>
                <a:gd name="connsiteX0" fmla="*/ 924849 w 1172648"/>
                <a:gd name="connsiteY0" fmla="*/ 0 h 1436238"/>
                <a:gd name="connsiteX1" fmla="*/ 965588 w 1172648"/>
                <a:gd name="connsiteY1" fmla="*/ 2356 h 1436238"/>
                <a:gd name="connsiteX2" fmla="*/ 1007337 w 1172648"/>
                <a:gd name="connsiteY2" fmla="*/ 12792 h 1436238"/>
                <a:gd name="connsiteX3" fmla="*/ 1028211 w 1172648"/>
                <a:gd name="connsiteY3" fmla="*/ 21544 h 1436238"/>
                <a:gd name="connsiteX4" fmla="*/ 1048412 w 1172648"/>
                <a:gd name="connsiteY4" fmla="*/ 31644 h 1436238"/>
                <a:gd name="connsiteX5" fmla="*/ 1083090 w 1172648"/>
                <a:gd name="connsiteY5" fmla="*/ 53861 h 1436238"/>
                <a:gd name="connsiteX6" fmla="*/ 1111035 w 1172648"/>
                <a:gd name="connsiteY6" fmla="*/ 78772 h 1436238"/>
                <a:gd name="connsiteX7" fmla="*/ 1132920 w 1172648"/>
                <a:gd name="connsiteY7" fmla="*/ 105367 h 1436238"/>
                <a:gd name="connsiteX8" fmla="*/ 1149417 w 1172648"/>
                <a:gd name="connsiteY8" fmla="*/ 132971 h 1436238"/>
                <a:gd name="connsiteX9" fmla="*/ 1161201 w 1172648"/>
                <a:gd name="connsiteY9" fmla="*/ 161585 h 1436238"/>
                <a:gd name="connsiteX10" fmla="*/ 1168271 w 1172648"/>
                <a:gd name="connsiteY10" fmla="*/ 190535 h 1436238"/>
                <a:gd name="connsiteX11" fmla="*/ 1171638 w 1172648"/>
                <a:gd name="connsiteY11" fmla="*/ 218812 h 1436238"/>
                <a:gd name="connsiteX12" fmla="*/ 1172648 w 1172648"/>
                <a:gd name="connsiteY12" fmla="*/ 259882 h 1436238"/>
                <a:gd name="connsiteX13" fmla="*/ 1166251 w 1172648"/>
                <a:gd name="connsiteY13" fmla="*/ 307347 h 1436238"/>
                <a:gd name="connsiteX14" fmla="*/ 1152447 w 1172648"/>
                <a:gd name="connsiteY14" fmla="*/ 358853 h 1436238"/>
                <a:gd name="connsiteX15" fmla="*/ 1149080 w 1172648"/>
                <a:gd name="connsiteY15" fmla="*/ 366258 h 1436238"/>
                <a:gd name="connsiteX16" fmla="*/ 1130563 w 1172648"/>
                <a:gd name="connsiteY16" fmla="*/ 404972 h 1436238"/>
                <a:gd name="connsiteX17" fmla="*/ 1013734 w 1172648"/>
                <a:gd name="connsiteY17" fmla="*/ 627824 h 1436238"/>
                <a:gd name="connsiteX18" fmla="*/ 937643 w 1172648"/>
                <a:gd name="connsiteY18" fmla="*/ 758775 h 1436238"/>
                <a:gd name="connsiteX19" fmla="*/ 883101 w 1172648"/>
                <a:gd name="connsiteY19" fmla="*/ 843607 h 1436238"/>
                <a:gd name="connsiteX20" fmla="*/ 855493 w 1172648"/>
                <a:gd name="connsiteY20" fmla="*/ 883330 h 1436238"/>
                <a:gd name="connsiteX21" fmla="*/ 847749 w 1172648"/>
                <a:gd name="connsiteY21" fmla="*/ 892082 h 1436238"/>
                <a:gd name="connsiteX22" fmla="*/ 793206 w 1172648"/>
                <a:gd name="connsiteY22" fmla="*/ 958063 h 1436238"/>
                <a:gd name="connsiteX23" fmla="*/ 742031 w 1172648"/>
                <a:gd name="connsiteY23" fmla="*/ 1026399 h 1436238"/>
                <a:gd name="connsiteX24" fmla="*/ 684121 w 1172648"/>
                <a:gd name="connsiteY24" fmla="*/ 1113588 h 1436238"/>
                <a:gd name="connsiteX25" fmla="*/ 623518 w 1172648"/>
                <a:gd name="connsiteY25" fmla="*/ 1217945 h 1436238"/>
                <a:gd name="connsiteX26" fmla="*/ 579749 w 1172648"/>
                <a:gd name="connsiteY26" fmla="*/ 1306143 h 1436238"/>
                <a:gd name="connsiteX27" fmla="*/ 552141 w 1172648"/>
                <a:gd name="connsiteY27" fmla="*/ 1368757 h 1436238"/>
                <a:gd name="connsiteX28" fmla="*/ 526553 w 1172648"/>
                <a:gd name="connsiteY28" fmla="*/ 1434737 h 1436238"/>
                <a:gd name="connsiteX29" fmla="*/ 526050 w 1172648"/>
                <a:gd name="connsiteY29" fmla="*/ 1436238 h 1436238"/>
                <a:gd name="connsiteX30" fmla="*/ 0 w 1172648"/>
                <a:gd name="connsiteY30" fmla="*/ 1024546 h 1436238"/>
                <a:gd name="connsiteX31" fmla="*/ 32976 w 1172648"/>
                <a:gd name="connsiteY31" fmla="*/ 1002162 h 1436238"/>
                <a:gd name="connsiteX32" fmla="*/ 68328 w 1172648"/>
                <a:gd name="connsiteY32" fmla="*/ 974558 h 1436238"/>
                <a:gd name="connsiteX33" fmla="*/ 101659 w 1172648"/>
                <a:gd name="connsiteY33" fmla="*/ 945607 h 1436238"/>
                <a:gd name="connsiteX34" fmla="*/ 133308 w 1172648"/>
                <a:gd name="connsiteY34" fmla="*/ 913963 h 1436238"/>
                <a:gd name="connsiteX35" fmla="*/ 162936 w 1172648"/>
                <a:gd name="connsiteY35" fmla="*/ 880637 h 1436238"/>
                <a:gd name="connsiteX36" fmla="*/ 189870 w 1172648"/>
                <a:gd name="connsiteY36" fmla="*/ 845290 h 1436238"/>
                <a:gd name="connsiteX37" fmla="*/ 215122 w 1172648"/>
                <a:gd name="connsiteY37" fmla="*/ 807923 h 1436238"/>
                <a:gd name="connsiteX38" fmla="*/ 226906 w 1172648"/>
                <a:gd name="connsiteY38" fmla="*/ 788735 h 1436238"/>
                <a:gd name="connsiteX39" fmla="*/ 265287 w 1172648"/>
                <a:gd name="connsiteY39" fmla="*/ 719725 h 1436238"/>
                <a:gd name="connsiteX40" fmla="*/ 360232 w 1172648"/>
                <a:gd name="connsiteY40" fmla="*/ 553764 h 1436238"/>
                <a:gd name="connsiteX41" fmla="*/ 437669 w 1172648"/>
                <a:gd name="connsiteY41" fmla="*/ 429209 h 1436238"/>
                <a:gd name="connsiteX42" fmla="*/ 488508 w 1172648"/>
                <a:gd name="connsiteY42" fmla="*/ 353466 h 1436238"/>
                <a:gd name="connsiteX43" fmla="*/ 536317 w 1172648"/>
                <a:gd name="connsiteY43" fmla="*/ 290516 h 1436238"/>
                <a:gd name="connsiteX44" fmla="*/ 568639 w 1172648"/>
                <a:gd name="connsiteY44" fmla="*/ 253486 h 1436238"/>
                <a:gd name="connsiteX45" fmla="*/ 588166 w 1172648"/>
                <a:gd name="connsiteY45" fmla="*/ 235308 h 1436238"/>
                <a:gd name="connsiteX46" fmla="*/ 597257 w 1172648"/>
                <a:gd name="connsiteY46" fmla="*/ 228575 h 1436238"/>
                <a:gd name="connsiteX47" fmla="*/ 603654 w 1172648"/>
                <a:gd name="connsiteY47" fmla="*/ 218812 h 1436238"/>
                <a:gd name="connsiteX48" fmla="*/ 651463 w 1172648"/>
                <a:gd name="connsiteY48" fmla="*/ 160238 h 1436238"/>
                <a:gd name="connsiteX49" fmla="*/ 699609 w 1172648"/>
                <a:gd name="connsiteY49" fmla="*/ 110753 h 1436238"/>
                <a:gd name="connsiteX50" fmla="*/ 744051 w 1172648"/>
                <a:gd name="connsiteY50" fmla="*/ 74396 h 1436238"/>
                <a:gd name="connsiteX51" fmla="*/ 776036 w 1172648"/>
                <a:gd name="connsiteY51" fmla="*/ 51505 h 1436238"/>
                <a:gd name="connsiteX52" fmla="*/ 811051 w 1172648"/>
                <a:gd name="connsiteY52" fmla="*/ 31980 h 1436238"/>
                <a:gd name="connsiteX53" fmla="*/ 847412 w 1172648"/>
                <a:gd name="connsiteY53" fmla="*/ 16158 h 1436238"/>
                <a:gd name="connsiteX54" fmla="*/ 885794 w 1172648"/>
                <a:gd name="connsiteY54" fmla="*/ 5386 h 1436238"/>
                <a:gd name="connsiteX0" fmla="*/ 891873 w 1139672"/>
                <a:gd name="connsiteY0" fmla="*/ 0 h 1436238"/>
                <a:gd name="connsiteX1" fmla="*/ 932612 w 1139672"/>
                <a:gd name="connsiteY1" fmla="*/ 2356 h 1436238"/>
                <a:gd name="connsiteX2" fmla="*/ 974361 w 1139672"/>
                <a:gd name="connsiteY2" fmla="*/ 12792 h 1436238"/>
                <a:gd name="connsiteX3" fmla="*/ 995235 w 1139672"/>
                <a:gd name="connsiteY3" fmla="*/ 21544 h 1436238"/>
                <a:gd name="connsiteX4" fmla="*/ 1015436 w 1139672"/>
                <a:gd name="connsiteY4" fmla="*/ 31644 h 1436238"/>
                <a:gd name="connsiteX5" fmla="*/ 1050114 w 1139672"/>
                <a:gd name="connsiteY5" fmla="*/ 53861 h 1436238"/>
                <a:gd name="connsiteX6" fmla="*/ 1078059 w 1139672"/>
                <a:gd name="connsiteY6" fmla="*/ 78772 h 1436238"/>
                <a:gd name="connsiteX7" fmla="*/ 1099944 w 1139672"/>
                <a:gd name="connsiteY7" fmla="*/ 105367 h 1436238"/>
                <a:gd name="connsiteX8" fmla="*/ 1116441 w 1139672"/>
                <a:gd name="connsiteY8" fmla="*/ 132971 h 1436238"/>
                <a:gd name="connsiteX9" fmla="*/ 1128225 w 1139672"/>
                <a:gd name="connsiteY9" fmla="*/ 161585 h 1436238"/>
                <a:gd name="connsiteX10" fmla="*/ 1135295 w 1139672"/>
                <a:gd name="connsiteY10" fmla="*/ 190535 h 1436238"/>
                <a:gd name="connsiteX11" fmla="*/ 1138662 w 1139672"/>
                <a:gd name="connsiteY11" fmla="*/ 218812 h 1436238"/>
                <a:gd name="connsiteX12" fmla="*/ 1139672 w 1139672"/>
                <a:gd name="connsiteY12" fmla="*/ 259882 h 1436238"/>
                <a:gd name="connsiteX13" fmla="*/ 1133275 w 1139672"/>
                <a:gd name="connsiteY13" fmla="*/ 307347 h 1436238"/>
                <a:gd name="connsiteX14" fmla="*/ 1119471 w 1139672"/>
                <a:gd name="connsiteY14" fmla="*/ 358853 h 1436238"/>
                <a:gd name="connsiteX15" fmla="*/ 1116104 w 1139672"/>
                <a:gd name="connsiteY15" fmla="*/ 366258 h 1436238"/>
                <a:gd name="connsiteX16" fmla="*/ 1097587 w 1139672"/>
                <a:gd name="connsiteY16" fmla="*/ 404972 h 1436238"/>
                <a:gd name="connsiteX17" fmla="*/ 980758 w 1139672"/>
                <a:gd name="connsiteY17" fmla="*/ 627824 h 1436238"/>
                <a:gd name="connsiteX18" fmla="*/ 904667 w 1139672"/>
                <a:gd name="connsiteY18" fmla="*/ 758775 h 1436238"/>
                <a:gd name="connsiteX19" fmla="*/ 850125 w 1139672"/>
                <a:gd name="connsiteY19" fmla="*/ 843607 h 1436238"/>
                <a:gd name="connsiteX20" fmla="*/ 822517 w 1139672"/>
                <a:gd name="connsiteY20" fmla="*/ 883330 h 1436238"/>
                <a:gd name="connsiteX21" fmla="*/ 814773 w 1139672"/>
                <a:gd name="connsiteY21" fmla="*/ 892082 h 1436238"/>
                <a:gd name="connsiteX22" fmla="*/ 760230 w 1139672"/>
                <a:gd name="connsiteY22" fmla="*/ 958063 h 1436238"/>
                <a:gd name="connsiteX23" fmla="*/ 709055 w 1139672"/>
                <a:gd name="connsiteY23" fmla="*/ 1026399 h 1436238"/>
                <a:gd name="connsiteX24" fmla="*/ 651145 w 1139672"/>
                <a:gd name="connsiteY24" fmla="*/ 1113588 h 1436238"/>
                <a:gd name="connsiteX25" fmla="*/ 590542 w 1139672"/>
                <a:gd name="connsiteY25" fmla="*/ 1217945 h 1436238"/>
                <a:gd name="connsiteX26" fmla="*/ 546773 w 1139672"/>
                <a:gd name="connsiteY26" fmla="*/ 1306143 h 1436238"/>
                <a:gd name="connsiteX27" fmla="*/ 519165 w 1139672"/>
                <a:gd name="connsiteY27" fmla="*/ 1368757 h 1436238"/>
                <a:gd name="connsiteX28" fmla="*/ 493577 w 1139672"/>
                <a:gd name="connsiteY28" fmla="*/ 1434737 h 1436238"/>
                <a:gd name="connsiteX29" fmla="*/ 493074 w 1139672"/>
                <a:gd name="connsiteY29" fmla="*/ 1436238 h 1436238"/>
                <a:gd name="connsiteX30" fmla="*/ 6438 w 1139672"/>
                <a:gd name="connsiteY30" fmla="*/ 1057390 h 1436238"/>
                <a:gd name="connsiteX31" fmla="*/ 0 w 1139672"/>
                <a:gd name="connsiteY31" fmla="*/ 1002162 h 1436238"/>
                <a:gd name="connsiteX32" fmla="*/ 35352 w 1139672"/>
                <a:gd name="connsiteY32" fmla="*/ 974558 h 1436238"/>
                <a:gd name="connsiteX33" fmla="*/ 68683 w 1139672"/>
                <a:gd name="connsiteY33" fmla="*/ 945607 h 1436238"/>
                <a:gd name="connsiteX34" fmla="*/ 100332 w 1139672"/>
                <a:gd name="connsiteY34" fmla="*/ 913963 h 1436238"/>
                <a:gd name="connsiteX35" fmla="*/ 129960 w 1139672"/>
                <a:gd name="connsiteY35" fmla="*/ 880637 h 1436238"/>
                <a:gd name="connsiteX36" fmla="*/ 156894 w 1139672"/>
                <a:gd name="connsiteY36" fmla="*/ 845290 h 1436238"/>
                <a:gd name="connsiteX37" fmla="*/ 182146 w 1139672"/>
                <a:gd name="connsiteY37" fmla="*/ 807923 h 1436238"/>
                <a:gd name="connsiteX38" fmla="*/ 193930 w 1139672"/>
                <a:gd name="connsiteY38" fmla="*/ 788735 h 1436238"/>
                <a:gd name="connsiteX39" fmla="*/ 232311 w 1139672"/>
                <a:gd name="connsiteY39" fmla="*/ 719725 h 1436238"/>
                <a:gd name="connsiteX40" fmla="*/ 327256 w 1139672"/>
                <a:gd name="connsiteY40" fmla="*/ 553764 h 1436238"/>
                <a:gd name="connsiteX41" fmla="*/ 404693 w 1139672"/>
                <a:gd name="connsiteY41" fmla="*/ 429209 h 1436238"/>
                <a:gd name="connsiteX42" fmla="*/ 455532 w 1139672"/>
                <a:gd name="connsiteY42" fmla="*/ 353466 h 1436238"/>
                <a:gd name="connsiteX43" fmla="*/ 503341 w 1139672"/>
                <a:gd name="connsiteY43" fmla="*/ 290516 h 1436238"/>
                <a:gd name="connsiteX44" fmla="*/ 535663 w 1139672"/>
                <a:gd name="connsiteY44" fmla="*/ 253486 h 1436238"/>
                <a:gd name="connsiteX45" fmla="*/ 555190 w 1139672"/>
                <a:gd name="connsiteY45" fmla="*/ 235308 h 1436238"/>
                <a:gd name="connsiteX46" fmla="*/ 564281 w 1139672"/>
                <a:gd name="connsiteY46" fmla="*/ 228575 h 1436238"/>
                <a:gd name="connsiteX47" fmla="*/ 570678 w 1139672"/>
                <a:gd name="connsiteY47" fmla="*/ 218812 h 1436238"/>
                <a:gd name="connsiteX48" fmla="*/ 618487 w 1139672"/>
                <a:gd name="connsiteY48" fmla="*/ 160238 h 1436238"/>
                <a:gd name="connsiteX49" fmla="*/ 666633 w 1139672"/>
                <a:gd name="connsiteY49" fmla="*/ 110753 h 1436238"/>
                <a:gd name="connsiteX50" fmla="*/ 711075 w 1139672"/>
                <a:gd name="connsiteY50" fmla="*/ 74396 h 1436238"/>
                <a:gd name="connsiteX51" fmla="*/ 743060 w 1139672"/>
                <a:gd name="connsiteY51" fmla="*/ 51505 h 1436238"/>
                <a:gd name="connsiteX52" fmla="*/ 778075 w 1139672"/>
                <a:gd name="connsiteY52" fmla="*/ 31980 h 1436238"/>
                <a:gd name="connsiteX53" fmla="*/ 814436 w 1139672"/>
                <a:gd name="connsiteY53" fmla="*/ 16158 h 1436238"/>
                <a:gd name="connsiteX54" fmla="*/ 852818 w 1139672"/>
                <a:gd name="connsiteY54" fmla="*/ 5386 h 1436238"/>
                <a:gd name="connsiteX55" fmla="*/ 891873 w 1139672"/>
                <a:gd name="connsiteY55" fmla="*/ 0 h 1436238"/>
                <a:gd name="connsiteX0" fmla="*/ 885435 w 1133234"/>
                <a:gd name="connsiteY0" fmla="*/ 0 h 1436238"/>
                <a:gd name="connsiteX1" fmla="*/ 926174 w 1133234"/>
                <a:gd name="connsiteY1" fmla="*/ 2356 h 1436238"/>
                <a:gd name="connsiteX2" fmla="*/ 967923 w 1133234"/>
                <a:gd name="connsiteY2" fmla="*/ 12792 h 1436238"/>
                <a:gd name="connsiteX3" fmla="*/ 988797 w 1133234"/>
                <a:gd name="connsiteY3" fmla="*/ 21544 h 1436238"/>
                <a:gd name="connsiteX4" fmla="*/ 1008998 w 1133234"/>
                <a:gd name="connsiteY4" fmla="*/ 31644 h 1436238"/>
                <a:gd name="connsiteX5" fmla="*/ 1043676 w 1133234"/>
                <a:gd name="connsiteY5" fmla="*/ 53861 h 1436238"/>
                <a:gd name="connsiteX6" fmla="*/ 1071621 w 1133234"/>
                <a:gd name="connsiteY6" fmla="*/ 78772 h 1436238"/>
                <a:gd name="connsiteX7" fmla="*/ 1093506 w 1133234"/>
                <a:gd name="connsiteY7" fmla="*/ 105367 h 1436238"/>
                <a:gd name="connsiteX8" fmla="*/ 1110003 w 1133234"/>
                <a:gd name="connsiteY8" fmla="*/ 132971 h 1436238"/>
                <a:gd name="connsiteX9" fmla="*/ 1121787 w 1133234"/>
                <a:gd name="connsiteY9" fmla="*/ 161585 h 1436238"/>
                <a:gd name="connsiteX10" fmla="*/ 1128857 w 1133234"/>
                <a:gd name="connsiteY10" fmla="*/ 190535 h 1436238"/>
                <a:gd name="connsiteX11" fmla="*/ 1132224 w 1133234"/>
                <a:gd name="connsiteY11" fmla="*/ 218812 h 1436238"/>
                <a:gd name="connsiteX12" fmla="*/ 1133234 w 1133234"/>
                <a:gd name="connsiteY12" fmla="*/ 259882 h 1436238"/>
                <a:gd name="connsiteX13" fmla="*/ 1126837 w 1133234"/>
                <a:gd name="connsiteY13" fmla="*/ 307347 h 1436238"/>
                <a:gd name="connsiteX14" fmla="*/ 1113033 w 1133234"/>
                <a:gd name="connsiteY14" fmla="*/ 358853 h 1436238"/>
                <a:gd name="connsiteX15" fmla="*/ 1109666 w 1133234"/>
                <a:gd name="connsiteY15" fmla="*/ 366258 h 1436238"/>
                <a:gd name="connsiteX16" fmla="*/ 1091149 w 1133234"/>
                <a:gd name="connsiteY16" fmla="*/ 404972 h 1436238"/>
                <a:gd name="connsiteX17" fmla="*/ 974320 w 1133234"/>
                <a:gd name="connsiteY17" fmla="*/ 627824 h 1436238"/>
                <a:gd name="connsiteX18" fmla="*/ 898229 w 1133234"/>
                <a:gd name="connsiteY18" fmla="*/ 758775 h 1436238"/>
                <a:gd name="connsiteX19" fmla="*/ 843687 w 1133234"/>
                <a:gd name="connsiteY19" fmla="*/ 843607 h 1436238"/>
                <a:gd name="connsiteX20" fmla="*/ 816079 w 1133234"/>
                <a:gd name="connsiteY20" fmla="*/ 883330 h 1436238"/>
                <a:gd name="connsiteX21" fmla="*/ 808335 w 1133234"/>
                <a:gd name="connsiteY21" fmla="*/ 892082 h 1436238"/>
                <a:gd name="connsiteX22" fmla="*/ 753792 w 1133234"/>
                <a:gd name="connsiteY22" fmla="*/ 958063 h 1436238"/>
                <a:gd name="connsiteX23" fmla="*/ 702617 w 1133234"/>
                <a:gd name="connsiteY23" fmla="*/ 1026399 h 1436238"/>
                <a:gd name="connsiteX24" fmla="*/ 644707 w 1133234"/>
                <a:gd name="connsiteY24" fmla="*/ 1113588 h 1436238"/>
                <a:gd name="connsiteX25" fmla="*/ 584104 w 1133234"/>
                <a:gd name="connsiteY25" fmla="*/ 1217945 h 1436238"/>
                <a:gd name="connsiteX26" fmla="*/ 540335 w 1133234"/>
                <a:gd name="connsiteY26" fmla="*/ 1306143 h 1436238"/>
                <a:gd name="connsiteX27" fmla="*/ 512727 w 1133234"/>
                <a:gd name="connsiteY27" fmla="*/ 1368757 h 1436238"/>
                <a:gd name="connsiteX28" fmla="*/ 487139 w 1133234"/>
                <a:gd name="connsiteY28" fmla="*/ 1434737 h 1436238"/>
                <a:gd name="connsiteX29" fmla="*/ 486636 w 1133234"/>
                <a:gd name="connsiteY29" fmla="*/ 1436238 h 1436238"/>
                <a:gd name="connsiteX30" fmla="*/ 0 w 1133234"/>
                <a:gd name="connsiteY30" fmla="*/ 1057390 h 1436238"/>
                <a:gd name="connsiteX31" fmla="*/ 9984 w 1133234"/>
                <a:gd name="connsiteY31" fmla="*/ 1015300 h 1436238"/>
                <a:gd name="connsiteX32" fmla="*/ 28914 w 1133234"/>
                <a:gd name="connsiteY32" fmla="*/ 974558 h 1436238"/>
                <a:gd name="connsiteX33" fmla="*/ 62245 w 1133234"/>
                <a:gd name="connsiteY33" fmla="*/ 945607 h 1436238"/>
                <a:gd name="connsiteX34" fmla="*/ 93894 w 1133234"/>
                <a:gd name="connsiteY34" fmla="*/ 913963 h 1436238"/>
                <a:gd name="connsiteX35" fmla="*/ 123522 w 1133234"/>
                <a:gd name="connsiteY35" fmla="*/ 880637 h 1436238"/>
                <a:gd name="connsiteX36" fmla="*/ 150456 w 1133234"/>
                <a:gd name="connsiteY36" fmla="*/ 845290 h 1436238"/>
                <a:gd name="connsiteX37" fmla="*/ 175708 w 1133234"/>
                <a:gd name="connsiteY37" fmla="*/ 807923 h 1436238"/>
                <a:gd name="connsiteX38" fmla="*/ 187492 w 1133234"/>
                <a:gd name="connsiteY38" fmla="*/ 788735 h 1436238"/>
                <a:gd name="connsiteX39" fmla="*/ 225873 w 1133234"/>
                <a:gd name="connsiteY39" fmla="*/ 719725 h 1436238"/>
                <a:gd name="connsiteX40" fmla="*/ 320818 w 1133234"/>
                <a:gd name="connsiteY40" fmla="*/ 553764 h 1436238"/>
                <a:gd name="connsiteX41" fmla="*/ 398255 w 1133234"/>
                <a:gd name="connsiteY41" fmla="*/ 429209 h 1436238"/>
                <a:gd name="connsiteX42" fmla="*/ 449094 w 1133234"/>
                <a:gd name="connsiteY42" fmla="*/ 353466 h 1436238"/>
                <a:gd name="connsiteX43" fmla="*/ 496903 w 1133234"/>
                <a:gd name="connsiteY43" fmla="*/ 290516 h 1436238"/>
                <a:gd name="connsiteX44" fmla="*/ 529225 w 1133234"/>
                <a:gd name="connsiteY44" fmla="*/ 253486 h 1436238"/>
                <a:gd name="connsiteX45" fmla="*/ 548752 w 1133234"/>
                <a:gd name="connsiteY45" fmla="*/ 235308 h 1436238"/>
                <a:gd name="connsiteX46" fmla="*/ 557843 w 1133234"/>
                <a:gd name="connsiteY46" fmla="*/ 228575 h 1436238"/>
                <a:gd name="connsiteX47" fmla="*/ 564240 w 1133234"/>
                <a:gd name="connsiteY47" fmla="*/ 218812 h 1436238"/>
                <a:gd name="connsiteX48" fmla="*/ 612049 w 1133234"/>
                <a:gd name="connsiteY48" fmla="*/ 160238 h 1436238"/>
                <a:gd name="connsiteX49" fmla="*/ 660195 w 1133234"/>
                <a:gd name="connsiteY49" fmla="*/ 110753 h 1436238"/>
                <a:gd name="connsiteX50" fmla="*/ 704637 w 1133234"/>
                <a:gd name="connsiteY50" fmla="*/ 74396 h 1436238"/>
                <a:gd name="connsiteX51" fmla="*/ 736622 w 1133234"/>
                <a:gd name="connsiteY51" fmla="*/ 51505 h 1436238"/>
                <a:gd name="connsiteX52" fmla="*/ 771637 w 1133234"/>
                <a:gd name="connsiteY52" fmla="*/ 31980 h 1436238"/>
                <a:gd name="connsiteX53" fmla="*/ 807998 w 1133234"/>
                <a:gd name="connsiteY53" fmla="*/ 16158 h 1436238"/>
                <a:gd name="connsiteX54" fmla="*/ 846380 w 1133234"/>
                <a:gd name="connsiteY54" fmla="*/ 5386 h 1436238"/>
                <a:gd name="connsiteX55" fmla="*/ 885435 w 1133234"/>
                <a:gd name="connsiteY55" fmla="*/ 0 h 1436238"/>
                <a:gd name="connsiteX0" fmla="*/ 885435 w 1133234"/>
                <a:gd name="connsiteY0" fmla="*/ 0 h 1436238"/>
                <a:gd name="connsiteX1" fmla="*/ 926174 w 1133234"/>
                <a:gd name="connsiteY1" fmla="*/ 2356 h 1436238"/>
                <a:gd name="connsiteX2" fmla="*/ 967923 w 1133234"/>
                <a:gd name="connsiteY2" fmla="*/ 12792 h 1436238"/>
                <a:gd name="connsiteX3" fmla="*/ 988797 w 1133234"/>
                <a:gd name="connsiteY3" fmla="*/ 21544 h 1436238"/>
                <a:gd name="connsiteX4" fmla="*/ 1008998 w 1133234"/>
                <a:gd name="connsiteY4" fmla="*/ 31644 h 1436238"/>
                <a:gd name="connsiteX5" fmla="*/ 1043676 w 1133234"/>
                <a:gd name="connsiteY5" fmla="*/ 53861 h 1436238"/>
                <a:gd name="connsiteX6" fmla="*/ 1071621 w 1133234"/>
                <a:gd name="connsiteY6" fmla="*/ 78772 h 1436238"/>
                <a:gd name="connsiteX7" fmla="*/ 1093506 w 1133234"/>
                <a:gd name="connsiteY7" fmla="*/ 105367 h 1436238"/>
                <a:gd name="connsiteX8" fmla="*/ 1110003 w 1133234"/>
                <a:gd name="connsiteY8" fmla="*/ 132971 h 1436238"/>
                <a:gd name="connsiteX9" fmla="*/ 1121787 w 1133234"/>
                <a:gd name="connsiteY9" fmla="*/ 161585 h 1436238"/>
                <a:gd name="connsiteX10" fmla="*/ 1128857 w 1133234"/>
                <a:gd name="connsiteY10" fmla="*/ 190535 h 1436238"/>
                <a:gd name="connsiteX11" fmla="*/ 1132224 w 1133234"/>
                <a:gd name="connsiteY11" fmla="*/ 218812 h 1436238"/>
                <a:gd name="connsiteX12" fmla="*/ 1133234 w 1133234"/>
                <a:gd name="connsiteY12" fmla="*/ 259882 h 1436238"/>
                <a:gd name="connsiteX13" fmla="*/ 1126837 w 1133234"/>
                <a:gd name="connsiteY13" fmla="*/ 307347 h 1436238"/>
                <a:gd name="connsiteX14" fmla="*/ 1113033 w 1133234"/>
                <a:gd name="connsiteY14" fmla="*/ 358853 h 1436238"/>
                <a:gd name="connsiteX15" fmla="*/ 1109666 w 1133234"/>
                <a:gd name="connsiteY15" fmla="*/ 366258 h 1436238"/>
                <a:gd name="connsiteX16" fmla="*/ 1091149 w 1133234"/>
                <a:gd name="connsiteY16" fmla="*/ 404972 h 1436238"/>
                <a:gd name="connsiteX17" fmla="*/ 974320 w 1133234"/>
                <a:gd name="connsiteY17" fmla="*/ 627824 h 1436238"/>
                <a:gd name="connsiteX18" fmla="*/ 898229 w 1133234"/>
                <a:gd name="connsiteY18" fmla="*/ 758775 h 1436238"/>
                <a:gd name="connsiteX19" fmla="*/ 843687 w 1133234"/>
                <a:gd name="connsiteY19" fmla="*/ 843607 h 1436238"/>
                <a:gd name="connsiteX20" fmla="*/ 816079 w 1133234"/>
                <a:gd name="connsiteY20" fmla="*/ 883330 h 1436238"/>
                <a:gd name="connsiteX21" fmla="*/ 808335 w 1133234"/>
                <a:gd name="connsiteY21" fmla="*/ 892082 h 1436238"/>
                <a:gd name="connsiteX22" fmla="*/ 753792 w 1133234"/>
                <a:gd name="connsiteY22" fmla="*/ 958063 h 1436238"/>
                <a:gd name="connsiteX23" fmla="*/ 702617 w 1133234"/>
                <a:gd name="connsiteY23" fmla="*/ 1026399 h 1436238"/>
                <a:gd name="connsiteX24" fmla="*/ 644707 w 1133234"/>
                <a:gd name="connsiteY24" fmla="*/ 1113588 h 1436238"/>
                <a:gd name="connsiteX25" fmla="*/ 584104 w 1133234"/>
                <a:gd name="connsiteY25" fmla="*/ 1217945 h 1436238"/>
                <a:gd name="connsiteX26" fmla="*/ 540335 w 1133234"/>
                <a:gd name="connsiteY26" fmla="*/ 1306143 h 1436238"/>
                <a:gd name="connsiteX27" fmla="*/ 512727 w 1133234"/>
                <a:gd name="connsiteY27" fmla="*/ 1368757 h 1436238"/>
                <a:gd name="connsiteX28" fmla="*/ 487139 w 1133234"/>
                <a:gd name="connsiteY28" fmla="*/ 1434737 h 1436238"/>
                <a:gd name="connsiteX29" fmla="*/ 486636 w 1133234"/>
                <a:gd name="connsiteY29" fmla="*/ 1436238 h 1436238"/>
                <a:gd name="connsiteX30" fmla="*/ 0 w 1133234"/>
                <a:gd name="connsiteY30" fmla="*/ 1057390 h 1436238"/>
                <a:gd name="connsiteX31" fmla="*/ 9984 w 1133234"/>
                <a:gd name="connsiteY31" fmla="*/ 1015300 h 1436238"/>
                <a:gd name="connsiteX32" fmla="*/ 42052 w 1133234"/>
                <a:gd name="connsiteY32" fmla="*/ 981127 h 1436238"/>
                <a:gd name="connsiteX33" fmla="*/ 62245 w 1133234"/>
                <a:gd name="connsiteY33" fmla="*/ 945607 h 1436238"/>
                <a:gd name="connsiteX34" fmla="*/ 93894 w 1133234"/>
                <a:gd name="connsiteY34" fmla="*/ 913963 h 1436238"/>
                <a:gd name="connsiteX35" fmla="*/ 123522 w 1133234"/>
                <a:gd name="connsiteY35" fmla="*/ 880637 h 1436238"/>
                <a:gd name="connsiteX36" fmla="*/ 150456 w 1133234"/>
                <a:gd name="connsiteY36" fmla="*/ 845290 h 1436238"/>
                <a:gd name="connsiteX37" fmla="*/ 175708 w 1133234"/>
                <a:gd name="connsiteY37" fmla="*/ 807923 h 1436238"/>
                <a:gd name="connsiteX38" fmla="*/ 187492 w 1133234"/>
                <a:gd name="connsiteY38" fmla="*/ 788735 h 1436238"/>
                <a:gd name="connsiteX39" fmla="*/ 225873 w 1133234"/>
                <a:gd name="connsiteY39" fmla="*/ 719725 h 1436238"/>
                <a:gd name="connsiteX40" fmla="*/ 320818 w 1133234"/>
                <a:gd name="connsiteY40" fmla="*/ 553764 h 1436238"/>
                <a:gd name="connsiteX41" fmla="*/ 398255 w 1133234"/>
                <a:gd name="connsiteY41" fmla="*/ 429209 h 1436238"/>
                <a:gd name="connsiteX42" fmla="*/ 449094 w 1133234"/>
                <a:gd name="connsiteY42" fmla="*/ 353466 h 1436238"/>
                <a:gd name="connsiteX43" fmla="*/ 496903 w 1133234"/>
                <a:gd name="connsiteY43" fmla="*/ 290516 h 1436238"/>
                <a:gd name="connsiteX44" fmla="*/ 529225 w 1133234"/>
                <a:gd name="connsiteY44" fmla="*/ 253486 h 1436238"/>
                <a:gd name="connsiteX45" fmla="*/ 548752 w 1133234"/>
                <a:gd name="connsiteY45" fmla="*/ 235308 h 1436238"/>
                <a:gd name="connsiteX46" fmla="*/ 557843 w 1133234"/>
                <a:gd name="connsiteY46" fmla="*/ 228575 h 1436238"/>
                <a:gd name="connsiteX47" fmla="*/ 564240 w 1133234"/>
                <a:gd name="connsiteY47" fmla="*/ 218812 h 1436238"/>
                <a:gd name="connsiteX48" fmla="*/ 612049 w 1133234"/>
                <a:gd name="connsiteY48" fmla="*/ 160238 h 1436238"/>
                <a:gd name="connsiteX49" fmla="*/ 660195 w 1133234"/>
                <a:gd name="connsiteY49" fmla="*/ 110753 h 1436238"/>
                <a:gd name="connsiteX50" fmla="*/ 704637 w 1133234"/>
                <a:gd name="connsiteY50" fmla="*/ 74396 h 1436238"/>
                <a:gd name="connsiteX51" fmla="*/ 736622 w 1133234"/>
                <a:gd name="connsiteY51" fmla="*/ 51505 h 1436238"/>
                <a:gd name="connsiteX52" fmla="*/ 771637 w 1133234"/>
                <a:gd name="connsiteY52" fmla="*/ 31980 h 1436238"/>
                <a:gd name="connsiteX53" fmla="*/ 807998 w 1133234"/>
                <a:gd name="connsiteY53" fmla="*/ 16158 h 1436238"/>
                <a:gd name="connsiteX54" fmla="*/ 846380 w 1133234"/>
                <a:gd name="connsiteY54" fmla="*/ 5386 h 1436238"/>
                <a:gd name="connsiteX55" fmla="*/ 885435 w 1133234"/>
                <a:gd name="connsiteY55" fmla="*/ 0 h 1436238"/>
                <a:gd name="connsiteX0" fmla="*/ 885435 w 1133234"/>
                <a:gd name="connsiteY0" fmla="*/ 0 h 1436238"/>
                <a:gd name="connsiteX1" fmla="*/ 926174 w 1133234"/>
                <a:gd name="connsiteY1" fmla="*/ 2356 h 1436238"/>
                <a:gd name="connsiteX2" fmla="*/ 967923 w 1133234"/>
                <a:gd name="connsiteY2" fmla="*/ 12792 h 1436238"/>
                <a:gd name="connsiteX3" fmla="*/ 988797 w 1133234"/>
                <a:gd name="connsiteY3" fmla="*/ 21544 h 1436238"/>
                <a:gd name="connsiteX4" fmla="*/ 1008998 w 1133234"/>
                <a:gd name="connsiteY4" fmla="*/ 31644 h 1436238"/>
                <a:gd name="connsiteX5" fmla="*/ 1043676 w 1133234"/>
                <a:gd name="connsiteY5" fmla="*/ 53861 h 1436238"/>
                <a:gd name="connsiteX6" fmla="*/ 1071621 w 1133234"/>
                <a:gd name="connsiteY6" fmla="*/ 78772 h 1436238"/>
                <a:gd name="connsiteX7" fmla="*/ 1093506 w 1133234"/>
                <a:gd name="connsiteY7" fmla="*/ 105367 h 1436238"/>
                <a:gd name="connsiteX8" fmla="*/ 1110003 w 1133234"/>
                <a:gd name="connsiteY8" fmla="*/ 132971 h 1436238"/>
                <a:gd name="connsiteX9" fmla="*/ 1121787 w 1133234"/>
                <a:gd name="connsiteY9" fmla="*/ 161585 h 1436238"/>
                <a:gd name="connsiteX10" fmla="*/ 1128857 w 1133234"/>
                <a:gd name="connsiteY10" fmla="*/ 190535 h 1436238"/>
                <a:gd name="connsiteX11" fmla="*/ 1132224 w 1133234"/>
                <a:gd name="connsiteY11" fmla="*/ 218812 h 1436238"/>
                <a:gd name="connsiteX12" fmla="*/ 1133234 w 1133234"/>
                <a:gd name="connsiteY12" fmla="*/ 259882 h 1436238"/>
                <a:gd name="connsiteX13" fmla="*/ 1126837 w 1133234"/>
                <a:gd name="connsiteY13" fmla="*/ 307347 h 1436238"/>
                <a:gd name="connsiteX14" fmla="*/ 1113033 w 1133234"/>
                <a:gd name="connsiteY14" fmla="*/ 358853 h 1436238"/>
                <a:gd name="connsiteX15" fmla="*/ 1109666 w 1133234"/>
                <a:gd name="connsiteY15" fmla="*/ 366258 h 1436238"/>
                <a:gd name="connsiteX16" fmla="*/ 1091149 w 1133234"/>
                <a:gd name="connsiteY16" fmla="*/ 404972 h 1436238"/>
                <a:gd name="connsiteX17" fmla="*/ 974320 w 1133234"/>
                <a:gd name="connsiteY17" fmla="*/ 627824 h 1436238"/>
                <a:gd name="connsiteX18" fmla="*/ 898229 w 1133234"/>
                <a:gd name="connsiteY18" fmla="*/ 758775 h 1436238"/>
                <a:gd name="connsiteX19" fmla="*/ 843687 w 1133234"/>
                <a:gd name="connsiteY19" fmla="*/ 843607 h 1436238"/>
                <a:gd name="connsiteX20" fmla="*/ 816079 w 1133234"/>
                <a:gd name="connsiteY20" fmla="*/ 883330 h 1436238"/>
                <a:gd name="connsiteX21" fmla="*/ 808335 w 1133234"/>
                <a:gd name="connsiteY21" fmla="*/ 892082 h 1436238"/>
                <a:gd name="connsiteX22" fmla="*/ 753792 w 1133234"/>
                <a:gd name="connsiteY22" fmla="*/ 958063 h 1436238"/>
                <a:gd name="connsiteX23" fmla="*/ 702617 w 1133234"/>
                <a:gd name="connsiteY23" fmla="*/ 1026399 h 1436238"/>
                <a:gd name="connsiteX24" fmla="*/ 644707 w 1133234"/>
                <a:gd name="connsiteY24" fmla="*/ 1113588 h 1436238"/>
                <a:gd name="connsiteX25" fmla="*/ 584104 w 1133234"/>
                <a:gd name="connsiteY25" fmla="*/ 1217945 h 1436238"/>
                <a:gd name="connsiteX26" fmla="*/ 540335 w 1133234"/>
                <a:gd name="connsiteY26" fmla="*/ 1306143 h 1436238"/>
                <a:gd name="connsiteX27" fmla="*/ 512727 w 1133234"/>
                <a:gd name="connsiteY27" fmla="*/ 1368757 h 1436238"/>
                <a:gd name="connsiteX28" fmla="*/ 487139 w 1133234"/>
                <a:gd name="connsiteY28" fmla="*/ 1434737 h 1436238"/>
                <a:gd name="connsiteX29" fmla="*/ 486636 w 1133234"/>
                <a:gd name="connsiteY29" fmla="*/ 1436238 h 1436238"/>
                <a:gd name="connsiteX30" fmla="*/ 0 w 1133234"/>
                <a:gd name="connsiteY30" fmla="*/ 1057390 h 1436238"/>
                <a:gd name="connsiteX31" fmla="*/ 9984 w 1133234"/>
                <a:gd name="connsiteY31" fmla="*/ 1015300 h 1436238"/>
                <a:gd name="connsiteX32" fmla="*/ 42052 w 1133234"/>
                <a:gd name="connsiteY32" fmla="*/ 981127 h 1436238"/>
                <a:gd name="connsiteX33" fmla="*/ 62245 w 1133234"/>
                <a:gd name="connsiteY33" fmla="*/ 945607 h 1436238"/>
                <a:gd name="connsiteX34" fmla="*/ 93894 w 1133234"/>
                <a:gd name="connsiteY34" fmla="*/ 913963 h 1436238"/>
                <a:gd name="connsiteX35" fmla="*/ 123522 w 1133234"/>
                <a:gd name="connsiteY35" fmla="*/ 880637 h 1436238"/>
                <a:gd name="connsiteX36" fmla="*/ 150456 w 1133234"/>
                <a:gd name="connsiteY36" fmla="*/ 845290 h 1436238"/>
                <a:gd name="connsiteX37" fmla="*/ 175708 w 1133234"/>
                <a:gd name="connsiteY37" fmla="*/ 807923 h 1436238"/>
                <a:gd name="connsiteX38" fmla="*/ 187492 w 1133234"/>
                <a:gd name="connsiteY38" fmla="*/ 788735 h 1436238"/>
                <a:gd name="connsiteX39" fmla="*/ 225873 w 1133234"/>
                <a:gd name="connsiteY39" fmla="*/ 719725 h 1436238"/>
                <a:gd name="connsiteX40" fmla="*/ 320818 w 1133234"/>
                <a:gd name="connsiteY40" fmla="*/ 553764 h 1436238"/>
                <a:gd name="connsiteX41" fmla="*/ 398255 w 1133234"/>
                <a:gd name="connsiteY41" fmla="*/ 429209 h 1436238"/>
                <a:gd name="connsiteX42" fmla="*/ 449094 w 1133234"/>
                <a:gd name="connsiteY42" fmla="*/ 353466 h 1436238"/>
                <a:gd name="connsiteX43" fmla="*/ 496903 w 1133234"/>
                <a:gd name="connsiteY43" fmla="*/ 290516 h 1436238"/>
                <a:gd name="connsiteX44" fmla="*/ 529225 w 1133234"/>
                <a:gd name="connsiteY44" fmla="*/ 253486 h 1436238"/>
                <a:gd name="connsiteX45" fmla="*/ 548752 w 1133234"/>
                <a:gd name="connsiteY45" fmla="*/ 235308 h 1436238"/>
                <a:gd name="connsiteX46" fmla="*/ 557843 w 1133234"/>
                <a:gd name="connsiteY46" fmla="*/ 228575 h 1436238"/>
                <a:gd name="connsiteX47" fmla="*/ 564240 w 1133234"/>
                <a:gd name="connsiteY47" fmla="*/ 218812 h 1436238"/>
                <a:gd name="connsiteX48" fmla="*/ 612049 w 1133234"/>
                <a:gd name="connsiteY48" fmla="*/ 160238 h 1436238"/>
                <a:gd name="connsiteX49" fmla="*/ 660195 w 1133234"/>
                <a:gd name="connsiteY49" fmla="*/ 110753 h 1436238"/>
                <a:gd name="connsiteX50" fmla="*/ 704637 w 1133234"/>
                <a:gd name="connsiteY50" fmla="*/ 74396 h 1436238"/>
                <a:gd name="connsiteX51" fmla="*/ 736622 w 1133234"/>
                <a:gd name="connsiteY51" fmla="*/ 51505 h 1436238"/>
                <a:gd name="connsiteX52" fmla="*/ 771637 w 1133234"/>
                <a:gd name="connsiteY52" fmla="*/ 31980 h 1436238"/>
                <a:gd name="connsiteX53" fmla="*/ 807998 w 1133234"/>
                <a:gd name="connsiteY53" fmla="*/ 16158 h 1436238"/>
                <a:gd name="connsiteX54" fmla="*/ 846380 w 1133234"/>
                <a:gd name="connsiteY54" fmla="*/ 5386 h 1436238"/>
                <a:gd name="connsiteX55" fmla="*/ 885435 w 1133234"/>
                <a:gd name="connsiteY55" fmla="*/ 0 h 143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33234" h="1436238">
                  <a:moveTo>
                    <a:pt x="885435" y="0"/>
                  </a:moveTo>
                  <a:lnTo>
                    <a:pt x="926174" y="2356"/>
                  </a:lnTo>
                  <a:lnTo>
                    <a:pt x="967923" y="12792"/>
                  </a:lnTo>
                  <a:lnTo>
                    <a:pt x="988797" y="21544"/>
                  </a:lnTo>
                  <a:lnTo>
                    <a:pt x="1008998" y="31644"/>
                  </a:lnTo>
                  <a:lnTo>
                    <a:pt x="1043676" y="53861"/>
                  </a:lnTo>
                  <a:lnTo>
                    <a:pt x="1071621" y="78772"/>
                  </a:lnTo>
                  <a:lnTo>
                    <a:pt x="1093506" y="105367"/>
                  </a:lnTo>
                  <a:lnTo>
                    <a:pt x="1110003" y="132971"/>
                  </a:lnTo>
                  <a:lnTo>
                    <a:pt x="1121787" y="161585"/>
                  </a:lnTo>
                  <a:lnTo>
                    <a:pt x="1128857" y="190535"/>
                  </a:lnTo>
                  <a:lnTo>
                    <a:pt x="1132224" y="218812"/>
                  </a:lnTo>
                  <a:cubicBezTo>
                    <a:pt x="1132561" y="232502"/>
                    <a:pt x="1132897" y="246192"/>
                    <a:pt x="1133234" y="259882"/>
                  </a:cubicBezTo>
                  <a:lnTo>
                    <a:pt x="1126837" y="307347"/>
                  </a:lnTo>
                  <a:lnTo>
                    <a:pt x="1113033" y="358853"/>
                  </a:lnTo>
                  <a:lnTo>
                    <a:pt x="1109666" y="366258"/>
                  </a:lnTo>
                  <a:lnTo>
                    <a:pt x="1091149" y="404972"/>
                  </a:lnTo>
                  <a:lnTo>
                    <a:pt x="974320" y="627824"/>
                  </a:lnTo>
                  <a:lnTo>
                    <a:pt x="898229" y="758775"/>
                  </a:lnTo>
                  <a:lnTo>
                    <a:pt x="843687" y="843607"/>
                  </a:lnTo>
                  <a:lnTo>
                    <a:pt x="816079" y="883330"/>
                  </a:lnTo>
                  <a:lnTo>
                    <a:pt x="808335" y="892082"/>
                  </a:lnTo>
                  <a:lnTo>
                    <a:pt x="753792" y="958063"/>
                  </a:lnTo>
                  <a:lnTo>
                    <a:pt x="702617" y="1026399"/>
                  </a:lnTo>
                  <a:lnTo>
                    <a:pt x="644707" y="1113588"/>
                  </a:lnTo>
                  <a:lnTo>
                    <a:pt x="584104" y="1217945"/>
                  </a:lnTo>
                  <a:lnTo>
                    <a:pt x="540335" y="1306143"/>
                  </a:lnTo>
                  <a:lnTo>
                    <a:pt x="512727" y="1368757"/>
                  </a:lnTo>
                  <a:lnTo>
                    <a:pt x="487139" y="1434737"/>
                  </a:lnTo>
                  <a:lnTo>
                    <a:pt x="486636" y="1436238"/>
                  </a:lnTo>
                  <a:lnTo>
                    <a:pt x="0" y="1057390"/>
                  </a:lnTo>
                  <a:lnTo>
                    <a:pt x="9984" y="1015300"/>
                  </a:lnTo>
                  <a:lnTo>
                    <a:pt x="42052" y="981127"/>
                  </a:lnTo>
                  <a:lnTo>
                    <a:pt x="62245" y="945607"/>
                  </a:lnTo>
                  <a:lnTo>
                    <a:pt x="93894" y="913963"/>
                  </a:lnTo>
                  <a:lnTo>
                    <a:pt x="123522" y="880637"/>
                  </a:lnTo>
                  <a:lnTo>
                    <a:pt x="150456" y="845290"/>
                  </a:lnTo>
                  <a:lnTo>
                    <a:pt x="175708" y="807923"/>
                  </a:lnTo>
                  <a:lnTo>
                    <a:pt x="187492" y="788735"/>
                  </a:lnTo>
                  <a:lnTo>
                    <a:pt x="225873" y="719725"/>
                  </a:lnTo>
                  <a:lnTo>
                    <a:pt x="320818" y="553764"/>
                  </a:lnTo>
                  <a:lnTo>
                    <a:pt x="398255" y="429209"/>
                  </a:lnTo>
                  <a:lnTo>
                    <a:pt x="449094" y="353466"/>
                  </a:lnTo>
                  <a:lnTo>
                    <a:pt x="496903" y="290516"/>
                  </a:lnTo>
                  <a:lnTo>
                    <a:pt x="529225" y="253486"/>
                  </a:lnTo>
                  <a:lnTo>
                    <a:pt x="548752" y="235308"/>
                  </a:lnTo>
                  <a:lnTo>
                    <a:pt x="557843" y="228575"/>
                  </a:lnTo>
                  <a:lnTo>
                    <a:pt x="564240" y="218812"/>
                  </a:lnTo>
                  <a:lnTo>
                    <a:pt x="612049" y="160238"/>
                  </a:lnTo>
                  <a:lnTo>
                    <a:pt x="660195" y="110753"/>
                  </a:lnTo>
                  <a:lnTo>
                    <a:pt x="704637" y="74396"/>
                  </a:lnTo>
                  <a:lnTo>
                    <a:pt x="736622" y="51505"/>
                  </a:lnTo>
                  <a:lnTo>
                    <a:pt x="771637" y="31980"/>
                  </a:lnTo>
                  <a:lnTo>
                    <a:pt x="807998" y="16158"/>
                  </a:lnTo>
                  <a:lnTo>
                    <a:pt x="846380" y="5386"/>
                  </a:lnTo>
                  <a:lnTo>
                    <a:pt x="885435" y="0"/>
                  </a:lnTo>
                  <a:close/>
                </a:path>
              </a:pathLst>
            </a:custGeom>
            <a:solidFill>
              <a:srgbClr val="FFE1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5091492" y="827524"/>
              <a:ext cx="423211" cy="432301"/>
            </a:xfrm>
            <a:custGeom>
              <a:avLst/>
              <a:gdLst>
                <a:gd name="T0" fmla="*/ 720 w 1258"/>
                <a:gd name="T1" fmla="*/ 1278 h 1284"/>
                <a:gd name="T2" fmla="*/ 701 w 1258"/>
                <a:gd name="T3" fmla="*/ 1283 h 1284"/>
                <a:gd name="T4" fmla="*/ 656 w 1258"/>
                <a:gd name="T5" fmla="*/ 1284 h 1284"/>
                <a:gd name="T6" fmla="*/ 583 w 1258"/>
                <a:gd name="T7" fmla="*/ 1271 h 1284"/>
                <a:gd name="T8" fmla="*/ 474 w 1258"/>
                <a:gd name="T9" fmla="*/ 1231 h 1284"/>
                <a:gd name="T10" fmla="*/ 360 w 1258"/>
                <a:gd name="T11" fmla="*/ 1169 h 1284"/>
                <a:gd name="T12" fmla="*/ 250 w 1258"/>
                <a:gd name="T13" fmla="*/ 1093 h 1284"/>
                <a:gd name="T14" fmla="*/ 151 w 1258"/>
                <a:gd name="T15" fmla="*/ 1006 h 1284"/>
                <a:gd name="T16" fmla="*/ 70 w 1258"/>
                <a:gd name="T17" fmla="*/ 918 h 1284"/>
                <a:gd name="T18" fmla="*/ 17 w 1258"/>
                <a:gd name="T19" fmla="*/ 832 h 1284"/>
                <a:gd name="T20" fmla="*/ 4 w 1258"/>
                <a:gd name="T21" fmla="*/ 793 h 1284"/>
                <a:gd name="T22" fmla="*/ 0 w 1258"/>
                <a:gd name="T23" fmla="*/ 770 h 1284"/>
                <a:gd name="T24" fmla="*/ 4 w 1258"/>
                <a:gd name="T25" fmla="*/ 720 h 1284"/>
                <a:gd name="T26" fmla="*/ 33 w 1258"/>
                <a:gd name="T27" fmla="*/ 635 h 1284"/>
                <a:gd name="T28" fmla="*/ 105 w 1258"/>
                <a:gd name="T29" fmla="*/ 507 h 1284"/>
                <a:gd name="T30" fmla="*/ 200 w 1258"/>
                <a:gd name="T31" fmla="*/ 374 h 1284"/>
                <a:gd name="T32" fmla="*/ 360 w 1258"/>
                <a:gd name="T33" fmla="*/ 185 h 1284"/>
                <a:gd name="T34" fmla="*/ 523 w 1258"/>
                <a:gd name="T35" fmla="*/ 17 h 1284"/>
                <a:gd name="T36" fmla="*/ 541 w 1258"/>
                <a:gd name="T37" fmla="*/ 0 h 1284"/>
                <a:gd name="T38" fmla="*/ 1258 w 1258"/>
                <a:gd name="T39" fmla="*/ 485 h 1284"/>
                <a:gd name="T40" fmla="*/ 1248 w 1258"/>
                <a:gd name="T41" fmla="*/ 508 h 1284"/>
                <a:gd name="T42" fmla="*/ 1152 w 1258"/>
                <a:gd name="T43" fmla="*/ 720 h 1284"/>
                <a:gd name="T44" fmla="*/ 1035 w 1258"/>
                <a:gd name="T45" fmla="*/ 936 h 1284"/>
                <a:gd name="T46" fmla="*/ 947 w 1258"/>
                <a:gd name="T47" fmla="*/ 1073 h 1284"/>
                <a:gd name="T48" fmla="*/ 855 w 1258"/>
                <a:gd name="T49" fmla="*/ 1188 h 1284"/>
                <a:gd name="T50" fmla="*/ 787 w 1258"/>
                <a:gd name="T51" fmla="*/ 1248 h 1284"/>
                <a:gd name="T52" fmla="*/ 743 w 1258"/>
                <a:gd name="T53" fmla="*/ 1273 h 1284"/>
                <a:gd name="T54" fmla="*/ 720 w 1258"/>
                <a:gd name="T55" fmla="*/ 1278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8" h="1284">
                  <a:moveTo>
                    <a:pt x="720" y="1278"/>
                  </a:moveTo>
                  <a:lnTo>
                    <a:pt x="701" y="1283"/>
                  </a:lnTo>
                  <a:lnTo>
                    <a:pt x="656" y="1284"/>
                  </a:lnTo>
                  <a:lnTo>
                    <a:pt x="583" y="1271"/>
                  </a:lnTo>
                  <a:lnTo>
                    <a:pt x="474" y="1231"/>
                  </a:lnTo>
                  <a:lnTo>
                    <a:pt x="360" y="1169"/>
                  </a:lnTo>
                  <a:lnTo>
                    <a:pt x="250" y="1093"/>
                  </a:lnTo>
                  <a:lnTo>
                    <a:pt x="151" y="1006"/>
                  </a:lnTo>
                  <a:lnTo>
                    <a:pt x="70" y="918"/>
                  </a:lnTo>
                  <a:lnTo>
                    <a:pt x="17" y="832"/>
                  </a:lnTo>
                  <a:lnTo>
                    <a:pt x="4" y="793"/>
                  </a:lnTo>
                  <a:lnTo>
                    <a:pt x="0" y="770"/>
                  </a:lnTo>
                  <a:lnTo>
                    <a:pt x="4" y="720"/>
                  </a:lnTo>
                  <a:lnTo>
                    <a:pt x="33" y="635"/>
                  </a:lnTo>
                  <a:lnTo>
                    <a:pt x="105" y="507"/>
                  </a:lnTo>
                  <a:lnTo>
                    <a:pt x="200" y="374"/>
                  </a:lnTo>
                  <a:lnTo>
                    <a:pt x="360" y="185"/>
                  </a:lnTo>
                  <a:lnTo>
                    <a:pt x="523" y="17"/>
                  </a:lnTo>
                  <a:lnTo>
                    <a:pt x="541" y="0"/>
                  </a:lnTo>
                  <a:lnTo>
                    <a:pt x="1258" y="485"/>
                  </a:lnTo>
                  <a:lnTo>
                    <a:pt x="1248" y="508"/>
                  </a:lnTo>
                  <a:lnTo>
                    <a:pt x="1152" y="720"/>
                  </a:lnTo>
                  <a:lnTo>
                    <a:pt x="1035" y="936"/>
                  </a:lnTo>
                  <a:lnTo>
                    <a:pt x="947" y="1073"/>
                  </a:lnTo>
                  <a:lnTo>
                    <a:pt x="855" y="1188"/>
                  </a:lnTo>
                  <a:lnTo>
                    <a:pt x="787" y="1248"/>
                  </a:lnTo>
                  <a:lnTo>
                    <a:pt x="743" y="1273"/>
                  </a:lnTo>
                  <a:lnTo>
                    <a:pt x="720" y="1278"/>
                  </a:lnTo>
                  <a:close/>
                </a:path>
              </a:pathLst>
            </a:custGeom>
            <a:solidFill>
              <a:srgbClr val="FFF2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달 28"/>
            <p:cNvSpPr/>
            <p:nvPr/>
          </p:nvSpPr>
          <p:spPr>
            <a:xfrm rot="7577207">
              <a:off x="5360768" y="749885"/>
              <a:ext cx="90831" cy="305319"/>
            </a:xfrm>
            <a:prstGeom prst="moon">
              <a:avLst>
                <a:gd name="adj" fmla="val 7210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334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461</Words>
  <Application>Microsoft Office PowerPoint</Application>
  <PresentationFormat>와이드스크린</PresentationFormat>
  <Paragraphs>83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문체부 제목 바탕체</vt:lpstr>
      <vt:lpstr>문체부 훈민정음체</vt:lpstr>
      <vt:lpstr>양재소슬체S</vt:lpstr>
      <vt:lpstr>휴먼엑스포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User</cp:lastModifiedBy>
  <cp:revision>24</cp:revision>
  <dcterms:created xsi:type="dcterms:W3CDTF">2018-01-03T06:00:48Z</dcterms:created>
  <dcterms:modified xsi:type="dcterms:W3CDTF">2019-05-23T07:52:23Z</dcterms:modified>
</cp:coreProperties>
</file>