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336" r:id="rId3"/>
    <p:sldId id="509" r:id="rId4"/>
    <p:sldId id="508" r:id="rId5"/>
    <p:sldId id="504" r:id="rId6"/>
    <p:sldId id="502" r:id="rId7"/>
    <p:sldId id="505" r:id="rId8"/>
    <p:sldId id="510" r:id="rId9"/>
    <p:sldId id="507" r:id="rId10"/>
    <p:sldId id="506" r:id="rId11"/>
    <p:sldId id="260" r:id="rId12"/>
  </p:sldIdLst>
  <p:sldSz cx="12192000" cy="6858000"/>
  <p:notesSz cx="6858000" cy="9144000"/>
  <p:embeddedFontLst>
    <p:embeddedFont>
      <p:font typeface="a시월구일3" panose="02020600000000000000" pitchFamily="18" charset="-127"/>
      <p:regular r:id="rId14"/>
    </p:embeddedFont>
    <p:embeddedFont>
      <p:font typeface="a시월구일4" panose="02020600000000000000" pitchFamily="18" charset="-127"/>
      <p:regular r:id="rId15"/>
    </p:embeddedFont>
    <p:embeddedFont>
      <p:font typeface="a시월구일2" panose="02020600000000000000" pitchFamily="18" charset="-127"/>
      <p:regular r:id="rId16"/>
    </p:embeddedFont>
    <p:embeddedFont>
      <p:font typeface="배달의민족 한나" panose="020B0600000101010101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Aharoni" panose="020B0604020202020204" charset="-79"/>
      <p:bold r:id="rId20"/>
    </p:embeddedFont>
    <p:embeddedFont>
      <p:font typeface="a시월구일1" panose="02020600000000000000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 hyeok park" initials="jhp" lastIdx="2" clrIdx="0">
    <p:extLst>
      <p:ext uri="{19B8F6BF-5375-455C-9EA6-DF929625EA0E}">
        <p15:presenceInfo xmlns:p15="http://schemas.microsoft.com/office/powerpoint/2012/main" userId="ju hyeok p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AEC"/>
    <a:srgbClr val="F2F2F2"/>
    <a:srgbClr val="50B1DE"/>
    <a:srgbClr val="E7E7E7"/>
    <a:srgbClr val="FBC400"/>
    <a:srgbClr val="A1A1A1"/>
    <a:srgbClr val="404040"/>
    <a:srgbClr val="EAEAEA"/>
    <a:srgbClr val="D7D7D9"/>
    <a:srgbClr val="5D7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8A892-35A5-4586-99BC-B23CF3D03019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23D0-6CFC-4979-B3D5-269305E21A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0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B083-83DC-4CAC-81DF-9F97A5DF369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9AAE-C16A-4181-A9A0-A3210F7D2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3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B083-83DC-4CAC-81DF-9F97A5DF369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9AAE-C16A-4181-A9A0-A3210F7D2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B083-83DC-4CAC-81DF-9F97A5DF369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9AAE-C16A-4181-A9A0-A3210F7D2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B083-83DC-4CAC-81DF-9F97A5DF369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9AAE-C16A-4181-A9A0-A3210F7D2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3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B083-83DC-4CAC-81DF-9F97A5DF369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9AAE-C16A-4181-A9A0-A3210F7D2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B083-83DC-4CAC-81DF-9F97A5DF369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9AAE-C16A-4181-A9A0-A3210F7D2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5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B083-83DC-4CAC-81DF-9F97A5DF369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9AAE-C16A-4181-A9A0-A3210F7D2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9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B083-83DC-4CAC-81DF-9F97A5DF369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9AAE-C16A-4181-A9A0-A3210F7D2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20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B083-83DC-4CAC-81DF-9F97A5DF369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9AAE-C16A-4181-A9A0-A3210F7D2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44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B083-83DC-4CAC-81DF-9F97A5DF369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9AAE-C16A-4181-A9A0-A3210F7D2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9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B083-83DC-4CAC-81DF-9F97A5DF369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9AAE-C16A-4181-A9A0-A3210F7D2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7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B083-83DC-4CAC-81DF-9F97A5DF369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9AAE-C16A-4181-A9A0-A3210F7D20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05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1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1807512" y="805744"/>
            <a:ext cx="8991696" cy="5860680"/>
          </a:xfrm>
          <a:custGeom>
            <a:avLst/>
            <a:gdLst>
              <a:gd name="connsiteX0" fmla="*/ 953110 w 4808925"/>
              <a:gd name="connsiteY0" fmla="*/ 0 h 2467210"/>
              <a:gd name="connsiteX1" fmla="*/ 3855815 w 4808925"/>
              <a:gd name="connsiteY1" fmla="*/ 0 h 2467210"/>
              <a:gd name="connsiteX2" fmla="*/ 4090476 w 4808925"/>
              <a:gd name="connsiteY2" fmla="*/ 234661 h 2467210"/>
              <a:gd name="connsiteX3" fmla="*/ 4090476 w 4808925"/>
              <a:gd name="connsiteY3" fmla="*/ 393504 h 2467210"/>
              <a:gd name="connsiteX4" fmla="*/ 4671392 w 4808925"/>
              <a:gd name="connsiteY4" fmla="*/ 393504 h 2467210"/>
              <a:gd name="connsiteX5" fmla="*/ 4808925 w 4808925"/>
              <a:gd name="connsiteY5" fmla="*/ 531037 h 2467210"/>
              <a:gd name="connsiteX6" fmla="*/ 4808925 w 4808925"/>
              <a:gd name="connsiteY6" fmla="*/ 1540485 h 2467210"/>
              <a:gd name="connsiteX7" fmla="*/ 4671392 w 4808925"/>
              <a:gd name="connsiteY7" fmla="*/ 1678018 h 2467210"/>
              <a:gd name="connsiteX8" fmla="*/ 4090476 w 4808925"/>
              <a:gd name="connsiteY8" fmla="*/ 1678018 h 2467210"/>
              <a:gd name="connsiteX9" fmla="*/ 4090476 w 4808925"/>
              <a:gd name="connsiteY9" fmla="*/ 1956996 h 2467210"/>
              <a:gd name="connsiteX10" fmla="*/ 3855815 w 4808925"/>
              <a:gd name="connsiteY10" fmla="*/ 2191657 h 2467210"/>
              <a:gd name="connsiteX11" fmla="*/ 3521215 w 4808925"/>
              <a:gd name="connsiteY11" fmla="*/ 2191657 h 2467210"/>
              <a:gd name="connsiteX12" fmla="*/ 3521215 w 4808925"/>
              <a:gd name="connsiteY12" fmla="*/ 2329677 h 2467210"/>
              <a:gd name="connsiteX13" fmla="*/ 3383682 w 4808925"/>
              <a:gd name="connsiteY13" fmla="*/ 2467210 h 2467210"/>
              <a:gd name="connsiteX14" fmla="*/ 1425244 w 4808925"/>
              <a:gd name="connsiteY14" fmla="*/ 2467210 h 2467210"/>
              <a:gd name="connsiteX15" fmla="*/ 1287711 w 4808925"/>
              <a:gd name="connsiteY15" fmla="*/ 2329677 h 2467210"/>
              <a:gd name="connsiteX16" fmla="*/ 1287711 w 4808925"/>
              <a:gd name="connsiteY16" fmla="*/ 2191657 h 2467210"/>
              <a:gd name="connsiteX17" fmla="*/ 953110 w 4808925"/>
              <a:gd name="connsiteY17" fmla="*/ 2191657 h 2467210"/>
              <a:gd name="connsiteX18" fmla="*/ 718449 w 4808925"/>
              <a:gd name="connsiteY18" fmla="*/ 1956996 h 2467210"/>
              <a:gd name="connsiteX19" fmla="*/ 718449 w 4808925"/>
              <a:gd name="connsiteY19" fmla="*/ 1738085 h 2467210"/>
              <a:gd name="connsiteX20" fmla="*/ 137533 w 4808925"/>
              <a:gd name="connsiteY20" fmla="*/ 1738085 h 2467210"/>
              <a:gd name="connsiteX21" fmla="*/ 0 w 4808925"/>
              <a:gd name="connsiteY21" fmla="*/ 1600552 h 2467210"/>
              <a:gd name="connsiteX22" fmla="*/ 0 w 4808925"/>
              <a:gd name="connsiteY22" fmla="*/ 591104 h 2467210"/>
              <a:gd name="connsiteX23" fmla="*/ 137533 w 4808925"/>
              <a:gd name="connsiteY23" fmla="*/ 453571 h 2467210"/>
              <a:gd name="connsiteX24" fmla="*/ 718449 w 4808925"/>
              <a:gd name="connsiteY24" fmla="*/ 453571 h 2467210"/>
              <a:gd name="connsiteX25" fmla="*/ 718449 w 4808925"/>
              <a:gd name="connsiteY25" fmla="*/ 234661 h 2467210"/>
              <a:gd name="connsiteX26" fmla="*/ 953110 w 4808925"/>
              <a:gd name="connsiteY26" fmla="*/ 0 h 246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08925" h="2467210">
                <a:moveTo>
                  <a:pt x="953110" y="0"/>
                </a:moveTo>
                <a:lnTo>
                  <a:pt x="3855815" y="0"/>
                </a:lnTo>
                <a:cubicBezTo>
                  <a:pt x="3985415" y="0"/>
                  <a:pt x="4090476" y="105061"/>
                  <a:pt x="4090476" y="234661"/>
                </a:cubicBezTo>
                <a:lnTo>
                  <a:pt x="4090476" y="393504"/>
                </a:lnTo>
                <a:lnTo>
                  <a:pt x="4671392" y="393504"/>
                </a:lnTo>
                <a:cubicBezTo>
                  <a:pt x="4747349" y="393504"/>
                  <a:pt x="4808925" y="455080"/>
                  <a:pt x="4808925" y="531037"/>
                </a:cubicBezTo>
                <a:lnTo>
                  <a:pt x="4808925" y="1540485"/>
                </a:lnTo>
                <a:cubicBezTo>
                  <a:pt x="4808925" y="1616442"/>
                  <a:pt x="4747349" y="1678018"/>
                  <a:pt x="4671392" y="1678018"/>
                </a:cubicBezTo>
                <a:lnTo>
                  <a:pt x="4090476" y="1678018"/>
                </a:lnTo>
                <a:lnTo>
                  <a:pt x="4090476" y="1956996"/>
                </a:lnTo>
                <a:cubicBezTo>
                  <a:pt x="4090476" y="2086596"/>
                  <a:pt x="3985415" y="2191657"/>
                  <a:pt x="3855815" y="2191657"/>
                </a:cubicBezTo>
                <a:lnTo>
                  <a:pt x="3521215" y="2191657"/>
                </a:lnTo>
                <a:lnTo>
                  <a:pt x="3521215" y="2329677"/>
                </a:lnTo>
                <a:cubicBezTo>
                  <a:pt x="3521215" y="2405634"/>
                  <a:pt x="3459639" y="2467210"/>
                  <a:pt x="3383682" y="2467210"/>
                </a:cubicBezTo>
                <a:lnTo>
                  <a:pt x="1425244" y="2467210"/>
                </a:lnTo>
                <a:cubicBezTo>
                  <a:pt x="1349287" y="2467210"/>
                  <a:pt x="1287711" y="2405634"/>
                  <a:pt x="1287711" y="2329677"/>
                </a:cubicBezTo>
                <a:lnTo>
                  <a:pt x="1287711" y="2191657"/>
                </a:lnTo>
                <a:lnTo>
                  <a:pt x="953110" y="2191657"/>
                </a:lnTo>
                <a:cubicBezTo>
                  <a:pt x="823510" y="2191657"/>
                  <a:pt x="718449" y="2086596"/>
                  <a:pt x="718449" y="1956996"/>
                </a:cubicBezTo>
                <a:lnTo>
                  <a:pt x="718449" y="1738085"/>
                </a:lnTo>
                <a:lnTo>
                  <a:pt x="137533" y="1738085"/>
                </a:lnTo>
                <a:cubicBezTo>
                  <a:pt x="61576" y="1738085"/>
                  <a:pt x="0" y="1676509"/>
                  <a:pt x="0" y="1600552"/>
                </a:cubicBezTo>
                <a:lnTo>
                  <a:pt x="0" y="591104"/>
                </a:lnTo>
                <a:cubicBezTo>
                  <a:pt x="0" y="515147"/>
                  <a:pt x="61576" y="453571"/>
                  <a:pt x="137533" y="453571"/>
                </a:cubicBezTo>
                <a:lnTo>
                  <a:pt x="718449" y="453571"/>
                </a:lnTo>
                <a:lnTo>
                  <a:pt x="718449" y="234661"/>
                </a:lnTo>
                <a:cubicBezTo>
                  <a:pt x="718449" y="105061"/>
                  <a:pt x="823510" y="0"/>
                  <a:pt x="9531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isometricOffAxis2Top">
              <a:rot lat="19798834" lon="17728372" rev="4164245"/>
            </a:camera>
            <a:lightRig rig="threePt" dir="t"/>
          </a:scene3d>
          <a:sp3d extrusionH="139700">
            <a:extrusionClr>
              <a:srgbClr val="BEE2F8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05A1C415-9C4C-4743-89FC-4BB48C356E6D}"/>
              </a:ext>
            </a:extLst>
          </p:cNvPr>
          <p:cNvGrpSpPr/>
          <p:nvPr/>
        </p:nvGrpSpPr>
        <p:grpSpPr>
          <a:xfrm>
            <a:off x="-2220930" y="648425"/>
            <a:ext cx="9043250" cy="1600538"/>
            <a:chOff x="983148" y="2728526"/>
            <a:chExt cx="7987522" cy="1600538"/>
          </a:xfrm>
        </p:grpSpPr>
        <p:sp>
          <p:nvSpPr>
            <p:cNvPr id="5" name="TextBox 4"/>
            <p:cNvSpPr txBox="1"/>
            <p:nvPr/>
          </p:nvSpPr>
          <p:spPr>
            <a:xfrm>
              <a:off x="2096972" y="3421123"/>
              <a:ext cx="5942701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Right">
                  <a:rot lat="1012846" lon="19016511" rev="380471"/>
                </a:camera>
                <a:lightRig rig="threePt" dir="t"/>
              </a:scene3d>
              <a:sp3d extrusionH="755650">
                <a:bevelB w="0" h="0"/>
                <a:extrusionClr>
                  <a:schemeClr val="accent1">
                    <a:lumMod val="75000"/>
                  </a:schemeClr>
                </a:extrusionClr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4000" i="1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시월구일4" panose="02020600000000000000" pitchFamily="18" charset="-127"/>
                  <a:ea typeface="a시월구일4" panose="02020600000000000000" pitchFamily="18" charset="-127"/>
                </a:rPr>
                <a:t>데이터테크전공</a:t>
              </a:r>
              <a:endParaRPr lang="ko-KR" altLang="en-US" sz="40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14476" y="3318742"/>
              <a:ext cx="5405717" cy="5001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Right">
                  <a:rot lat="1012846" lon="19016511" rev="380471"/>
                </a:camera>
                <a:lightRig rig="threePt" dir="t"/>
              </a:scene3d>
              <a:sp3d extrusionH="755650">
                <a:bevelB w="0" h="0"/>
                <a:extrusionClr>
                  <a:schemeClr val="accent1">
                    <a:lumMod val="75000"/>
                  </a:schemeClr>
                </a:extrusionClr>
              </a:sp3d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2000" b="1" i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시월구일4" panose="02020600000000000000" pitchFamily="18" charset="-127"/>
                  <a:ea typeface="a시월구일4" panose="02020600000000000000" pitchFamily="18" charset="-127"/>
                </a:rPr>
                <a:t>한림대학교</a:t>
              </a:r>
              <a:endParaRPr lang="en-US" altLang="ko-KR" sz="2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83148" y="2728526"/>
              <a:ext cx="7987522" cy="867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isometricOffAxis2Right">
                  <a:rot lat="1012846" lon="19016511" rev="380471"/>
                </a:camera>
                <a:lightRig rig="threePt" dir="t"/>
              </a:scene3d>
              <a:sp3d extrusionH="755650">
                <a:bevelB w="0" h="0"/>
                <a:extrusionClr>
                  <a:schemeClr val="accent1">
                    <a:lumMod val="75000"/>
                  </a:schemeClr>
                </a:extrusionClr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800" i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시월구일4" panose="02020600000000000000" pitchFamily="18" charset="-127"/>
                  <a:ea typeface="a시월구일4" panose="02020600000000000000" pitchFamily="18" charset="-127"/>
                </a:rPr>
                <a:t>데이터과학융합스쿨</a:t>
              </a:r>
              <a:endParaRPr lang="en-US" altLang="ko-KR" sz="38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시월구일4" panose="02020600000000000000" pitchFamily="18" charset="-127"/>
                <a:ea typeface="a시월구일4" panose="02020600000000000000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679118" y="3265780"/>
            <a:ext cx="1654799" cy="1007761"/>
            <a:chOff x="9318000" y="859665"/>
            <a:chExt cx="1654799" cy="1007761"/>
          </a:xfrm>
        </p:grpSpPr>
        <p:sp>
          <p:nvSpPr>
            <p:cNvPr id="201" name="자유형 200"/>
            <p:cNvSpPr/>
            <p:nvPr/>
          </p:nvSpPr>
          <p:spPr>
            <a:xfrm flipH="1">
              <a:off x="9318000" y="1068535"/>
              <a:ext cx="1654799" cy="798891"/>
            </a:xfrm>
            <a:custGeom>
              <a:avLst/>
              <a:gdLst>
                <a:gd name="connsiteX0" fmla="*/ 953110 w 4808925"/>
                <a:gd name="connsiteY0" fmla="*/ 0 h 2467210"/>
                <a:gd name="connsiteX1" fmla="*/ 3855815 w 4808925"/>
                <a:gd name="connsiteY1" fmla="*/ 0 h 2467210"/>
                <a:gd name="connsiteX2" fmla="*/ 4090476 w 4808925"/>
                <a:gd name="connsiteY2" fmla="*/ 234661 h 2467210"/>
                <a:gd name="connsiteX3" fmla="*/ 4090476 w 4808925"/>
                <a:gd name="connsiteY3" fmla="*/ 393504 h 2467210"/>
                <a:gd name="connsiteX4" fmla="*/ 4671392 w 4808925"/>
                <a:gd name="connsiteY4" fmla="*/ 393504 h 2467210"/>
                <a:gd name="connsiteX5" fmla="*/ 4808925 w 4808925"/>
                <a:gd name="connsiteY5" fmla="*/ 531037 h 2467210"/>
                <a:gd name="connsiteX6" fmla="*/ 4808925 w 4808925"/>
                <a:gd name="connsiteY6" fmla="*/ 1540485 h 2467210"/>
                <a:gd name="connsiteX7" fmla="*/ 4671392 w 4808925"/>
                <a:gd name="connsiteY7" fmla="*/ 1678018 h 2467210"/>
                <a:gd name="connsiteX8" fmla="*/ 4090476 w 4808925"/>
                <a:gd name="connsiteY8" fmla="*/ 1678018 h 2467210"/>
                <a:gd name="connsiteX9" fmla="*/ 4090476 w 4808925"/>
                <a:gd name="connsiteY9" fmla="*/ 1956996 h 2467210"/>
                <a:gd name="connsiteX10" fmla="*/ 3855815 w 4808925"/>
                <a:gd name="connsiteY10" fmla="*/ 2191657 h 2467210"/>
                <a:gd name="connsiteX11" fmla="*/ 3521215 w 4808925"/>
                <a:gd name="connsiteY11" fmla="*/ 2191657 h 2467210"/>
                <a:gd name="connsiteX12" fmla="*/ 3521215 w 4808925"/>
                <a:gd name="connsiteY12" fmla="*/ 2329677 h 2467210"/>
                <a:gd name="connsiteX13" fmla="*/ 3383682 w 4808925"/>
                <a:gd name="connsiteY13" fmla="*/ 2467210 h 2467210"/>
                <a:gd name="connsiteX14" fmla="*/ 1425244 w 4808925"/>
                <a:gd name="connsiteY14" fmla="*/ 2467210 h 2467210"/>
                <a:gd name="connsiteX15" fmla="*/ 1287711 w 4808925"/>
                <a:gd name="connsiteY15" fmla="*/ 2329677 h 2467210"/>
                <a:gd name="connsiteX16" fmla="*/ 1287711 w 4808925"/>
                <a:gd name="connsiteY16" fmla="*/ 2191657 h 2467210"/>
                <a:gd name="connsiteX17" fmla="*/ 953110 w 4808925"/>
                <a:gd name="connsiteY17" fmla="*/ 2191657 h 2467210"/>
                <a:gd name="connsiteX18" fmla="*/ 718449 w 4808925"/>
                <a:gd name="connsiteY18" fmla="*/ 1956996 h 2467210"/>
                <a:gd name="connsiteX19" fmla="*/ 718449 w 4808925"/>
                <a:gd name="connsiteY19" fmla="*/ 1738085 h 2467210"/>
                <a:gd name="connsiteX20" fmla="*/ 137533 w 4808925"/>
                <a:gd name="connsiteY20" fmla="*/ 1738085 h 2467210"/>
                <a:gd name="connsiteX21" fmla="*/ 0 w 4808925"/>
                <a:gd name="connsiteY21" fmla="*/ 1600552 h 2467210"/>
                <a:gd name="connsiteX22" fmla="*/ 0 w 4808925"/>
                <a:gd name="connsiteY22" fmla="*/ 591104 h 2467210"/>
                <a:gd name="connsiteX23" fmla="*/ 137533 w 4808925"/>
                <a:gd name="connsiteY23" fmla="*/ 453571 h 2467210"/>
                <a:gd name="connsiteX24" fmla="*/ 718449 w 4808925"/>
                <a:gd name="connsiteY24" fmla="*/ 453571 h 2467210"/>
                <a:gd name="connsiteX25" fmla="*/ 718449 w 4808925"/>
                <a:gd name="connsiteY25" fmla="*/ 234661 h 2467210"/>
                <a:gd name="connsiteX26" fmla="*/ 953110 w 4808925"/>
                <a:gd name="connsiteY26" fmla="*/ 0 h 246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08925" h="2467210">
                  <a:moveTo>
                    <a:pt x="953110" y="0"/>
                  </a:moveTo>
                  <a:lnTo>
                    <a:pt x="3855815" y="0"/>
                  </a:lnTo>
                  <a:cubicBezTo>
                    <a:pt x="3985415" y="0"/>
                    <a:pt x="4090476" y="105061"/>
                    <a:pt x="4090476" y="234661"/>
                  </a:cubicBezTo>
                  <a:lnTo>
                    <a:pt x="4090476" y="393504"/>
                  </a:lnTo>
                  <a:lnTo>
                    <a:pt x="4671392" y="393504"/>
                  </a:lnTo>
                  <a:cubicBezTo>
                    <a:pt x="4747349" y="393504"/>
                    <a:pt x="4808925" y="455080"/>
                    <a:pt x="4808925" y="531037"/>
                  </a:cubicBezTo>
                  <a:lnTo>
                    <a:pt x="4808925" y="1540485"/>
                  </a:lnTo>
                  <a:cubicBezTo>
                    <a:pt x="4808925" y="1616442"/>
                    <a:pt x="4747349" y="1678018"/>
                    <a:pt x="4671392" y="1678018"/>
                  </a:cubicBezTo>
                  <a:lnTo>
                    <a:pt x="4090476" y="1678018"/>
                  </a:lnTo>
                  <a:lnTo>
                    <a:pt x="4090476" y="1956996"/>
                  </a:lnTo>
                  <a:cubicBezTo>
                    <a:pt x="4090476" y="2086596"/>
                    <a:pt x="3985415" y="2191657"/>
                    <a:pt x="3855815" y="2191657"/>
                  </a:cubicBezTo>
                  <a:lnTo>
                    <a:pt x="3521215" y="2191657"/>
                  </a:lnTo>
                  <a:lnTo>
                    <a:pt x="3521215" y="2329677"/>
                  </a:lnTo>
                  <a:cubicBezTo>
                    <a:pt x="3521215" y="2405634"/>
                    <a:pt x="3459639" y="2467210"/>
                    <a:pt x="3383682" y="2467210"/>
                  </a:cubicBezTo>
                  <a:lnTo>
                    <a:pt x="1425244" y="2467210"/>
                  </a:lnTo>
                  <a:cubicBezTo>
                    <a:pt x="1349287" y="2467210"/>
                    <a:pt x="1287711" y="2405634"/>
                    <a:pt x="1287711" y="2329677"/>
                  </a:cubicBezTo>
                  <a:lnTo>
                    <a:pt x="1287711" y="2191657"/>
                  </a:lnTo>
                  <a:lnTo>
                    <a:pt x="953110" y="2191657"/>
                  </a:lnTo>
                  <a:cubicBezTo>
                    <a:pt x="823510" y="2191657"/>
                    <a:pt x="718449" y="2086596"/>
                    <a:pt x="718449" y="1956996"/>
                  </a:cubicBezTo>
                  <a:lnTo>
                    <a:pt x="718449" y="1738085"/>
                  </a:lnTo>
                  <a:lnTo>
                    <a:pt x="137533" y="1738085"/>
                  </a:lnTo>
                  <a:cubicBezTo>
                    <a:pt x="61576" y="1738085"/>
                    <a:pt x="0" y="1676509"/>
                    <a:pt x="0" y="1600552"/>
                  </a:cubicBezTo>
                  <a:lnTo>
                    <a:pt x="0" y="591104"/>
                  </a:lnTo>
                  <a:cubicBezTo>
                    <a:pt x="0" y="515147"/>
                    <a:pt x="61576" y="453571"/>
                    <a:pt x="137533" y="453571"/>
                  </a:cubicBezTo>
                  <a:lnTo>
                    <a:pt x="718449" y="453571"/>
                  </a:lnTo>
                  <a:lnTo>
                    <a:pt x="718449" y="234661"/>
                  </a:lnTo>
                  <a:cubicBezTo>
                    <a:pt x="718449" y="105061"/>
                    <a:pt x="823510" y="0"/>
                    <a:pt x="9531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isometricOffAxis2Top">
                <a:rot lat="19798834" lon="17728372" rev="4164245"/>
              </a:camera>
              <a:lightRig rig="threePt" dir="t"/>
            </a:scene3d>
            <a:sp3d extrusionH="139700">
              <a:extrusionClr>
                <a:srgbClr val="BEE2F8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9CA77D00-B4CA-44A9-B6CD-C4143888D408}"/>
                </a:ext>
              </a:extLst>
            </p:cNvPr>
            <p:cNvGrpSpPr/>
            <p:nvPr/>
          </p:nvGrpSpPr>
          <p:grpSpPr>
            <a:xfrm>
              <a:off x="9697663" y="859665"/>
              <a:ext cx="957880" cy="723690"/>
              <a:chOff x="6322990" y="2040687"/>
              <a:chExt cx="780024" cy="761548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6322990" y="2400477"/>
                <a:ext cx="744712" cy="401758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isometricOffAxis2Top">
                  <a:rot lat="19798834" lon="17728372" rev="4164245"/>
                </a:camera>
                <a:lightRig rig="threePt" dir="t"/>
              </a:scene3d>
              <a:sp3d extrusionH="76200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6340646" y="2273304"/>
                <a:ext cx="744712" cy="401758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isometricOffAxis2Top">
                  <a:rot lat="19798834" lon="17728372" rev="4164245"/>
                </a:camera>
                <a:lightRig rig="threePt" dir="t"/>
              </a:scene3d>
              <a:sp3d extrusionH="76200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6340646" y="2155005"/>
                <a:ext cx="744712" cy="40175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isometricOffAxis2Top">
                  <a:rot lat="19798834" lon="17728372" rev="4164245"/>
                </a:camera>
                <a:lightRig rig="threePt" dir="t"/>
              </a:scene3d>
              <a:sp3d extrusionH="76200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358302" y="2040687"/>
                <a:ext cx="744712" cy="401758"/>
              </a:xfrm>
              <a:prstGeom prst="roundRect">
                <a:avLst/>
              </a:prstGeom>
              <a:solidFill>
                <a:srgbClr val="FF6600"/>
              </a:solidFill>
              <a:ln>
                <a:noFill/>
              </a:ln>
              <a:scene3d>
                <a:camera prst="isometricOffAxis2Top">
                  <a:rot lat="19798834" lon="17728372" rev="4164245"/>
                </a:camera>
                <a:lightRig rig="threePt" dir="t"/>
              </a:scene3d>
              <a:sp3d extrusionH="76200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29" name="모서리가 둥근 사각형 설명선 28"/>
          <p:cNvSpPr/>
          <p:nvPr/>
        </p:nvSpPr>
        <p:spPr>
          <a:xfrm>
            <a:off x="9888333" y="1341605"/>
            <a:ext cx="1868815" cy="1005118"/>
          </a:xfrm>
          <a:prstGeom prst="wedgeRoundRectCallout">
            <a:avLst>
              <a:gd name="adj1" fmla="val -34612"/>
              <a:gd name="adj2" fmla="val 109465"/>
              <a:gd name="adj3" fmla="val 16667"/>
            </a:avLst>
          </a:prstGeom>
          <a:solidFill>
            <a:schemeClr val="bg1"/>
          </a:solidFill>
          <a:ln>
            <a:noFill/>
          </a:ln>
          <a:scene3d>
            <a:camera prst="isometricOffAxis2Left">
              <a:rot lat="1680000" lon="1560000" rev="21299999"/>
            </a:camera>
            <a:lightRig rig="threePt" dir="t"/>
          </a:scene3d>
          <a:sp3d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선수를</a:t>
            </a:r>
            <a:endParaRPr lang="en-US" altLang="ko-KR" sz="2000" dirty="0" smtClean="0">
              <a:solidFill>
                <a:schemeClr val="accent1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accent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사볼까</a:t>
            </a:r>
            <a:r>
              <a:rPr lang="en-US" altLang="ko-KR" sz="2000" dirty="0" smtClean="0">
                <a:solidFill>
                  <a:schemeClr val="accent1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?!</a:t>
            </a:r>
            <a:endParaRPr lang="ko-KR" altLang="en-US" sz="2000" dirty="0">
              <a:solidFill>
                <a:schemeClr val="accent1"/>
              </a:solidFill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6996588" y="2314539"/>
            <a:ext cx="648000" cy="316350"/>
            <a:chOff x="7263758" y="4284817"/>
            <a:chExt cx="648000" cy="31635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7263758" y="4284817"/>
              <a:ext cx="648000" cy="316350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isometricOffAxis2Top">
                <a:rot lat="19798834" lon="17728372" rev="4164245"/>
              </a:camera>
              <a:lightRig rig="threePt" dir="t"/>
            </a:scene3d>
            <a:sp3d>
              <a:extrusionClr>
                <a:srgbClr val="045F9B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7613783" y="4369744"/>
              <a:ext cx="190163" cy="73248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7547143" y="4432248"/>
              <a:ext cx="134767" cy="5320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7444278" y="4480214"/>
              <a:ext cx="134767" cy="5320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자유형 37"/>
            <p:cNvSpPr/>
            <p:nvPr/>
          </p:nvSpPr>
          <p:spPr>
            <a:xfrm>
              <a:off x="7267575" y="4314826"/>
              <a:ext cx="374650" cy="215900"/>
            </a:xfrm>
            <a:custGeom>
              <a:avLst/>
              <a:gdLst>
                <a:gd name="connsiteX0" fmla="*/ 374650 w 374650"/>
                <a:gd name="connsiteY0" fmla="*/ 0 h 212725"/>
                <a:gd name="connsiteX1" fmla="*/ 165100 w 374650"/>
                <a:gd name="connsiteY1" fmla="*/ 212725 h 212725"/>
                <a:gd name="connsiteX2" fmla="*/ 0 w 374650"/>
                <a:gd name="connsiteY2" fmla="*/ 158750 h 212725"/>
                <a:gd name="connsiteX3" fmla="*/ 374650 w 374650"/>
                <a:gd name="connsiteY3" fmla="*/ 0 h 212725"/>
                <a:gd name="connsiteX0" fmla="*/ 374650 w 374650"/>
                <a:gd name="connsiteY0" fmla="*/ 0 h 212725"/>
                <a:gd name="connsiteX1" fmla="*/ 165100 w 374650"/>
                <a:gd name="connsiteY1" fmla="*/ 212725 h 212725"/>
                <a:gd name="connsiteX2" fmla="*/ 0 w 374650"/>
                <a:gd name="connsiteY2" fmla="*/ 158750 h 212725"/>
                <a:gd name="connsiteX3" fmla="*/ 374650 w 374650"/>
                <a:gd name="connsiteY3" fmla="*/ 0 h 212725"/>
                <a:gd name="connsiteX0" fmla="*/ 374650 w 374650"/>
                <a:gd name="connsiteY0" fmla="*/ 0 h 212725"/>
                <a:gd name="connsiteX1" fmla="*/ 165100 w 374650"/>
                <a:gd name="connsiteY1" fmla="*/ 212725 h 212725"/>
                <a:gd name="connsiteX2" fmla="*/ 0 w 374650"/>
                <a:gd name="connsiteY2" fmla="*/ 158750 h 212725"/>
                <a:gd name="connsiteX3" fmla="*/ 374650 w 374650"/>
                <a:gd name="connsiteY3" fmla="*/ 0 h 212725"/>
                <a:gd name="connsiteX0" fmla="*/ 374650 w 374650"/>
                <a:gd name="connsiteY0" fmla="*/ 0 h 215900"/>
                <a:gd name="connsiteX1" fmla="*/ 165100 w 374650"/>
                <a:gd name="connsiteY1" fmla="*/ 215900 h 215900"/>
                <a:gd name="connsiteX2" fmla="*/ 0 w 374650"/>
                <a:gd name="connsiteY2" fmla="*/ 158750 h 215900"/>
                <a:gd name="connsiteX3" fmla="*/ 374650 w 374650"/>
                <a:gd name="connsiteY3" fmla="*/ 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50" h="215900">
                  <a:moveTo>
                    <a:pt x="374650" y="0"/>
                  </a:moveTo>
                  <a:lnTo>
                    <a:pt x="165100" y="215900"/>
                  </a:lnTo>
                  <a:lnTo>
                    <a:pt x="0" y="158750"/>
                  </a:lnTo>
                  <a:lnTo>
                    <a:pt x="37465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6" name="구름 205"/>
          <p:cNvSpPr/>
          <p:nvPr/>
        </p:nvSpPr>
        <p:spPr>
          <a:xfrm>
            <a:off x="2689387" y="5333621"/>
            <a:ext cx="939189" cy="496848"/>
          </a:xfrm>
          <a:prstGeom prst="cloud">
            <a:avLst/>
          </a:prstGeom>
          <a:solidFill>
            <a:schemeClr val="bg1"/>
          </a:solidFill>
          <a:ln>
            <a:noFill/>
          </a:ln>
          <a:scene3d>
            <a:camera prst="isometricOffAxis2Top">
              <a:rot lat="19798834" lon="17728372" rev="4164245"/>
            </a:camera>
            <a:lightRig rig="threePt" dir="t"/>
          </a:scene3d>
          <a:sp3d extrusionH="139700">
            <a:extrusionClr>
              <a:srgbClr val="BEE2F8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1827" y="2911594"/>
            <a:ext cx="1219200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시월구일4" panose="02020600000000000000" pitchFamily="18" charset="-127"/>
                <a:ea typeface="a시월구일4" panose="02020600000000000000" pitchFamily="18" charset="-127"/>
              </a:rPr>
              <a:t>내가 </a:t>
            </a:r>
            <a:r>
              <a:rPr lang="ko-KR" altLang="en-US" sz="6000" b="1" i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시월구일4" panose="02020600000000000000" pitchFamily="18" charset="-127"/>
                <a:ea typeface="a시월구일4" panose="02020600000000000000" pitchFamily="18" charset="-127"/>
              </a:rPr>
              <a:t>토트넘의</a:t>
            </a:r>
            <a:r>
              <a:rPr lang="ko-KR" altLang="en-US" sz="60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시월구일4" panose="02020600000000000000" pitchFamily="18" charset="-127"/>
                <a:ea typeface="a시월구일4" panose="02020600000000000000" pitchFamily="18" charset="-127"/>
              </a:rPr>
              <a:t> 구단주다</a:t>
            </a:r>
            <a:r>
              <a:rPr lang="en-US" altLang="ko-KR" sz="60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시월구일4" panose="02020600000000000000" pitchFamily="18" charset="-127"/>
                <a:ea typeface="a시월구일4" panose="02020600000000000000" pitchFamily="18" charset="-127"/>
              </a:rPr>
              <a:t>!!!!</a:t>
            </a:r>
            <a:endParaRPr lang="en-US" altLang="ko-KR" sz="6000" b="1" i="1" dirty="0">
              <a:ln w="9525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06209" y="1298276"/>
            <a:ext cx="822887" cy="675310"/>
            <a:chOff x="9792534" y="3571153"/>
            <a:chExt cx="822887" cy="675310"/>
          </a:xfrm>
        </p:grpSpPr>
        <p:sp>
          <p:nvSpPr>
            <p:cNvPr id="205" name="타원 204"/>
            <p:cNvSpPr/>
            <p:nvPr/>
          </p:nvSpPr>
          <p:spPr>
            <a:xfrm>
              <a:off x="9792534" y="3733105"/>
              <a:ext cx="822887" cy="5133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2Top">
                <a:rot lat="19798834" lon="17728372" rev="4164245"/>
              </a:camera>
              <a:lightRig rig="threePt" dir="t"/>
            </a:scene3d>
            <a:sp3d extrusionH="139700">
              <a:extrusionClr>
                <a:srgbClr val="BEE2F8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6" name="Group 4"/>
            <p:cNvGrpSpPr>
              <a:grpSpLocks noChangeAspect="1"/>
            </p:cNvGrpSpPr>
            <p:nvPr/>
          </p:nvGrpSpPr>
          <p:grpSpPr bwMode="auto">
            <a:xfrm flipH="1">
              <a:off x="10094808" y="3571153"/>
              <a:ext cx="355342" cy="439457"/>
              <a:chOff x="2184" y="112"/>
              <a:chExt cx="3312" cy="4096"/>
            </a:xfrm>
          </p:grpSpPr>
          <p:sp>
            <p:nvSpPr>
              <p:cNvPr id="147" name="Freeform 8"/>
              <p:cNvSpPr>
                <a:spLocks/>
              </p:cNvSpPr>
              <p:nvPr/>
            </p:nvSpPr>
            <p:spPr bwMode="auto">
              <a:xfrm>
                <a:off x="2792" y="2500"/>
                <a:ext cx="1312" cy="1231"/>
              </a:xfrm>
              <a:custGeom>
                <a:avLst/>
                <a:gdLst>
                  <a:gd name="T0" fmla="*/ 1837 w 3937"/>
                  <a:gd name="T1" fmla="*/ 186 h 3693"/>
                  <a:gd name="T2" fmla="*/ 1630 w 3937"/>
                  <a:gd name="T3" fmla="*/ 111 h 3693"/>
                  <a:gd name="T4" fmla="*/ 1260 w 3937"/>
                  <a:gd name="T5" fmla="*/ 23 h 3693"/>
                  <a:gd name="T6" fmla="*/ 994 w 3937"/>
                  <a:gd name="T7" fmla="*/ 0 h 3693"/>
                  <a:gd name="T8" fmla="*/ 786 w 3937"/>
                  <a:gd name="T9" fmla="*/ 20 h 3693"/>
                  <a:gd name="T10" fmla="*/ 599 w 3937"/>
                  <a:gd name="T11" fmla="*/ 83 h 3693"/>
                  <a:gd name="T12" fmla="*/ 518 w 3937"/>
                  <a:gd name="T13" fmla="*/ 135 h 3693"/>
                  <a:gd name="T14" fmla="*/ 387 w 3937"/>
                  <a:gd name="T15" fmla="*/ 258 h 3693"/>
                  <a:gd name="T16" fmla="*/ 294 w 3937"/>
                  <a:gd name="T17" fmla="*/ 396 h 3693"/>
                  <a:gd name="T18" fmla="*/ 220 w 3937"/>
                  <a:gd name="T19" fmla="*/ 583 h 3693"/>
                  <a:gd name="T20" fmla="*/ 174 w 3937"/>
                  <a:gd name="T21" fmla="*/ 887 h 3693"/>
                  <a:gd name="T22" fmla="*/ 174 w 3937"/>
                  <a:gd name="T23" fmla="*/ 1209 h 3693"/>
                  <a:gd name="T24" fmla="*/ 161 w 3937"/>
                  <a:gd name="T25" fmla="*/ 1705 h 3693"/>
                  <a:gd name="T26" fmla="*/ 97 w 3937"/>
                  <a:gd name="T27" fmla="*/ 2446 h 3693"/>
                  <a:gd name="T28" fmla="*/ 46 w 3937"/>
                  <a:gd name="T29" fmla="*/ 2720 h 3693"/>
                  <a:gd name="T30" fmla="*/ 7 w 3937"/>
                  <a:gd name="T31" fmla="*/ 2972 h 3693"/>
                  <a:gd name="T32" fmla="*/ 3 w 3937"/>
                  <a:gd name="T33" fmla="*/ 3297 h 3693"/>
                  <a:gd name="T34" fmla="*/ 43 w 3937"/>
                  <a:gd name="T35" fmla="*/ 3676 h 3693"/>
                  <a:gd name="T36" fmla="*/ 53 w 3937"/>
                  <a:gd name="T37" fmla="*/ 3677 h 3693"/>
                  <a:gd name="T38" fmla="*/ 186 w 3937"/>
                  <a:gd name="T39" fmla="*/ 3490 h 3693"/>
                  <a:gd name="T40" fmla="*/ 383 w 3937"/>
                  <a:gd name="T41" fmla="*/ 3302 h 3693"/>
                  <a:gd name="T42" fmla="*/ 546 w 3937"/>
                  <a:gd name="T43" fmla="*/ 3207 h 3693"/>
                  <a:gd name="T44" fmla="*/ 697 w 3937"/>
                  <a:gd name="T45" fmla="*/ 3160 h 3693"/>
                  <a:gd name="T46" fmla="*/ 848 w 3937"/>
                  <a:gd name="T47" fmla="*/ 3147 h 3693"/>
                  <a:gd name="T48" fmla="*/ 1195 w 3937"/>
                  <a:gd name="T49" fmla="*/ 3185 h 3693"/>
                  <a:gd name="T50" fmla="*/ 1407 w 3937"/>
                  <a:gd name="T51" fmla="*/ 3276 h 3693"/>
                  <a:gd name="T52" fmla="*/ 1525 w 3937"/>
                  <a:gd name="T53" fmla="*/ 3376 h 3693"/>
                  <a:gd name="T54" fmla="*/ 1542 w 3937"/>
                  <a:gd name="T55" fmla="*/ 3352 h 3693"/>
                  <a:gd name="T56" fmla="*/ 1729 w 3937"/>
                  <a:gd name="T57" fmla="*/ 2684 h 3693"/>
                  <a:gd name="T58" fmla="*/ 1816 w 3937"/>
                  <a:gd name="T59" fmla="*/ 2216 h 3693"/>
                  <a:gd name="T60" fmla="*/ 1819 w 3937"/>
                  <a:gd name="T61" fmla="*/ 1987 h 3693"/>
                  <a:gd name="T62" fmla="*/ 1819 w 3937"/>
                  <a:gd name="T63" fmla="*/ 1964 h 3693"/>
                  <a:gd name="T64" fmla="*/ 1960 w 3937"/>
                  <a:gd name="T65" fmla="*/ 2125 h 3693"/>
                  <a:gd name="T66" fmla="*/ 2205 w 3937"/>
                  <a:gd name="T67" fmla="*/ 2314 h 3693"/>
                  <a:gd name="T68" fmla="*/ 2586 w 3937"/>
                  <a:gd name="T69" fmla="*/ 2501 h 3693"/>
                  <a:gd name="T70" fmla="*/ 2945 w 3937"/>
                  <a:gd name="T71" fmla="*/ 2612 h 3693"/>
                  <a:gd name="T72" fmla="*/ 3597 w 3937"/>
                  <a:gd name="T73" fmla="*/ 2767 h 3693"/>
                  <a:gd name="T74" fmla="*/ 3937 w 3937"/>
                  <a:gd name="T75" fmla="*/ 1081 h 3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937" h="3693">
                    <a:moveTo>
                      <a:pt x="3937" y="1081"/>
                    </a:moveTo>
                    <a:lnTo>
                      <a:pt x="1837" y="186"/>
                    </a:lnTo>
                    <a:lnTo>
                      <a:pt x="1812" y="174"/>
                    </a:lnTo>
                    <a:lnTo>
                      <a:pt x="1630" y="111"/>
                    </a:lnTo>
                    <a:lnTo>
                      <a:pt x="1459" y="63"/>
                    </a:lnTo>
                    <a:lnTo>
                      <a:pt x="1260" y="23"/>
                    </a:lnTo>
                    <a:lnTo>
                      <a:pt x="1100" y="4"/>
                    </a:lnTo>
                    <a:lnTo>
                      <a:pt x="994" y="0"/>
                    </a:lnTo>
                    <a:lnTo>
                      <a:pt x="889" y="6"/>
                    </a:lnTo>
                    <a:lnTo>
                      <a:pt x="786" y="20"/>
                    </a:lnTo>
                    <a:lnTo>
                      <a:pt x="690" y="45"/>
                    </a:lnTo>
                    <a:lnTo>
                      <a:pt x="599" y="83"/>
                    </a:lnTo>
                    <a:lnTo>
                      <a:pt x="557" y="109"/>
                    </a:lnTo>
                    <a:lnTo>
                      <a:pt x="518" y="135"/>
                    </a:lnTo>
                    <a:lnTo>
                      <a:pt x="448" y="194"/>
                    </a:lnTo>
                    <a:lnTo>
                      <a:pt x="387" y="258"/>
                    </a:lnTo>
                    <a:lnTo>
                      <a:pt x="336" y="325"/>
                    </a:lnTo>
                    <a:lnTo>
                      <a:pt x="294" y="396"/>
                    </a:lnTo>
                    <a:lnTo>
                      <a:pt x="259" y="469"/>
                    </a:lnTo>
                    <a:lnTo>
                      <a:pt x="220" y="583"/>
                    </a:lnTo>
                    <a:lnTo>
                      <a:pt x="189" y="736"/>
                    </a:lnTo>
                    <a:lnTo>
                      <a:pt x="174" y="887"/>
                    </a:lnTo>
                    <a:lnTo>
                      <a:pt x="173" y="1096"/>
                    </a:lnTo>
                    <a:lnTo>
                      <a:pt x="174" y="1209"/>
                    </a:lnTo>
                    <a:lnTo>
                      <a:pt x="173" y="1339"/>
                    </a:lnTo>
                    <a:lnTo>
                      <a:pt x="161" y="1705"/>
                    </a:lnTo>
                    <a:lnTo>
                      <a:pt x="133" y="2132"/>
                    </a:lnTo>
                    <a:lnTo>
                      <a:pt x="97" y="2446"/>
                    </a:lnTo>
                    <a:lnTo>
                      <a:pt x="65" y="2635"/>
                    </a:lnTo>
                    <a:lnTo>
                      <a:pt x="46" y="2720"/>
                    </a:lnTo>
                    <a:lnTo>
                      <a:pt x="29" y="2802"/>
                    </a:lnTo>
                    <a:lnTo>
                      <a:pt x="7" y="2972"/>
                    </a:lnTo>
                    <a:lnTo>
                      <a:pt x="0" y="3139"/>
                    </a:lnTo>
                    <a:lnTo>
                      <a:pt x="3" y="3297"/>
                    </a:lnTo>
                    <a:lnTo>
                      <a:pt x="19" y="3505"/>
                    </a:lnTo>
                    <a:lnTo>
                      <a:pt x="43" y="3676"/>
                    </a:lnTo>
                    <a:lnTo>
                      <a:pt x="46" y="3693"/>
                    </a:lnTo>
                    <a:lnTo>
                      <a:pt x="53" y="3677"/>
                    </a:lnTo>
                    <a:lnTo>
                      <a:pt x="118" y="3579"/>
                    </a:lnTo>
                    <a:lnTo>
                      <a:pt x="186" y="3490"/>
                    </a:lnTo>
                    <a:lnTo>
                      <a:pt x="274" y="3395"/>
                    </a:lnTo>
                    <a:lnTo>
                      <a:pt x="383" y="3302"/>
                    </a:lnTo>
                    <a:lnTo>
                      <a:pt x="478" y="3241"/>
                    </a:lnTo>
                    <a:lnTo>
                      <a:pt x="546" y="3207"/>
                    </a:lnTo>
                    <a:lnTo>
                      <a:pt x="619" y="3179"/>
                    </a:lnTo>
                    <a:lnTo>
                      <a:pt x="697" y="3160"/>
                    </a:lnTo>
                    <a:lnTo>
                      <a:pt x="737" y="3155"/>
                    </a:lnTo>
                    <a:lnTo>
                      <a:pt x="848" y="3147"/>
                    </a:lnTo>
                    <a:lnTo>
                      <a:pt x="1040" y="3156"/>
                    </a:lnTo>
                    <a:lnTo>
                      <a:pt x="1195" y="3185"/>
                    </a:lnTo>
                    <a:lnTo>
                      <a:pt x="1316" y="3227"/>
                    </a:lnTo>
                    <a:lnTo>
                      <a:pt x="1407" y="3276"/>
                    </a:lnTo>
                    <a:lnTo>
                      <a:pt x="1472" y="3322"/>
                    </a:lnTo>
                    <a:lnTo>
                      <a:pt x="1525" y="3376"/>
                    </a:lnTo>
                    <a:lnTo>
                      <a:pt x="1531" y="3385"/>
                    </a:lnTo>
                    <a:lnTo>
                      <a:pt x="1542" y="3352"/>
                    </a:lnTo>
                    <a:lnTo>
                      <a:pt x="1639" y="3032"/>
                    </a:lnTo>
                    <a:lnTo>
                      <a:pt x="1729" y="2684"/>
                    </a:lnTo>
                    <a:lnTo>
                      <a:pt x="1781" y="2442"/>
                    </a:lnTo>
                    <a:lnTo>
                      <a:pt x="1816" y="2216"/>
                    </a:lnTo>
                    <a:lnTo>
                      <a:pt x="1823" y="2069"/>
                    </a:lnTo>
                    <a:lnTo>
                      <a:pt x="1819" y="1987"/>
                    </a:lnTo>
                    <a:lnTo>
                      <a:pt x="1812" y="1952"/>
                    </a:lnTo>
                    <a:lnTo>
                      <a:pt x="1819" y="1964"/>
                    </a:lnTo>
                    <a:lnTo>
                      <a:pt x="1885" y="2046"/>
                    </a:lnTo>
                    <a:lnTo>
                      <a:pt x="1960" y="2125"/>
                    </a:lnTo>
                    <a:lnTo>
                      <a:pt x="2066" y="2216"/>
                    </a:lnTo>
                    <a:lnTo>
                      <a:pt x="2205" y="2314"/>
                    </a:lnTo>
                    <a:lnTo>
                      <a:pt x="2377" y="2410"/>
                    </a:lnTo>
                    <a:lnTo>
                      <a:pt x="2586" y="2501"/>
                    </a:lnTo>
                    <a:lnTo>
                      <a:pt x="2709" y="2541"/>
                    </a:lnTo>
                    <a:lnTo>
                      <a:pt x="2945" y="2612"/>
                    </a:lnTo>
                    <a:lnTo>
                      <a:pt x="3298" y="2705"/>
                    </a:lnTo>
                    <a:lnTo>
                      <a:pt x="3597" y="2767"/>
                    </a:lnTo>
                    <a:lnTo>
                      <a:pt x="3630" y="2772"/>
                    </a:lnTo>
                    <a:lnTo>
                      <a:pt x="3937" y="1081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5"/>
              <p:cNvSpPr>
                <a:spLocks/>
              </p:cNvSpPr>
              <p:nvPr/>
            </p:nvSpPr>
            <p:spPr bwMode="auto">
              <a:xfrm>
                <a:off x="2376" y="3476"/>
                <a:ext cx="875" cy="247"/>
              </a:xfrm>
              <a:custGeom>
                <a:avLst/>
                <a:gdLst>
                  <a:gd name="T0" fmla="*/ 268 w 2623"/>
                  <a:gd name="T1" fmla="*/ 689 h 741"/>
                  <a:gd name="T2" fmla="*/ 12 w 2623"/>
                  <a:gd name="T3" fmla="*/ 741 h 741"/>
                  <a:gd name="T4" fmla="*/ 9 w 2623"/>
                  <a:gd name="T5" fmla="*/ 728 h 741"/>
                  <a:gd name="T6" fmla="*/ 0 w 2623"/>
                  <a:gd name="T7" fmla="*/ 635 h 741"/>
                  <a:gd name="T8" fmla="*/ 3 w 2623"/>
                  <a:gd name="T9" fmla="*/ 541 h 741"/>
                  <a:gd name="T10" fmla="*/ 12 w 2623"/>
                  <a:gd name="T11" fmla="*/ 485 h 741"/>
                  <a:gd name="T12" fmla="*/ 23 w 2623"/>
                  <a:gd name="T13" fmla="*/ 460 h 741"/>
                  <a:gd name="T14" fmla="*/ 64 w 2623"/>
                  <a:gd name="T15" fmla="*/ 413 h 741"/>
                  <a:gd name="T16" fmla="*/ 123 w 2623"/>
                  <a:gd name="T17" fmla="*/ 367 h 741"/>
                  <a:gd name="T18" fmla="*/ 196 w 2623"/>
                  <a:gd name="T19" fmla="*/ 321 h 741"/>
                  <a:gd name="T20" fmla="*/ 320 w 2623"/>
                  <a:gd name="T21" fmla="*/ 257 h 741"/>
                  <a:gd name="T22" fmla="*/ 494 w 2623"/>
                  <a:gd name="T23" fmla="*/ 183 h 741"/>
                  <a:gd name="T24" fmla="*/ 575 w 2623"/>
                  <a:gd name="T25" fmla="*/ 152 h 741"/>
                  <a:gd name="T26" fmla="*/ 618 w 2623"/>
                  <a:gd name="T27" fmla="*/ 138 h 741"/>
                  <a:gd name="T28" fmla="*/ 745 w 2623"/>
                  <a:gd name="T29" fmla="*/ 105 h 741"/>
                  <a:gd name="T30" fmla="*/ 912 w 2623"/>
                  <a:gd name="T31" fmla="*/ 73 h 741"/>
                  <a:gd name="T32" fmla="*/ 1108 w 2623"/>
                  <a:gd name="T33" fmla="*/ 43 h 741"/>
                  <a:gd name="T34" fmla="*/ 1324 w 2623"/>
                  <a:gd name="T35" fmla="*/ 18 h 741"/>
                  <a:gd name="T36" fmla="*/ 1550 w 2623"/>
                  <a:gd name="T37" fmla="*/ 4 h 741"/>
                  <a:gd name="T38" fmla="*/ 1775 w 2623"/>
                  <a:gd name="T39" fmla="*/ 0 h 741"/>
                  <a:gd name="T40" fmla="*/ 1988 w 2623"/>
                  <a:gd name="T41" fmla="*/ 11 h 741"/>
                  <a:gd name="T42" fmla="*/ 2086 w 2623"/>
                  <a:gd name="T43" fmla="*/ 24 h 741"/>
                  <a:gd name="T44" fmla="*/ 2254 w 2623"/>
                  <a:gd name="T45" fmla="*/ 52 h 741"/>
                  <a:gd name="T46" fmla="*/ 2474 w 2623"/>
                  <a:gd name="T47" fmla="*/ 99 h 741"/>
                  <a:gd name="T48" fmla="*/ 2617 w 2623"/>
                  <a:gd name="T49" fmla="*/ 145 h 741"/>
                  <a:gd name="T50" fmla="*/ 2623 w 2623"/>
                  <a:gd name="T51" fmla="*/ 152 h 741"/>
                  <a:gd name="T52" fmla="*/ 2623 w 2623"/>
                  <a:gd name="T53" fmla="*/ 383 h 741"/>
                  <a:gd name="T54" fmla="*/ 268 w 2623"/>
                  <a:gd name="T55" fmla="*/ 689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23" h="741">
                    <a:moveTo>
                      <a:pt x="268" y="689"/>
                    </a:moveTo>
                    <a:lnTo>
                      <a:pt x="12" y="741"/>
                    </a:lnTo>
                    <a:lnTo>
                      <a:pt x="9" y="728"/>
                    </a:lnTo>
                    <a:lnTo>
                      <a:pt x="0" y="635"/>
                    </a:lnTo>
                    <a:lnTo>
                      <a:pt x="3" y="541"/>
                    </a:lnTo>
                    <a:lnTo>
                      <a:pt x="12" y="485"/>
                    </a:lnTo>
                    <a:lnTo>
                      <a:pt x="23" y="460"/>
                    </a:lnTo>
                    <a:lnTo>
                      <a:pt x="64" y="413"/>
                    </a:lnTo>
                    <a:lnTo>
                      <a:pt x="123" y="367"/>
                    </a:lnTo>
                    <a:lnTo>
                      <a:pt x="196" y="321"/>
                    </a:lnTo>
                    <a:lnTo>
                      <a:pt x="320" y="257"/>
                    </a:lnTo>
                    <a:lnTo>
                      <a:pt x="494" y="183"/>
                    </a:lnTo>
                    <a:lnTo>
                      <a:pt x="575" y="152"/>
                    </a:lnTo>
                    <a:lnTo>
                      <a:pt x="618" y="138"/>
                    </a:lnTo>
                    <a:lnTo>
                      <a:pt x="745" y="105"/>
                    </a:lnTo>
                    <a:lnTo>
                      <a:pt x="912" y="73"/>
                    </a:lnTo>
                    <a:lnTo>
                      <a:pt x="1108" y="43"/>
                    </a:lnTo>
                    <a:lnTo>
                      <a:pt x="1324" y="18"/>
                    </a:lnTo>
                    <a:lnTo>
                      <a:pt x="1550" y="4"/>
                    </a:lnTo>
                    <a:lnTo>
                      <a:pt x="1775" y="0"/>
                    </a:lnTo>
                    <a:lnTo>
                      <a:pt x="1988" y="11"/>
                    </a:lnTo>
                    <a:lnTo>
                      <a:pt x="2086" y="24"/>
                    </a:lnTo>
                    <a:lnTo>
                      <a:pt x="2254" y="52"/>
                    </a:lnTo>
                    <a:lnTo>
                      <a:pt x="2474" y="99"/>
                    </a:lnTo>
                    <a:lnTo>
                      <a:pt x="2617" y="145"/>
                    </a:lnTo>
                    <a:lnTo>
                      <a:pt x="2623" y="152"/>
                    </a:lnTo>
                    <a:lnTo>
                      <a:pt x="2623" y="383"/>
                    </a:lnTo>
                    <a:lnTo>
                      <a:pt x="268" y="68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6"/>
              <p:cNvSpPr>
                <a:spLocks/>
              </p:cNvSpPr>
              <p:nvPr/>
            </p:nvSpPr>
            <p:spPr bwMode="auto">
              <a:xfrm>
                <a:off x="2381" y="3515"/>
                <a:ext cx="1040" cy="404"/>
              </a:xfrm>
              <a:custGeom>
                <a:avLst/>
                <a:gdLst>
                  <a:gd name="T0" fmla="*/ 614 w 3122"/>
                  <a:gd name="T1" fmla="*/ 929 h 1211"/>
                  <a:gd name="T2" fmla="*/ 597 w 3122"/>
                  <a:gd name="T3" fmla="*/ 928 h 1211"/>
                  <a:gd name="T4" fmla="*/ 442 w 3122"/>
                  <a:gd name="T5" fmla="*/ 904 h 1211"/>
                  <a:gd name="T6" fmla="*/ 286 w 3122"/>
                  <a:gd name="T7" fmla="*/ 867 h 1211"/>
                  <a:gd name="T8" fmla="*/ 183 w 3122"/>
                  <a:gd name="T9" fmla="*/ 832 h 1211"/>
                  <a:gd name="T10" fmla="*/ 97 w 3122"/>
                  <a:gd name="T11" fmla="*/ 786 h 1211"/>
                  <a:gd name="T12" fmla="*/ 51 w 3122"/>
                  <a:gd name="T13" fmla="*/ 746 h 1211"/>
                  <a:gd name="T14" fmla="*/ 31 w 3122"/>
                  <a:gd name="T15" fmla="*/ 716 h 1211"/>
                  <a:gd name="T16" fmla="*/ 25 w 3122"/>
                  <a:gd name="T17" fmla="*/ 699 h 1211"/>
                  <a:gd name="T18" fmla="*/ 12 w 3122"/>
                  <a:gd name="T19" fmla="*/ 665 h 1211"/>
                  <a:gd name="T20" fmla="*/ 0 w 3122"/>
                  <a:gd name="T21" fmla="*/ 601 h 1211"/>
                  <a:gd name="T22" fmla="*/ 3 w 3122"/>
                  <a:gd name="T23" fmla="*/ 540 h 1211"/>
                  <a:gd name="T24" fmla="*/ 18 w 3122"/>
                  <a:gd name="T25" fmla="*/ 484 h 1211"/>
                  <a:gd name="T26" fmla="*/ 51 w 3122"/>
                  <a:gd name="T27" fmla="*/ 411 h 1211"/>
                  <a:gd name="T28" fmla="*/ 106 w 3122"/>
                  <a:gd name="T29" fmla="*/ 337 h 1211"/>
                  <a:gd name="T30" fmla="*/ 127 w 3122"/>
                  <a:gd name="T31" fmla="*/ 314 h 1211"/>
                  <a:gd name="T32" fmla="*/ 160 w 3122"/>
                  <a:gd name="T33" fmla="*/ 294 h 1211"/>
                  <a:gd name="T34" fmla="*/ 264 w 3122"/>
                  <a:gd name="T35" fmla="*/ 244 h 1211"/>
                  <a:gd name="T36" fmla="*/ 408 w 3122"/>
                  <a:gd name="T37" fmla="*/ 187 h 1211"/>
                  <a:gd name="T38" fmla="*/ 585 w 3122"/>
                  <a:gd name="T39" fmla="*/ 130 h 1211"/>
                  <a:gd name="T40" fmla="*/ 787 w 3122"/>
                  <a:gd name="T41" fmla="*/ 78 h 1211"/>
                  <a:gd name="T42" fmla="*/ 1006 w 3122"/>
                  <a:gd name="T43" fmla="*/ 35 h 1211"/>
                  <a:gd name="T44" fmla="*/ 1236 w 3122"/>
                  <a:gd name="T45" fmla="*/ 7 h 1211"/>
                  <a:gd name="T46" fmla="*/ 1471 w 3122"/>
                  <a:gd name="T47" fmla="*/ 0 h 1211"/>
                  <a:gd name="T48" fmla="*/ 1586 w 3122"/>
                  <a:gd name="T49" fmla="*/ 7 h 1211"/>
                  <a:gd name="T50" fmla="*/ 2662 w 3122"/>
                  <a:gd name="T51" fmla="*/ 97 h 1211"/>
                  <a:gd name="T52" fmla="*/ 3122 w 3122"/>
                  <a:gd name="T53" fmla="*/ 136 h 1211"/>
                  <a:gd name="T54" fmla="*/ 2712 w 3122"/>
                  <a:gd name="T55" fmla="*/ 1211 h 1211"/>
                  <a:gd name="T56" fmla="*/ 614 w 3122"/>
                  <a:gd name="T57" fmla="*/ 929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22" h="1211">
                    <a:moveTo>
                      <a:pt x="614" y="929"/>
                    </a:moveTo>
                    <a:lnTo>
                      <a:pt x="597" y="928"/>
                    </a:lnTo>
                    <a:lnTo>
                      <a:pt x="442" y="904"/>
                    </a:lnTo>
                    <a:lnTo>
                      <a:pt x="286" y="867"/>
                    </a:lnTo>
                    <a:lnTo>
                      <a:pt x="183" y="832"/>
                    </a:lnTo>
                    <a:lnTo>
                      <a:pt x="97" y="786"/>
                    </a:lnTo>
                    <a:lnTo>
                      <a:pt x="51" y="746"/>
                    </a:lnTo>
                    <a:lnTo>
                      <a:pt x="31" y="716"/>
                    </a:lnTo>
                    <a:lnTo>
                      <a:pt x="25" y="699"/>
                    </a:lnTo>
                    <a:lnTo>
                      <a:pt x="12" y="665"/>
                    </a:lnTo>
                    <a:lnTo>
                      <a:pt x="0" y="601"/>
                    </a:lnTo>
                    <a:lnTo>
                      <a:pt x="3" y="540"/>
                    </a:lnTo>
                    <a:lnTo>
                      <a:pt x="18" y="484"/>
                    </a:lnTo>
                    <a:lnTo>
                      <a:pt x="51" y="411"/>
                    </a:lnTo>
                    <a:lnTo>
                      <a:pt x="106" y="337"/>
                    </a:lnTo>
                    <a:lnTo>
                      <a:pt x="127" y="314"/>
                    </a:lnTo>
                    <a:lnTo>
                      <a:pt x="160" y="294"/>
                    </a:lnTo>
                    <a:lnTo>
                      <a:pt x="264" y="244"/>
                    </a:lnTo>
                    <a:lnTo>
                      <a:pt x="408" y="187"/>
                    </a:lnTo>
                    <a:lnTo>
                      <a:pt x="585" y="130"/>
                    </a:lnTo>
                    <a:lnTo>
                      <a:pt x="787" y="78"/>
                    </a:lnTo>
                    <a:lnTo>
                      <a:pt x="1006" y="35"/>
                    </a:lnTo>
                    <a:lnTo>
                      <a:pt x="1236" y="7"/>
                    </a:lnTo>
                    <a:lnTo>
                      <a:pt x="1471" y="0"/>
                    </a:lnTo>
                    <a:lnTo>
                      <a:pt x="1586" y="7"/>
                    </a:lnTo>
                    <a:lnTo>
                      <a:pt x="2662" y="97"/>
                    </a:lnTo>
                    <a:lnTo>
                      <a:pt x="3122" y="136"/>
                    </a:lnTo>
                    <a:lnTo>
                      <a:pt x="2712" y="1211"/>
                    </a:lnTo>
                    <a:lnTo>
                      <a:pt x="614" y="92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7"/>
              <p:cNvSpPr>
                <a:spLocks/>
              </p:cNvSpPr>
              <p:nvPr/>
            </p:nvSpPr>
            <p:spPr bwMode="auto">
              <a:xfrm>
                <a:off x="2807" y="3458"/>
                <a:ext cx="606" cy="410"/>
              </a:xfrm>
              <a:custGeom>
                <a:avLst/>
                <a:gdLst>
                  <a:gd name="T0" fmla="*/ 1331 w 1817"/>
                  <a:gd name="T1" fmla="*/ 204 h 1228"/>
                  <a:gd name="T2" fmla="*/ 1485 w 1817"/>
                  <a:gd name="T3" fmla="*/ 844 h 1228"/>
                  <a:gd name="T4" fmla="*/ 1495 w 1817"/>
                  <a:gd name="T5" fmla="*/ 877 h 1228"/>
                  <a:gd name="T6" fmla="*/ 1521 w 1817"/>
                  <a:gd name="T7" fmla="*/ 940 h 1228"/>
                  <a:gd name="T8" fmla="*/ 1554 w 1817"/>
                  <a:gd name="T9" fmla="*/ 998 h 1228"/>
                  <a:gd name="T10" fmla="*/ 1591 w 1817"/>
                  <a:gd name="T11" fmla="*/ 1050 h 1228"/>
                  <a:gd name="T12" fmla="*/ 1658 w 1817"/>
                  <a:gd name="T13" fmla="*/ 1122 h 1228"/>
                  <a:gd name="T14" fmla="*/ 1761 w 1817"/>
                  <a:gd name="T15" fmla="*/ 1198 h 1228"/>
                  <a:gd name="T16" fmla="*/ 1817 w 1817"/>
                  <a:gd name="T17" fmla="*/ 1228 h 1228"/>
                  <a:gd name="T18" fmla="*/ 1817 w 1817"/>
                  <a:gd name="T19" fmla="*/ 1228 h 1228"/>
                  <a:gd name="T20" fmla="*/ 0 w 1817"/>
                  <a:gd name="T21" fmla="*/ 1050 h 1228"/>
                  <a:gd name="T22" fmla="*/ 38 w 1817"/>
                  <a:gd name="T23" fmla="*/ 1019 h 1228"/>
                  <a:gd name="T24" fmla="*/ 102 w 1817"/>
                  <a:gd name="T25" fmla="*/ 952 h 1228"/>
                  <a:gd name="T26" fmla="*/ 159 w 1817"/>
                  <a:gd name="T27" fmla="*/ 878 h 1228"/>
                  <a:gd name="T28" fmla="*/ 205 w 1817"/>
                  <a:gd name="T29" fmla="*/ 798 h 1228"/>
                  <a:gd name="T30" fmla="*/ 243 w 1817"/>
                  <a:gd name="T31" fmla="*/ 713 h 1228"/>
                  <a:gd name="T32" fmla="*/ 272 w 1817"/>
                  <a:gd name="T33" fmla="*/ 626 h 1228"/>
                  <a:gd name="T34" fmla="*/ 307 w 1817"/>
                  <a:gd name="T35" fmla="*/ 494 h 1228"/>
                  <a:gd name="T36" fmla="*/ 330 w 1817"/>
                  <a:gd name="T37" fmla="*/ 327 h 1228"/>
                  <a:gd name="T38" fmla="*/ 339 w 1817"/>
                  <a:gd name="T39" fmla="*/ 180 h 1228"/>
                  <a:gd name="T40" fmla="*/ 336 w 1817"/>
                  <a:gd name="T41" fmla="*/ 23 h 1228"/>
                  <a:gd name="T42" fmla="*/ 333 w 1817"/>
                  <a:gd name="T43" fmla="*/ 0 h 1228"/>
                  <a:gd name="T44" fmla="*/ 1331 w 1817"/>
                  <a:gd name="T45" fmla="*/ 204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17" h="1228">
                    <a:moveTo>
                      <a:pt x="1331" y="204"/>
                    </a:moveTo>
                    <a:lnTo>
                      <a:pt x="1485" y="844"/>
                    </a:lnTo>
                    <a:lnTo>
                      <a:pt x="1495" y="877"/>
                    </a:lnTo>
                    <a:lnTo>
                      <a:pt x="1521" y="940"/>
                    </a:lnTo>
                    <a:lnTo>
                      <a:pt x="1554" y="998"/>
                    </a:lnTo>
                    <a:lnTo>
                      <a:pt x="1591" y="1050"/>
                    </a:lnTo>
                    <a:lnTo>
                      <a:pt x="1658" y="1122"/>
                    </a:lnTo>
                    <a:lnTo>
                      <a:pt x="1761" y="1198"/>
                    </a:lnTo>
                    <a:lnTo>
                      <a:pt x="1817" y="1228"/>
                    </a:lnTo>
                    <a:lnTo>
                      <a:pt x="1817" y="1228"/>
                    </a:lnTo>
                    <a:lnTo>
                      <a:pt x="0" y="1050"/>
                    </a:lnTo>
                    <a:lnTo>
                      <a:pt x="38" y="1019"/>
                    </a:lnTo>
                    <a:lnTo>
                      <a:pt x="102" y="952"/>
                    </a:lnTo>
                    <a:lnTo>
                      <a:pt x="159" y="878"/>
                    </a:lnTo>
                    <a:lnTo>
                      <a:pt x="205" y="798"/>
                    </a:lnTo>
                    <a:lnTo>
                      <a:pt x="243" y="713"/>
                    </a:lnTo>
                    <a:lnTo>
                      <a:pt x="272" y="626"/>
                    </a:lnTo>
                    <a:lnTo>
                      <a:pt x="307" y="494"/>
                    </a:lnTo>
                    <a:lnTo>
                      <a:pt x="330" y="327"/>
                    </a:lnTo>
                    <a:lnTo>
                      <a:pt x="339" y="180"/>
                    </a:lnTo>
                    <a:lnTo>
                      <a:pt x="336" y="23"/>
                    </a:lnTo>
                    <a:lnTo>
                      <a:pt x="333" y="0"/>
                    </a:lnTo>
                    <a:lnTo>
                      <a:pt x="1331" y="204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9"/>
              <p:cNvSpPr>
                <a:spLocks/>
              </p:cNvSpPr>
              <p:nvPr/>
            </p:nvSpPr>
            <p:spPr bwMode="auto">
              <a:xfrm>
                <a:off x="3460" y="1351"/>
                <a:ext cx="780" cy="1165"/>
              </a:xfrm>
              <a:custGeom>
                <a:avLst/>
                <a:gdLst>
                  <a:gd name="T0" fmla="*/ 2341 w 2341"/>
                  <a:gd name="T1" fmla="*/ 0 h 3495"/>
                  <a:gd name="T2" fmla="*/ 2332 w 2341"/>
                  <a:gd name="T3" fmla="*/ 22 h 3495"/>
                  <a:gd name="T4" fmla="*/ 2240 w 2341"/>
                  <a:gd name="T5" fmla="*/ 159 h 3495"/>
                  <a:gd name="T6" fmla="*/ 2162 w 2341"/>
                  <a:gd name="T7" fmla="*/ 245 h 3495"/>
                  <a:gd name="T8" fmla="*/ 2098 w 2341"/>
                  <a:gd name="T9" fmla="*/ 303 h 3495"/>
                  <a:gd name="T10" fmla="*/ 2060 w 2341"/>
                  <a:gd name="T11" fmla="*/ 333 h 3495"/>
                  <a:gd name="T12" fmla="*/ 2027 w 2341"/>
                  <a:gd name="T13" fmla="*/ 362 h 3495"/>
                  <a:gd name="T14" fmla="*/ 1969 w 2341"/>
                  <a:gd name="T15" fmla="*/ 421 h 3495"/>
                  <a:gd name="T16" fmla="*/ 1895 w 2341"/>
                  <a:gd name="T17" fmla="*/ 512 h 3495"/>
                  <a:gd name="T18" fmla="*/ 1785 w 2341"/>
                  <a:gd name="T19" fmla="*/ 691 h 3495"/>
                  <a:gd name="T20" fmla="*/ 1728 w 2341"/>
                  <a:gd name="T21" fmla="*/ 794 h 3495"/>
                  <a:gd name="T22" fmla="*/ 1667 w 2341"/>
                  <a:gd name="T23" fmla="*/ 893 h 3495"/>
                  <a:gd name="T24" fmla="*/ 1578 w 2341"/>
                  <a:gd name="T25" fmla="*/ 1044 h 3495"/>
                  <a:gd name="T26" fmla="*/ 1535 w 2341"/>
                  <a:gd name="T27" fmla="*/ 1138 h 3495"/>
                  <a:gd name="T28" fmla="*/ 1523 w 2341"/>
                  <a:gd name="T29" fmla="*/ 1177 h 3495"/>
                  <a:gd name="T30" fmla="*/ 1514 w 2341"/>
                  <a:gd name="T31" fmla="*/ 1198 h 3495"/>
                  <a:gd name="T32" fmla="*/ 1465 w 2341"/>
                  <a:gd name="T33" fmla="*/ 1265 h 3495"/>
                  <a:gd name="T34" fmla="*/ 1344 w 2341"/>
                  <a:gd name="T35" fmla="*/ 1397 h 3495"/>
                  <a:gd name="T36" fmla="*/ 1134 w 2341"/>
                  <a:gd name="T37" fmla="*/ 1599 h 3495"/>
                  <a:gd name="T38" fmla="*/ 941 w 2341"/>
                  <a:gd name="T39" fmla="*/ 1769 h 3495"/>
                  <a:gd name="T40" fmla="*/ 882 w 2341"/>
                  <a:gd name="T41" fmla="*/ 1817 h 3495"/>
                  <a:gd name="T42" fmla="*/ 835 w 2341"/>
                  <a:gd name="T43" fmla="*/ 1856 h 3495"/>
                  <a:gd name="T44" fmla="*/ 747 w 2341"/>
                  <a:gd name="T45" fmla="*/ 1940 h 3495"/>
                  <a:gd name="T46" fmla="*/ 660 w 2341"/>
                  <a:gd name="T47" fmla="*/ 2026 h 3495"/>
                  <a:gd name="T48" fmla="*/ 571 w 2341"/>
                  <a:gd name="T49" fmla="*/ 2111 h 3495"/>
                  <a:gd name="T50" fmla="*/ 524 w 2341"/>
                  <a:gd name="T51" fmla="*/ 2150 h 3495"/>
                  <a:gd name="T52" fmla="*/ 498 w 2341"/>
                  <a:gd name="T53" fmla="*/ 2169 h 3495"/>
                  <a:gd name="T54" fmla="*/ 430 w 2341"/>
                  <a:gd name="T55" fmla="*/ 2209 h 3495"/>
                  <a:gd name="T56" fmla="*/ 306 w 2341"/>
                  <a:gd name="T57" fmla="*/ 2268 h 3495"/>
                  <a:gd name="T58" fmla="*/ 60 w 2341"/>
                  <a:gd name="T59" fmla="*/ 2365 h 3495"/>
                  <a:gd name="T60" fmla="*/ 12 w 2341"/>
                  <a:gd name="T61" fmla="*/ 2380 h 3495"/>
                  <a:gd name="T62" fmla="*/ 5 w 2341"/>
                  <a:gd name="T63" fmla="*/ 2480 h 3495"/>
                  <a:gd name="T64" fmla="*/ 0 w 2341"/>
                  <a:gd name="T65" fmla="*/ 2874 h 3495"/>
                  <a:gd name="T66" fmla="*/ 5 w 2341"/>
                  <a:gd name="T67" fmla="*/ 3033 h 3495"/>
                  <a:gd name="T68" fmla="*/ 20 w 2341"/>
                  <a:gd name="T69" fmla="*/ 3171 h 3495"/>
                  <a:gd name="T70" fmla="*/ 38 w 2341"/>
                  <a:gd name="T71" fmla="*/ 3250 h 3495"/>
                  <a:gd name="T72" fmla="*/ 54 w 2341"/>
                  <a:gd name="T73" fmla="*/ 3289 h 3495"/>
                  <a:gd name="T74" fmla="*/ 63 w 2341"/>
                  <a:gd name="T75" fmla="*/ 3302 h 3495"/>
                  <a:gd name="T76" fmla="*/ 84 w 2341"/>
                  <a:gd name="T77" fmla="*/ 3325 h 3495"/>
                  <a:gd name="T78" fmla="*/ 146 w 2341"/>
                  <a:gd name="T79" fmla="*/ 3371 h 3495"/>
                  <a:gd name="T80" fmla="*/ 227 w 2341"/>
                  <a:gd name="T81" fmla="*/ 3410 h 3495"/>
                  <a:gd name="T82" fmla="*/ 318 w 2341"/>
                  <a:gd name="T83" fmla="*/ 3445 h 3495"/>
                  <a:gd name="T84" fmla="*/ 417 w 2341"/>
                  <a:gd name="T85" fmla="*/ 3470 h 3495"/>
                  <a:gd name="T86" fmla="*/ 516 w 2341"/>
                  <a:gd name="T87" fmla="*/ 3488 h 3495"/>
                  <a:gd name="T88" fmla="*/ 610 w 2341"/>
                  <a:gd name="T89" fmla="*/ 3495 h 3495"/>
                  <a:gd name="T90" fmla="*/ 694 w 2341"/>
                  <a:gd name="T91" fmla="*/ 3489 h 3495"/>
                  <a:gd name="T92" fmla="*/ 728 w 2341"/>
                  <a:gd name="T93" fmla="*/ 3481 h 3495"/>
                  <a:gd name="T94" fmla="*/ 843 w 2341"/>
                  <a:gd name="T95" fmla="*/ 3449 h 3495"/>
                  <a:gd name="T96" fmla="*/ 969 w 2341"/>
                  <a:gd name="T97" fmla="*/ 3410 h 3495"/>
                  <a:gd name="T98" fmla="*/ 1036 w 2341"/>
                  <a:gd name="T99" fmla="*/ 3378 h 3495"/>
                  <a:gd name="T100" fmla="*/ 1152 w 2341"/>
                  <a:gd name="T101" fmla="*/ 3315 h 3495"/>
                  <a:gd name="T102" fmla="*/ 1293 w 2341"/>
                  <a:gd name="T103" fmla="*/ 3226 h 3495"/>
                  <a:gd name="T104" fmla="*/ 1357 w 2341"/>
                  <a:gd name="T105" fmla="*/ 3180 h 3495"/>
                  <a:gd name="T106" fmla="*/ 1598 w 2341"/>
                  <a:gd name="T107" fmla="*/ 2982 h 3495"/>
                  <a:gd name="T108" fmla="*/ 2003 w 2341"/>
                  <a:gd name="T109" fmla="*/ 2632 h 3495"/>
                  <a:gd name="T110" fmla="*/ 2086 w 2341"/>
                  <a:gd name="T111" fmla="*/ 2559 h 3495"/>
                  <a:gd name="T112" fmla="*/ 2124 w 2341"/>
                  <a:gd name="T113" fmla="*/ 1946 h 3495"/>
                  <a:gd name="T114" fmla="*/ 2188 w 2341"/>
                  <a:gd name="T115" fmla="*/ 1024 h 3495"/>
                  <a:gd name="T116" fmla="*/ 2190 w 2341"/>
                  <a:gd name="T117" fmla="*/ 962 h 3495"/>
                  <a:gd name="T118" fmla="*/ 2201 w 2341"/>
                  <a:gd name="T119" fmla="*/ 815 h 3495"/>
                  <a:gd name="T120" fmla="*/ 2236 w 2341"/>
                  <a:gd name="T121" fmla="*/ 565 h 3495"/>
                  <a:gd name="T122" fmla="*/ 2322 w 2341"/>
                  <a:gd name="T123" fmla="*/ 90 h 3495"/>
                  <a:gd name="T124" fmla="*/ 2341 w 2341"/>
                  <a:gd name="T125" fmla="*/ 0 h 3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41" h="3495">
                    <a:moveTo>
                      <a:pt x="2341" y="0"/>
                    </a:moveTo>
                    <a:lnTo>
                      <a:pt x="2332" y="22"/>
                    </a:lnTo>
                    <a:lnTo>
                      <a:pt x="2240" y="159"/>
                    </a:lnTo>
                    <a:lnTo>
                      <a:pt x="2162" y="245"/>
                    </a:lnTo>
                    <a:lnTo>
                      <a:pt x="2098" y="303"/>
                    </a:lnTo>
                    <a:lnTo>
                      <a:pt x="2060" y="333"/>
                    </a:lnTo>
                    <a:lnTo>
                      <a:pt x="2027" y="362"/>
                    </a:lnTo>
                    <a:lnTo>
                      <a:pt x="1969" y="421"/>
                    </a:lnTo>
                    <a:lnTo>
                      <a:pt x="1895" y="512"/>
                    </a:lnTo>
                    <a:lnTo>
                      <a:pt x="1785" y="691"/>
                    </a:lnTo>
                    <a:lnTo>
                      <a:pt x="1728" y="794"/>
                    </a:lnTo>
                    <a:lnTo>
                      <a:pt x="1667" y="893"/>
                    </a:lnTo>
                    <a:lnTo>
                      <a:pt x="1578" y="1044"/>
                    </a:lnTo>
                    <a:lnTo>
                      <a:pt x="1535" y="1138"/>
                    </a:lnTo>
                    <a:lnTo>
                      <a:pt x="1523" y="1177"/>
                    </a:lnTo>
                    <a:lnTo>
                      <a:pt x="1514" y="1198"/>
                    </a:lnTo>
                    <a:lnTo>
                      <a:pt x="1465" y="1265"/>
                    </a:lnTo>
                    <a:lnTo>
                      <a:pt x="1344" y="1397"/>
                    </a:lnTo>
                    <a:lnTo>
                      <a:pt x="1134" y="1599"/>
                    </a:lnTo>
                    <a:lnTo>
                      <a:pt x="941" y="1769"/>
                    </a:lnTo>
                    <a:lnTo>
                      <a:pt x="882" y="1817"/>
                    </a:lnTo>
                    <a:lnTo>
                      <a:pt x="835" y="1856"/>
                    </a:lnTo>
                    <a:lnTo>
                      <a:pt x="747" y="1940"/>
                    </a:lnTo>
                    <a:lnTo>
                      <a:pt x="660" y="2026"/>
                    </a:lnTo>
                    <a:lnTo>
                      <a:pt x="571" y="2111"/>
                    </a:lnTo>
                    <a:lnTo>
                      <a:pt x="524" y="2150"/>
                    </a:lnTo>
                    <a:lnTo>
                      <a:pt x="498" y="2169"/>
                    </a:lnTo>
                    <a:lnTo>
                      <a:pt x="430" y="2209"/>
                    </a:lnTo>
                    <a:lnTo>
                      <a:pt x="306" y="2268"/>
                    </a:lnTo>
                    <a:lnTo>
                      <a:pt x="60" y="2365"/>
                    </a:lnTo>
                    <a:lnTo>
                      <a:pt x="12" y="2380"/>
                    </a:lnTo>
                    <a:lnTo>
                      <a:pt x="5" y="2480"/>
                    </a:lnTo>
                    <a:lnTo>
                      <a:pt x="0" y="2874"/>
                    </a:lnTo>
                    <a:lnTo>
                      <a:pt x="5" y="3033"/>
                    </a:lnTo>
                    <a:lnTo>
                      <a:pt x="20" y="3171"/>
                    </a:lnTo>
                    <a:lnTo>
                      <a:pt x="38" y="3250"/>
                    </a:lnTo>
                    <a:lnTo>
                      <a:pt x="54" y="3289"/>
                    </a:lnTo>
                    <a:lnTo>
                      <a:pt x="63" y="3302"/>
                    </a:lnTo>
                    <a:lnTo>
                      <a:pt x="84" y="3325"/>
                    </a:lnTo>
                    <a:lnTo>
                      <a:pt x="146" y="3371"/>
                    </a:lnTo>
                    <a:lnTo>
                      <a:pt x="227" y="3410"/>
                    </a:lnTo>
                    <a:lnTo>
                      <a:pt x="318" y="3445"/>
                    </a:lnTo>
                    <a:lnTo>
                      <a:pt x="417" y="3470"/>
                    </a:lnTo>
                    <a:lnTo>
                      <a:pt x="516" y="3488"/>
                    </a:lnTo>
                    <a:lnTo>
                      <a:pt x="610" y="3495"/>
                    </a:lnTo>
                    <a:lnTo>
                      <a:pt x="694" y="3489"/>
                    </a:lnTo>
                    <a:lnTo>
                      <a:pt x="728" y="3481"/>
                    </a:lnTo>
                    <a:lnTo>
                      <a:pt x="843" y="3449"/>
                    </a:lnTo>
                    <a:lnTo>
                      <a:pt x="969" y="3410"/>
                    </a:lnTo>
                    <a:lnTo>
                      <a:pt x="1036" y="3378"/>
                    </a:lnTo>
                    <a:lnTo>
                      <a:pt x="1152" y="3315"/>
                    </a:lnTo>
                    <a:lnTo>
                      <a:pt x="1293" y="3226"/>
                    </a:lnTo>
                    <a:lnTo>
                      <a:pt x="1357" y="3180"/>
                    </a:lnTo>
                    <a:lnTo>
                      <a:pt x="1598" y="2982"/>
                    </a:lnTo>
                    <a:lnTo>
                      <a:pt x="2003" y="2632"/>
                    </a:lnTo>
                    <a:lnTo>
                      <a:pt x="2086" y="2559"/>
                    </a:lnTo>
                    <a:lnTo>
                      <a:pt x="2124" y="1946"/>
                    </a:lnTo>
                    <a:lnTo>
                      <a:pt x="2188" y="1024"/>
                    </a:lnTo>
                    <a:lnTo>
                      <a:pt x="2190" y="962"/>
                    </a:lnTo>
                    <a:lnTo>
                      <a:pt x="2201" y="815"/>
                    </a:lnTo>
                    <a:lnTo>
                      <a:pt x="2236" y="565"/>
                    </a:lnTo>
                    <a:lnTo>
                      <a:pt x="2322" y="90"/>
                    </a:lnTo>
                    <a:lnTo>
                      <a:pt x="2341" y="0"/>
                    </a:lnTo>
                    <a:close/>
                  </a:path>
                </a:pathLst>
              </a:custGeom>
              <a:solidFill>
                <a:srgbClr val="C0CCD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0"/>
              <p:cNvSpPr>
                <a:spLocks/>
              </p:cNvSpPr>
              <p:nvPr/>
            </p:nvSpPr>
            <p:spPr bwMode="auto">
              <a:xfrm>
                <a:off x="3974" y="220"/>
                <a:ext cx="830" cy="1216"/>
              </a:xfrm>
              <a:custGeom>
                <a:avLst/>
                <a:gdLst>
                  <a:gd name="T0" fmla="*/ 2258 w 2489"/>
                  <a:gd name="T1" fmla="*/ 2085 h 3646"/>
                  <a:gd name="T2" fmla="*/ 2329 w 2489"/>
                  <a:gd name="T3" fmla="*/ 2345 h 3646"/>
                  <a:gd name="T4" fmla="*/ 2411 w 2489"/>
                  <a:gd name="T5" fmla="*/ 2546 h 3646"/>
                  <a:gd name="T6" fmla="*/ 1054 w 2489"/>
                  <a:gd name="T7" fmla="*/ 3646 h 3646"/>
                  <a:gd name="T8" fmla="*/ 943 w 2489"/>
                  <a:gd name="T9" fmla="*/ 3335 h 3646"/>
                  <a:gd name="T10" fmla="*/ 876 w 2489"/>
                  <a:gd name="T11" fmla="*/ 3109 h 3646"/>
                  <a:gd name="T12" fmla="*/ 798 w 2489"/>
                  <a:gd name="T13" fmla="*/ 3116 h 3646"/>
                  <a:gd name="T14" fmla="*/ 665 w 2489"/>
                  <a:gd name="T15" fmla="*/ 3090 h 3646"/>
                  <a:gd name="T16" fmla="*/ 563 w 2489"/>
                  <a:gd name="T17" fmla="*/ 3013 h 3646"/>
                  <a:gd name="T18" fmla="*/ 473 w 2489"/>
                  <a:gd name="T19" fmla="*/ 2856 h 3646"/>
                  <a:gd name="T20" fmla="*/ 323 w 2489"/>
                  <a:gd name="T21" fmla="*/ 2618 h 3646"/>
                  <a:gd name="T22" fmla="*/ 268 w 2489"/>
                  <a:gd name="T23" fmla="*/ 2546 h 3646"/>
                  <a:gd name="T24" fmla="*/ 176 w 2489"/>
                  <a:gd name="T25" fmla="*/ 2375 h 3646"/>
                  <a:gd name="T26" fmla="*/ 91 w 2489"/>
                  <a:gd name="T27" fmla="*/ 2065 h 3646"/>
                  <a:gd name="T28" fmla="*/ 82 w 2489"/>
                  <a:gd name="T29" fmla="*/ 1931 h 3646"/>
                  <a:gd name="T30" fmla="*/ 88 w 2489"/>
                  <a:gd name="T31" fmla="*/ 1600 h 3646"/>
                  <a:gd name="T32" fmla="*/ 56 w 2489"/>
                  <a:gd name="T33" fmla="*/ 1471 h 3646"/>
                  <a:gd name="T34" fmla="*/ 36 w 2489"/>
                  <a:gd name="T35" fmla="*/ 1412 h 3646"/>
                  <a:gd name="T36" fmla="*/ 49 w 2489"/>
                  <a:gd name="T37" fmla="*/ 1256 h 3646"/>
                  <a:gd name="T38" fmla="*/ 46 w 2489"/>
                  <a:gd name="T39" fmla="*/ 1208 h 3646"/>
                  <a:gd name="T40" fmla="*/ 0 w 2489"/>
                  <a:gd name="T41" fmla="*/ 899 h 3646"/>
                  <a:gd name="T42" fmla="*/ 5 w 2489"/>
                  <a:gd name="T43" fmla="*/ 779 h 3646"/>
                  <a:gd name="T44" fmla="*/ 62 w 2489"/>
                  <a:gd name="T45" fmla="*/ 522 h 3646"/>
                  <a:gd name="T46" fmla="*/ 179 w 2489"/>
                  <a:gd name="T47" fmla="*/ 242 h 3646"/>
                  <a:gd name="T48" fmla="*/ 235 w 2489"/>
                  <a:gd name="T49" fmla="*/ 166 h 3646"/>
                  <a:gd name="T50" fmla="*/ 282 w 2489"/>
                  <a:gd name="T51" fmla="*/ 130 h 3646"/>
                  <a:gd name="T52" fmla="*/ 555 w 2489"/>
                  <a:gd name="T53" fmla="*/ 54 h 3646"/>
                  <a:gd name="T54" fmla="*/ 1020 w 2489"/>
                  <a:gd name="T55" fmla="*/ 3 h 3646"/>
                  <a:gd name="T56" fmla="*/ 1421 w 2489"/>
                  <a:gd name="T57" fmla="*/ 12 h 3646"/>
                  <a:gd name="T58" fmla="*/ 1601 w 2489"/>
                  <a:gd name="T59" fmla="*/ 45 h 3646"/>
                  <a:gd name="T60" fmla="*/ 1695 w 2489"/>
                  <a:gd name="T61" fmla="*/ 88 h 3646"/>
                  <a:gd name="T62" fmla="*/ 1767 w 2489"/>
                  <a:gd name="T63" fmla="*/ 150 h 3646"/>
                  <a:gd name="T64" fmla="*/ 1864 w 2489"/>
                  <a:gd name="T65" fmla="*/ 307 h 3646"/>
                  <a:gd name="T66" fmla="*/ 2021 w 2489"/>
                  <a:gd name="T67" fmla="*/ 716 h 3646"/>
                  <a:gd name="T68" fmla="*/ 2160 w 2489"/>
                  <a:gd name="T69" fmla="*/ 1270 h 3646"/>
                  <a:gd name="T70" fmla="*/ 2229 w 2489"/>
                  <a:gd name="T71" fmla="*/ 1746 h 3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89" h="3646">
                    <a:moveTo>
                      <a:pt x="2232" y="1829"/>
                    </a:moveTo>
                    <a:lnTo>
                      <a:pt x="2258" y="2085"/>
                    </a:lnTo>
                    <a:lnTo>
                      <a:pt x="2267" y="2127"/>
                    </a:lnTo>
                    <a:lnTo>
                      <a:pt x="2329" y="2345"/>
                    </a:lnTo>
                    <a:lnTo>
                      <a:pt x="2382" y="2491"/>
                    </a:lnTo>
                    <a:lnTo>
                      <a:pt x="2411" y="2546"/>
                    </a:lnTo>
                    <a:lnTo>
                      <a:pt x="2489" y="2674"/>
                    </a:lnTo>
                    <a:lnTo>
                      <a:pt x="1054" y="3646"/>
                    </a:lnTo>
                    <a:lnTo>
                      <a:pt x="1036" y="3596"/>
                    </a:lnTo>
                    <a:lnTo>
                      <a:pt x="943" y="3335"/>
                    </a:lnTo>
                    <a:lnTo>
                      <a:pt x="889" y="3165"/>
                    </a:lnTo>
                    <a:lnTo>
                      <a:pt x="876" y="3109"/>
                    </a:lnTo>
                    <a:lnTo>
                      <a:pt x="869" y="3111"/>
                    </a:lnTo>
                    <a:lnTo>
                      <a:pt x="798" y="3116"/>
                    </a:lnTo>
                    <a:lnTo>
                      <a:pt x="720" y="3108"/>
                    </a:lnTo>
                    <a:lnTo>
                      <a:pt x="665" y="3090"/>
                    </a:lnTo>
                    <a:lnTo>
                      <a:pt x="611" y="3060"/>
                    </a:lnTo>
                    <a:lnTo>
                      <a:pt x="563" y="3013"/>
                    </a:lnTo>
                    <a:lnTo>
                      <a:pt x="543" y="2981"/>
                    </a:lnTo>
                    <a:lnTo>
                      <a:pt x="473" y="2856"/>
                    </a:lnTo>
                    <a:lnTo>
                      <a:pt x="386" y="2710"/>
                    </a:lnTo>
                    <a:lnTo>
                      <a:pt x="323" y="2618"/>
                    </a:lnTo>
                    <a:lnTo>
                      <a:pt x="287" y="2572"/>
                    </a:lnTo>
                    <a:lnTo>
                      <a:pt x="268" y="2546"/>
                    </a:lnTo>
                    <a:lnTo>
                      <a:pt x="229" y="2486"/>
                    </a:lnTo>
                    <a:lnTo>
                      <a:pt x="176" y="2375"/>
                    </a:lnTo>
                    <a:lnTo>
                      <a:pt x="118" y="2202"/>
                    </a:lnTo>
                    <a:lnTo>
                      <a:pt x="91" y="2065"/>
                    </a:lnTo>
                    <a:lnTo>
                      <a:pt x="82" y="1975"/>
                    </a:lnTo>
                    <a:lnTo>
                      <a:pt x="82" y="1931"/>
                    </a:lnTo>
                    <a:lnTo>
                      <a:pt x="85" y="1771"/>
                    </a:lnTo>
                    <a:lnTo>
                      <a:pt x="88" y="1600"/>
                    </a:lnTo>
                    <a:lnTo>
                      <a:pt x="74" y="1509"/>
                    </a:lnTo>
                    <a:lnTo>
                      <a:pt x="56" y="1471"/>
                    </a:lnTo>
                    <a:lnTo>
                      <a:pt x="48" y="1452"/>
                    </a:lnTo>
                    <a:lnTo>
                      <a:pt x="36" y="1412"/>
                    </a:lnTo>
                    <a:lnTo>
                      <a:pt x="33" y="1352"/>
                    </a:lnTo>
                    <a:lnTo>
                      <a:pt x="49" y="1256"/>
                    </a:lnTo>
                    <a:lnTo>
                      <a:pt x="56" y="1240"/>
                    </a:lnTo>
                    <a:lnTo>
                      <a:pt x="46" y="1208"/>
                    </a:lnTo>
                    <a:lnTo>
                      <a:pt x="9" y="1017"/>
                    </a:lnTo>
                    <a:lnTo>
                      <a:pt x="0" y="899"/>
                    </a:lnTo>
                    <a:lnTo>
                      <a:pt x="2" y="818"/>
                    </a:lnTo>
                    <a:lnTo>
                      <a:pt x="5" y="779"/>
                    </a:lnTo>
                    <a:lnTo>
                      <a:pt x="17" y="700"/>
                    </a:lnTo>
                    <a:lnTo>
                      <a:pt x="62" y="522"/>
                    </a:lnTo>
                    <a:lnTo>
                      <a:pt x="124" y="349"/>
                    </a:lnTo>
                    <a:lnTo>
                      <a:pt x="179" y="242"/>
                    </a:lnTo>
                    <a:lnTo>
                      <a:pt x="216" y="186"/>
                    </a:lnTo>
                    <a:lnTo>
                      <a:pt x="235" y="166"/>
                    </a:lnTo>
                    <a:lnTo>
                      <a:pt x="245" y="153"/>
                    </a:lnTo>
                    <a:lnTo>
                      <a:pt x="282" y="130"/>
                    </a:lnTo>
                    <a:lnTo>
                      <a:pt x="375" y="95"/>
                    </a:lnTo>
                    <a:lnTo>
                      <a:pt x="555" y="54"/>
                    </a:lnTo>
                    <a:lnTo>
                      <a:pt x="778" y="22"/>
                    </a:lnTo>
                    <a:lnTo>
                      <a:pt x="1020" y="3"/>
                    </a:lnTo>
                    <a:lnTo>
                      <a:pt x="1259" y="0"/>
                    </a:lnTo>
                    <a:lnTo>
                      <a:pt x="1421" y="12"/>
                    </a:lnTo>
                    <a:lnTo>
                      <a:pt x="1519" y="25"/>
                    </a:lnTo>
                    <a:lnTo>
                      <a:pt x="1601" y="45"/>
                    </a:lnTo>
                    <a:lnTo>
                      <a:pt x="1669" y="72"/>
                    </a:lnTo>
                    <a:lnTo>
                      <a:pt x="1695" y="88"/>
                    </a:lnTo>
                    <a:lnTo>
                      <a:pt x="1718" y="103"/>
                    </a:lnTo>
                    <a:lnTo>
                      <a:pt x="1767" y="150"/>
                    </a:lnTo>
                    <a:lnTo>
                      <a:pt x="1816" y="219"/>
                    </a:lnTo>
                    <a:lnTo>
                      <a:pt x="1864" y="307"/>
                    </a:lnTo>
                    <a:lnTo>
                      <a:pt x="1933" y="464"/>
                    </a:lnTo>
                    <a:lnTo>
                      <a:pt x="2021" y="716"/>
                    </a:lnTo>
                    <a:lnTo>
                      <a:pt x="2097" y="992"/>
                    </a:lnTo>
                    <a:lnTo>
                      <a:pt x="2160" y="1270"/>
                    </a:lnTo>
                    <a:lnTo>
                      <a:pt x="2205" y="1530"/>
                    </a:lnTo>
                    <a:lnTo>
                      <a:pt x="2229" y="1746"/>
                    </a:lnTo>
                    <a:lnTo>
                      <a:pt x="2232" y="1829"/>
                    </a:lnTo>
                    <a:close/>
                  </a:path>
                </a:pathLst>
              </a:custGeom>
              <a:solidFill>
                <a:srgbClr val="FABB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11"/>
              <p:cNvSpPr>
                <a:spLocks/>
              </p:cNvSpPr>
              <p:nvPr/>
            </p:nvSpPr>
            <p:spPr bwMode="auto">
              <a:xfrm>
                <a:off x="3966" y="112"/>
                <a:ext cx="762" cy="795"/>
              </a:xfrm>
              <a:custGeom>
                <a:avLst/>
                <a:gdLst>
                  <a:gd name="T0" fmla="*/ 77 w 2285"/>
                  <a:gd name="T1" fmla="*/ 1539 h 2384"/>
                  <a:gd name="T2" fmla="*/ 46 w 2285"/>
                  <a:gd name="T3" fmla="*/ 1299 h 2384"/>
                  <a:gd name="T4" fmla="*/ 67 w 2285"/>
                  <a:gd name="T5" fmla="*/ 1071 h 2384"/>
                  <a:gd name="T6" fmla="*/ 108 w 2285"/>
                  <a:gd name="T7" fmla="*/ 946 h 2384"/>
                  <a:gd name="T8" fmla="*/ 201 w 2285"/>
                  <a:gd name="T9" fmla="*/ 730 h 2384"/>
                  <a:gd name="T10" fmla="*/ 224 w 2285"/>
                  <a:gd name="T11" fmla="*/ 701 h 2384"/>
                  <a:gd name="T12" fmla="*/ 381 w 2285"/>
                  <a:gd name="T13" fmla="*/ 595 h 2384"/>
                  <a:gd name="T14" fmla="*/ 524 w 2285"/>
                  <a:gd name="T15" fmla="*/ 547 h 2384"/>
                  <a:gd name="T16" fmla="*/ 610 w 2285"/>
                  <a:gd name="T17" fmla="*/ 537 h 2384"/>
                  <a:gd name="T18" fmla="*/ 857 w 2285"/>
                  <a:gd name="T19" fmla="*/ 543 h 2384"/>
                  <a:gd name="T20" fmla="*/ 1208 w 2285"/>
                  <a:gd name="T21" fmla="*/ 559 h 2384"/>
                  <a:gd name="T22" fmla="*/ 1335 w 2285"/>
                  <a:gd name="T23" fmla="*/ 541 h 2384"/>
                  <a:gd name="T24" fmla="*/ 1448 w 2285"/>
                  <a:gd name="T25" fmla="*/ 533 h 2384"/>
                  <a:gd name="T26" fmla="*/ 1587 w 2285"/>
                  <a:gd name="T27" fmla="*/ 579 h 2384"/>
                  <a:gd name="T28" fmla="*/ 1692 w 2285"/>
                  <a:gd name="T29" fmla="*/ 675 h 2384"/>
                  <a:gd name="T30" fmla="*/ 1742 w 2285"/>
                  <a:gd name="T31" fmla="*/ 811 h 2384"/>
                  <a:gd name="T32" fmla="*/ 1738 w 2285"/>
                  <a:gd name="T33" fmla="*/ 992 h 2384"/>
                  <a:gd name="T34" fmla="*/ 1725 w 2285"/>
                  <a:gd name="T35" fmla="*/ 1224 h 2384"/>
                  <a:gd name="T36" fmla="*/ 1744 w 2285"/>
                  <a:gd name="T37" fmla="*/ 1284 h 2384"/>
                  <a:gd name="T38" fmla="*/ 1772 w 2285"/>
                  <a:gd name="T39" fmla="*/ 1374 h 2384"/>
                  <a:gd name="T40" fmla="*/ 1840 w 2285"/>
                  <a:gd name="T41" fmla="*/ 1790 h 2384"/>
                  <a:gd name="T42" fmla="*/ 1898 w 2285"/>
                  <a:gd name="T43" fmla="*/ 1873 h 2384"/>
                  <a:gd name="T44" fmla="*/ 1922 w 2285"/>
                  <a:gd name="T45" fmla="*/ 1696 h 2384"/>
                  <a:gd name="T46" fmla="*/ 1981 w 2285"/>
                  <a:gd name="T47" fmla="*/ 1544 h 2384"/>
                  <a:gd name="T48" fmla="*/ 2019 w 2285"/>
                  <a:gd name="T49" fmla="*/ 1487 h 2384"/>
                  <a:gd name="T50" fmla="*/ 2088 w 2285"/>
                  <a:gd name="T51" fmla="*/ 1437 h 2384"/>
                  <a:gd name="T52" fmla="*/ 2140 w 2285"/>
                  <a:gd name="T53" fmla="*/ 1451 h 2384"/>
                  <a:gd name="T54" fmla="*/ 2171 w 2285"/>
                  <a:gd name="T55" fmla="*/ 1509 h 2384"/>
                  <a:gd name="T56" fmla="*/ 2180 w 2285"/>
                  <a:gd name="T57" fmla="*/ 1565 h 2384"/>
                  <a:gd name="T58" fmla="*/ 2209 w 2285"/>
                  <a:gd name="T59" fmla="*/ 2086 h 2384"/>
                  <a:gd name="T60" fmla="*/ 2246 w 2285"/>
                  <a:gd name="T61" fmla="*/ 2353 h 2384"/>
                  <a:gd name="T62" fmla="*/ 2256 w 2285"/>
                  <a:gd name="T63" fmla="*/ 2298 h 2384"/>
                  <a:gd name="T64" fmla="*/ 2273 w 2285"/>
                  <a:gd name="T65" fmla="*/ 1480 h 2384"/>
                  <a:gd name="T66" fmla="*/ 2285 w 2285"/>
                  <a:gd name="T67" fmla="*/ 1267 h 2384"/>
                  <a:gd name="T68" fmla="*/ 2268 w 2285"/>
                  <a:gd name="T69" fmla="*/ 963 h 2384"/>
                  <a:gd name="T70" fmla="*/ 2200 w 2285"/>
                  <a:gd name="T71" fmla="*/ 655 h 2384"/>
                  <a:gd name="T72" fmla="*/ 2078 w 2285"/>
                  <a:gd name="T73" fmla="*/ 395 h 2384"/>
                  <a:gd name="T74" fmla="*/ 1973 w 2285"/>
                  <a:gd name="T75" fmla="*/ 278 h 2384"/>
                  <a:gd name="T76" fmla="*/ 1901 w 2285"/>
                  <a:gd name="T77" fmla="*/ 228 h 2384"/>
                  <a:gd name="T78" fmla="*/ 1693 w 2285"/>
                  <a:gd name="T79" fmla="*/ 115 h 2384"/>
                  <a:gd name="T80" fmla="*/ 1460 w 2285"/>
                  <a:gd name="T81" fmla="*/ 39 h 2384"/>
                  <a:gd name="T82" fmla="*/ 1196 w 2285"/>
                  <a:gd name="T83" fmla="*/ 3 h 2384"/>
                  <a:gd name="T84" fmla="*/ 976 w 2285"/>
                  <a:gd name="T85" fmla="*/ 4 h 2384"/>
                  <a:gd name="T86" fmla="*/ 841 w 2285"/>
                  <a:gd name="T87" fmla="*/ 19 h 2384"/>
                  <a:gd name="T88" fmla="*/ 540 w 2285"/>
                  <a:gd name="T89" fmla="*/ 108 h 2384"/>
                  <a:gd name="T90" fmla="*/ 256 w 2285"/>
                  <a:gd name="T91" fmla="*/ 268 h 2384"/>
                  <a:gd name="T92" fmla="*/ 73 w 2285"/>
                  <a:gd name="T93" fmla="*/ 438 h 2384"/>
                  <a:gd name="T94" fmla="*/ 30 w 2285"/>
                  <a:gd name="T95" fmla="*/ 527 h 2384"/>
                  <a:gd name="T96" fmla="*/ 30 w 2285"/>
                  <a:gd name="T97" fmla="*/ 595 h 2384"/>
                  <a:gd name="T98" fmla="*/ 73 w 2285"/>
                  <a:gd name="T99" fmla="*/ 717 h 2384"/>
                  <a:gd name="T100" fmla="*/ 75 w 2285"/>
                  <a:gd name="T101" fmla="*/ 734 h 2384"/>
                  <a:gd name="T102" fmla="*/ 23 w 2285"/>
                  <a:gd name="T103" fmla="*/ 929 h 2384"/>
                  <a:gd name="T104" fmla="*/ 0 w 2285"/>
                  <a:gd name="T105" fmla="*/ 1179 h 2384"/>
                  <a:gd name="T106" fmla="*/ 39 w 2285"/>
                  <a:gd name="T107" fmla="*/ 1431 h 2384"/>
                  <a:gd name="T108" fmla="*/ 80 w 2285"/>
                  <a:gd name="T109" fmla="*/ 1539 h 2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285" h="2384">
                    <a:moveTo>
                      <a:pt x="80" y="1539"/>
                    </a:moveTo>
                    <a:lnTo>
                      <a:pt x="77" y="1539"/>
                    </a:lnTo>
                    <a:lnTo>
                      <a:pt x="60" y="1453"/>
                    </a:lnTo>
                    <a:lnTo>
                      <a:pt x="46" y="1299"/>
                    </a:lnTo>
                    <a:lnTo>
                      <a:pt x="52" y="1163"/>
                    </a:lnTo>
                    <a:lnTo>
                      <a:pt x="67" y="1071"/>
                    </a:lnTo>
                    <a:lnTo>
                      <a:pt x="80" y="1028"/>
                    </a:lnTo>
                    <a:lnTo>
                      <a:pt x="108" y="946"/>
                    </a:lnTo>
                    <a:lnTo>
                      <a:pt x="155" y="828"/>
                    </a:lnTo>
                    <a:lnTo>
                      <a:pt x="201" y="730"/>
                    </a:lnTo>
                    <a:lnTo>
                      <a:pt x="209" y="721"/>
                    </a:lnTo>
                    <a:lnTo>
                      <a:pt x="224" y="701"/>
                    </a:lnTo>
                    <a:lnTo>
                      <a:pt x="325" y="625"/>
                    </a:lnTo>
                    <a:lnTo>
                      <a:pt x="381" y="595"/>
                    </a:lnTo>
                    <a:lnTo>
                      <a:pt x="448" y="567"/>
                    </a:lnTo>
                    <a:lnTo>
                      <a:pt x="524" y="547"/>
                    </a:lnTo>
                    <a:lnTo>
                      <a:pt x="567" y="541"/>
                    </a:lnTo>
                    <a:lnTo>
                      <a:pt x="610" y="537"/>
                    </a:lnTo>
                    <a:lnTo>
                      <a:pt x="705" y="536"/>
                    </a:lnTo>
                    <a:lnTo>
                      <a:pt x="857" y="543"/>
                    </a:lnTo>
                    <a:lnTo>
                      <a:pt x="1062" y="557"/>
                    </a:lnTo>
                    <a:lnTo>
                      <a:pt x="1208" y="559"/>
                    </a:lnTo>
                    <a:lnTo>
                      <a:pt x="1296" y="550"/>
                    </a:lnTo>
                    <a:lnTo>
                      <a:pt x="1335" y="541"/>
                    </a:lnTo>
                    <a:lnTo>
                      <a:pt x="1373" y="534"/>
                    </a:lnTo>
                    <a:lnTo>
                      <a:pt x="1448" y="533"/>
                    </a:lnTo>
                    <a:lnTo>
                      <a:pt x="1520" y="549"/>
                    </a:lnTo>
                    <a:lnTo>
                      <a:pt x="1587" y="579"/>
                    </a:lnTo>
                    <a:lnTo>
                      <a:pt x="1644" y="622"/>
                    </a:lnTo>
                    <a:lnTo>
                      <a:pt x="1692" y="675"/>
                    </a:lnTo>
                    <a:lnTo>
                      <a:pt x="1725" y="740"/>
                    </a:lnTo>
                    <a:lnTo>
                      <a:pt x="1742" y="811"/>
                    </a:lnTo>
                    <a:lnTo>
                      <a:pt x="1744" y="848"/>
                    </a:lnTo>
                    <a:lnTo>
                      <a:pt x="1738" y="992"/>
                    </a:lnTo>
                    <a:lnTo>
                      <a:pt x="1721" y="1156"/>
                    </a:lnTo>
                    <a:lnTo>
                      <a:pt x="1725" y="1224"/>
                    </a:lnTo>
                    <a:lnTo>
                      <a:pt x="1735" y="1264"/>
                    </a:lnTo>
                    <a:lnTo>
                      <a:pt x="1744" y="1284"/>
                    </a:lnTo>
                    <a:lnTo>
                      <a:pt x="1754" y="1306"/>
                    </a:lnTo>
                    <a:lnTo>
                      <a:pt x="1772" y="1374"/>
                    </a:lnTo>
                    <a:lnTo>
                      <a:pt x="1800" y="1506"/>
                    </a:lnTo>
                    <a:lnTo>
                      <a:pt x="1840" y="1790"/>
                    </a:lnTo>
                    <a:lnTo>
                      <a:pt x="1847" y="1847"/>
                    </a:lnTo>
                    <a:lnTo>
                      <a:pt x="1898" y="1873"/>
                    </a:lnTo>
                    <a:lnTo>
                      <a:pt x="1898" y="1847"/>
                    </a:lnTo>
                    <a:lnTo>
                      <a:pt x="1922" y="1696"/>
                    </a:lnTo>
                    <a:lnTo>
                      <a:pt x="1952" y="1604"/>
                    </a:lnTo>
                    <a:lnTo>
                      <a:pt x="1981" y="1544"/>
                    </a:lnTo>
                    <a:lnTo>
                      <a:pt x="2000" y="1515"/>
                    </a:lnTo>
                    <a:lnTo>
                      <a:pt x="2019" y="1487"/>
                    </a:lnTo>
                    <a:lnTo>
                      <a:pt x="2055" y="1453"/>
                    </a:lnTo>
                    <a:lnTo>
                      <a:pt x="2088" y="1437"/>
                    </a:lnTo>
                    <a:lnTo>
                      <a:pt x="2115" y="1437"/>
                    </a:lnTo>
                    <a:lnTo>
                      <a:pt x="2140" y="1451"/>
                    </a:lnTo>
                    <a:lnTo>
                      <a:pt x="2158" y="1477"/>
                    </a:lnTo>
                    <a:lnTo>
                      <a:pt x="2171" y="1509"/>
                    </a:lnTo>
                    <a:lnTo>
                      <a:pt x="2178" y="1546"/>
                    </a:lnTo>
                    <a:lnTo>
                      <a:pt x="2180" y="1565"/>
                    </a:lnTo>
                    <a:lnTo>
                      <a:pt x="2183" y="1701"/>
                    </a:lnTo>
                    <a:lnTo>
                      <a:pt x="2209" y="2086"/>
                    </a:lnTo>
                    <a:lnTo>
                      <a:pt x="2230" y="2262"/>
                    </a:lnTo>
                    <a:lnTo>
                      <a:pt x="2246" y="2353"/>
                    </a:lnTo>
                    <a:lnTo>
                      <a:pt x="2256" y="2384"/>
                    </a:lnTo>
                    <a:lnTo>
                      <a:pt x="2256" y="2298"/>
                    </a:lnTo>
                    <a:lnTo>
                      <a:pt x="2262" y="1826"/>
                    </a:lnTo>
                    <a:lnTo>
                      <a:pt x="2273" y="1480"/>
                    </a:lnTo>
                    <a:lnTo>
                      <a:pt x="2282" y="1335"/>
                    </a:lnTo>
                    <a:lnTo>
                      <a:pt x="2285" y="1267"/>
                    </a:lnTo>
                    <a:lnTo>
                      <a:pt x="2284" y="1119"/>
                    </a:lnTo>
                    <a:lnTo>
                      <a:pt x="2268" y="963"/>
                    </a:lnTo>
                    <a:lnTo>
                      <a:pt x="2240" y="806"/>
                    </a:lnTo>
                    <a:lnTo>
                      <a:pt x="2200" y="655"/>
                    </a:lnTo>
                    <a:lnTo>
                      <a:pt x="2145" y="515"/>
                    </a:lnTo>
                    <a:lnTo>
                      <a:pt x="2078" y="395"/>
                    </a:lnTo>
                    <a:lnTo>
                      <a:pt x="2017" y="320"/>
                    </a:lnTo>
                    <a:lnTo>
                      <a:pt x="1973" y="278"/>
                    </a:lnTo>
                    <a:lnTo>
                      <a:pt x="1949" y="261"/>
                    </a:lnTo>
                    <a:lnTo>
                      <a:pt x="1901" y="228"/>
                    </a:lnTo>
                    <a:lnTo>
                      <a:pt x="1800" y="167"/>
                    </a:lnTo>
                    <a:lnTo>
                      <a:pt x="1693" y="115"/>
                    </a:lnTo>
                    <a:lnTo>
                      <a:pt x="1579" y="73"/>
                    </a:lnTo>
                    <a:lnTo>
                      <a:pt x="1460" y="39"/>
                    </a:lnTo>
                    <a:lnTo>
                      <a:pt x="1332" y="16"/>
                    </a:lnTo>
                    <a:lnTo>
                      <a:pt x="1196" y="3"/>
                    </a:lnTo>
                    <a:lnTo>
                      <a:pt x="1052" y="0"/>
                    </a:lnTo>
                    <a:lnTo>
                      <a:pt x="976" y="4"/>
                    </a:lnTo>
                    <a:lnTo>
                      <a:pt x="930" y="7"/>
                    </a:lnTo>
                    <a:lnTo>
                      <a:pt x="841" y="19"/>
                    </a:lnTo>
                    <a:lnTo>
                      <a:pt x="708" y="49"/>
                    </a:lnTo>
                    <a:lnTo>
                      <a:pt x="540" y="108"/>
                    </a:lnTo>
                    <a:lnTo>
                      <a:pt x="389" y="183"/>
                    </a:lnTo>
                    <a:lnTo>
                      <a:pt x="256" y="268"/>
                    </a:lnTo>
                    <a:lnTo>
                      <a:pt x="149" y="354"/>
                    </a:lnTo>
                    <a:lnTo>
                      <a:pt x="73" y="438"/>
                    </a:lnTo>
                    <a:lnTo>
                      <a:pt x="40" y="494"/>
                    </a:lnTo>
                    <a:lnTo>
                      <a:pt x="30" y="527"/>
                    </a:lnTo>
                    <a:lnTo>
                      <a:pt x="29" y="541"/>
                    </a:lnTo>
                    <a:lnTo>
                      <a:pt x="30" y="595"/>
                    </a:lnTo>
                    <a:lnTo>
                      <a:pt x="44" y="667"/>
                    </a:lnTo>
                    <a:lnTo>
                      <a:pt x="73" y="717"/>
                    </a:lnTo>
                    <a:lnTo>
                      <a:pt x="80" y="721"/>
                    </a:lnTo>
                    <a:lnTo>
                      <a:pt x="75" y="734"/>
                    </a:lnTo>
                    <a:lnTo>
                      <a:pt x="44" y="832"/>
                    </a:lnTo>
                    <a:lnTo>
                      <a:pt x="23" y="929"/>
                    </a:lnTo>
                    <a:lnTo>
                      <a:pt x="5" y="1047"/>
                    </a:lnTo>
                    <a:lnTo>
                      <a:pt x="0" y="1179"/>
                    </a:lnTo>
                    <a:lnTo>
                      <a:pt x="13" y="1322"/>
                    </a:lnTo>
                    <a:lnTo>
                      <a:pt x="39" y="1431"/>
                    </a:lnTo>
                    <a:lnTo>
                      <a:pt x="65" y="1503"/>
                    </a:lnTo>
                    <a:lnTo>
                      <a:pt x="80" y="1539"/>
                    </a:lnTo>
                    <a:close/>
                  </a:path>
                </a:pathLst>
              </a:custGeom>
              <a:solidFill>
                <a:srgbClr val="3755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12"/>
              <p:cNvSpPr>
                <a:spLocks/>
              </p:cNvSpPr>
              <p:nvPr/>
            </p:nvSpPr>
            <p:spPr bwMode="auto">
              <a:xfrm>
                <a:off x="4612" y="575"/>
                <a:ext cx="109" cy="219"/>
              </a:xfrm>
              <a:custGeom>
                <a:avLst/>
                <a:gdLst>
                  <a:gd name="T0" fmla="*/ 229 w 325"/>
                  <a:gd name="T1" fmla="*/ 3 h 657"/>
                  <a:gd name="T2" fmla="*/ 243 w 325"/>
                  <a:gd name="T3" fmla="*/ 7 h 657"/>
                  <a:gd name="T4" fmla="*/ 271 w 325"/>
                  <a:gd name="T5" fmla="*/ 26 h 657"/>
                  <a:gd name="T6" fmla="*/ 292 w 325"/>
                  <a:gd name="T7" fmla="*/ 56 h 657"/>
                  <a:gd name="T8" fmla="*/ 310 w 325"/>
                  <a:gd name="T9" fmla="*/ 97 h 657"/>
                  <a:gd name="T10" fmla="*/ 325 w 325"/>
                  <a:gd name="T11" fmla="*/ 170 h 657"/>
                  <a:gd name="T12" fmla="*/ 325 w 325"/>
                  <a:gd name="T13" fmla="*/ 292 h 657"/>
                  <a:gd name="T14" fmla="*/ 314 w 325"/>
                  <a:gd name="T15" fmla="*/ 359 h 657"/>
                  <a:gd name="T16" fmla="*/ 298 w 325"/>
                  <a:gd name="T17" fmla="*/ 425 h 657"/>
                  <a:gd name="T18" fmla="*/ 252 w 325"/>
                  <a:gd name="T19" fmla="*/ 537 h 657"/>
                  <a:gd name="T20" fmla="*/ 209 w 325"/>
                  <a:gd name="T21" fmla="*/ 600 h 657"/>
                  <a:gd name="T22" fmla="*/ 177 w 325"/>
                  <a:gd name="T23" fmla="*/ 631 h 657"/>
                  <a:gd name="T24" fmla="*/ 145 w 325"/>
                  <a:gd name="T25" fmla="*/ 649 h 657"/>
                  <a:gd name="T26" fmla="*/ 114 w 325"/>
                  <a:gd name="T27" fmla="*/ 657 h 657"/>
                  <a:gd name="T28" fmla="*/ 98 w 325"/>
                  <a:gd name="T29" fmla="*/ 655 h 657"/>
                  <a:gd name="T30" fmla="*/ 82 w 325"/>
                  <a:gd name="T31" fmla="*/ 651 h 657"/>
                  <a:gd name="T32" fmla="*/ 56 w 325"/>
                  <a:gd name="T33" fmla="*/ 632 h 657"/>
                  <a:gd name="T34" fmla="*/ 33 w 325"/>
                  <a:gd name="T35" fmla="*/ 602 h 657"/>
                  <a:gd name="T36" fmla="*/ 16 w 325"/>
                  <a:gd name="T37" fmla="*/ 562 h 657"/>
                  <a:gd name="T38" fmla="*/ 0 w 325"/>
                  <a:gd name="T39" fmla="*/ 487 h 657"/>
                  <a:gd name="T40" fmla="*/ 1 w 325"/>
                  <a:gd name="T41" fmla="*/ 366 h 657"/>
                  <a:gd name="T42" fmla="*/ 13 w 325"/>
                  <a:gd name="T43" fmla="*/ 298 h 657"/>
                  <a:gd name="T44" fmla="*/ 27 w 325"/>
                  <a:gd name="T45" fmla="*/ 232 h 657"/>
                  <a:gd name="T46" fmla="*/ 75 w 325"/>
                  <a:gd name="T47" fmla="*/ 120 h 657"/>
                  <a:gd name="T48" fmla="*/ 118 w 325"/>
                  <a:gd name="T49" fmla="*/ 58 h 657"/>
                  <a:gd name="T50" fmla="*/ 148 w 325"/>
                  <a:gd name="T51" fmla="*/ 27 h 657"/>
                  <a:gd name="T52" fmla="*/ 181 w 325"/>
                  <a:gd name="T53" fmla="*/ 7 h 657"/>
                  <a:gd name="T54" fmla="*/ 213 w 325"/>
                  <a:gd name="T55" fmla="*/ 0 h 657"/>
                  <a:gd name="T56" fmla="*/ 229 w 325"/>
                  <a:gd name="T57" fmla="*/ 3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5" h="657">
                    <a:moveTo>
                      <a:pt x="229" y="3"/>
                    </a:moveTo>
                    <a:lnTo>
                      <a:pt x="243" y="7"/>
                    </a:lnTo>
                    <a:lnTo>
                      <a:pt x="271" y="26"/>
                    </a:lnTo>
                    <a:lnTo>
                      <a:pt x="292" y="56"/>
                    </a:lnTo>
                    <a:lnTo>
                      <a:pt x="310" y="97"/>
                    </a:lnTo>
                    <a:lnTo>
                      <a:pt x="325" y="170"/>
                    </a:lnTo>
                    <a:lnTo>
                      <a:pt x="325" y="292"/>
                    </a:lnTo>
                    <a:lnTo>
                      <a:pt x="314" y="359"/>
                    </a:lnTo>
                    <a:lnTo>
                      <a:pt x="298" y="425"/>
                    </a:lnTo>
                    <a:lnTo>
                      <a:pt x="252" y="537"/>
                    </a:lnTo>
                    <a:lnTo>
                      <a:pt x="209" y="600"/>
                    </a:lnTo>
                    <a:lnTo>
                      <a:pt x="177" y="631"/>
                    </a:lnTo>
                    <a:lnTo>
                      <a:pt x="145" y="649"/>
                    </a:lnTo>
                    <a:lnTo>
                      <a:pt x="114" y="657"/>
                    </a:lnTo>
                    <a:lnTo>
                      <a:pt x="98" y="655"/>
                    </a:lnTo>
                    <a:lnTo>
                      <a:pt x="82" y="651"/>
                    </a:lnTo>
                    <a:lnTo>
                      <a:pt x="56" y="632"/>
                    </a:lnTo>
                    <a:lnTo>
                      <a:pt x="33" y="602"/>
                    </a:lnTo>
                    <a:lnTo>
                      <a:pt x="16" y="562"/>
                    </a:lnTo>
                    <a:lnTo>
                      <a:pt x="0" y="487"/>
                    </a:lnTo>
                    <a:lnTo>
                      <a:pt x="1" y="366"/>
                    </a:lnTo>
                    <a:lnTo>
                      <a:pt x="13" y="298"/>
                    </a:lnTo>
                    <a:lnTo>
                      <a:pt x="27" y="232"/>
                    </a:lnTo>
                    <a:lnTo>
                      <a:pt x="75" y="120"/>
                    </a:lnTo>
                    <a:lnTo>
                      <a:pt x="118" y="58"/>
                    </a:lnTo>
                    <a:lnTo>
                      <a:pt x="148" y="27"/>
                    </a:lnTo>
                    <a:lnTo>
                      <a:pt x="181" y="7"/>
                    </a:lnTo>
                    <a:lnTo>
                      <a:pt x="213" y="0"/>
                    </a:lnTo>
                    <a:lnTo>
                      <a:pt x="229" y="3"/>
                    </a:lnTo>
                    <a:close/>
                  </a:path>
                </a:pathLst>
              </a:custGeom>
              <a:solidFill>
                <a:srgbClr val="FABB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13"/>
              <p:cNvSpPr>
                <a:spLocks/>
              </p:cNvSpPr>
              <p:nvPr/>
            </p:nvSpPr>
            <p:spPr bwMode="auto">
              <a:xfrm>
                <a:off x="4258" y="950"/>
                <a:ext cx="366" cy="503"/>
              </a:xfrm>
              <a:custGeom>
                <a:avLst/>
                <a:gdLst>
                  <a:gd name="T0" fmla="*/ 0 w 1100"/>
                  <a:gd name="T1" fmla="*/ 921 h 1510"/>
                  <a:gd name="T2" fmla="*/ 52 w 1100"/>
                  <a:gd name="T3" fmla="*/ 1280 h 1510"/>
                  <a:gd name="T4" fmla="*/ 76 w 1100"/>
                  <a:gd name="T5" fmla="*/ 1510 h 1510"/>
                  <a:gd name="T6" fmla="*/ 793 w 1100"/>
                  <a:gd name="T7" fmla="*/ 1023 h 1510"/>
                  <a:gd name="T8" fmla="*/ 835 w 1100"/>
                  <a:gd name="T9" fmla="*/ 923 h 1510"/>
                  <a:gd name="T10" fmla="*/ 908 w 1100"/>
                  <a:gd name="T11" fmla="*/ 728 h 1510"/>
                  <a:gd name="T12" fmla="*/ 993 w 1100"/>
                  <a:gd name="T13" fmla="*/ 460 h 1510"/>
                  <a:gd name="T14" fmla="*/ 1091 w 1100"/>
                  <a:gd name="T15" fmla="*/ 60 h 1510"/>
                  <a:gd name="T16" fmla="*/ 1100 w 1100"/>
                  <a:gd name="T17" fmla="*/ 0 h 1510"/>
                  <a:gd name="T18" fmla="*/ 1078 w 1100"/>
                  <a:gd name="T19" fmla="*/ 47 h 1510"/>
                  <a:gd name="T20" fmla="*/ 1021 w 1100"/>
                  <a:gd name="T21" fmla="*/ 141 h 1510"/>
                  <a:gd name="T22" fmla="*/ 952 w 1100"/>
                  <a:gd name="T23" fmla="*/ 231 h 1510"/>
                  <a:gd name="T24" fmla="*/ 874 w 1100"/>
                  <a:gd name="T25" fmla="*/ 318 h 1510"/>
                  <a:gd name="T26" fmla="*/ 744 w 1100"/>
                  <a:gd name="T27" fmla="*/ 440 h 1510"/>
                  <a:gd name="T28" fmla="*/ 557 w 1100"/>
                  <a:gd name="T29" fmla="*/ 589 h 1510"/>
                  <a:gd name="T30" fmla="*/ 373 w 1100"/>
                  <a:gd name="T31" fmla="*/ 712 h 1510"/>
                  <a:gd name="T32" fmla="*/ 207 w 1100"/>
                  <a:gd name="T33" fmla="*/ 812 h 1510"/>
                  <a:gd name="T34" fmla="*/ 27 w 1100"/>
                  <a:gd name="T35" fmla="*/ 908 h 1510"/>
                  <a:gd name="T36" fmla="*/ 0 w 1100"/>
                  <a:gd name="T37" fmla="*/ 921 h 1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00" h="1510">
                    <a:moveTo>
                      <a:pt x="0" y="921"/>
                    </a:moveTo>
                    <a:lnTo>
                      <a:pt x="52" y="1280"/>
                    </a:lnTo>
                    <a:lnTo>
                      <a:pt x="76" y="1510"/>
                    </a:lnTo>
                    <a:lnTo>
                      <a:pt x="793" y="1023"/>
                    </a:lnTo>
                    <a:lnTo>
                      <a:pt x="835" y="923"/>
                    </a:lnTo>
                    <a:lnTo>
                      <a:pt x="908" y="728"/>
                    </a:lnTo>
                    <a:lnTo>
                      <a:pt x="993" y="460"/>
                    </a:lnTo>
                    <a:lnTo>
                      <a:pt x="1091" y="60"/>
                    </a:lnTo>
                    <a:lnTo>
                      <a:pt x="1100" y="0"/>
                    </a:lnTo>
                    <a:lnTo>
                      <a:pt x="1078" y="47"/>
                    </a:lnTo>
                    <a:lnTo>
                      <a:pt x="1021" y="141"/>
                    </a:lnTo>
                    <a:lnTo>
                      <a:pt x="952" y="231"/>
                    </a:lnTo>
                    <a:lnTo>
                      <a:pt x="874" y="318"/>
                    </a:lnTo>
                    <a:lnTo>
                      <a:pt x="744" y="440"/>
                    </a:lnTo>
                    <a:lnTo>
                      <a:pt x="557" y="589"/>
                    </a:lnTo>
                    <a:lnTo>
                      <a:pt x="373" y="712"/>
                    </a:lnTo>
                    <a:lnTo>
                      <a:pt x="207" y="812"/>
                    </a:lnTo>
                    <a:lnTo>
                      <a:pt x="27" y="908"/>
                    </a:lnTo>
                    <a:lnTo>
                      <a:pt x="0" y="921"/>
                    </a:lnTo>
                    <a:close/>
                  </a:path>
                </a:pathLst>
              </a:custGeom>
              <a:solidFill>
                <a:srgbClr val="F89D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14"/>
              <p:cNvSpPr>
                <a:spLocks/>
              </p:cNvSpPr>
              <p:nvPr/>
            </p:nvSpPr>
            <p:spPr bwMode="auto">
              <a:xfrm>
                <a:off x="4099" y="1163"/>
                <a:ext cx="1397" cy="2457"/>
              </a:xfrm>
              <a:custGeom>
                <a:avLst/>
                <a:gdLst>
                  <a:gd name="T0" fmla="*/ 2164 w 4190"/>
                  <a:gd name="T1" fmla="*/ 52 h 7372"/>
                  <a:gd name="T2" fmla="*/ 2494 w 4190"/>
                  <a:gd name="T3" fmla="*/ 322 h 7372"/>
                  <a:gd name="T4" fmla="*/ 2831 w 4190"/>
                  <a:gd name="T5" fmla="*/ 564 h 7372"/>
                  <a:gd name="T6" fmla="*/ 2918 w 4190"/>
                  <a:gd name="T7" fmla="*/ 641 h 7372"/>
                  <a:gd name="T8" fmla="*/ 3061 w 4190"/>
                  <a:gd name="T9" fmla="*/ 822 h 7372"/>
                  <a:gd name="T10" fmla="*/ 3348 w 4190"/>
                  <a:gd name="T11" fmla="*/ 1307 h 7372"/>
                  <a:gd name="T12" fmla="*/ 3673 w 4190"/>
                  <a:gd name="T13" fmla="*/ 2042 h 7372"/>
                  <a:gd name="T14" fmla="*/ 3840 w 4190"/>
                  <a:gd name="T15" fmla="*/ 2544 h 7372"/>
                  <a:gd name="T16" fmla="*/ 3938 w 4190"/>
                  <a:gd name="T17" fmla="*/ 2947 h 7372"/>
                  <a:gd name="T18" fmla="*/ 3990 w 4190"/>
                  <a:gd name="T19" fmla="*/ 3251 h 7372"/>
                  <a:gd name="T20" fmla="*/ 4117 w 4190"/>
                  <a:gd name="T21" fmla="*/ 4281 h 7372"/>
                  <a:gd name="T22" fmla="*/ 4189 w 4190"/>
                  <a:gd name="T23" fmla="*/ 5474 h 7372"/>
                  <a:gd name="T24" fmla="*/ 4183 w 4190"/>
                  <a:gd name="T25" fmla="*/ 6216 h 7372"/>
                  <a:gd name="T26" fmla="*/ 4142 w 4190"/>
                  <a:gd name="T27" fmla="*/ 6770 h 7372"/>
                  <a:gd name="T28" fmla="*/ 4060 w 4190"/>
                  <a:gd name="T29" fmla="*/ 7263 h 7372"/>
                  <a:gd name="T30" fmla="*/ 4019 w 4190"/>
                  <a:gd name="T31" fmla="*/ 7346 h 7372"/>
                  <a:gd name="T32" fmla="*/ 3787 w 4190"/>
                  <a:gd name="T33" fmla="*/ 7012 h 7372"/>
                  <a:gd name="T34" fmla="*/ 3469 w 4190"/>
                  <a:gd name="T35" fmla="*/ 6657 h 7372"/>
                  <a:gd name="T36" fmla="*/ 3225 w 4190"/>
                  <a:gd name="T37" fmla="*/ 6461 h 7372"/>
                  <a:gd name="T38" fmla="*/ 3014 w 4190"/>
                  <a:gd name="T39" fmla="*/ 6344 h 7372"/>
                  <a:gd name="T40" fmla="*/ 2844 w 4190"/>
                  <a:gd name="T41" fmla="*/ 6285 h 7372"/>
                  <a:gd name="T42" fmla="*/ 2317 w 4190"/>
                  <a:gd name="T43" fmla="*/ 6155 h 7372"/>
                  <a:gd name="T44" fmla="*/ 1451 w 4190"/>
                  <a:gd name="T45" fmla="*/ 6007 h 7372"/>
                  <a:gd name="T46" fmla="*/ 168 w 4190"/>
                  <a:gd name="T47" fmla="*/ 5248 h 7372"/>
                  <a:gd name="T48" fmla="*/ 195 w 4190"/>
                  <a:gd name="T49" fmla="*/ 4966 h 7372"/>
                  <a:gd name="T50" fmla="*/ 213 w 4190"/>
                  <a:gd name="T51" fmla="*/ 4436 h 7372"/>
                  <a:gd name="T52" fmla="*/ 185 w 4190"/>
                  <a:gd name="T53" fmla="*/ 3974 h 7372"/>
                  <a:gd name="T54" fmla="*/ 129 w 4190"/>
                  <a:gd name="T55" fmla="*/ 3646 h 7372"/>
                  <a:gd name="T56" fmla="*/ 21 w 4190"/>
                  <a:gd name="T57" fmla="*/ 2785 h 7372"/>
                  <a:gd name="T58" fmla="*/ 0 w 4190"/>
                  <a:gd name="T59" fmla="*/ 2345 h 7372"/>
                  <a:gd name="T60" fmla="*/ 14 w 4190"/>
                  <a:gd name="T61" fmla="*/ 2099 h 7372"/>
                  <a:gd name="T62" fmla="*/ 157 w 4190"/>
                  <a:gd name="T63" fmla="*/ 1224 h 7372"/>
                  <a:gd name="T64" fmla="*/ 250 w 4190"/>
                  <a:gd name="T65" fmla="*/ 883 h 7372"/>
                  <a:gd name="T66" fmla="*/ 436 w 4190"/>
                  <a:gd name="T67" fmla="*/ 525 h 7372"/>
                  <a:gd name="T68" fmla="*/ 653 w 4190"/>
                  <a:gd name="T69" fmla="*/ 871 h 7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190" h="7372">
                    <a:moveTo>
                      <a:pt x="1985" y="0"/>
                    </a:moveTo>
                    <a:lnTo>
                      <a:pt x="2164" y="52"/>
                    </a:lnTo>
                    <a:lnTo>
                      <a:pt x="2213" y="94"/>
                    </a:lnTo>
                    <a:lnTo>
                      <a:pt x="2494" y="322"/>
                    </a:lnTo>
                    <a:lnTo>
                      <a:pt x="2721" y="492"/>
                    </a:lnTo>
                    <a:lnTo>
                      <a:pt x="2831" y="564"/>
                    </a:lnTo>
                    <a:lnTo>
                      <a:pt x="2857" y="583"/>
                    </a:lnTo>
                    <a:lnTo>
                      <a:pt x="2918" y="641"/>
                    </a:lnTo>
                    <a:lnTo>
                      <a:pt x="2986" y="721"/>
                    </a:lnTo>
                    <a:lnTo>
                      <a:pt x="3061" y="822"/>
                    </a:lnTo>
                    <a:lnTo>
                      <a:pt x="3179" y="1005"/>
                    </a:lnTo>
                    <a:lnTo>
                      <a:pt x="3348" y="1307"/>
                    </a:lnTo>
                    <a:lnTo>
                      <a:pt x="3515" y="1657"/>
                    </a:lnTo>
                    <a:lnTo>
                      <a:pt x="3673" y="2042"/>
                    </a:lnTo>
                    <a:lnTo>
                      <a:pt x="3778" y="2341"/>
                    </a:lnTo>
                    <a:lnTo>
                      <a:pt x="3840" y="2544"/>
                    </a:lnTo>
                    <a:lnTo>
                      <a:pt x="3895" y="2747"/>
                    </a:lnTo>
                    <a:lnTo>
                      <a:pt x="3938" y="2947"/>
                    </a:lnTo>
                    <a:lnTo>
                      <a:pt x="3957" y="3047"/>
                    </a:lnTo>
                    <a:lnTo>
                      <a:pt x="3990" y="3251"/>
                    </a:lnTo>
                    <a:lnTo>
                      <a:pt x="4056" y="3734"/>
                    </a:lnTo>
                    <a:lnTo>
                      <a:pt x="4117" y="4281"/>
                    </a:lnTo>
                    <a:lnTo>
                      <a:pt x="4163" y="4870"/>
                    </a:lnTo>
                    <a:lnTo>
                      <a:pt x="4189" y="5474"/>
                    </a:lnTo>
                    <a:lnTo>
                      <a:pt x="4190" y="5924"/>
                    </a:lnTo>
                    <a:lnTo>
                      <a:pt x="4183" y="6216"/>
                    </a:lnTo>
                    <a:lnTo>
                      <a:pt x="4167" y="6500"/>
                    </a:lnTo>
                    <a:lnTo>
                      <a:pt x="4142" y="6770"/>
                    </a:lnTo>
                    <a:lnTo>
                      <a:pt x="4106" y="7025"/>
                    </a:lnTo>
                    <a:lnTo>
                      <a:pt x="4060" y="7263"/>
                    </a:lnTo>
                    <a:lnTo>
                      <a:pt x="4033" y="7372"/>
                    </a:lnTo>
                    <a:lnTo>
                      <a:pt x="4019" y="7346"/>
                    </a:lnTo>
                    <a:lnTo>
                      <a:pt x="3903" y="7172"/>
                    </a:lnTo>
                    <a:lnTo>
                      <a:pt x="3787" y="7012"/>
                    </a:lnTo>
                    <a:lnTo>
                      <a:pt x="3641" y="6835"/>
                    </a:lnTo>
                    <a:lnTo>
                      <a:pt x="3469" y="6657"/>
                    </a:lnTo>
                    <a:lnTo>
                      <a:pt x="3326" y="6534"/>
                    </a:lnTo>
                    <a:lnTo>
                      <a:pt x="3225" y="6461"/>
                    </a:lnTo>
                    <a:lnTo>
                      <a:pt x="3120" y="6396"/>
                    </a:lnTo>
                    <a:lnTo>
                      <a:pt x="3014" y="6344"/>
                    </a:lnTo>
                    <a:lnTo>
                      <a:pt x="2957" y="6324"/>
                    </a:lnTo>
                    <a:lnTo>
                      <a:pt x="2844" y="6285"/>
                    </a:lnTo>
                    <a:lnTo>
                      <a:pt x="2589" y="6216"/>
                    </a:lnTo>
                    <a:lnTo>
                      <a:pt x="2317" y="6155"/>
                    </a:lnTo>
                    <a:lnTo>
                      <a:pt x="2046" y="6102"/>
                    </a:lnTo>
                    <a:lnTo>
                      <a:pt x="1451" y="6007"/>
                    </a:lnTo>
                    <a:lnTo>
                      <a:pt x="1320" y="5990"/>
                    </a:lnTo>
                    <a:lnTo>
                      <a:pt x="168" y="5248"/>
                    </a:lnTo>
                    <a:lnTo>
                      <a:pt x="171" y="5222"/>
                    </a:lnTo>
                    <a:lnTo>
                      <a:pt x="195" y="4966"/>
                    </a:lnTo>
                    <a:lnTo>
                      <a:pt x="210" y="4662"/>
                    </a:lnTo>
                    <a:lnTo>
                      <a:pt x="213" y="4436"/>
                    </a:lnTo>
                    <a:lnTo>
                      <a:pt x="206" y="4203"/>
                    </a:lnTo>
                    <a:lnTo>
                      <a:pt x="185" y="3974"/>
                    </a:lnTo>
                    <a:lnTo>
                      <a:pt x="168" y="3866"/>
                    </a:lnTo>
                    <a:lnTo>
                      <a:pt x="129" y="3646"/>
                    </a:lnTo>
                    <a:lnTo>
                      <a:pt x="60" y="3153"/>
                    </a:lnTo>
                    <a:lnTo>
                      <a:pt x="21" y="2785"/>
                    </a:lnTo>
                    <a:lnTo>
                      <a:pt x="5" y="2554"/>
                    </a:lnTo>
                    <a:lnTo>
                      <a:pt x="0" y="2345"/>
                    </a:lnTo>
                    <a:lnTo>
                      <a:pt x="5" y="2170"/>
                    </a:lnTo>
                    <a:lnTo>
                      <a:pt x="14" y="2099"/>
                    </a:lnTo>
                    <a:lnTo>
                      <a:pt x="59" y="1785"/>
                    </a:lnTo>
                    <a:lnTo>
                      <a:pt x="157" y="1224"/>
                    </a:lnTo>
                    <a:lnTo>
                      <a:pt x="213" y="995"/>
                    </a:lnTo>
                    <a:lnTo>
                      <a:pt x="250" y="883"/>
                    </a:lnTo>
                    <a:lnTo>
                      <a:pt x="270" y="845"/>
                    </a:lnTo>
                    <a:lnTo>
                      <a:pt x="436" y="525"/>
                    </a:lnTo>
                    <a:lnTo>
                      <a:pt x="501" y="410"/>
                    </a:lnTo>
                    <a:lnTo>
                      <a:pt x="653" y="871"/>
                    </a:lnTo>
                    <a:lnTo>
                      <a:pt x="1985" y="0"/>
                    </a:lnTo>
                    <a:close/>
                  </a:path>
                </a:pathLst>
              </a:custGeom>
              <a:solidFill>
                <a:srgbClr val="9FAC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15"/>
              <p:cNvSpPr>
                <a:spLocks/>
              </p:cNvSpPr>
              <p:nvPr/>
            </p:nvSpPr>
            <p:spPr bwMode="auto">
              <a:xfrm>
                <a:off x="4121" y="1530"/>
                <a:ext cx="204" cy="1399"/>
              </a:xfrm>
              <a:custGeom>
                <a:avLst/>
                <a:gdLst>
                  <a:gd name="T0" fmla="*/ 511 w 612"/>
                  <a:gd name="T1" fmla="*/ 0 h 4198"/>
                  <a:gd name="T2" fmla="*/ 587 w 612"/>
                  <a:gd name="T3" fmla="*/ 129 h 4198"/>
                  <a:gd name="T4" fmla="*/ 595 w 612"/>
                  <a:gd name="T5" fmla="*/ 154 h 4198"/>
                  <a:gd name="T6" fmla="*/ 612 w 612"/>
                  <a:gd name="T7" fmla="*/ 317 h 4198"/>
                  <a:gd name="T8" fmla="*/ 608 w 612"/>
                  <a:gd name="T9" fmla="*/ 424 h 4198"/>
                  <a:gd name="T10" fmla="*/ 597 w 612"/>
                  <a:gd name="T11" fmla="*/ 500 h 4198"/>
                  <a:gd name="T12" fmla="*/ 587 w 612"/>
                  <a:gd name="T13" fmla="*/ 538 h 4198"/>
                  <a:gd name="T14" fmla="*/ 540 w 612"/>
                  <a:gd name="T15" fmla="*/ 707 h 4198"/>
                  <a:gd name="T16" fmla="*/ 451 w 612"/>
                  <a:gd name="T17" fmla="*/ 1010 h 4198"/>
                  <a:gd name="T18" fmla="*/ 420 w 612"/>
                  <a:gd name="T19" fmla="*/ 1154 h 4198"/>
                  <a:gd name="T20" fmla="*/ 410 w 612"/>
                  <a:gd name="T21" fmla="*/ 1240 h 4198"/>
                  <a:gd name="T22" fmla="*/ 409 w 612"/>
                  <a:gd name="T23" fmla="*/ 1280 h 4198"/>
                  <a:gd name="T24" fmla="*/ 409 w 612"/>
                  <a:gd name="T25" fmla="*/ 4198 h 4198"/>
                  <a:gd name="T26" fmla="*/ 0 w 612"/>
                  <a:gd name="T27" fmla="*/ 4198 h 4198"/>
                  <a:gd name="T28" fmla="*/ 6 w 612"/>
                  <a:gd name="T29" fmla="*/ 4087 h 4198"/>
                  <a:gd name="T30" fmla="*/ 29 w 612"/>
                  <a:gd name="T31" fmla="*/ 3445 h 4198"/>
                  <a:gd name="T32" fmla="*/ 32 w 612"/>
                  <a:gd name="T33" fmla="*/ 2944 h 4198"/>
                  <a:gd name="T34" fmla="*/ 24 w 612"/>
                  <a:gd name="T35" fmla="*/ 2713 h 4198"/>
                  <a:gd name="T36" fmla="*/ 21 w 612"/>
                  <a:gd name="T37" fmla="*/ 2601 h 4198"/>
                  <a:gd name="T38" fmla="*/ 29 w 612"/>
                  <a:gd name="T39" fmla="*/ 2363 h 4198"/>
                  <a:gd name="T40" fmla="*/ 62 w 612"/>
                  <a:gd name="T41" fmla="*/ 1995 h 4198"/>
                  <a:gd name="T42" fmla="*/ 124 w 612"/>
                  <a:gd name="T43" fmla="*/ 1530 h 4198"/>
                  <a:gd name="T44" fmla="*/ 163 w 612"/>
                  <a:gd name="T45" fmla="*/ 1246 h 4198"/>
                  <a:gd name="T46" fmla="*/ 177 w 612"/>
                  <a:gd name="T47" fmla="*/ 1102 h 4198"/>
                  <a:gd name="T48" fmla="*/ 178 w 612"/>
                  <a:gd name="T49" fmla="*/ 1050 h 4198"/>
                  <a:gd name="T50" fmla="*/ 186 w 612"/>
                  <a:gd name="T51" fmla="*/ 954 h 4198"/>
                  <a:gd name="T52" fmla="*/ 183 w 612"/>
                  <a:gd name="T53" fmla="*/ 700 h 4198"/>
                  <a:gd name="T54" fmla="*/ 174 w 612"/>
                  <a:gd name="T55" fmla="*/ 437 h 4198"/>
                  <a:gd name="T56" fmla="*/ 171 w 612"/>
                  <a:gd name="T57" fmla="*/ 277 h 4198"/>
                  <a:gd name="T58" fmla="*/ 174 w 612"/>
                  <a:gd name="T59" fmla="*/ 202 h 4198"/>
                  <a:gd name="T60" fmla="*/ 178 w 612"/>
                  <a:gd name="T61" fmla="*/ 179 h 4198"/>
                  <a:gd name="T62" fmla="*/ 511 w 612"/>
                  <a:gd name="T63" fmla="*/ 0 h 4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2" h="4198">
                    <a:moveTo>
                      <a:pt x="511" y="0"/>
                    </a:moveTo>
                    <a:lnTo>
                      <a:pt x="587" y="129"/>
                    </a:lnTo>
                    <a:lnTo>
                      <a:pt x="595" y="154"/>
                    </a:lnTo>
                    <a:lnTo>
                      <a:pt x="612" y="317"/>
                    </a:lnTo>
                    <a:lnTo>
                      <a:pt x="608" y="424"/>
                    </a:lnTo>
                    <a:lnTo>
                      <a:pt x="597" y="500"/>
                    </a:lnTo>
                    <a:lnTo>
                      <a:pt x="587" y="538"/>
                    </a:lnTo>
                    <a:lnTo>
                      <a:pt x="540" y="707"/>
                    </a:lnTo>
                    <a:lnTo>
                      <a:pt x="451" y="1010"/>
                    </a:lnTo>
                    <a:lnTo>
                      <a:pt x="420" y="1154"/>
                    </a:lnTo>
                    <a:lnTo>
                      <a:pt x="410" y="1240"/>
                    </a:lnTo>
                    <a:lnTo>
                      <a:pt x="409" y="1280"/>
                    </a:lnTo>
                    <a:lnTo>
                      <a:pt x="409" y="4198"/>
                    </a:lnTo>
                    <a:lnTo>
                      <a:pt x="0" y="4198"/>
                    </a:lnTo>
                    <a:lnTo>
                      <a:pt x="6" y="4087"/>
                    </a:lnTo>
                    <a:lnTo>
                      <a:pt x="29" y="3445"/>
                    </a:lnTo>
                    <a:lnTo>
                      <a:pt x="32" y="2944"/>
                    </a:lnTo>
                    <a:lnTo>
                      <a:pt x="24" y="2713"/>
                    </a:lnTo>
                    <a:lnTo>
                      <a:pt x="21" y="2601"/>
                    </a:lnTo>
                    <a:lnTo>
                      <a:pt x="29" y="2363"/>
                    </a:lnTo>
                    <a:lnTo>
                      <a:pt x="62" y="1995"/>
                    </a:lnTo>
                    <a:lnTo>
                      <a:pt x="124" y="1530"/>
                    </a:lnTo>
                    <a:lnTo>
                      <a:pt x="163" y="1246"/>
                    </a:lnTo>
                    <a:lnTo>
                      <a:pt x="177" y="1102"/>
                    </a:lnTo>
                    <a:lnTo>
                      <a:pt x="178" y="1050"/>
                    </a:lnTo>
                    <a:lnTo>
                      <a:pt x="186" y="954"/>
                    </a:lnTo>
                    <a:lnTo>
                      <a:pt x="183" y="700"/>
                    </a:lnTo>
                    <a:lnTo>
                      <a:pt x="174" y="437"/>
                    </a:lnTo>
                    <a:lnTo>
                      <a:pt x="171" y="277"/>
                    </a:lnTo>
                    <a:lnTo>
                      <a:pt x="174" y="202"/>
                    </a:lnTo>
                    <a:lnTo>
                      <a:pt x="178" y="179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rgbClr val="F1475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16"/>
              <p:cNvSpPr>
                <a:spLocks/>
              </p:cNvSpPr>
              <p:nvPr/>
            </p:nvSpPr>
            <p:spPr bwMode="auto">
              <a:xfrm>
                <a:off x="4275" y="1018"/>
                <a:ext cx="548" cy="640"/>
              </a:xfrm>
              <a:custGeom>
                <a:avLst/>
                <a:gdLst>
                  <a:gd name="T0" fmla="*/ 1432 w 1644"/>
                  <a:gd name="T1" fmla="*/ 0 h 1921"/>
                  <a:gd name="T2" fmla="*/ 1427 w 1644"/>
                  <a:gd name="T3" fmla="*/ 20 h 1921"/>
                  <a:gd name="T4" fmla="*/ 1368 w 1644"/>
                  <a:gd name="T5" fmla="*/ 118 h 1921"/>
                  <a:gd name="T6" fmla="*/ 1317 w 1644"/>
                  <a:gd name="T7" fmla="*/ 167 h 1921"/>
                  <a:gd name="T8" fmla="*/ 1277 w 1644"/>
                  <a:gd name="T9" fmla="*/ 194 h 1921"/>
                  <a:gd name="T10" fmla="*/ 1254 w 1644"/>
                  <a:gd name="T11" fmla="*/ 205 h 1921"/>
                  <a:gd name="T12" fmla="*/ 1180 w 1644"/>
                  <a:gd name="T13" fmla="*/ 251 h 1921"/>
                  <a:gd name="T14" fmla="*/ 858 w 1644"/>
                  <a:gd name="T15" fmla="*/ 471 h 1921"/>
                  <a:gd name="T16" fmla="*/ 553 w 1644"/>
                  <a:gd name="T17" fmla="*/ 698 h 1921"/>
                  <a:gd name="T18" fmla="*/ 354 w 1644"/>
                  <a:gd name="T19" fmla="*/ 860 h 1921"/>
                  <a:gd name="T20" fmla="*/ 178 w 1644"/>
                  <a:gd name="T21" fmla="*/ 1018 h 1921"/>
                  <a:gd name="T22" fmla="*/ 73 w 1644"/>
                  <a:gd name="T23" fmla="*/ 1129 h 1921"/>
                  <a:gd name="T24" fmla="*/ 20 w 1644"/>
                  <a:gd name="T25" fmla="*/ 1197 h 1921"/>
                  <a:gd name="T26" fmla="*/ 0 w 1644"/>
                  <a:gd name="T27" fmla="*/ 1230 h 1921"/>
                  <a:gd name="T28" fmla="*/ 24 w 1644"/>
                  <a:gd name="T29" fmla="*/ 1287 h 1921"/>
                  <a:gd name="T30" fmla="*/ 188 w 1644"/>
                  <a:gd name="T31" fmla="*/ 1600 h 1921"/>
                  <a:gd name="T32" fmla="*/ 295 w 1644"/>
                  <a:gd name="T33" fmla="*/ 1771 h 1921"/>
                  <a:gd name="T34" fmla="*/ 370 w 1644"/>
                  <a:gd name="T35" fmla="*/ 1875 h 1921"/>
                  <a:gd name="T36" fmla="*/ 409 w 1644"/>
                  <a:gd name="T37" fmla="*/ 1921 h 1921"/>
                  <a:gd name="T38" fmla="*/ 419 w 1644"/>
                  <a:gd name="T39" fmla="*/ 1882 h 1921"/>
                  <a:gd name="T40" fmla="*/ 495 w 1644"/>
                  <a:gd name="T41" fmla="*/ 1698 h 1921"/>
                  <a:gd name="T42" fmla="*/ 543 w 1644"/>
                  <a:gd name="T43" fmla="*/ 1610 h 1921"/>
                  <a:gd name="T44" fmla="*/ 602 w 1644"/>
                  <a:gd name="T45" fmla="*/ 1518 h 1921"/>
                  <a:gd name="T46" fmla="*/ 674 w 1644"/>
                  <a:gd name="T47" fmla="*/ 1427 h 1921"/>
                  <a:gd name="T48" fmla="*/ 715 w 1644"/>
                  <a:gd name="T49" fmla="*/ 1382 h 1921"/>
                  <a:gd name="T50" fmla="*/ 823 w 1644"/>
                  <a:gd name="T51" fmla="*/ 1279 h 1921"/>
                  <a:gd name="T52" fmla="*/ 1113 w 1644"/>
                  <a:gd name="T53" fmla="*/ 1020 h 1921"/>
                  <a:gd name="T54" fmla="*/ 1336 w 1644"/>
                  <a:gd name="T55" fmla="*/ 816 h 1921"/>
                  <a:gd name="T56" fmla="*/ 1466 w 1644"/>
                  <a:gd name="T57" fmla="*/ 691 h 1921"/>
                  <a:gd name="T58" fmla="*/ 1566 w 1644"/>
                  <a:gd name="T59" fmla="*/ 580 h 1921"/>
                  <a:gd name="T60" fmla="*/ 1615 w 1644"/>
                  <a:gd name="T61" fmla="*/ 513 h 1921"/>
                  <a:gd name="T62" fmla="*/ 1634 w 1644"/>
                  <a:gd name="T63" fmla="*/ 477 h 1921"/>
                  <a:gd name="T64" fmla="*/ 1637 w 1644"/>
                  <a:gd name="T65" fmla="*/ 461 h 1921"/>
                  <a:gd name="T66" fmla="*/ 1641 w 1644"/>
                  <a:gd name="T67" fmla="*/ 449 h 1921"/>
                  <a:gd name="T68" fmla="*/ 1644 w 1644"/>
                  <a:gd name="T69" fmla="*/ 421 h 1921"/>
                  <a:gd name="T70" fmla="*/ 1638 w 1644"/>
                  <a:gd name="T71" fmla="*/ 372 h 1921"/>
                  <a:gd name="T72" fmla="*/ 1612 w 1644"/>
                  <a:gd name="T73" fmla="*/ 298 h 1921"/>
                  <a:gd name="T74" fmla="*/ 1575 w 1644"/>
                  <a:gd name="T75" fmla="*/ 220 h 1921"/>
                  <a:gd name="T76" fmla="*/ 1464 w 1644"/>
                  <a:gd name="T77" fmla="*/ 42 h 1921"/>
                  <a:gd name="T78" fmla="*/ 1432 w 1644"/>
                  <a:gd name="T79" fmla="*/ 0 h 1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44" h="1921">
                    <a:moveTo>
                      <a:pt x="1432" y="0"/>
                    </a:moveTo>
                    <a:lnTo>
                      <a:pt x="1427" y="20"/>
                    </a:lnTo>
                    <a:lnTo>
                      <a:pt x="1368" y="118"/>
                    </a:lnTo>
                    <a:lnTo>
                      <a:pt x="1317" y="167"/>
                    </a:lnTo>
                    <a:lnTo>
                      <a:pt x="1277" y="194"/>
                    </a:lnTo>
                    <a:lnTo>
                      <a:pt x="1254" y="205"/>
                    </a:lnTo>
                    <a:lnTo>
                      <a:pt x="1180" y="251"/>
                    </a:lnTo>
                    <a:lnTo>
                      <a:pt x="858" y="471"/>
                    </a:lnTo>
                    <a:lnTo>
                      <a:pt x="553" y="698"/>
                    </a:lnTo>
                    <a:lnTo>
                      <a:pt x="354" y="860"/>
                    </a:lnTo>
                    <a:lnTo>
                      <a:pt x="178" y="1018"/>
                    </a:lnTo>
                    <a:lnTo>
                      <a:pt x="73" y="1129"/>
                    </a:lnTo>
                    <a:lnTo>
                      <a:pt x="20" y="1197"/>
                    </a:lnTo>
                    <a:lnTo>
                      <a:pt x="0" y="1230"/>
                    </a:lnTo>
                    <a:lnTo>
                      <a:pt x="24" y="1287"/>
                    </a:lnTo>
                    <a:lnTo>
                      <a:pt x="188" y="1600"/>
                    </a:lnTo>
                    <a:lnTo>
                      <a:pt x="295" y="1771"/>
                    </a:lnTo>
                    <a:lnTo>
                      <a:pt x="370" y="1875"/>
                    </a:lnTo>
                    <a:lnTo>
                      <a:pt x="409" y="1921"/>
                    </a:lnTo>
                    <a:lnTo>
                      <a:pt x="419" y="1882"/>
                    </a:lnTo>
                    <a:lnTo>
                      <a:pt x="495" y="1698"/>
                    </a:lnTo>
                    <a:lnTo>
                      <a:pt x="543" y="1610"/>
                    </a:lnTo>
                    <a:lnTo>
                      <a:pt x="602" y="1518"/>
                    </a:lnTo>
                    <a:lnTo>
                      <a:pt x="674" y="1427"/>
                    </a:lnTo>
                    <a:lnTo>
                      <a:pt x="715" y="1382"/>
                    </a:lnTo>
                    <a:lnTo>
                      <a:pt x="823" y="1279"/>
                    </a:lnTo>
                    <a:lnTo>
                      <a:pt x="1113" y="1020"/>
                    </a:lnTo>
                    <a:lnTo>
                      <a:pt x="1336" y="816"/>
                    </a:lnTo>
                    <a:lnTo>
                      <a:pt x="1466" y="691"/>
                    </a:lnTo>
                    <a:lnTo>
                      <a:pt x="1566" y="580"/>
                    </a:lnTo>
                    <a:lnTo>
                      <a:pt x="1615" y="513"/>
                    </a:lnTo>
                    <a:lnTo>
                      <a:pt x="1634" y="477"/>
                    </a:lnTo>
                    <a:lnTo>
                      <a:pt x="1637" y="461"/>
                    </a:lnTo>
                    <a:lnTo>
                      <a:pt x="1641" y="449"/>
                    </a:lnTo>
                    <a:lnTo>
                      <a:pt x="1644" y="421"/>
                    </a:lnTo>
                    <a:lnTo>
                      <a:pt x="1638" y="372"/>
                    </a:lnTo>
                    <a:lnTo>
                      <a:pt x="1612" y="298"/>
                    </a:lnTo>
                    <a:lnTo>
                      <a:pt x="1575" y="220"/>
                    </a:lnTo>
                    <a:lnTo>
                      <a:pt x="1464" y="42"/>
                    </a:lnTo>
                    <a:lnTo>
                      <a:pt x="1432" y="0"/>
                    </a:lnTo>
                    <a:close/>
                  </a:path>
                </a:pathLst>
              </a:custGeom>
              <a:solidFill>
                <a:srgbClr val="EEECE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17"/>
              <p:cNvSpPr>
                <a:spLocks/>
              </p:cNvSpPr>
              <p:nvPr/>
            </p:nvSpPr>
            <p:spPr bwMode="auto">
              <a:xfrm>
                <a:off x="4189" y="1393"/>
                <a:ext cx="179" cy="209"/>
              </a:xfrm>
              <a:custGeom>
                <a:avLst/>
                <a:gdLst>
                  <a:gd name="T0" fmla="*/ 231 w 537"/>
                  <a:gd name="T1" fmla="*/ 0 h 626"/>
                  <a:gd name="T2" fmla="*/ 281 w 537"/>
                  <a:gd name="T3" fmla="*/ 128 h 626"/>
                  <a:gd name="T4" fmla="*/ 311 w 537"/>
                  <a:gd name="T5" fmla="*/ 140 h 626"/>
                  <a:gd name="T6" fmla="*/ 372 w 537"/>
                  <a:gd name="T7" fmla="*/ 173 h 626"/>
                  <a:gd name="T8" fmla="*/ 448 w 537"/>
                  <a:gd name="T9" fmla="*/ 222 h 626"/>
                  <a:gd name="T10" fmla="*/ 461 w 537"/>
                  <a:gd name="T11" fmla="*/ 230 h 626"/>
                  <a:gd name="T12" fmla="*/ 537 w 537"/>
                  <a:gd name="T13" fmla="*/ 461 h 626"/>
                  <a:gd name="T14" fmla="*/ 530 w 537"/>
                  <a:gd name="T15" fmla="*/ 469 h 626"/>
                  <a:gd name="T16" fmla="*/ 470 w 537"/>
                  <a:gd name="T17" fmla="*/ 517 h 626"/>
                  <a:gd name="T18" fmla="*/ 411 w 537"/>
                  <a:gd name="T19" fmla="*/ 554 h 626"/>
                  <a:gd name="T20" fmla="*/ 336 w 537"/>
                  <a:gd name="T21" fmla="*/ 590 h 626"/>
                  <a:gd name="T22" fmla="*/ 249 w 537"/>
                  <a:gd name="T23" fmla="*/ 618 h 626"/>
                  <a:gd name="T24" fmla="*/ 154 w 537"/>
                  <a:gd name="T25" fmla="*/ 626 h 626"/>
                  <a:gd name="T26" fmla="*/ 78 w 537"/>
                  <a:gd name="T27" fmla="*/ 616 h 626"/>
                  <a:gd name="T28" fmla="*/ 26 w 537"/>
                  <a:gd name="T29" fmla="*/ 600 h 626"/>
                  <a:gd name="T30" fmla="*/ 0 w 537"/>
                  <a:gd name="T31" fmla="*/ 589 h 626"/>
                  <a:gd name="T32" fmla="*/ 26 w 537"/>
                  <a:gd name="T33" fmla="*/ 474 h 626"/>
                  <a:gd name="T34" fmla="*/ 77 w 537"/>
                  <a:gd name="T35" fmla="*/ 282 h 626"/>
                  <a:gd name="T36" fmla="*/ 78 w 537"/>
                  <a:gd name="T37" fmla="*/ 266 h 626"/>
                  <a:gd name="T38" fmla="*/ 91 w 537"/>
                  <a:gd name="T39" fmla="*/ 228 h 626"/>
                  <a:gd name="T40" fmla="*/ 124 w 537"/>
                  <a:gd name="T41" fmla="*/ 160 h 626"/>
                  <a:gd name="T42" fmla="*/ 211 w 537"/>
                  <a:gd name="T43" fmla="*/ 26 h 626"/>
                  <a:gd name="T44" fmla="*/ 231 w 537"/>
                  <a:gd name="T45" fmla="*/ 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7" h="626">
                    <a:moveTo>
                      <a:pt x="231" y="0"/>
                    </a:moveTo>
                    <a:lnTo>
                      <a:pt x="281" y="128"/>
                    </a:lnTo>
                    <a:lnTo>
                      <a:pt x="311" y="140"/>
                    </a:lnTo>
                    <a:lnTo>
                      <a:pt x="372" y="173"/>
                    </a:lnTo>
                    <a:lnTo>
                      <a:pt x="448" y="222"/>
                    </a:lnTo>
                    <a:lnTo>
                      <a:pt x="461" y="230"/>
                    </a:lnTo>
                    <a:lnTo>
                      <a:pt x="537" y="461"/>
                    </a:lnTo>
                    <a:lnTo>
                      <a:pt x="530" y="469"/>
                    </a:lnTo>
                    <a:lnTo>
                      <a:pt x="470" y="517"/>
                    </a:lnTo>
                    <a:lnTo>
                      <a:pt x="411" y="554"/>
                    </a:lnTo>
                    <a:lnTo>
                      <a:pt x="336" y="590"/>
                    </a:lnTo>
                    <a:lnTo>
                      <a:pt x="249" y="618"/>
                    </a:lnTo>
                    <a:lnTo>
                      <a:pt x="154" y="626"/>
                    </a:lnTo>
                    <a:lnTo>
                      <a:pt x="78" y="616"/>
                    </a:lnTo>
                    <a:lnTo>
                      <a:pt x="26" y="600"/>
                    </a:lnTo>
                    <a:lnTo>
                      <a:pt x="0" y="589"/>
                    </a:lnTo>
                    <a:lnTo>
                      <a:pt x="26" y="474"/>
                    </a:lnTo>
                    <a:lnTo>
                      <a:pt x="77" y="282"/>
                    </a:lnTo>
                    <a:lnTo>
                      <a:pt x="78" y="266"/>
                    </a:lnTo>
                    <a:lnTo>
                      <a:pt x="91" y="228"/>
                    </a:lnTo>
                    <a:lnTo>
                      <a:pt x="124" y="160"/>
                    </a:lnTo>
                    <a:lnTo>
                      <a:pt x="211" y="26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EF35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18"/>
              <p:cNvSpPr>
                <a:spLocks/>
              </p:cNvSpPr>
              <p:nvPr/>
            </p:nvSpPr>
            <p:spPr bwMode="auto">
              <a:xfrm>
                <a:off x="4206" y="1282"/>
                <a:ext cx="94" cy="196"/>
              </a:xfrm>
              <a:custGeom>
                <a:avLst/>
                <a:gdLst>
                  <a:gd name="T0" fmla="*/ 180 w 282"/>
                  <a:gd name="T1" fmla="*/ 0 h 589"/>
                  <a:gd name="T2" fmla="*/ 282 w 282"/>
                  <a:gd name="T3" fmla="*/ 333 h 589"/>
                  <a:gd name="T4" fmla="*/ 0 w 282"/>
                  <a:gd name="T5" fmla="*/ 589 h 589"/>
                  <a:gd name="T6" fmla="*/ 39 w 282"/>
                  <a:gd name="T7" fmla="*/ 474 h 589"/>
                  <a:gd name="T8" fmla="*/ 128 w 282"/>
                  <a:gd name="T9" fmla="*/ 231 h 589"/>
                  <a:gd name="T10" fmla="*/ 145 w 282"/>
                  <a:gd name="T11" fmla="*/ 185 h 589"/>
                  <a:gd name="T12" fmla="*/ 167 w 282"/>
                  <a:gd name="T13" fmla="*/ 101 h 589"/>
                  <a:gd name="T14" fmla="*/ 180 w 282"/>
                  <a:gd name="T15" fmla="*/ 13 h 589"/>
                  <a:gd name="T16" fmla="*/ 180 w 282"/>
                  <a:gd name="T17" fmla="*/ 0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2" h="589">
                    <a:moveTo>
                      <a:pt x="180" y="0"/>
                    </a:moveTo>
                    <a:lnTo>
                      <a:pt x="282" y="333"/>
                    </a:lnTo>
                    <a:lnTo>
                      <a:pt x="0" y="589"/>
                    </a:lnTo>
                    <a:lnTo>
                      <a:pt x="39" y="474"/>
                    </a:lnTo>
                    <a:lnTo>
                      <a:pt x="128" y="231"/>
                    </a:lnTo>
                    <a:lnTo>
                      <a:pt x="145" y="185"/>
                    </a:lnTo>
                    <a:lnTo>
                      <a:pt x="167" y="101"/>
                    </a:lnTo>
                    <a:lnTo>
                      <a:pt x="180" y="13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C0CCD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19"/>
              <p:cNvSpPr>
                <a:spLocks/>
              </p:cNvSpPr>
              <p:nvPr/>
            </p:nvSpPr>
            <p:spPr bwMode="auto">
              <a:xfrm>
                <a:off x="4275" y="1018"/>
                <a:ext cx="548" cy="640"/>
              </a:xfrm>
              <a:custGeom>
                <a:avLst/>
                <a:gdLst>
                  <a:gd name="T0" fmla="*/ 1432 w 1644"/>
                  <a:gd name="T1" fmla="*/ 0 h 1921"/>
                  <a:gd name="T2" fmla="*/ 1427 w 1644"/>
                  <a:gd name="T3" fmla="*/ 20 h 1921"/>
                  <a:gd name="T4" fmla="*/ 1368 w 1644"/>
                  <a:gd name="T5" fmla="*/ 118 h 1921"/>
                  <a:gd name="T6" fmla="*/ 1317 w 1644"/>
                  <a:gd name="T7" fmla="*/ 167 h 1921"/>
                  <a:gd name="T8" fmla="*/ 1277 w 1644"/>
                  <a:gd name="T9" fmla="*/ 194 h 1921"/>
                  <a:gd name="T10" fmla="*/ 1254 w 1644"/>
                  <a:gd name="T11" fmla="*/ 205 h 1921"/>
                  <a:gd name="T12" fmla="*/ 1180 w 1644"/>
                  <a:gd name="T13" fmla="*/ 251 h 1921"/>
                  <a:gd name="T14" fmla="*/ 858 w 1644"/>
                  <a:gd name="T15" fmla="*/ 471 h 1921"/>
                  <a:gd name="T16" fmla="*/ 553 w 1644"/>
                  <a:gd name="T17" fmla="*/ 698 h 1921"/>
                  <a:gd name="T18" fmla="*/ 354 w 1644"/>
                  <a:gd name="T19" fmla="*/ 860 h 1921"/>
                  <a:gd name="T20" fmla="*/ 178 w 1644"/>
                  <a:gd name="T21" fmla="*/ 1018 h 1921"/>
                  <a:gd name="T22" fmla="*/ 73 w 1644"/>
                  <a:gd name="T23" fmla="*/ 1129 h 1921"/>
                  <a:gd name="T24" fmla="*/ 20 w 1644"/>
                  <a:gd name="T25" fmla="*/ 1197 h 1921"/>
                  <a:gd name="T26" fmla="*/ 0 w 1644"/>
                  <a:gd name="T27" fmla="*/ 1230 h 1921"/>
                  <a:gd name="T28" fmla="*/ 24 w 1644"/>
                  <a:gd name="T29" fmla="*/ 1287 h 1921"/>
                  <a:gd name="T30" fmla="*/ 188 w 1644"/>
                  <a:gd name="T31" fmla="*/ 1600 h 1921"/>
                  <a:gd name="T32" fmla="*/ 295 w 1644"/>
                  <a:gd name="T33" fmla="*/ 1771 h 1921"/>
                  <a:gd name="T34" fmla="*/ 370 w 1644"/>
                  <a:gd name="T35" fmla="*/ 1875 h 1921"/>
                  <a:gd name="T36" fmla="*/ 409 w 1644"/>
                  <a:gd name="T37" fmla="*/ 1921 h 1921"/>
                  <a:gd name="T38" fmla="*/ 419 w 1644"/>
                  <a:gd name="T39" fmla="*/ 1882 h 1921"/>
                  <a:gd name="T40" fmla="*/ 495 w 1644"/>
                  <a:gd name="T41" fmla="*/ 1698 h 1921"/>
                  <a:gd name="T42" fmla="*/ 543 w 1644"/>
                  <a:gd name="T43" fmla="*/ 1610 h 1921"/>
                  <a:gd name="T44" fmla="*/ 602 w 1644"/>
                  <a:gd name="T45" fmla="*/ 1518 h 1921"/>
                  <a:gd name="T46" fmla="*/ 674 w 1644"/>
                  <a:gd name="T47" fmla="*/ 1427 h 1921"/>
                  <a:gd name="T48" fmla="*/ 715 w 1644"/>
                  <a:gd name="T49" fmla="*/ 1382 h 1921"/>
                  <a:gd name="T50" fmla="*/ 823 w 1644"/>
                  <a:gd name="T51" fmla="*/ 1279 h 1921"/>
                  <a:gd name="T52" fmla="*/ 1113 w 1644"/>
                  <a:gd name="T53" fmla="*/ 1020 h 1921"/>
                  <a:gd name="T54" fmla="*/ 1336 w 1644"/>
                  <a:gd name="T55" fmla="*/ 816 h 1921"/>
                  <a:gd name="T56" fmla="*/ 1466 w 1644"/>
                  <a:gd name="T57" fmla="*/ 691 h 1921"/>
                  <a:gd name="T58" fmla="*/ 1566 w 1644"/>
                  <a:gd name="T59" fmla="*/ 580 h 1921"/>
                  <a:gd name="T60" fmla="*/ 1615 w 1644"/>
                  <a:gd name="T61" fmla="*/ 513 h 1921"/>
                  <a:gd name="T62" fmla="*/ 1634 w 1644"/>
                  <a:gd name="T63" fmla="*/ 477 h 1921"/>
                  <a:gd name="T64" fmla="*/ 1637 w 1644"/>
                  <a:gd name="T65" fmla="*/ 461 h 1921"/>
                  <a:gd name="T66" fmla="*/ 1641 w 1644"/>
                  <a:gd name="T67" fmla="*/ 449 h 1921"/>
                  <a:gd name="T68" fmla="*/ 1644 w 1644"/>
                  <a:gd name="T69" fmla="*/ 421 h 1921"/>
                  <a:gd name="T70" fmla="*/ 1638 w 1644"/>
                  <a:gd name="T71" fmla="*/ 372 h 1921"/>
                  <a:gd name="T72" fmla="*/ 1612 w 1644"/>
                  <a:gd name="T73" fmla="*/ 298 h 1921"/>
                  <a:gd name="T74" fmla="*/ 1575 w 1644"/>
                  <a:gd name="T75" fmla="*/ 220 h 1921"/>
                  <a:gd name="T76" fmla="*/ 1464 w 1644"/>
                  <a:gd name="T77" fmla="*/ 42 h 1921"/>
                  <a:gd name="T78" fmla="*/ 1432 w 1644"/>
                  <a:gd name="T79" fmla="*/ 0 h 1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44" h="1921">
                    <a:moveTo>
                      <a:pt x="1432" y="0"/>
                    </a:moveTo>
                    <a:lnTo>
                      <a:pt x="1427" y="20"/>
                    </a:lnTo>
                    <a:lnTo>
                      <a:pt x="1368" y="118"/>
                    </a:lnTo>
                    <a:lnTo>
                      <a:pt x="1317" y="167"/>
                    </a:lnTo>
                    <a:lnTo>
                      <a:pt x="1277" y="194"/>
                    </a:lnTo>
                    <a:lnTo>
                      <a:pt x="1254" y="205"/>
                    </a:lnTo>
                    <a:lnTo>
                      <a:pt x="1180" y="251"/>
                    </a:lnTo>
                    <a:lnTo>
                      <a:pt x="858" y="471"/>
                    </a:lnTo>
                    <a:lnTo>
                      <a:pt x="553" y="698"/>
                    </a:lnTo>
                    <a:lnTo>
                      <a:pt x="354" y="860"/>
                    </a:lnTo>
                    <a:lnTo>
                      <a:pt x="178" y="1018"/>
                    </a:lnTo>
                    <a:lnTo>
                      <a:pt x="73" y="1129"/>
                    </a:lnTo>
                    <a:lnTo>
                      <a:pt x="20" y="1197"/>
                    </a:lnTo>
                    <a:lnTo>
                      <a:pt x="0" y="1230"/>
                    </a:lnTo>
                    <a:lnTo>
                      <a:pt x="24" y="1287"/>
                    </a:lnTo>
                    <a:lnTo>
                      <a:pt x="188" y="1600"/>
                    </a:lnTo>
                    <a:lnTo>
                      <a:pt x="295" y="1771"/>
                    </a:lnTo>
                    <a:lnTo>
                      <a:pt x="370" y="1875"/>
                    </a:lnTo>
                    <a:lnTo>
                      <a:pt x="409" y="1921"/>
                    </a:lnTo>
                    <a:lnTo>
                      <a:pt x="419" y="1882"/>
                    </a:lnTo>
                    <a:lnTo>
                      <a:pt x="495" y="1698"/>
                    </a:lnTo>
                    <a:lnTo>
                      <a:pt x="543" y="1610"/>
                    </a:lnTo>
                    <a:lnTo>
                      <a:pt x="602" y="1518"/>
                    </a:lnTo>
                    <a:lnTo>
                      <a:pt x="674" y="1427"/>
                    </a:lnTo>
                    <a:lnTo>
                      <a:pt x="715" y="1382"/>
                    </a:lnTo>
                    <a:lnTo>
                      <a:pt x="823" y="1279"/>
                    </a:lnTo>
                    <a:lnTo>
                      <a:pt x="1113" y="1020"/>
                    </a:lnTo>
                    <a:lnTo>
                      <a:pt x="1336" y="816"/>
                    </a:lnTo>
                    <a:lnTo>
                      <a:pt x="1466" y="691"/>
                    </a:lnTo>
                    <a:lnTo>
                      <a:pt x="1566" y="580"/>
                    </a:lnTo>
                    <a:lnTo>
                      <a:pt x="1615" y="513"/>
                    </a:lnTo>
                    <a:lnTo>
                      <a:pt x="1634" y="477"/>
                    </a:lnTo>
                    <a:lnTo>
                      <a:pt x="1637" y="461"/>
                    </a:lnTo>
                    <a:lnTo>
                      <a:pt x="1641" y="449"/>
                    </a:lnTo>
                    <a:lnTo>
                      <a:pt x="1644" y="421"/>
                    </a:lnTo>
                    <a:lnTo>
                      <a:pt x="1638" y="372"/>
                    </a:lnTo>
                    <a:lnTo>
                      <a:pt x="1612" y="298"/>
                    </a:lnTo>
                    <a:lnTo>
                      <a:pt x="1575" y="220"/>
                    </a:lnTo>
                    <a:lnTo>
                      <a:pt x="1464" y="42"/>
                    </a:lnTo>
                    <a:lnTo>
                      <a:pt x="1432" y="0"/>
                    </a:lnTo>
                    <a:close/>
                  </a:path>
                </a:pathLst>
              </a:custGeom>
              <a:solidFill>
                <a:srgbClr val="C0CCD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20"/>
              <p:cNvSpPr>
                <a:spLocks/>
              </p:cNvSpPr>
              <p:nvPr/>
            </p:nvSpPr>
            <p:spPr bwMode="auto">
              <a:xfrm>
                <a:off x="3208" y="2596"/>
                <a:ext cx="1016" cy="94"/>
              </a:xfrm>
              <a:custGeom>
                <a:avLst/>
                <a:gdLst>
                  <a:gd name="T0" fmla="*/ 0 w 3047"/>
                  <a:gd name="T1" fmla="*/ 0 h 282"/>
                  <a:gd name="T2" fmla="*/ 0 w 3047"/>
                  <a:gd name="T3" fmla="*/ 204 h 282"/>
                  <a:gd name="T4" fmla="*/ 154 w 3047"/>
                  <a:gd name="T5" fmla="*/ 204 h 282"/>
                  <a:gd name="T6" fmla="*/ 465 w 3047"/>
                  <a:gd name="T7" fmla="*/ 212 h 282"/>
                  <a:gd name="T8" fmla="*/ 2211 w 3047"/>
                  <a:gd name="T9" fmla="*/ 259 h 282"/>
                  <a:gd name="T10" fmla="*/ 2842 w 3047"/>
                  <a:gd name="T11" fmla="*/ 282 h 282"/>
                  <a:gd name="T12" fmla="*/ 2861 w 3047"/>
                  <a:gd name="T13" fmla="*/ 281 h 282"/>
                  <a:gd name="T14" fmla="*/ 2897 w 3047"/>
                  <a:gd name="T15" fmla="*/ 273 h 282"/>
                  <a:gd name="T16" fmla="*/ 2946 w 3047"/>
                  <a:gd name="T17" fmla="*/ 253 h 282"/>
                  <a:gd name="T18" fmla="*/ 2998 w 3047"/>
                  <a:gd name="T19" fmla="*/ 204 h 282"/>
                  <a:gd name="T20" fmla="*/ 3035 w 3047"/>
                  <a:gd name="T21" fmla="*/ 140 h 282"/>
                  <a:gd name="T22" fmla="*/ 3047 w 3047"/>
                  <a:gd name="T23" fmla="*/ 102 h 282"/>
                  <a:gd name="T24" fmla="*/ 3047 w 3047"/>
                  <a:gd name="T25" fmla="*/ 76 h 282"/>
                  <a:gd name="T26" fmla="*/ 0 w 3047"/>
                  <a:gd name="T27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47" h="282">
                    <a:moveTo>
                      <a:pt x="0" y="0"/>
                    </a:moveTo>
                    <a:lnTo>
                      <a:pt x="0" y="204"/>
                    </a:lnTo>
                    <a:lnTo>
                      <a:pt x="154" y="204"/>
                    </a:lnTo>
                    <a:lnTo>
                      <a:pt x="465" y="212"/>
                    </a:lnTo>
                    <a:lnTo>
                      <a:pt x="2211" y="259"/>
                    </a:lnTo>
                    <a:lnTo>
                      <a:pt x="2842" y="282"/>
                    </a:lnTo>
                    <a:lnTo>
                      <a:pt x="2861" y="281"/>
                    </a:lnTo>
                    <a:lnTo>
                      <a:pt x="2897" y="273"/>
                    </a:lnTo>
                    <a:lnTo>
                      <a:pt x="2946" y="253"/>
                    </a:lnTo>
                    <a:lnTo>
                      <a:pt x="2998" y="204"/>
                    </a:lnTo>
                    <a:lnTo>
                      <a:pt x="3035" y="140"/>
                    </a:lnTo>
                    <a:lnTo>
                      <a:pt x="3047" y="102"/>
                    </a:lnTo>
                    <a:lnTo>
                      <a:pt x="3047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7556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21"/>
              <p:cNvSpPr>
                <a:spLocks/>
              </p:cNvSpPr>
              <p:nvPr/>
            </p:nvSpPr>
            <p:spPr bwMode="auto">
              <a:xfrm>
                <a:off x="3097" y="2485"/>
                <a:ext cx="1127" cy="137"/>
              </a:xfrm>
              <a:custGeom>
                <a:avLst/>
                <a:gdLst>
                  <a:gd name="T0" fmla="*/ 3380 w 3380"/>
                  <a:gd name="T1" fmla="*/ 409 h 409"/>
                  <a:gd name="T2" fmla="*/ 1230 w 3380"/>
                  <a:gd name="T3" fmla="*/ 0 h 409"/>
                  <a:gd name="T4" fmla="*/ 0 w 3380"/>
                  <a:gd name="T5" fmla="*/ 0 h 409"/>
                  <a:gd name="T6" fmla="*/ 410 w 3380"/>
                  <a:gd name="T7" fmla="*/ 385 h 409"/>
                  <a:gd name="T8" fmla="*/ 3380 w 3380"/>
                  <a:gd name="T9" fmla="*/ 409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0" h="409">
                    <a:moveTo>
                      <a:pt x="3380" y="409"/>
                    </a:moveTo>
                    <a:lnTo>
                      <a:pt x="1230" y="0"/>
                    </a:lnTo>
                    <a:lnTo>
                      <a:pt x="0" y="0"/>
                    </a:lnTo>
                    <a:lnTo>
                      <a:pt x="410" y="385"/>
                    </a:lnTo>
                    <a:lnTo>
                      <a:pt x="3380" y="409"/>
                    </a:lnTo>
                    <a:close/>
                  </a:path>
                </a:pathLst>
              </a:custGeom>
              <a:solidFill>
                <a:srgbClr val="3145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Freeform 22"/>
              <p:cNvSpPr>
                <a:spLocks/>
              </p:cNvSpPr>
              <p:nvPr/>
            </p:nvSpPr>
            <p:spPr bwMode="auto">
              <a:xfrm>
                <a:off x="3490" y="1703"/>
                <a:ext cx="1671" cy="1601"/>
              </a:xfrm>
              <a:custGeom>
                <a:avLst/>
                <a:gdLst>
                  <a:gd name="T0" fmla="*/ 2868 w 5015"/>
                  <a:gd name="T1" fmla="*/ 1272 h 4802"/>
                  <a:gd name="T2" fmla="*/ 2927 w 5015"/>
                  <a:gd name="T3" fmla="*/ 928 h 4802"/>
                  <a:gd name="T4" fmla="*/ 3058 w 5015"/>
                  <a:gd name="T5" fmla="*/ 589 h 4802"/>
                  <a:gd name="T6" fmla="*/ 3182 w 5015"/>
                  <a:gd name="T7" fmla="*/ 398 h 4802"/>
                  <a:gd name="T8" fmla="*/ 3349 w 5015"/>
                  <a:gd name="T9" fmla="*/ 226 h 4802"/>
                  <a:gd name="T10" fmla="*/ 3508 w 5015"/>
                  <a:gd name="T11" fmla="*/ 120 h 4802"/>
                  <a:gd name="T12" fmla="*/ 3676 w 5015"/>
                  <a:gd name="T13" fmla="*/ 45 h 4802"/>
                  <a:gd name="T14" fmla="*/ 3886 w 5015"/>
                  <a:gd name="T15" fmla="*/ 2 h 4802"/>
                  <a:gd name="T16" fmla="*/ 4081 w 5015"/>
                  <a:gd name="T17" fmla="*/ 10 h 4802"/>
                  <a:gd name="T18" fmla="*/ 4256 w 5015"/>
                  <a:gd name="T19" fmla="*/ 61 h 4802"/>
                  <a:gd name="T20" fmla="*/ 4412 w 5015"/>
                  <a:gd name="T21" fmla="*/ 141 h 4802"/>
                  <a:gd name="T22" fmla="*/ 4632 w 5015"/>
                  <a:gd name="T23" fmla="*/ 321 h 4802"/>
                  <a:gd name="T24" fmla="*/ 4762 w 5015"/>
                  <a:gd name="T25" fmla="*/ 478 h 4802"/>
                  <a:gd name="T26" fmla="*/ 4819 w 5015"/>
                  <a:gd name="T27" fmla="*/ 568 h 4802"/>
                  <a:gd name="T28" fmla="*/ 4884 w 5015"/>
                  <a:gd name="T29" fmla="*/ 707 h 4802"/>
                  <a:gd name="T30" fmla="*/ 4998 w 5015"/>
                  <a:gd name="T31" fmla="*/ 1128 h 4802"/>
                  <a:gd name="T32" fmla="*/ 5008 w 5015"/>
                  <a:gd name="T33" fmla="*/ 1560 h 4802"/>
                  <a:gd name="T34" fmla="*/ 4919 w 5015"/>
                  <a:gd name="T35" fmla="*/ 1987 h 4802"/>
                  <a:gd name="T36" fmla="*/ 4786 w 5015"/>
                  <a:gd name="T37" fmla="*/ 2295 h 4802"/>
                  <a:gd name="T38" fmla="*/ 4477 w 5015"/>
                  <a:gd name="T39" fmla="*/ 2827 h 4802"/>
                  <a:gd name="T40" fmla="*/ 4249 w 5015"/>
                  <a:gd name="T41" fmla="*/ 3192 h 4802"/>
                  <a:gd name="T42" fmla="*/ 3806 w 5015"/>
                  <a:gd name="T43" fmla="*/ 3885 h 4802"/>
                  <a:gd name="T44" fmla="*/ 3420 w 5015"/>
                  <a:gd name="T45" fmla="*/ 4418 h 4802"/>
                  <a:gd name="T46" fmla="*/ 3201 w 5015"/>
                  <a:gd name="T47" fmla="*/ 4658 h 4802"/>
                  <a:gd name="T48" fmla="*/ 3053 w 5015"/>
                  <a:gd name="T49" fmla="*/ 4768 h 4802"/>
                  <a:gd name="T50" fmla="*/ 2988 w 5015"/>
                  <a:gd name="T51" fmla="*/ 4788 h 4802"/>
                  <a:gd name="T52" fmla="*/ 2773 w 5015"/>
                  <a:gd name="T53" fmla="*/ 4802 h 4802"/>
                  <a:gd name="T54" fmla="*/ 2305 w 5015"/>
                  <a:gd name="T55" fmla="*/ 4739 h 4802"/>
                  <a:gd name="T56" fmla="*/ 1790 w 5015"/>
                  <a:gd name="T57" fmla="*/ 4599 h 4802"/>
                  <a:gd name="T58" fmla="*/ 1340 w 5015"/>
                  <a:gd name="T59" fmla="*/ 4418 h 4802"/>
                  <a:gd name="T60" fmla="*/ 1078 w 5015"/>
                  <a:gd name="T61" fmla="*/ 4271 h 4802"/>
                  <a:gd name="T62" fmla="*/ 102 w 5015"/>
                  <a:gd name="T63" fmla="*/ 3800 h 4802"/>
                  <a:gd name="T64" fmla="*/ 0 w 5015"/>
                  <a:gd name="T65" fmla="*/ 3714 h 4802"/>
                  <a:gd name="T66" fmla="*/ 55 w 5015"/>
                  <a:gd name="T67" fmla="*/ 3329 h 4802"/>
                  <a:gd name="T68" fmla="*/ 102 w 5015"/>
                  <a:gd name="T69" fmla="*/ 3192 h 4802"/>
                  <a:gd name="T70" fmla="*/ 188 w 5015"/>
                  <a:gd name="T71" fmla="*/ 3015 h 4802"/>
                  <a:gd name="T72" fmla="*/ 230 w 5015"/>
                  <a:gd name="T73" fmla="*/ 2962 h 4802"/>
                  <a:gd name="T74" fmla="*/ 870 w 5015"/>
                  <a:gd name="T75" fmla="*/ 3155 h 4802"/>
                  <a:gd name="T76" fmla="*/ 1204 w 5015"/>
                  <a:gd name="T77" fmla="*/ 3241 h 4802"/>
                  <a:gd name="T78" fmla="*/ 1276 w 5015"/>
                  <a:gd name="T79" fmla="*/ 3244 h 4802"/>
                  <a:gd name="T80" fmla="*/ 1614 w 5015"/>
                  <a:gd name="T81" fmla="*/ 3290 h 4802"/>
                  <a:gd name="T82" fmla="*/ 1869 w 5015"/>
                  <a:gd name="T83" fmla="*/ 3345 h 4802"/>
                  <a:gd name="T84" fmla="*/ 2114 w 5015"/>
                  <a:gd name="T85" fmla="*/ 3377 h 4802"/>
                  <a:gd name="T86" fmla="*/ 2356 w 5015"/>
                  <a:gd name="T87" fmla="*/ 3371 h 4802"/>
                  <a:gd name="T88" fmla="*/ 2406 w 5015"/>
                  <a:gd name="T89" fmla="*/ 3266 h 4802"/>
                  <a:gd name="T90" fmla="*/ 2482 w 5015"/>
                  <a:gd name="T91" fmla="*/ 3155 h 4802"/>
                  <a:gd name="T92" fmla="*/ 2511 w 5015"/>
                  <a:gd name="T93" fmla="*/ 3015 h 4802"/>
                  <a:gd name="T94" fmla="*/ 2511 w 5015"/>
                  <a:gd name="T95" fmla="*/ 2897 h 4802"/>
                  <a:gd name="T96" fmla="*/ 2534 w 5015"/>
                  <a:gd name="T97" fmla="*/ 2654 h 4802"/>
                  <a:gd name="T98" fmla="*/ 2652 w 5015"/>
                  <a:gd name="T99" fmla="*/ 2058 h 4802"/>
                  <a:gd name="T100" fmla="*/ 2746 w 5015"/>
                  <a:gd name="T101" fmla="*/ 1744 h 4802"/>
                  <a:gd name="T102" fmla="*/ 2792 w 5015"/>
                  <a:gd name="T103" fmla="*/ 1639 h 4802"/>
                  <a:gd name="T104" fmla="*/ 2864 w 5015"/>
                  <a:gd name="T105" fmla="*/ 1326 h 4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015" h="4802">
                    <a:moveTo>
                      <a:pt x="2867" y="1298"/>
                    </a:moveTo>
                    <a:lnTo>
                      <a:pt x="2868" y="1272"/>
                    </a:lnTo>
                    <a:lnTo>
                      <a:pt x="2891" y="1093"/>
                    </a:lnTo>
                    <a:lnTo>
                      <a:pt x="2927" y="928"/>
                    </a:lnTo>
                    <a:lnTo>
                      <a:pt x="2991" y="737"/>
                    </a:lnTo>
                    <a:lnTo>
                      <a:pt x="3058" y="589"/>
                    </a:lnTo>
                    <a:lnTo>
                      <a:pt x="3116" y="493"/>
                    </a:lnTo>
                    <a:lnTo>
                      <a:pt x="3182" y="398"/>
                    </a:lnTo>
                    <a:lnTo>
                      <a:pt x="3260" y="308"/>
                    </a:lnTo>
                    <a:lnTo>
                      <a:pt x="3349" y="226"/>
                    </a:lnTo>
                    <a:lnTo>
                      <a:pt x="3450" y="153"/>
                    </a:lnTo>
                    <a:lnTo>
                      <a:pt x="3508" y="120"/>
                    </a:lnTo>
                    <a:lnTo>
                      <a:pt x="3564" y="91"/>
                    </a:lnTo>
                    <a:lnTo>
                      <a:pt x="3676" y="45"/>
                    </a:lnTo>
                    <a:lnTo>
                      <a:pt x="3784" y="16"/>
                    </a:lnTo>
                    <a:lnTo>
                      <a:pt x="3886" y="2"/>
                    </a:lnTo>
                    <a:lnTo>
                      <a:pt x="3986" y="0"/>
                    </a:lnTo>
                    <a:lnTo>
                      <a:pt x="4081" y="10"/>
                    </a:lnTo>
                    <a:lnTo>
                      <a:pt x="4171" y="30"/>
                    </a:lnTo>
                    <a:lnTo>
                      <a:pt x="4256" y="61"/>
                    </a:lnTo>
                    <a:lnTo>
                      <a:pt x="4337" y="98"/>
                    </a:lnTo>
                    <a:lnTo>
                      <a:pt x="4412" y="141"/>
                    </a:lnTo>
                    <a:lnTo>
                      <a:pt x="4516" y="215"/>
                    </a:lnTo>
                    <a:lnTo>
                      <a:pt x="4632" y="321"/>
                    </a:lnTo>
                    <a:lnTo>
                      <a:pt x="4726" y="429"/>
                    </a:lnTo>
                    <a:lnTo>
                      <a:pt x="4762" y="478"/>
                    </a:lnTo>
                    <a:lnTo>
                      <a:pt x="4781" y="501"/>
                    </a:lnTo>
                    <a:lnTo>
                      <a:pt x="4819" y="568"/>
                    </a:lnTo>
                    <a:lnTo>
                      <a:pt x="4838" y="606"/>
                    </a:lnTo>
                    <a:lnTo>
                      <a:pt x="4884" y="707"/>
                    </a:lnTo>
                    <a:lnTo>
                      <a:pt x="4953" y="916"/>
                    </a:lnTo>
                    <a:lnTo>
                      <a:pt x="4998" y="1128"/>
                    </a:lnTo>
                    <a:lnTo>
                      <a:pt x="5015" y="1344"/>
                    </a:lnTo>
                    <a:lnTo>
                      <a:pt x="5008" y="1560"/>
                    </a:lnTo>
                    <a:lnTo>
                      <a:pt x="4976" y="1774"/>
                    </a:lnTo>
                    <a:lnTo>
                      <a:pt x="4919" y="1987"/>
                    </a:lnTo>
                    <a:lnTo>
                      <a:pt x="4838" y="2195"/>
                    </a:lnTo>
                    <a:lnTo>
                      <a:pt x="4786" y="2295"/>
                    </a:lnTo>
                    <a:lnTo>
                      <a:pt x="4688" y="2473"/>
                    </a:lnTo>
                    <a:lnTo>
                      <a:pt x="4477" y="2827"/>
                    </a:lnTo>
                    <a:lnTo>
                      <a:pt x="4377" y="2987"/>
                    </a:lnTo>
                    <a:lnTo>
                      <a:pt x="4249" y="3192"/>
                    </a:lnTo>
                    <a:lnTo>
                      <a:pt x="3994" y="3597"/>
                    </a:lnTo>
                    <a:lnTo>
                      <a:pt x="3806" y="3885"/>
                    </a:lnTo>
                    <a:lnTo>
                      <a:pt x="3611" y="4166"/>
                    </a:lnTo>
                    <a:lnTo>
                      <a:pt x="3420" y="4418"/>
                    </a:lnTo>
                    <a:lnTo>
                      <a:pt x="3286" y="4573"/>
                    </a:lnTo>
                    <a:lnTo>
                      <a:pt x="3201" y="4658"/>
                    </a:lnTo>
                    <a:lnTo>
                      <a:pt x="3123" y="4723"/>
                    </a:lnTo>
                    <a:lnTo>
                      <a:pt x="3053" y="4768"/>
                    </a:lnTo>
                    <a:lnTo>
                      <a:pt x="3021" y="4779"/>
                    </a:lnTo>
                    <a:lnTo>
                      <a:pt x="2988" y="4788"/>
                    </a:lnTo>
                    <a:lnTo>
                      <a:pt x="2911" y="4799"/>
                    </a:lnTo>
                    <a:lnTo>
                      <a:pt x="2773" y="4802"/>
                    </a:lnTo>
                    <a:lnTo>
                      <a:pt x="2553" y="4782"/>
                    </a:lnTo>
                    <a:lnTo>
                      <a:pt x="2305" y="4739"/>
                    </a:lnTo>
                    <a:lnTo>
                      <a:pt x="2046" y="4676"/>
                    </a:lnTo>
                    <a:lnTo>
                      <a:pt x="1790" y="4599"/>
                    </a:lnTo>
                    <a:lnTo>
                      <a:pt x="1549" y="4511"/>
                    </a:lnTo>
                    <a:lnTo>
                      <a:pt x="1340" y="4418"/>
                    </a:lnTo>
                    <a:lnTo>
                      <a:pt x="1254" y="4369"/>
                    </a:lnTo>
                    <a:lnTo>
                      <a:pt x="1078" y="4271"/>
                    </a:lnTo>
                    <a:lnTo>
                      <a:pt x="665" y="4062"/>
                    </a:lnTo>
                    <a:lnTo>
                      <a:pt x="102" y="3800"/>
                    </a:lnTo>
                    <a:lnTo>
                      <a:pt x="0" y="3755"/>
                    </a:lnTo>
                    <a:lnTo>
                      <a:pt x="0" y="3714"/>
                    </a:lnTo>
                    <a:lnTo>
                      <a:pt x="24" y="3472"/>
                    </a:lnTo>
                    <a:lnTo>
                      <a:pt x="55" y="3329"/>
                    </a:lnTo>
                    <a:lnTo>
                      <a:pt x="83" y="3236"/>
                    </a:lnTo>
                    <a:lnTo>
                      <a:pt x="102" y="3192"/>
                    </a:lnTo>
                    <a:lnTo>
                      <a:pt x="138" y="3113"/>
                    </a:lnTo>
                    <a:lnTo>
                      <a:pt x="188" y="3015"/>
                    </a:lnTo>
                    <a:lnTo>
                      <a:pt x="227" y="2962"/>
                    </a:lnTo>
                    <a:lnTo>
                      <a:pt x="230" y="2962"/>
                    </a:lnTo>
                    <a:lnTo>
                      <a:pt x="343" y="2997"/>
                    </a:lnTo>
                    <a:lnTo>
                      <a:pt x="870" y="3155"/>
                    </a:lnTo>
                    <a:lnTo>
                      <a:pt x="1100" y="3218"/>
                    </a:lnTo>
                    <a:lnTo>
                      <a:pt x="1204" y="3241"/>
                    </a:lnTo>
                    <a:lnTo>
                      <a:pt x="1228" y="3243"/>
                    </a:lnTo>
                    <a:lnTo>
                      <a:pt x="1276" y="3244"/>
                    </a:lnTo>
                    <a:lnTo>
                      <a:pt x="1427" y="3262"/>
                    </a:lnTo>
                    <a:lnTo>
                      <a:pt x="1614" y="3290"/>
                    </a:lnTo>
                    <a:lnTo>
                      <a:pt x="1795" y="3326"/>
                    </a:lnTo>
                    <a:lnTo>
                      <a:pt x="1869" y="3345"/>
                    </a:lnTo>
                    <a:lnTo>
                      <a:pt x="1948" y="3362"/>
                    </a:lnTo>
                    <a:lnTo>
                      <a:pt x="2114" y="3377"/>
                    </a:lnTo>
                    <a:lnTo>
                      <a:pt x="2320" y="3374"/>
                    </a:lnTo>
                    <a:lnTo>
                      <a:pt x="2356" y="3371"/>
                    </a:lnTo>
                    <a:lnTo>
                      <a:pt x="2359" y="3361"/>
                    </a:lnTo>
                    <a:lnTo>
                      <a:pt x="2406" y="3266"/>
                    </a:lnTo>
                    <a:lnTo>
                      <a:pt x="2458" y="3192"/>
                    </a:lnTo>
                    <a:lnTo>
                      <a:pt x="2482" y="3155"/>
                    </a:lnTo>
                    <a:lnTo>
                      <a:pt x="2508" y="3095"/>
                    </a:lnTo>
                    <a:lnTo>
                      <a:pt x="2511" y="3015"/>
                    </a:lnTo>
                    <a:lnTo>
                      <a:pt x="2508" y="2962"/>
                    </a:lnTo>
                    <a:lnTo>
                      <a:pt x="2511" y="2897"/>
                    </a:lnTo>
                    <a:lnTo>
                      <a:pt x="2531" y="2735"/>
                    </a:lnTo>
                    <a:lnTo>
                      <a:pt x="2534" y="2654"/>
                    </a:lnTo>
                    <a:lnTo>
                      <a:pt x="2563" y="2507"/>
                    </a:lnTo>
                    <a:lnTo>
                      <a:pt x="2652" y="2058"/>
                    </a:lnTo>
                    <a:lnTo>
                      <a:pt x="2707" y="1852"/>
                    </a:lnTo>
                    <a:lnTo>
                      <a:pt x="2746" y="1744"/>
                    </a:lnTo>
                    <a:lnTo>
                      <a:pt x="2765" y="1708"/>
                    </a:lnTo>
                    <a:lnTo>
                      <a:pt x="2792" y="1639"/>
                    </a:lnTo>
                    <a:lnTo>
                      <a:pt x="2831" y="1498"/>
                    </a:lnTo>
                    <a:lnTo>
                      <a:pt x="2864" y="1326"/>
                    </a:lnTo>
                    <a:lnTo>
                      <a:pt x="2867" y="1298"/>
                    </a:lnTo>
                    <a:close/>
                  </a:path>
                </a:pathLst>
              </a:custGeom>
              <a:solidFill>
                <a:srgbClr val="C0CCD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23"/>
              <p:cNvSpPr>
                <a:spLocks/>
              </p:cNvSpPr>
              <p:nvPr/>
            </p:nvSpPr>
            <p:spPr bwMode="auto">
              <a:xfrm>
                <a:off x="3174" y="2152"/>
                <a:ext cx="570" cy="327"/>
              </a:xfrm>
              <a:custGeom>
                <a:avLst/>
                <a:gdLst>
                  <a:gd name="T0" fmla="*/ 1642 w 1712"/>
                  <a:gd name="T1" fmla="*/ 959 h 979"/>
                  <a:gd name="T2" fmla="*/ 1489 w 1712"/>
                  <a:gd name="T3" fmla="*/ 979 h 979"/>
                  <a:gd name="T4" fmla="*/ 1383 w 1712"/>
                  <a:gd name="T5" fmla="*/ 952 h 979"/>
                  <a:gd name="T6" fmla="*/ 1306 w 1712"/>
                  <a:gd name="T7" fmla="*/ 897 h 979"/>
                  <a:gd name="T8" fmla="*/ 1188 w 1712"/>
                  <a:gd name="T9" fmla="*/ 878 h 979"/>
                  <a:gd name="T10" fmla="*/ 1112 w 1712"/>
                  <a:gd name="T11" fmla="*/ 834 h 979"/>
                  <a:gd name="T12" fmla="*/ 1095 w 1712"/>
                  <a:gd name="T13" fmla="*/ 824 h 979"/>
                  <a:gd name="T14" fmla="*/ 1001 w 1712"/>
                  <a:gd name="T15" fmla="*/ 828 h 979"/>
                  <a:gd name="T16" fmla="*/ 913 w 1712"/>
                  <a:gd name="T17" fmla="*/ 801 h 979"/>
                  <a:gd name="T18" fmla="*/ 691 w 1712"/>
                  <a:gd name="T19" fmla="*/ 717 h 979"/>
                  <a:gd name="T20" fmla="*/ 644 w 1712"/>
                  <a:gd name="T21" fmla="*/ 693 h 979"/>
                  <a:gd name="T22" fmla="*/ 641 w 1712"/>
                  <a:gd name="T23" fmla="*/ 682 h 979"/>
                  <a:gd name="T24" fmla="*/ 657 w 1712"/>
                  <a:gd name="T25" fmla="*/ 585 h 979"/>
                  <a:gd name="T26" fmla="*/ 666 w 1712"/>
                  <a:gd name="T27" fmla="*/ 564 h 979"/>
                  <a:gd name="T28" fmla="*/ 618 w 1712"/>
                  <a:gd name="T29" fmla="*/ 623 h 979"/>
                  <a:gd name="T30" fmla="*/ 589 w 1712"/>
                  <a:gd name="T31" fmla="*/ 641 h 979"/>
                  <a:gd name="T32" fmla="*/ 539 w 1712"/>
                  <a:gd name="T33" fmla="*/ 667 h 979"/>
                  <a:gd name="T34" fmla="*/ 103 w 1712"/>
                  <a:gd name="T35" fmla="*/ 384 h 979"/>
                  <a:gd name="T36" fmla="*/ 382 w 1712"/>
                  <a:gd name="T37" fmla="*/ 174 h 979"/>
                  <a:gd name="T38" fmla="*/ 535 w 1712"/>
                  <a:gd name="T39" fmla="*/ 81 h 979"/>
                  <a:gd name="T40" fmla="*/ 596 w 1712"/>
                  <a:gd name="T41" fmla="*/ 75 h 979"/>
                  <a:gd name="T42" fmla="*/ 798 w 1712"/>
                  <a:gd name="T43" fmla="*/ 10 h 979"/>
                  <a:gd name="T44" fmla="*/ 830 w 1712"/>
                  <a:gd name="T45" fmla="*/ 0 h 979"/>
                  <a:gd name="T46" fmla="*/ 1063 w 1712"/>
                  <a:gd name="T47" fmla="*/ 17 h 979"/>
                  <a:gd name="T48" fmla="*/ 1259 w 1712"/>
                  <a:gd name="T49" fmla="*/ 73 h 979"/>
                  <a:gd name="T50" fmla="*/ 1409 w 1712"/>
                  <a:gd name="T51" fmla="*/ 154 h 979"/>
                  <a:gd name="T52" fmla="*/ 1443 w 1712"/>
                  <a:gd name="T53" fmla="*/ 232 h 979"/>
                  <a:gd name="T54" fmla="*/ 1460 w 1712"/>
                  <a:gd name="T55" fmla="*/ 334 h 979"/>
                  <a:gd name="T56" fmla="*/ 1482 w 1712"/>
                  <a:gd name="T57" fmla="*/ 544 h 979"/>
                  <a:gd name="T58" fmla="*/ 1489 w 1712"/>
                  <a:gd name="T59" fmla="*/ 628 h 979"/>
                  <a:gd name="T60" fmla="*/ 1511 w 1712"/>
                  <a:gd name="T61" fmla="*/ 693 h 979"/>
                  <a:gd name="T62" fmla="*/ 1593 w 1712"/>
                  <a:gd name="T63" fmla="*/ 704 h 979"/>
                  <a:gd name="T64" fmla="*/ 1665 w 1712"/>
                  <a:gd name="T65" fmla="*/ 743 h 979"/>
                  <a:gd name="T66" fmla="*/ 1698 w 1712"/>
                  <a:gd name="T67" fmla="*/ 789 h 979"/>
                  <a:gd name="T68" fmla="*/ 1708 w 1712"/>
                  <a:gd name="T69" fmla="*/ 893 h 979"/>
                  <a:gd name="T70" fmla="*/ 1665 w 1712"/>
                  <a:gd name="T71" fmla="*/ 947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12" h="979">
                    <a:moveTo>
                      <a:pt x="1665" y="947"/>
                    </a:moveTo>
                    <a:lnTo>
                      <a:pt x="1642" y="959"/>
                    </a:lnTo>
                    <a:lnTo>
                      <a:pt x="1563" y="978"/>
                    </a:lnTo>
                    <a:lnTo>
                      <a:pt x="1489" y="979"/>
                    </a:lnTo>
                    <a:lnTo>
                      <a:pt x="1436" y="970"/>
                    </a:lnTo>
                    <a:lnTo>
                      <a:pt x="1383" y="952"/>
                    </a:lnTo>
                    <a:lnTo>
                      <a:pt x="1331" y="920"/>
                    </a:lnTo>
                    <a:lnTo>
                      <a:pt x="1306" y="897"/>
                    </a:lnTo>
                    <a:lnTo>
                      <a:pt x="1288" y="897"/>
                    </a:lnTo>
                    <a:lnTo>
                      <a:pt x="1188" y="878"/>
                    </a:lnTo>
                    <a:lnTo>
                      <a:pt x="1139" y="855"/>
                    </a:lnTo>
                    <a:lnTo>
                      <a:pt x="1112" y="834"/>
                    </a:lnTo>
                    <a:lnTo>
                      <a:pt x="1102" y="821"/>
                    </a:lnTo>
                    <a:lnTo>
                      <a:pt x="1095" y="824"/>
                    </a:lnTo>
                    <a:lnTo>
                      <a:pt x="1049" y="832"/>
                    </a:lnTo>
                    <a:lnTo>
                      <a:pt x="1001" y="828"/>
                    </a:lnTo>
                    <a:lnTo>
                      <a:pt x="974" y="821"/>
                    </a:lnTo>
                    <a:lnTo>
                      <a:pt x="913" y="801"/>
                    </a:lnTo>
                    <a:lnTo>
                      <a:pt x="769" y="753"/>
                    </a:lnTo>
                    <a:lnTo>
                      <a:pt x="691" y="717"/>
                    </a:lnTo>
                    <a:lnTo>
                      <a:pt x="673" y="701"/>
                    </a:lnTo>
                    <a:lnTo>
                      <a:pt x="644" y="693"/>
                    </a:lnTo>
                    <a:lnTo>
                      <a:pt x="641" y="693"/>
                    </a:lnTo>
                    <a:lnTo>
                      <a:pt x="641" y="682"/>
                    </a:lnTo>
                    <a:lnTo>
                      <a:pt x="647" y="628"/>
                    </a:lnTo>
                    <a:lnTo>
                      <a:pt x="657" y="585"/>
                    </a:lnTo>
                    <a:lnTo>
                      <a:pt x="666" y="564"/>
                    </a:lnTo>
                    <a:lnTo>
                      <a:pt x="666" y="564"/>
                    </a:lnTo>
                    <a:lnTo>
                      <a:pt x="647" y="586"/>
                    </a:lnTo>
                    <a:lnTo>
                      <a:pt x="618" y="623"/>
                    </a:lnTo>
                    <a:lnTo>
                      <a:pt x="599" y="639"/>
                    </a:lnTo>
                    <a:lnTo>
                      <a:pt x="589" y="641"/>
                    </a:lnTo>
                    <a:lnTo>
                      <a:pt x="563" y="667"/>
                    </a:lnTo>
                    <a:lnTo>
                      <a:pt x="539" y="667"/>
                    </a:lnTo>
                    <a:lnTo>
                      <a:pt x="0" y="462"/>
                    </a:lnTo>
                    <a:lnTo>
                      <a:pt x="103" y="384"/>
                    </a:lnTo>
                    <a:lnTo>
                      <a:pt x="308" y="232"/>
                    </a:lnTo>
                    <a:lnTo>
                      <a:pt x="382" y="174"/>
                    </a:lnTo>
                    <a:lnTo>
                      <a:pt x="475" y="105"/>
                    </a:lnTo>
                    <a:lnTo>
                      <a:pt x="535" y="81"/>
                    </a:lnTo>
                    <a:lnTo>
                      <a:pt x="563" y="78"/>
                    </a:lnTo>
                    <a:lnTo>
                      <a:pt x="596" y="75"/>
                    </a:lnTo>
                    <a:lnTo>
                      <a:pt x="679" y="53"/>
                    </a:lnTo>
                    <a:lnTo>
                      <a:pt x="798" y="10"/>
                    </a:lnTo>
                    <a:lnTo>
                      <a:pt x="820" y="1"/>
                    </a:lnTo>
                    <a:lnTo>
                      <a:pt x="830" y="0"/>
                    </a:lnTo>
                    <a:lnTo>
                      <a:pt x="936" y="1"/>
                    </a:lnTo>
                    <a:lnTo>
                      <a:pt x="1063" y="17"/>
                    </a:lnTo>
                    <a:lnTo>
                      <a:pt x="1158" y="39"/>
                    </a:lnTo>
                    <a:lnTo>
                      <a:pt x="1259" y="73"/>
                    </a:lnTo>
                    <a:lnTo>
                      <a:pt x="1360" y="122"/>
                    </a:lnTo>
                    <a:lnTo>
                      <a:pt x="1409" y="154"/>
                    </a:lnTo>
                    <a:lnTo>
                      <a:pt x="1414" y="164"/>
                    </a:lnTo>
                    <a:lnTo>
                      <a:pt x="1443" y="232"/>
                    </a:lnTo>
                    <a:lnTo>
                      <a:pt x="1458" y="297"/>
                    </a:lnTo>
                    <a:lnTo>
                      <a:pt x="1460" y="334"/>
                    </a:lnTo>
                    <a:lnTo>
                      <a:pt x="1463" y="410"/>
                    </a:lnTo>
                    <a:lnTo>
                      <a:pt x="1482" y="544"/>
                    </a:lnTo>
                    <a:lnTo>
                      <a:pt x="1485" y="590"/>
                    </a:lnTo>
                    <a:lnTo>
                      <a:pt x="1489" y="628"/>
                    </a:lnTo>
                    <a:lnTo>
                      <a:pt x="1508" y="685"/>
                    </a:lnTo>
                    <a:lnTo>
                      <a:pt x="1511" y="693"/>
                    </a:lnTo>
                    <a:lnTo>
                      <a:pt x="1524" y="693"/>
                    </a:lnTo>
                    <a:lnTo>
                      <a:pt x="1593" y="704"/>
                    </a:lnTo>
                    <a:lnTo>
                      <a:pt x="1643" y="726"/>
                    </a:lnTo>
                    <a:lnTo>
                      <a:pt x="1665" y="743"/>
                    </a:lnTo>
                    <a:lnTo>
                      <a:pt x="1678" y="757"/>
                    </a:lnTo>
                    <a:lnTo>
                      <a:pt x="1698" y="789"/>
                    </a:lnTo>
                    <a:lnTo>
                      <a:pt x="1712" y="835"/>
                    </a:lnTo>
                    <a:lnTo>
                      <a:pt x="1708" y="893"/>
                    </a:lnTo>
                    <a:lnTo>
                      <a:pt x="1684" y="936"/>
                    </a:lnTo>
                    <a:lnTo>
                      <a:pt x="1665" y="947"/>
                    </a:lnTo>
                    <a:close/>
                  </a:path>
                </a:pathLst>
              </a:custGeom>
              <a:solidFill>
                <a:srgbClr val="FABB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24"/>
              <p:cNvSpPr>
                <a:spLocks/>
              </p:cNvSpPr>
              <p:nvPr/>
            </p:nvSpPr>
            <p:spPr bwMode="auto">
              <a:xfrm>
                <a:off x="3447" y="2315"/>
                <a:ext cx="273" cy="164"/>
              </a:xfrm>
              <a:custGeom>
                <a:avLst/>
                <a:gdLst>
                  <a:gd name="T0" fmla="*/ 460 w 819"/>
                  <a:gd name="T1" fmla="*/ 410 h 492"/>
                  <a:gd name="T2" fmla="*/ 485 w 819"/>
                  <a:gd name="T3" fmla="*/ 433 h 492"/>
                  <a:gd name="T4" fmla="*/ 537 w 819"/>
                  <a:gd name="T5" fmla="*/ 465 h 492"/>
                  <a:gd name="T6" fmla="*/ 590 w 819"/>
                  <a:gd name="T7" fmla="*/ 483 h 492"/>
                  <a:gd name="T8" fmla="*/ 643 w 819"/>
                  <a:gd name="T9" fmla="*/ 492 h 492"/>
                  <a:gd name="T10" fmla="*/ 718 w 819"/>
                  <a:gd name="T11" fmla="*/ 491 h 492"/>
                  <a:gd name="T12" fmla="*/ 796 w 819"/>
                  <a:gd name="T13" fmla="*/ 472 h 492"/>
                  <a:gd name="T14" fmla="*/ 819 w 819"/>
                  <a:gd name="T15" fmla="*/ 460 h 492"/>
                  <a:gd name="T16" fmla="*/ 819 w 819"/>
                  <a:gd name="T17" fmla="*/ 460 h 492"/>
                  <a:gd name="T18" fmla="*/ 767 w 819"/>
                  <a:gd name="T19" fmla="*/ 460 h 492"/>
                  <a:gd name="T20" fmla="*/ 714 w 819"/>
                  <a:gd name="T21" fmla="*/ 468 h 492"/>
                  <a:gd name="T22" fmla="*/ 630 w 819"/>
                  <a:gd name="T23" fmla="*/ 463 h 492"/>
                  <a:gd name="T24" fmla="*/ 541 w 819"/>
                  <a:gd name="T25" fmla="*/ 432 h 492"/>
                  <a:gd name="T26" fmla="*/ 486 w 819"/>
                  <a:gd name="T27" fmla="*/ 410 h 492"/>
                  <a:gd name="T28" fmla="*/ 466 w 819"/>
                  <a:gd name="T29" fmla="*/ 396 h 492"/>
                  <a:gd name="T30" fmla="*/ 424 w 819"/>
                  <a:gd name="T31" fmla="*/ 339 h 492"/>
                  <a:gd name="T32" fmla="*/ 391 w 819"/>
                  <a:gd name="T33" fmla="*/ 267 h 492"/>
                  <a:gd name="T34" fmla="*/ 378 w 819"/>
                  <a:gd name="T35" fmla="*/ 217 h 492"/>
                  <a:gd name="T36" fmla="*/ 380 w 819"/>
                  <a:gd name="T37" fmla="*/ 190 h 492"/>
                  <a:gd name="T38" fmla="*/ 384 w 819"/>
                  <a:gd name="T39" fmla="*/ 180 h 492"/>
                  <a:gd name="T40" fmla="*/ 460 w 819"/>
                  <a:gd name="T41" fmla="*/ 64 h 492"/>
                  <a:gd name="T42" fmla="*/ 512 w 819"/>
                  <a:gd name="T43" fmla="*/ 0 h 492"/>
                  <a:gd name="T44" fmla="*/ 460 w 819"/>
                  <a:gd name="T45" fmla="*/ 51 h 492"/>
                  <a:gd name="T46" fmla="*/ 426 w 819"/>
                  <a:gd name="T47" fmla="*/ 90 h 492"/>
                  <a:gd name="T48" fmla="*/ 368 w 819"/>
                  <a:gd name="T49" fmla="*/ 185 h 492"/>
                  <a:gd name="T50" fmla="*/ 332 w 819"/>
                  <a:gd name="T51" fmla="*/ 256 h 492"/>
                  <a:gd name="T52" fmla="*/ 322 w 819"/>
                  <a:gd name="T53" fmla="*/ 269 h 492"/>
                  <a:gd name="T54" fmla="*/ 299 w 819"/>
                  <a:gd name="T55" fmla="*/ 280 h 492"/>
                  <a:gd name="T56" fmla="*/ 275 w 819"/>
                  <a:gd name="T57" fmla="*/ 278 h 492"/>
                  <a:gd name="T58" fmla="*/ 249 w 819"/>
                  <a:gd name="T59" fmla="*/ 266 h 492"/>
                  <a:gd name="T60" fmla="*/ 213 w 819"/>
                  <a:gd name="T61" fmla="*/ 236 h 492"/>
                  <a:gd name="T62" fmla="*/ 183 w 819"/>
                  <a:gd name="T63" fmla="*/ 193 h 492"/>
                  <a:gd name="T64" fmla="*/ 180 w 819"/>
                  <a:gd name="T65" fmla="*/ 180 h 492"/>
                  <a:gd name="T66" fmla="*/ 181 w 819"/>
                  <a:gd name="T67" fmla="*/ 161 h 492"/>
                  <a:gd name="T68" fmla="*/ 207 w 819"/>
                  <a:gd name="T69" fmla="*/ 121 h 492"/>
                  <a:gd name="T70" fmla="*/ 275 w 819"/>
                  <a:gd name="T71" fmla="*/ 54 h 492"/>
                  <a:gd name="T72" fmla="*/ 332 w 819"/>
                  <a:gd name="T73" fmla="*/ 0 h 492"/>
                  <a:gd name="T74" fmla="*/ 327 w 819"/>
                  <a:gd name="T75" fmla="*/ 4 h 492"/>
                  <a:gd name="T76" fmla="*/ 259 w 819"/>
                  <a:gd name="T77" fmla="*/ 51 h 492"/>
                  <a:gd name="T78" fmla="*/ 204 w 819"/>
                  <a:gd name="T79" fmla="*/ 103 h 492"/>
                  <a:gd name="T80" fmla="*/ 64 w 819"/>
                  <a:gd name="T81" fmla="*/ 256 h 492"/>
                  <a:gd name="T82" fmla="*/ 0 w 819"/>
                  <a:gd name="T83" fmla="*/ 334 h 492"/>
                  <a:gd name="T84" fmla="*/ 23 w 819"/>
                  <a:gd name="T85" fmla="*/ 337 h 492"/>
                  <a:gd name="T86" fmla="*/ 80 w 819"/>
                  <a:gd name="T87" fmla="*/ 355 h 492"/>
                  <a:gd name="T88" fmla="*/ 102 w 819"/>
                  <a:gd name="T89" fmla="*/ 358 h 492"/>
                  <a:gd name="T90" fmla="*/ 131 w 819"/>
                  <a:gd name="T91" fmla="*/ 367 h 492"/>
                  <a:gd name="T92" fmla="*/ 177 w 819"/>
                  <a:gd name="T93" fmla="*/ 370 h 492"/>
                  <a:gd name="T94" fmla="*/ 224 w 819"/>
                  <a:gd name="T95" fmla="*/ 362 h 492"/>
                  <a:gd name="T96" fmla="*/ 230 w 819"/>
                  <a:gd name="T97" fmla="*/ 358 h 492"/>
                  <a:gd name="T98" fmla="*/ 384 w 819"/>
                  <a:gd name="T99" fmla="*/ 397 h 492"/>
                  <a:gd name="T100" fmla="*/ 460 w 819"/>
                  <a:gd name="T101" fmla="*/ 410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9" h="492">
                    <a:moveTo>
                      <a:pt x="460" y="410"/>
                    </a:moveTo>
                    <a:lnTo>
                      <a:pt x="485" y="433"/>
                    </a:lnTo>
                    <a:lnTo>
                      <a:pt x="537" y="465"/>
                    </a:lnTo>
                    <a:lnTo>
                      <a:pt x="590" y="483"/>
                    </a:lnTo>
                    <a:lnTo>
                      <a:pt x="643" y="492"/>
                    </a:lnTo>
                    <a:lnTo>
                      <a:pt x="718" y="491"/>
                    </a:lnTo>
                    <a:lnTo>
                      <a:pt x="796" y="472"/>
                    </a:lnTo>
                    <a:lnTo>
                      <a:pt x="819" y="460"/>
                    </a:lnTo>
                    <a:lnTo>
                      <a:pt x="819" y="460"/>
                    </a:lnTo>
                    <a:lnTo>
                      <a:pt x="767" y="460"/>
                    </a:lnTo>
                    <a:lnTo>
                      <a:pt x="714" y="468"/>
                    </a:lnTo>
                    <a:lnTo>
                      <a:pt x="630" y="463"/>
                    </a:lnTo>
                    <a:lnTo>
                      <a:pt x="541" y="432"/>
                    </a:lnTo>
                    <a:lnTo>
                      <a:pt x="486" y="410"/>
                    </a:lnTo>
                    <a:lnTo>
                      <a:pt x="466" y="396"/>
                    </a:lnTo>
                    <a:lnTo>
                      <a:pt x="424" y="339"/>
                    </a:lnTo>
                    <a:lnTo>
                      <a:pt x="391" y="267"/>
                    </a:lnTo>
                    <a:lnTo>
                      <a:pt x="378" y="217"/>
                    </a:lnTo>
                    <a:lnTo>
                      <a:pt x="380" y="190"/>
                    </a:lnTo>
                    <a:lnTo>
                      <a:pt x="384" y="180"/>
                    </a:lnTo>
                    <a:lnTo>
                      <a:pt x="460" y="64"/>
                    </a:lnTo>
                    <a:lnTo>
                      <a:pt x="512" y="0"/>
                    </a:lnTo>
                    <a:lnTo>
                      <a:pt x="460" y="51"/>
                    </a:lnTo>
                    <a:lnTo>
                      <a:pt x="426" y="90"/>
                    </a:lnTo>
                    <a:lnTo>
                      <a:pt x="368" y="185"/>
                    </a:lnTo>
                    <a:lnTo>
                      <a:pt x="332" y="256"/>
                    </a:lnTo>
                    <a:lnTo>
                      <a:pt x="322" y="269"/>
                    </a:lnTo>
                    <a:lnTo>
                      <a:pt x="299" y="280"/>
                    </a:lnTo>
                    <a:lnTo>
                      <a:pt x="275" y="278"/>
                    </a:lnTo>
                    <a:lnTo>
                      <a:pt x="249" y="266"/>
                    </a:lnTo>
                    <a:lnTo>
                      <a:pt x="213" y="236"/>
                    </a:lnTo>
                    <a:lnTo>
                      <a:pt x="183" y="193"/>
                    </a:lnTo>
                    <a:lnTo>
                      <a:pt x="180" y="180"/>
                    </a:lnTo>
                    <a:lnTo>
                      <a:pt x="181" y="161"/>
                    </a:lnTo>
                    <a:lnTo>
                      <a:pt x="207" y="121"/>
                    </a:lnTo>
                    <a:lnTo>
                      <a:pt x="275" y="54"/>
                    </a:lnTo>
                    <a:lnTo>
                      <a:pt x="332" y="0"/>
                    </a:lnTo>
                    <a:lnTo>
                      <a:pt x="327" y="4"/>
                    </a:lnTo>
                    <a:lnTo>
                      <a:pt x="259" y="51"/>
                    </a:lnTo>
                    <a:lnTo>
                      <a:pt x="204" y="103"/>
                    </a:lnTo>
                    <a:lnTo>
                      <a:pt x="64" y="256"/>
                    </a:lnTo>
                    <a:lnTo>
                      <a:pt x="0" y="334"/>
                    </a:lnTo>
                    <a:lnTo>
                      <a:pt x="23" y="337"/>
                    </a:lnTo>
                    <a:lnTo>
                      <a:pt x="80" y="355"/>
                    </a:lnTo>
                    <a:lnTo>
                      <a:pt x="102" y="358"/>
                    </a:lnTo>
                    <a:lnTo>
                      <a:pt x="131" y="367"/>
                    </a:lnTo>
                    <a:lnTo>
                      <a:pt x="177" y="370"/>
                    </a:lnTo>
                    <a:lnTo>
                      <a:pt x="224" y="362"/>
                    </a:lnTo>
                    <a:lnTo>
                      <a:pt x="230" y="358"/>
                    </a:lnTo>
                    <a:lnTo>
                      <a:pt x="384" y="397"/>
                    </a:lnTo>
                    <a:lnTo>
                      <a:pt x="460" y="410"/>
                    </a:lnTo>
                    <a:close/>
                  </a:path>
                </a:pathLst>
              </a:custGeom>
              <a:solidFill>
                <a:srgbClr val="F89D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25"/>
              <p:cNvSpPr>
                <a:spLocks/>
              </p:cNvSpPr>
              <p:nvPr/>
            </p:nvSpPr>
            <p:spPr bwMode="auto">
              <a:xfrm>
                <a:off x="3308" y="2357"/>
                <a:ext cx="148" cy="166"/>
              </a:xfrm>
              <a:custGeom>
                <a:avLst/>
                <a:gdLst>
                  <a:gd name="T0" fmla="*/ 288 w 443"/>
                  <a:gd name="T1" fmla="*/ 78 h 498"/>
                  <a:gd name="T2" fmla="*/ 288 w 443"/>
                  <a:gd name="T3" fmla="*/ 78 h 498"/>
                  <a:gd name="T4" fmla="*/ 186 w 443"/>
                  <a:gd name="T5" fmla="*/ 78 h 498"/>
                  <a:gd name="T6" fmla="*/ 160 w 443"/>
                  <a:gd name="T7" fmla="*/ 128 h 498"/>
                  <a:gd name="T8" fmla="*/ 110 w 443"/>
                  <a:gd name="T9" fmla="*/ 206 h 498"/>
                  <a:gd name="T10" fmla="*/ 87 w 443"/>
                  <a:gd name="T11" fmla="*/ 227 h 498"/>
                  <a:gd name="T12" fmla="*/ 49 w 443"/>
                  <a:gd name="T13" fmla="*/ 270 h 498"/>
                  <a:gd name="T14" fmla="*/ 35 w 443"/>
                  <a:gd name="T15" fmla="*/ 296 h 498"/>
                  <a:gd name="T16" fmla="*/ 32 w 443"/>
                  <a:gd name="T17" fmla="*/ 308 h 498"/>
                  <a:gd name="T18" fmla="*/ 26 w 443"/>
                  <a:gd name="T19" fmla="*/ 332 h 498"/>
                  <a:gd name="T20" fmla="*/ 3 w 443"/>
                  <a:gd name="T21" fmla="*/ 397 h 498"/>
                  <a:gd name="T22" fmla="*/ 0 w 443"/>
                  <a:gd name="T23" fmla="*/ 440 h 498"/>
                  <a:gd name="T24" fmla="*/ 8 w 443"/>
                  <a:gd name="T25" fmla="*/ 461 h 498"/>
                  <a:gd name="T26" fmla="*/ 12 w 443"/>
                  <a:gd name="T27" fmla="*/ 471 h 498"/>
                  <a:gd name="T28" fmla="*/ 29 w 443"/>
                  <a:gd name="T29" fmla="*/ 485 h 498"/>
                  <a:gd name="T30" fmla="*/ 62 w 443"/>
                  <a:gd name="T31" fmla="*/ 498 h 498"/>
                  <a:gd name="T32" fmla="*/ 120 w 443"/>
                  <a:gd name="T33" fmla="*/ 498 h 498"/>
                  <a:gd name="T34" fmla="*/ 182 w 443"/>
                  <a:gd name="T35" fmla="*/ 479 h 498"/>
                  <a:gd name="T36" fmla="*/ 212 w 443"/>
                  <a:gd name="T37" fmla="*/ 461 h 498"/>
                  <a:gd name="T38" fmla="*/ 254 w 443"/>
                  <a:gd name="T39" fmla="*/ 413 h 498"/>
                  <a:gd name="T40" fmla="*/ 340 w 443"/>
                  <a:gd name="T41" fmla="*/ 288 h 498"/>
                  <a:gd name="T42" fmla="*/ 366 w 443"/>
                  <a:gd name="T43" fmla="*/ 256 h 498"/>
                  <a:gd name="T44" fmla="*/ 404 w 443"/>
                  <a:gd name="T45" fmla="*/ 206 h 498"/>
                  <a:gd name="T46" fmla="*/ 417 w 443"/>
                  <a:gd name="T47" fmla="*/ 180 h 498"/>
                  <a:gd name="T48" fmla="*/ 443 w 443"/>
                  <a:gd name="T49" fmla="*/ 0 h 498"/>
                  <a:gd name="T50" fmla="*/ 288 w 443"/>
                  <a:gd name="T51" fmla="*/ 78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3" h="498">
                    <a:moveTo>
                      <a:pt x="288" y="78"/>
                    </a:moveTo>
                    <a:lnTo>
                      <a:pt x="288" y="78"/>
                    </a:lnTo>
                    <a:lnTo>
                      <a:pt x="186" y="78"/>
                    </a:lnTo>
                    <a:lnTo>
                      <a:pt x="160" y="128"/>
                    </a:lnTo>
                    <a:lnTo>
                      <a:pt x="110" y="206"/>
                    </a:lnTo>
                    <a:lnTo>
                      <a:pt x="87" y="227"/>
                    </a:lnTo>
                    <a:lnTo>
                      <a:pt x="49" y="270"/>
                    </a:lnTo>
                    <a:lnTo>
                      <a:pt x="35" y="296"/>
                    </a:lnTo>
                    <a:lnTo>
                      <a:pt x="32" y="308"/>
                    </a:lnTo>
                    <a:lnTo>
                      <a:pt x="26" y="332"/>
                    </a:lnTo>
                    <a:lnTo>
                      <a:pt x="3" y="397"/>
                    </a:lnTo>
                    <a:lnTo>
                      <a:pt x="0" y="440"/>
                    </a:lnTo>
                    <a:lnTo>
                      <a:pt x="8" y="461"/>
                    </a:lnTo>
                    <a:lnTo>
                      <a:pt x="12" y="471"/>
                    </a:lnTo>
                    <a:lnTo>
                      <a:pt x="29" y="485"/>
                    </a:lnTo>
                    <a:lnTo>
                      <a:pt x="62" y="498"/>
                    </a:lnTo>
                    <a:lnTo>
                      <a:pt x="120" y="498"/>
                    </a:lnTo>
                    <a:lnTo>
                      <a:pt x="182" y="479"/>
                    </a:lnTo>
                    <a:lnTo>
                      <a:pt x="212" y="461"/>
                    </a:lnTo>
                    <a:lnTo>
                      <a:pt x="254" y="413"/>
                    </a:lnTo>
                    <a:lnTo>
                      <a:pt x="340" y="288"/>
                    </a:lnTo>
                    <a:lnTo>
                      <a:pt x="366" y="256"/>
                    </a:lnTo>
                    <a:lnTo>
                      <a:pt x="404" y="206"/>
                    </a:lnTo>
                    <a:lnTo>
                      <a:pt x="417" y="180"/>
                    </a:lnTo>
                    <a:lnTo>
                      <a:pt x="443" y="0"/>
                    </a:lnTo>
                    <a:lnTo>
                      <a:pt x="288" y="78"/>
                    </a:lnTo>
                    <a:close/>
                  </a:path>
                </a:pathLst>
              </a:custGeom>
              <a:solidFill>
                <a:srgbClr val="FABB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26"/>
              <p:cNvSpPr>
                <a:spLocks/>
              </p:cNvSpPr>
              <p:nvPr/>
            </p:nvSpPr>
            <p:spPr bwMode="auto">
              <a:xfrm>
                <a:off x="3131" y="2289"/>
                <a:ext cx="222" cy="231"/>
              </a:xfrm>
              <a:custGeom>
                <a:avLst/>
                <a:gdLst>
                  <a:gd name="T0" fmla="*/ 641 w 667"/>
                  <a:gd name="T1" fmla="*/ 180 h 694"/>
                  <a:gd name="T2" fmla="*/ 667 w 667"/>
                  <a:gd name="T3" fmla="*/ 231 h 694"/>
                  <a:gd name="T4" fmla="*/ 628 w 667"/>
                  <a:gd name="T5" fmla="*/ 283 h 694"/>
                  <a:gd name="T6" fmla="*/ 539 w 667"/>
                  <a:gd name="T7" fmla="*/ 385 h 694"/>
                  <a:gd name="T8" fmla="*/ 503 w 667"/>
                  <a:gd name="T9" fmla="*/ 422 h 694"/>
                  <a:gd name="T10" fmla="*/ 455 w 667"/>
                  <a:gd name="T11" fmla="*/ 500 h 694"/>
                  <a:gd name="T12" fmla="*/ 436 w 667"/>
                  <a:gd name="T13" fmla="*/ 537 h 694"/>
                  <a:gd name="T14" fmla="*/ 411 w 667"/>
                  <a:gd name="T15" fmla="*/ 573 h 694"/>
                  <a:gd name="T16" fmla="*/ 334 w 667"/>
                  <a:gd name="T17" fmla="*/ 663 h 694"/>
                  <a:gd name="T18" fmla="*/ 285 w 667"/>
                  <a:gd name="T19" fmla="*/ 690 h 694"/>
                  <a:gd name="T20" fmla="*/ 251 w 667"/>
                  <a:gd name="T21" fmla="*/ 694 h 694"/>
                  <a:gd name="T22" fmla="*/ 231 w 667"/>
                  <a:gd name="T23" fmla="*/ 691 h 694"/>
                  <a:gd name="T24" fmla="*/ 196 w 667"/>
                  <a:gd name="T25" fmla="*/ 690 h 694"/>
                  <a:gd name="T26" fmla="*/ 153 w 667"/>
                  <a:gd name="T27" fmla="*/ 674 h 694"/>
                  <a:gd name="T28" fmla="*/ 134 w 667"/>
                  <a:gd name="T29" fmla="*/ 650 h 694"/>
                  <a:gd name="T30" fmla="*/ 128 w 667"/>
                  <a:gd name="T31" fmla="*/ 625 h 694"/>
                  <a:gd name="T32" fmla="*/ 128 w 667"/>
                  <a:gd name="T33" fmla="*/ 615 h 694"/>
                  <a:gd name="T34" fmla="*/ 123 w 667"/>
                  <a:gd name="T35" fmla="*/ 615 h 694"/>
                  <a:gd name="T36" fmla="*/ 94 w 667"/>
                  <a:gd name="T37" fmla="*/ 602 h 694"/>
                  <a:gd name="T38" fmla="*/ 79 w 667"/>
                  <a:gd name="T39" fmla="*/ 581 h 694"/>
                  <a:gd name="T40" fmla="*/ 78 w 667"/>
                  <a:gd name="T41" fmla="*/ 563 h 694"/>
                  <a:gd name="T42" fmla="*/ 78 w 667"/>
                  <a:gd name="T43" fmla="*/ 513 h 694"/>
                  <a:gd name="T44" fmla="*/ 78 w 667"/>
                  <a:gd name="T45" fmla="*/ 513 h 694"/>
                  <a:gd name="T46" fmla="*/ 68 w 667"/>
                  <a:gd name="T47" fmla="*/ 509 h 694"/>
                  <a:gd name="T48" fmla="*/ 25 w 667"/>
                  <a:gd name="T49" fmla="*/ 465 h 694"/>
                  <a:gd name="T50" fmla="*/ 3 w 667"/>
                  <a:gd name="T51" fmla="*/ 403 h 694"/>
                  <a:gd name="T52" fmla="*/ 0 w 667"/>
                  <a:gd name="T53" fmla="*/ 359 h 694"/>
                  <a:gd name="T54" fmla="*/ 0 w 667"/>
                  <a:gd name="T55" fmla="*/ 324 h 694"/>
                  <a:gd name="T56" fmla="*/ 10 w 667"/>
                  <a:gd name="T57" fmla="*/ 267 h 694"/>
                  <a:gd name="T58" fmla="*/ 26 w 667"/>
                  <a:gd name="T59" fmla="*/ 231 h 694"/>
                  <a:gd name="T60" fmla="*/ 39 w 667"/>
                  <a:gd name="T61" fmla="*/ 183 h 694"/>
                  <a:gd name="T62" fmla="*/ 56 w 667"/>
                  <a:gd name="T63" fmla="*/ 88 h 694"/>
                  <a:gd name="T64" fmla="*/ 84 w 667"/>
                  <a:gd name="T65" fmla="*/ 49 h 694"/>
                  <a:gd name="T66" fmla="*/ 111 w 667"/>
                  <a:gd name="T67" fmla="*/ 32 h 694"/>
                  <a:gd name="T68" fmla="*/ 128 w 667"/>
                  <a:gd name="T69" fmla="*/ 26 h 694"/>
                  <a:gd name="T70" fmla="*/ 231 w 667"/>
                  <a:gd name="T71" fmla="*/ 0 h 694"/>
                  <a:gd name="T72" fmla="*/ 641 w 667"/>
                  <a:gd name="T73" fmla="*/ 18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67" h="694">
                    <a:moveTo>
                      <a:pt x="641" y="180"/>
                    </a:moveTo>
                    <a:lnTo>
                      <a:pt x="667" y="231"/>
                    </a:lnTo>
                    <a:lnTo>
                      <a:pt x="628" y="283"/>
                    </a:lnTo>
                    <a:lnTo>
                      <a:pt x="539" y="385"/>
                    </a:lnTo>
                    <a:lnTo>
                      <a:pt x="503" y="422"/>
                    </a:lnTo>
                    <a:lnTo>
                      <a:pt x="455" y="500"/>
                    </a:lnTo>
                    <a:lnTo>
                      <a:pt x="436" y="537"/>
                    </a:lnTo>
                    <a:lnTo>
                      <a:pt x="411" y="573"/>
                    </a:lnTo>
                    <a:lnTo>
                      <a:pt x="334" y="663"/>
                    </a:lnTo>
                    <a:lnTo>
                      <a:pt x="285" y="690"/>
                    </a:lnTo>
                    <a:lnTo>
                      <a:pt x="251" y="694"/>
                    </a:lnTo>
                    <a:lnTo>
                      <a:pt x="231" y="691"/>
                    </a:lnTo>
                    <a:lnTo>
                      <a:pt x="196" y="690"/>
                    </a:lnTo>
                    <a:lnTo>
                      <a:pt x="153" y="674"/>
                    </a:lnTo>
                    <a:lnTo>
                      <a:pt x="134" y="650"/>
                    </a:lnTo>
                    <a:lnTo>
                      <a:pt x="128" y="625"/>
                    </a:lnTo>
                    <a:lnTo>
                      <a:pt x="128" y="615"/>
                    </a:lnTo>
                    <a:lnTo>
                      <a:pt x="123" y="615"/>
                    </a:lnTo>
                    <a:lnTo>
                      <a:pt x="94" y="602"/>
                    </a:lnTo>
                    <a:lnTo>
                      <a:pt x="79" y="581"/>
                    </a:lnTo>
                    <a:lnTo>
                      <a:pt x="78" y="563"/>
                    </a:lnTo>
                    <a:lnTo>
                      <a:pt x="78" y="513"/>
                    </a:lnTo>
                    <a:lnTo>
                      <a:pt x="78" y="513"/>
                    </a:lnTo>
                    <a:lnTo>
                      <a:pt x="68" y="509"/>
                    </a:lnTo>
                    <a:lnTo>
                      <a:pt x="25" y="465"/>
                    </a:lnTo>
                    <a:lnTo>
                      <a:pt x="3" y="403"/>
                    </a:lnTo>
                    <a:lnTo>
                      <a:pt x="0" y="359"/>
                    </a:lnTo>
                    <a:lnTo>
                      <a:pt x="0" y="324"/>
                    </a:lnTo>
                    <a:lnTo>
                      <a:pt x="10" y="267"/>
                    </a:lnTo>
                    <a:lnTo>
                      <a:pt x="26" y="231"/>
                    </a:lnTo>
                    <a:lnTo>
                      <a:pt x="39" y="183"/>
                    </a:lnTo>
                    <a:lnTo>
                      <a:pt x="56" y="88"/>
                    </a:lnTo>
                    <a:lnTo>
                      <a:pt x="84" y="49"/>
                    </a:lnTo>
                    <a:lnTo>
                      <a:pt x="111" y="32"/>
                    </a:lnTo>
                    <a:lnTo>
                      <a:pt x="128" y="26"/>
                    </a:lnTo>
                    <a:lnTo>
                      <a:pt x="231" y="0"/>
                    </a:lnTo>
                    <a:lnTo>
                      <a:pt x="641" y="180"/>
                    </a:lnTo>
                    <a:close/>
                  </a:path>
                </a:pathLst>
              </a:custGeom>
              <a:solidFill>
                <a:srgbClr val="FABB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27"/>
              <p:cNvSpPr>
                <a:spLocks/>
              </p:cNvSpPr>
              <p:nvPr/>
            </p:nvSpPr>
            <p:spPr bwMode="auto">
              <a:xfrm>
                <a:off x="3157" y="2444"/>
                <a:ext cx="34" cy="50"/>
              </a:xfrm>
              <a:custGeom>
                <a:avLst/>
                <a:gdLst>
                  <a:gd name="T0" fmla="*/ 50 w 102"/>
                  <a:gd name="T1" fmla="*/ 23 h 151"/>
                  <a:gd name="T2" fmla="*/ 34 w 102"/>
                  <a:gd name="T3" fmla="*/ 42 h 151"/>
                  <a:gd name="T4" fmla="*/ 16 w 102"/>
                  <a:gd name="T5" fmla="*/ 81 h 151"/>
                  <a:gd name="T6" fmla="*/ 0 w 102"/>
                  <a:gd name="T7" fmla="*/ 99 h 151"/>
                  <a:gd name="T8" fmla="*/ 1 w 102"/>
                  <a:gd name="T9" fmla="*/ 117 h 151"/>
                  <a:gd name="T10" fmla="*/ 16 w 102"/>
                  <a:gd name="T11" fmla="*/ 138 h 151"/>
                  <a:gd name="T12" fmla="*/ 45 w 102"/>
                  <a:gd name="T13" fmla="*/ 151 h 151"/>
                  <a:gd name="T14" fmla="*/ 50 w 102"/>
                  <a:gd name="T15" fmla="*/ 151 h 151"/>
                  <a:gd name="T16" fmla="*/ 50 w 102"/>
                  <a:gd name="T17" fmla="*/ 151 h 151"/>
                  <a:gd name="T18" fmla="*/ 89 w 102"/>
                  <a:gd name="T19" fmla="*/ 62 h 151"/>
                  <a:gd name="T20" fmla="*/ 102 w 102"/>
                  <a:gd name="T21" fmla="*/ 23 h 151"/>
                  <a:gd name="T22" fmla="*/ 102 w 102"/>
                  <a:gd name="T23" fmla="*/ 16 h 151"/>
                  <a:gd name="T24" fmla="*/ 89 w 102"/>
                  <a:gd name="T25" fmla="*/ 0 h 151"/>
                  <a:gd name="T26" fmla="*/ 68 w 102"/>
                  <a:gd name="T27" fmla="*/ 7 h 151"/>
                  <a:gd name="T28" fmla="*/ 50 w 102"/>
                  <a:gd name="T29" fmla="*/ 2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151">
                    <a:moveTo>
                      <a:pt x="50" y="23"/>
                    </a:moveTo>
                    <a:lnTo>
                      <a:pt x="34" y="42"/>
                    </a:lnTo>
                    <a:lnTo>
                      <a:pt x="16" y="81"/>
                    </a:lnTo>
                    <a:lnTo>
                      <a:pt x="0" y="99"/>
                    </a:lnTo>
                    <a:lnTo>
                      <a:pt x="1" y="117"/>
                    </a:lnTo>
                    <a:lnTo>
                      <a:pt x="16" y="138"/>
                    </a:lnTo>
                    <a:lnTo>
                      <a:pt x="45" y="151"/>
                    </a:lnTo>
                    <a:lnTo>
                      <a:pt x="50" y="151"/>
                    </a:lnTo>
                    <a:lnTo>
                      <a:pt x="50" y="151"/>
                    </a:lnTo>
                    <a:lnTo>
                      <a:pt x="89" y="62"/>
                    </a:lnTo>
                    <a:lnTo>
                      <a:pt x="102" y="23"/>
                    </a:lnTo>
                    <a:lnTo>
                      <a:pt x="102" y="16"/>
                    </a:lnTo>
                    <a:lnTo>
                      <a:pt x="89" y="0"/>
                    </a:lnTo>
                    <a:lnTo>
                      <a:pt x="68" y="7"/>
                    </a:ln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Freeform 28"/>
              <p:cNvSpPr>
                <a:spLocks/>
              </p:cNvSpPr>
              <p:nvPr/>
            </p:nvSpPr>
            <p:spPr bwMode="auto">
              <a:xfrm>
                <a:off x="3182" y="2454"/>
                <a:ext cx="60" cy="40"/>
              </a:xfrm>
              <a:custGeom>
                <a:avLst/>
                <a:gdLst>
                  <a:gd name="T0" fmla="*/ 0 w 179"/>
                  <a:gd name="T1" fmla="*/ 121 h 121"/>
                  <a:gd name="T2" fmla="*/ 6 w 179"/>
                  <a:gd name="T3" fmla="*/ 118 h 121"/>
                  <a:gd name="T4" fmla="*/ 53 w 179"/>
                  <a:gd name="T5" fmla="*/ 110 h 121"/>
                  <a:gd name="T6" fmla="*/ 100 w 179"/>
                  <a:gd name="T7" fmla="*/ 113 h 121"/>
                  <a:gd name="T8" fmla="*/ 128 w 179"/>
                  <a:gd name="T9" fmla="*/ 121 h 121"/>
                  <a:gd name="T10" fmla="*/ 137 w 179"/>
                  <a:gd name="T11" fmla="*/ 120 h 121"/>
                  <a:gd name="T12" fmla="*/ 151 w 179"/>
                  <a:gd name="T13" fmla="*/ 114 h 121"/>
                  <a:gd name="T14" fmla="*/ 167 w 179"/>
                  <a:gd name="T15" fmla="*/ 95 h 121"/>
                  <a:gd name="T16" fmla="*/ 179 w 179"/>
                  <a:gd name="T17" fmla="*/ 43 h 121"/>
                  <a:gd name="T18" fmla="*/ 179 w 179"/>
                  <a:gd name="T19" fmla="*/ 19 h 121"/>
                  <a:gd name="T20" fmla="*/ 179 w 179"/>
                  <a:gd name="T21" fmla="*/ 13 h 121"/>
                  <a:gd name="T22" fmla="*/ 170 w 179"/>
                  <a:gd name="T23" fmla="*/ 6 h 121"/>
                  <a:gd name="T24" fmla="*/ 146 w 179"/>
                  <a:gd name="T25" fmla="*/ 0 h 121"/>
                  <a:gd name="T26" fmla="*/ 102 w 179"/>
                  <a:gd name="T27" fmla="*/ 0 h 121"/>
                  <a:gd name="T28" fmla="*/ 64 w 179"/>
                  <a:gd name="T29" fmla="*/ 10 h 121"/>
                  <a:gd name="T30" fmla="*/ 52 w 179"/>
                  <a:gd name="T31" fmla="*/ 19 h 121"/>
                  <a:gd name="T32" fmla="*/ 42 w 179"/>
                  <a:gd name="T33" fmla="*/ 20 h 121"/>
                  <a:gd name="T34" fmla="*/ 23 w 179"/>
                  <a:gd name="T35" fmla="*/ 36 h 121"/>
                  <a:gd name="T36" fmla="*/ 9 w 179"/>
                  <a:gd name="T37" fmla="*/ 65 h 121"/>
                  <a:gd name="T38" fmla="*/ 2 w 179"/>
                  <a:gd name="T39" fmla="*/ 101 h 121"/>
                  <a:gd name="T40" fmla="*/ 0 w 179"/>
                  <a:gd name="T4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9" h="121">
                    <a:moveTo>
                      <a:pt x="0" y="121"/>
                    </a:moveTo>
                    <a:lnTo>
                      <a:pt x="6" y="118"/>
                    </a:lnTo>
                    <a:lnTo>
                      <a:pt x="53" y="110"/>
                    </a:lnTo>
                    <a:lnTo>
                      <a:pt x="100" y="113"/>
                    </a:lnTo>
                    <a:lnTo>
                      <a:pt x="128" y="121"/>
                    </a:lnTo>
                    <a:lnTo>
                      <a:pt x="137" y="120"/>
                    </a:lnTo>
                    <a:lnTo>
                      <a:pt x="151" y="114"/>
                    </a:lnTo>
                    <a:lnTo>
                      <a:pt x="167" y="95"/>
                    </a:lnTo>
                    <a:lnTo>
                      <a:pt x="179" y="43"/>
                    </a:lnTo>
                    <a:lnTo>
                      <a:pt x="179" y="19"/>
                    </a:lnTo>
                    <a:lnTo>
                      <a:pt x="179" y="13"/>
                    </a:lnTo>
                    <a:lnTo>
                      <a:pt x="170" y="6"/>
                    </a:lnTo>
                    <a:lnTo>
                      <a:pt x="146" y="0"/>
                    </a:lnTo>
                    <a:lnTo>
                      <a:pt x="102" y="0"/>
                    </a:lnTo>
                    <a:lnTo>
                      <a:pt x="64" y="10"/>
                    </a:lnTo>
                    <a:lnTo>
                      <a:pt x="52" y="19"/>
                    </a:lnTo>
                    <a:lnTo>
                      <a:pt x="42" y="20"/>
                    </a:lnTo>
                    <a:lnTo>
                      <a:pt x="23" y="36"/>
                    </a:lnTo>
                    <a:lnTo>
                      <a:pt x="9" y="65"/>
                    </a:lnTo>
                    <a:lnTo>
                      <a:pt x="2" y="101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Freeform 29"/>
              <p:cNvSpPr>
                <a:spLocks/>
              </p:cNvSpPr>
              <p:nvPr/>
            </p:nvSpPr>
            <p:spPr bwMode="auto">
              <a:xfrm>
                <a:off x="3174" y="2246"/>
                <a:ext cx="162" cy="248"/>
              </a:xfrm>
              <a:custGeom>
                <a:avLst/>
                <a:gdLst>
                  <a:gd name="T0" fmla="*/ 0 w 487"/>
                  <a:gd name="T1" fmla="*/ 743 h 743"/>
                  <a:gd name="T2" fmla="*/ 0 w 487"/>
                  <a:gd name="T3" fmla="*/ 717 h 743"/>
                  <a:gd name="T4" fmla="*/ 0 w 487"/>
                  <a:gd name="T5" fmla="*/ 714 h 743"/>
                  <a:gd name="T6" fmla="*/ 10 w 487"/>
                  <a:gd name="T7" fmla="*/ 686 h 743"/>
                  <a:gd name="T8" fmla="*/ 26 w 487"/>
                  <a:gd name="T9" fmla="*/ 665 h 743"/>
                  <a:gd name="T10" fmla="*/ 29 w 487"/>
                  <a:gd name="T11" fmla="*/ 650 h 743"/>
                  <a:gd name="T12" fmla="*/ 49 w 487"/>
                  <a:gd name="T13" fmla="*/ 631 h 743"/>
                  <a:gd name="T14" fmla="*/ 52 w 487"/>
                  <a:gd name="T15" fmla="*/ 615 h 743"/>
                  <a:gd name="T16" fmla="*/ 71 w 487"/>
                  <a:gd name="T17" fmla="*/ 592 h 743"/>
                  <a:gd name="T18" fmla="*/ 110 w 487"/>
                  <a:gd name="T19" fmla="*/ 526 h 743"/>
                  <a:gd name="T20" fmla="*/ 128 w 487"/>
                  <a:gd name="T21" fmla="*/ 487 h 743"/>
                  <a:gd name="T22" fmla="*/ 131 w 487"/>
                  <a:gd name="T23" fmla="*/ 468 h 743"/>
                  <a:gd name="T24" fmla="*/ 151 w 487"/>
                  <a:gd name="T25" fmla="*/ 429 h 743"/>
                  <a:gd name="T26" fmla="*/ 154 w 487"/>
                  <a:gd name="T27" fmla="*/ 411 h 743"/>
                  <a:gd name="T28" fmla="*/ 157 w 487"/>
                  <a:gd name="T29" fmla="*/ 390 h 743"/>
                  <a:gd name="T30" fmla="*/ 176 w 487"/>
                  <a:gd name="T31" fmla="*/ 353 h 743"/>
                  <a:gd name="T32" fmla="*/ 180 w 487"/>
                  <a:gd name="T33" fmla="*/ 333 h 743"/>
                  <a:gd name="T34" fmla="*/ 218 w 487"/>
                  <a:gd name="T35" fmla="*/ 256 h 743"/>
                  <a:gd name="T36" fmla="*/ 257 w 487"/>
                  <a:gd name="T37" fmla="*/ 180 h 743"/>
                  <a:gd name="T38" fmla="*/ 267 w 487"/>
                  <a:gd name="T39" fmla="*/ 161 h 743"/>
                  <a:gd name="T40" fmla="*/ 294 w 487"/>
                  <a:gd name="T41" fmla="*/ 131 h 743"/>
                  <a:gd name="T42" fmla="*/ 337 w 487"/>
                  <a:gd name="T43" fmla="*/ 97 h 743"/>
                  <a:gd name="T44" fmla="*/ 359 w 487"/>
                  <a:gd name="T45" fmla="*/ 78 h 743"/>
                  <a:gd name="T46" fmla="*/ 461 w 487"/>
                  <a:gd name="T47" fmla="*/ 13 h 743"/>
                  <a:gd name="T48" fmla="*/ 487 w 487"/>
                  <a:gd name="T49" fmla="*/ 0 h 743"/>
                  <a:gd name="T50" fmla="*/ 385 w 487"/>
                  <a:gd name="T51" fmla="*/ 102 h 743"/>
                  <a:gd name="T52" fmla="*/ 365 w 487"/>
                  <a:gd name="T53" fmla="*/ 124 h 743"/>
                  <a:gd name="T54" fmla="*/ 320 w 487"/>
                  <a:gd name="T55" fmla="*/ 179 h 743"/>
                  <a:gd name="T56" fmla="*/ 277 w 487"/>
                  <a:gd name="T57" fmla="*/ 246 h 743"/>
                  <a:gd name="T58" fmla="*/ 242 w 487"/>
                  <a:gd name="T59" fmla="*/ 320 h 743"/>
                  <a:gd name="T60" fmla="*/ 231 w 487"/>
                  <a:gd name="T61" fmla="*/ 359 h 743"/>
                  <a:gd name="T62" fmla="*/ 228 w 487"/>
                  <a:gd name="T63" fmla="*/ 377 h 743"/>
                  <a:gd name="T64" fmla="*/ 209 w 487"/>
                  <a:gd name="T65" fmla="*/ 416 h 743"/>
                  <a:gd name="T66" fmla="*/ 205 w 487"/>
                  <a:gd name="T67" fmla="*/ 435 h 743"/>
                  <a:gd name="T68" fmla="*/ 202 w 487"/>
                  <a:gd name="T69" fmla="*/ 455 h 743"/>
                  <a:gd name="T70" fmla="*/ 183 w 487"/>
                  <a:gd name="T71" fmla="*/ 493 h 743"/>
                  <a:gd name="T72" fmla="*/ 180 w 487"/>
                  <a:gd name="T73" fmla="*/ 513 h 743"/>
                  <a:gd name="T74" fmla="*/ 141 w 487"/>
                  <a:gd name="T75" fmla="*/ 576 h 743"/>
                  <a:gd name="T76" fmla="*/ 103 w 487"/>
                  <a:gd name="T77" fmla="*/ 641 h 743"/>
                  <a:gd name="T78" fmla="*/ 100 w 487"/>
                  <a:gd name="T79" fmla="*/ 657 h 743"/>
                  <a:gd name="T80" fmla="*/ 81 w 487"/>
                  <a:gd name="T81" fmla="*/ 675 h 743"/>
                  <a:gd name="T82" fmla="*/ 78 w 487"/>
                  <a:gd name="T83" fmla="*/ 691 h 743"/>
                  <a:gd name="T84" fmla="*/ 77 w 487"/>
                  <a:gd name="T85" fmla="*/ 700 h 743"/>
                  <a:gd name="T86" fmla="*/ 69 w 487"/>
                  <a:gd name="T87" fmla="*/ 711 h 743"/>
                  <a:gd name="T88" fmla="*/ 55 w 487"/>
                  <a:gd name="T89" fmla="*/ 717 h 743"/>
                  <a:gd name="T90" fmla="*/ 52 w 487"/>
                  <a:gd name="T91" fmla="*/ 717 h 743"/>
                  <a:gd name="T92" fmla="*/ 32 w 487"/>
                  <a:gd name="T93" fmla="*/ 733 h 743"/>
                  <a:gd name="T94" fmla="*/ 3 w 487"/>
                  <a:gd name="T95" fmla="*/ 743 h 743"/>
                  <a:gd name="T96" fmla="*/ 0 w 487"/>
                  <a:gd name="T97" fmla="*/ 743 h 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87" h="743">
                    <a:moveTo>
                      <a:pt x="0" y="743"/>
                    </a:moveTo>
                    <a:lnTo>
                      <a:pt x="0" y="717"/>
                    </a:lnTo>
                    <a:lnTo>
                      <a:pt x="0" y="714"/>
                    </a:lnTo>
                    <a:lnTo>
                      <a:pt x="10" y="686"/>
                    </a:lnTo>
                    <a:lnTo>
                      <a:pt x="26" y="665"/>
                    </a:lnTo>
                    <a:lnTo>
                      <a:pt x="29" y="650"/>
                    </a:lnTo>
                    <a:lnTo>
                      <a:pt x="49" y="631"/>
                    </a:lnTo>
                    <a:lnTo>
                      <a:pt x="52" y="615"/>
                    </a:lnTo>
                    <a:lnTo>
                      <a:pt x="71" y="592"/>
                    </a:lnTo>
                    <a:lnTo>
                      <a:pt x="110" y="526"/>
                    </a:lnTo>
                    <a:lnTo>
                      <a:pt x="128" y="487"/>
                    </a:lnTo>
                    <a:lnTo>
                      <a:pt x="131" y="468"/>
                    </a:lnTo>
                    <a:lnTo>
                      <a:pt x="151" y="429"/>
                    </a:lnTo>
                    <a:lnTo>
                      <a:pt x="154" y="411"/>
                    </a:lnTo>
                    <a:lnTo>
                      <a:pt x="157" y="390"/>
                    </a:lnTo>
                    <a:lnTo>
                      <a:pt x="176" y="353"/>
                    </a:lnTo>
                    <a:lnTo>
                      <a:pt x="180" y="333"/>
                    </a:lnTo>
                    <a:lnTo>
                      <a:pt x="218" y="256"/>
                    </a:lnTo>
                    <a:lnTo>
                      <a:pt x="257" y="180"/>
                    </a:lnTo>
                    <a:lnTo>
                      <a:pt x="267" y="161"/>
                    </a:lnTo>
                    <a:lnTo>
                      <a:pt x="294" y="131"/>
                    </a:lnTo>
                    <a:lnTo>
                      <a:pt x="337" y="97"/>
                    </a:lnTo>
                    <a:lnTo>
                      <a:pt x="359" y="78"/>
                    </a:lnTo>
                    <a:lnTo>
                      <a:pt x="461" y="13"/>
                    </a:lnTo>
                    <a:lnTo>
                      <a:pt x="487" y="0"/>
                    </a:lnTo>
                    <a:lnTo>
                      <a:pt x="385" y="102"/>
                    </a:lnTo>
                    <a:lnTo>
                      <a:pt x="365" y="124"/>
                    </a:lnTo>
                    <a:lnTo>
                      <a:pt x="320" y="179"/>
                    </a:lnTo>
                    <a:lnTo>
                      <a:pt x="277" y="246"/>
                    </a:lnTo>
                    <a:lnTo>
                      <a:pt x="242" y="320"/>
                    </a:lnTo>
                    <a:lnTo>
                      <a:pt x="231" y="359"/>
                    </a:lnTo>
                    <a:lnTo>
                      <a:pt x="228" y="377"/>
                    </a:lnTo>
                    <a:lnTo>
                      <a:pt x="209" y="416"/>
                    </a:lnTo>
                    <a:lnTo>
                      <a:pt x="205" y="435"/>
                    </a:lnTo>
                    <a:lnTo>
                      <a:pt x="202" y="455"/>
                    </a:lnTo>
                    <a:lnTo>
                      <a:pt x="183" y="493"/>
                    </a:lnTo>
                    <a:lnTo>
                      <a:pt x="180" y="513"/>
                    </a:lnTo>
                    <a:lnTo>
                      <a:pt x="141" y="576"/>
                    </a:lnTo>
                    <a:lnTo>
                      <a:pt x="103" y="641"/>
                    </a:lnTo>
                    <a:lnTo>
                      <a:pt x="100" y="657"/>
                    </a:lnTo>
                    <a:lnTo>
                      <a:pt x="81" y="675"/>
                    </a:lnTo>
                    <a:lnTo>
                      <a:pt x="78" y="691"/>
                    </a:lnTo>
                    <a:lnTo>
                      <a:pt x="77" y="700"/>
                    </a:lnTo>
                    <a:lnTo>
                      <a:pt x="69" y="711"/>
                    </a:lnTo>
                    <a:lnTo>
                      <a:pt x="55" y="717"/>
                    </a:lnTo>
                    <a:lnTo>
                      <a:pt x="52" y="717"/>
                    </a:lnTo>
                    <a:lnTo>
                      <a:pt x="32" y="733"/>
                    </a:lnTo>
                    <a:lnTo>
                      <a:pt x="3" y="743"/>
                    </a:lnTo>
                    <a:lnTo>
                      <a:pt x="0" y="743"/>
                    </a:lnTo>
                    <a:close/>
                  </a:path>
                </a:pathLst>
              </a:custGeom>
              <a:solidFill>
                <a:srgbClr val="F89D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Freeform 30"/>
              <p:cNvSpPr>
                <a:spLocks/>
              </p:cNvSpPr>
              <p:nvPr/>
            </p:nvSpPr>
            <p:spPr bwMode="auto">
              <a:xfrm>
                <a:off x="3157" y="2280"/>
                <a:ext cx="59" cy="180"/>
              </a:xfrm>
              <a:custGeom>
                <a:avLst/>
                <a:gdLst>
                  <a:gd name="T0" fmla="*/ 0 w 178"/>
                  <a:gd name="T1" fmla="*/ 539 h 539"/>
                  <a:gd name="T2" fmla="*/ 0 w 178"/>
                  <a:gd name="T3" fmla="*/ 461 h 539"/>
                  <a:gd name="T4" fmla="*/ 0 w 178"/>
                  <a:gd name="T5" fmla="*/ 442 h 539"/>
                  <a:gd name="T6" fmla="*/ 9 w 178"/>
                  <a:gd name="T7" fmla="*/ 395 h 539"/>
                  <a:gd name="T8" fmla="*/ 24 w 178"/>
                  <a:gd name="T9" fmla="*/ 359 h 539"/>
                  <a:gd name="T10" fmla="*/ 29 w 178"/>
                  <a:gd name="T11" fmla="*/ 337 h 539"/>
                  <a:gd name="T12" fmla="*/ 47 w 178"/>
                  <a:gd name="T13" fmla="*/ 280 h 539"/>
                  <a:gd name="T14" fmla="*/ 50 w 178"/>
                  <a:gd name="T15" fmla="*/ 257 h 539"/>
                  <a:gd name="T16" fmla="*/ 70 w 178"/>
                  <a:gd name="T17" fmla="*/ 202 h 539"/>
                  <a:gd name="T18" fmla="*/ 108 w 178"/>
                  <a:gd name="T19" fmla="*/ 116 h 539"/>
                  <a:gd name="T20" fmla="*/ 128 w 178"/>
                  <a:gd name="T21" fmla="*/ 78 h 539"/>
                  <a:gd name="T22" fmla="*/ 165 w 178"/>
                  <a:gd name="T23" fmla="*/ 13 h 539"/>
                  <a:gd name="T24" fmla="*/ 178 w 178"/>
                  <a:gd name="T25" fmla="*/ 0 h 539"/>
                  <a:gd name="T26" fmla="*/ 165 w 178"/>
                  <a:gd name="T27" fmla="*/ 13 h 539"/>
                  <a:gd name="T28" fmla="*/ 128 w 178"/>
                  <a:gd name="T29" fmla="*/ 78 h 539"/>
                  <a:gd name="T30" fmla="*/ 108 w 178"/>
                  <a:gd name="T31" fmla="*/ 116 h 539"/>
                  <a:gd name="T32" fmla="*/ 70 w 178"/>
                  <a:gd name="T33" fmla="*/ 202 h 539"/>
                  <a:gd name="T34" fmla="*/ 50 w 178"/>
                  <a:gd name="T35" fmla="*/ 257 h 539"/>
                  <a:gd name="T36" fmla="*/ 47 w 178"/>
                  <a:gd name="T37" fmla="*/ 314 h 539"/>
                  <a:gd name="T38" fmla="*/ 29 w 178"/>
                  <a:gd name="T39" fmla="*/ 419 h 539"/>
                  <a:gd name="T40" fmla="*/ 24 w 178"/>
                  <a:gd name="T41" fmla="*/ 461 h 539"/>
                  <a:gd name="T42" fmla="*/ 0 w 178"/>
                  <a:gd name="T43" fmla="*/ 526 h 539"/>
                  <a:gd name="T44" fmla="*/ 0 w 178"/>
                  <a:gd name="T45" fmla="*/ 53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8" h="539">
                    <a:moveTo>
                      <a:pt x="0" y="539"/>
                    </a:moveTo>
                    <a:lnTo>
                      <a:pt x="0" y="461"/>
                    </a:lnTo>
                    <a:lnTo>
                      <a:pt x="0" y="442"/>
                    </a:lnTo>
                    <a:lnTo>
                      <a:pt x="9" y="395"/>
                    </a:lnTo>
                    <a:lnTo>
                      <a:pt x="24" y="359"/>
                    </a:lnTo>
                    <a:lnTo>
                      <a:pt x="29" y="337"/>
                    </a:lnTo>
                    <a:lnTo>
                      <a:pt x="47" y="280"/>
                    </a:lnTo>
                    <a:lnTo>
                      <a:pt x="50" y="257"/>
                    </a:lnTo>
                    <a:lnTo>
                      <a:pt x="70" y="202"/>
                    </a:lnTo>
                    <a:lnTo>
                      <a:pt x="108" y="116"/>
                    </a:lnTo>
                    <a:lnTo>
                      <a:pt x="128" y="78"/>
                    </a:lnTo>
                    <a:lnTo>
                      <a:pt x="165" y="13"/>
                    </a:lnTo>
                    <a:lnTo>
                      <a:pt x="178" y="0"/>
                    </a:lnTo>
                    <a:lnTo>
                      <a:pt x="165" y="13"/>
                    </a:lnTo>
                    <a:lnTo>
                      <a:pt x="128" y="78"/>
                    </a:lnTo>
                    <a:lnTo>
                      <a:pt x="108" y="116"/>
                    </a:lnTo>
                    <a:lnTo>
                      <a:pt x="70" y="202"/>
                    </a:lnTo>
                    <a:lnTo>
                      <a:pt x="50" y="257"/>
                    </a:lnTo>
                    <a:lnTo>
                      <a:pt x="47" y="314"/>
                    </a:lnTo>
                    <a:lnTo>
                      <a:pt x="29" y="419"/>
                    </a:lnTo>
                    <a:lnTo>
                      <a:pt x="24" y="461"/>
                    </a:lnTo>
                    <a:lnTo>
                      <a:pt x="0" y="526"/>
                    </a:lnTo>
                    <a:lnTo>
                      <a:pt x="0" y="539"/>
                    </a:lnTo>
                    <a:close/>
                  </a:path>
                </a:pathLst>
              </a:custGeom>
              <a:solidFill>
                <a:srgbClr val="F89D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Freeform 31"/>
              <p:cNvSpPr>
                <a:spLocks/>
              </p:cNvSpPr>
              <p:nvPr/>
            </p:nvSpPr>
            <p:spPr bwMode="auto">
              <a:xfrm>
                <a:off x="3324" y="2464"/>
                <a:ext cx="48" cy="42"/>
              </a:xfrm>
              <a:custGeom>
                <a:avLst/>
                <a:gdLst>
                  <a:gd name="T0" fmla="*/ 37 w 145"/>
                  <a:gd name="T1" fmla="*/ 11 h 125"/>
                  <a:gd name="T2" fmla="*/ 40 w 145"/>
                  <a:gd name="T3" fmla="*/ 9 h 125"/>
                  <a:gd name="T4" fmla="*/ 67 w 145"/>
                  <a:gd name="T5" fmla="*/ 0 h 125"/>
                  <a:gd name="T6" fmla="*/ 96 w 145"/>
                  <a:gd name="T7" fmla="*/ 4 h 125"/>
                  <a:gd name="T8" fmla="*/ 113 w 145"/>
                  <a:gd name="T9" fmla="*/ 11 h 125"/>
                  <a:gd name="T10" fmla="*/ 131 w 145"/>
                  <a:gd name="T11" fmla="*/ 21 h 125"/>
                  <a:gd name="T12" fmla="*/ 145 w 145"/>
                  <a:gd name="T13" fmla="*/ 40 h 125"/>
                  <a:gd name="T14" fmla="*/ 142 w 145"/>
                  <a:gd name="T15" fmla="*/ 69 h 125"/>
                  <a:gd name="T16" fmla="*/ 139 w 145"/>
                  <a:gd name="T17" fmla="*/ 89 h 125"/>
                  <a:gd name="T18" fmla="*/ 136 w 145"/>
                  <a:gd name="T19" fmla="*/ 98 h 125"/>
                  <a:gd name="T20" fmla="*/ 115 w 145"/>
                  <a:gd name="T21" fmla="*/ 115 h 125"/>
                  <a:gd name="T22" fmla="*/ 80 w 145"/>
                  <a:gd name="T23" fmla="*/ 125 h 125"/>
                  <a:gd name="T24" fmla="*/ 49 w 145"/>
                  <a:gd name="T25" fmla="*/ 122 h 125"/>
                  <a:gd name="T26" fmla="*/ 37 w 145"/>
                  <a:gd name="T27" fmla="*/ 115 h 125"/>
                  <a:gd name="T28" fmla="*/ 20 w 145"/>
                  <a:gd name="T29" fmla="*/ 114 h 125"/>
                  <a:gd name="T30" fmla="*/ 0 w 145"/>
                  <a:gd name="T31" fmla="*/ 102 h 125"/>
                  <a:gd name="T32" fmla="*/ 0 w 145"/>
                  <a:gd name="T33" fmla="*/ 79 h 125"/>
                  <a:gd name="T34" fmla="*/ 20 w 145"/>
                  <a:gd name="T35" fmla="*/ 39 h 125"/>
                  <a:gd name="T36" fmla="*/ 37 w 145"/>
                  <a:gd name="T37" fmla="*/ 1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5" h="125">
                    <a:moveTo>
                      <a:pt x="37" y="11"/>
                    </a:moveTo>
                    <a:lnTo>
                      <a:pt x="40" y="9"/>
                    </a:lnTo>
                    <a:lnTo>
                      <a:pt x="67" y="0"/>
                    </a:lnTo>
                    <a:lnTo>
                      <a:pt x="96" y="4"/>
                    </a:lnTo>
                    <a:lnTo>
                      <a:pt x="113" y="11"/>
                    </a:lnTo>
                    <a:lnTo>
                      <a:pt x="131" y="21"/>
                    </a:lnTo>
                    <a:lnTo>
                      <a:pt x="145" y="40"/>
                    </a:lnTo>
                    <a:lnTo>
                      <a:pt x="142" y="69"/>
                    </a:lnTo>
                    <a:lnTo>
                      <a:pt x="139" y="89"/>
                    </a:lnTo>
                    <a:lnTo>
                      <a:pt x="136" y="98"/>
                    </a:lnTo>
                    <a:lnTo>
                      <a:pt x="115" y="115"/>
                    </a:lnTo>
                    <a:lnTo>
                      <a:pt x="80" y="125"/>
                    </a:lnTo>
                    <a:lnTo>
                      <a:pt x="49" y="122"/>
                    </a:lnTo>
                    <a:lnTo>
                      <a:pt x="37" y="115"/>
                    </a:lnTo>
                    <a:lnTo>
                      <a:pt x="20" y="114"/>
                    </a:lnTo>
                    <a:lnTo>
                      <a:pt x="0" y="102"/>
                    </a:lnTo>
                    <a:lnTo>
                      <a:pt x="0" y="79"/>
                    </a:lnTo>
                    <a:lnTo>
                      <a:pt x="20" y="39"/>
                    </a:lnTo>
                    <a:lnTo>
                      <a:pt x="37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Freeform 32"/>
              <p:cNvSpPr>
                <a:spLocks/>
              </p:cNvSpPr>
              <p:nvPr/>
            </p:nvSpPr>
            <p:spPr bwMode="auto">
              <a:xfrm>
                <a:off x="2184" y="1607"/>
                <a:ext cx="1032" cy="1057"/>
              </a:xfrm>
              <a:custGeom>
                <a:avLst/>
                <a:gdLst>
                  <a:gd name="T0" fmla="*/ 333 w 3097"/>
                  <a:gd name="T1" fmla="*/ 0 h 3173"/>
                  <a:gd name="T2" fmla="*/ 0 w 3097"/>
                  <a:gd name="T3" fmla="*/ 50 h 3173"/>
                  <a:gd name="T4" fmla="*/ 1228 w 3097"/>
                  <a:gd name="T5" fmla="*/ 2790 h 3173"/>
                  <a:gd name="T6" fmla="*/ 3097 w 3097"/>
                  <a:gd name="T7" fmla="*/ 3173 h 3173"/>
                  <a:gd name="T8" fmla="*/ 1791 w 3097"/>
                  <a:gd name="T9" fmla="*/ 128 h 3173"/>
                  <a:gd name="T10" fmla="*/ 333 w 3097"/>
                  <a:gd name="T11" fmla="*/ 0 h 3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7" h="3173">
                    <a:moveTo>
                      <a:pt x="333" y="0"/>
                    </a:moveTo>
                    <a:lnTo>
                      <a:pt x="0" y="50"/>
                    </a:lnTo>
                    <a:lnTo>
                      <a:pt x="1228" y="2790"/>
                    </a:lnTo>
                    <a:lnTo>
                      <a:pt x="3097" y="3173"/>
                    </a:lnTo>
                    <a:lnTo>
                      <a:pt x="1791" y="128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C0CCD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Freeform 33"/>
              <p:cNvSpPr>
                <a:spLocks/>
              </p:cNvSpPr>
              <p:nvPr/>
            </p:nvSpPr>
            <p:spPr bwMode="auto">
              <a:xfrm>
                <a:off x="2696" y="2345"/>
                <a:ext cx="265" cy="260"/>
              </a:xfrm>
              <a:custGeom>
                <a:avLst/>
                <a:gdLst>
                  <a:gd name="T0" fmla="*/ 666 w 794"/>
                  <a:gd name="T1" fmla="*/ 524 h 781"/>
                  <a:gd name="T2" fmla="*/ 682 w 794"/>
                  <a:gd name="T3" fmla="*/ 553 h 781"/>
                  <a:gd name="T4" fmla="*/ 778 w 794"/>
                  <a:gd name="T5" fmla="*/ 736 h 781"/>
                  <a:gd name="T6" fmla="*/ 794 w 794"/>
                  <a:gd name="T7" fmla="*/ 781 h 781"/>
                  <a:gd name="T8" fmla="*/ 51 w 794"/>
                  <a:gd name="T9" fmla="*/ 627 h 781"/>
                  <a:gd name="T10" fmla="*/ 51 w 794"/>
                  <a:gd name="T11" fmla="*/ 576 h 781"/>
                  <a:gd name="T12" fmla="*/ 0 w 794"/>
                  <a:gd name="T13" fmla="*/ 396 h 781"/>
                  <a:gd name="T14" fmla="*/ 9 w 794"/>
                  <a:gd name="T15" fmla="*/ 388 h 781"/>
                  <a:gd name="T16" fmla="*/ 65 w 794"/>
                  <a:gd name="T17" fmla="*/ 362 h 781"/>
                  <a:gd name="T18" fmla="*/ 97 w 794"/>
                  <a:gd name="T19" fmla="*/ 368 h 781"/>
                  <a:gd name="T20" fmla="*/ 119 w 794"/>
                  <a:gd name="T21" fmla="*/ 383 h 781"/>
                  <a:gd name="T22" fmla="*/ 129 w 794"/>
                  <a:gd name="T23" fmla="*/ 396 h 781"/>
                  <a:gd name="T24" fmla="*/ 116 w 794"/>
                  <a:gd name="T25" fmla="*/ 346 h 781"/>
                  <a:gd name="T26" fmla="*/ 103 w 794"/>
                  <a:gd name="T27" fmla="*/ 268 h 781"/>
                  <a:gd name="T28" fmla="*/ 77 w 794"/>
                  <a:gd name="T29" fmla="*/ 153 h 781"/>
                  <a:gd name="T30" fmla="*/ 51 w 794"/>
                  <a:gd name="T31" fmla="*/ 64 h 781"/>
                  <a:gd name="T32" fmla="*/ 58 w 794"/>
                  <a:gd name="T33" fmla="*/ 58 h 781"/>
                  <a:gd name="T34" fmla="*/ 98 w 794"/>
                  <a:gd name="T35" fmla="*/ 35 h 781"/>
                  <a:gd name="T36" fmla="*/ 134 w 794"/>
                  <a:gd name="T37" fmla="*/ 31 h 781"/>
                  <a:gd name="T38" fmla="*/ 153 w 794"/>
                  <a:gd name="T39" fmla="*/ 38 h 781"/>
                  <a:gd name="T40" fmla="*/ 159 w 794"/>
                  <a:gd name="T41" fmla="*/ 33 h 781"/>
                  <a:gd name="T42" fmla="*/ 196 w 794"/>
                  <a:gd name="T43" fmla="*/ 12 h 781"/>
                  <a:gd name="T44" fmla="*/ 231 w 794"/>
                  <a:gd name="T45" fmla="*/ 0 h 781"/>
                  <a:gd name="T46" fmla="*/ 268 w 794"/>
                  <a:gd name="T47" fmla="*/ 0 h 781"/>
                  <a:gd name="T48" fmla="*/ 309 w 794"/>
                  <a:gd name="T49" fmla="*/ 19 h 781"/>
                  <a:gd name="T50" fmla="*/ 345 w 794"/>
                  <a:gd name="T51" fmla="*/ 62 h 781"/>
                  <a:gd name="T52" fmla="*/ 373 w 794"/>
                  <a:gd name="T53" fmla="*/ 137 h 781"/>
                  <a:gd name="T54" fmla="*/ 384 w 794"/>
                  <a:gd name="T55" fmla="*/ 192 h 781"/>
                  <a:gd name="T56" fmla="*/ 388 w 794"/>
                  <a:gd name="T57" fmla="*/ 189 h 781"/>
                  <a:gd name="T58" fmla="*/ 428 w 794"/>
                  <a:gd name="T59" fmla="*/ 173 h 781"/>
                  <a:gd name="T60" fmla="*/ 473 w 794"/>
                  <a:gd name="T61" fmla="*/ 169 h 781"/>
                  <a:gd name="T62" fmla="*/ 507 w 794"/>
                  <a:gd name="T63" fmla="*/ 175 h 781"/>
                  <a:gd name="T64" fmla="*/ 542 w 794"/>
                  <a:gd name="T65" fmla="*/ 190 h 781"/>
                  <a:gd name="T66" fmla="*/ 574 w 794"/>
                  <a:gd name="T67" fmla="*/ 221 h 781"/>
                  <a:gd name="T68" fmla="*/ 589 w 794"/>
                  <a:gd name="T69" fmla="*/ 244 h 781"/>
                  <a:gd name="T70" fmla="*/ 615 w 794"/>
                  <a:gd name="T71" fmla="*/ 308 h 781"/>
                  <a:gd name="T72" fmla="*/ 647 w 794"/>
                  <a:gd name="T73" fmla="*/ 412 h 781"/>
                  <a:gd name="T74" fmla="*/ 666 w 794"/>
                  <a:gd name="T75" fmla="*/ 512 h 781"/>
                  <a:gd name="T76" fmla="*/ 666 w 794"/>
                  <a:gd name="T77" fmla="*/ 524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94" h="781">
                    <a:moveTo>
                      <a:pt x="666" y="524"/>
                    </a:moveTo>
                    <a:lnTo>
                      <a:pt x="682" y="553"/>
                    </a:lnTo>
                    <a:lnTo>
                      <a:pt x="778" y="736"/>
                    </a:lnTo>
                    <a:lnTo>
                      <a:pt x="794" y="781"/>
                    </a:lnTo>
                    <a:lnTo>
                      <a:pt x="51" y="627"/>
                    </a:lnTo>
                    <a:lnTo>
                      <a:pt x="51" y="576"/>
                    </a:lnTo>
                    <a:lnTo>
                      <a:pt x="0" y="396"/>
                    </a:lnTo>
                    <a:lnTo>
                      <a:pt x="9" y="388"/>
                    </a:lnTo>
                    <a:lnTo>
                      <a:pt x="65" y="362"/>
                    </a:lnTo>
                    <a:lnTo>
                      <a:pt x="97" y="368"/>
                    </a:lnTo>
                    <a:lnTo>
                      <a:pt x="119" y="383"/>
                    </a:lnTo>
                    <a:lnTo>
                      <a:pt x="129" y="396"/>
                    </a:lnTo>
                    <a:lnTo>
                      <a:pt x="116" y="346"/>
                    </a:lnTo>
                    <a:lnTo>
                      <a:pt x="103" y="268"/>
                    </a:lnTo>
                    <a:lnTo>
                      <a:pt x="77" y="153"/>
                    </a:lnTo>
                    <a:lnTo>
                      <a:pt x="51" y="64"/>
                    </a:lnTo>
                    <a:lnTo>
                      <a:pt x="58" y="58"/>
                    </a:lnTo>
                    <a:lnTo>
                      <a:pt x="98" y="35"/>
                    </a:lnTo>
                    <a:lnTo>
                      <a:pt x="134" y="31"/>
                    </a:lnTo>
                    <a:lnTo>
                      <a:pt x="153" y="38"/>
                    </a:lnTo>
                    <a:lnTo>
                      <a:pt x="159" y="33"/>
                    </a:lnTo>
                    <a:lnTo>
                      <a:pt x="196" y="12"/>
                    </a:lnTo>
                    <a:lnTo>
                      <a:pt x="231" y="0"/>
                    </a:lnTo>
                    <a:lnTo>
                      <a:pt x="268" y="0"/>
                    </a:lnTo>
                    <a:lnTo>
                      <a:pt x="309" y="19"/>
                    </a:lnTo>
                    <a:lnTo>
                      <a:pt x="345" y="62"/>
                    </a:lnTo>
                    <a:lnTo>
                      <a:pt x="373" y="137"/>
                    </a:lnTo>
                    <a:lnTo>
                      <a:pt x="384" y="192"/>
                    </a:lnTo>
                    <a:lnTo>
                      <a:pt x="388" y="189"/>
                    </a:lnTo>
                    <a:lnTo>
                      <a:pt x="428" y="173"/>
                    </a:lnTo>
                    <a:lnTo>
                      <a:pt x="473" y="169"/>
                    </a:lnTo>
                    <a:lnTo>
                      <a:pt x="507" y="175"/>
                    </a:lnTo>
                    <a:lnTo>
                      <a:pt x="542" y="190"/>
                    </a:lnTo>
                    <a:lnTo>
                      <a:pt x="574" y="221"/>
                    </a:lnTo>
                    <a:lnTo>
                      <a:pt x="589" y="244"/>
                    </a:lnTo>
                    <a:lnTo>
                      <a:pt x="615" y="308"/>
                    </a:lnTo>
                    <a:lnTo>
                      <a:pt x="647" y="412"/>
                    </a:lnTo>
                    <a:lnTo>
                      <a:pt x="666" y="512"/>
                    </a:lnTo>
                    <a:lnTo>
                      <a:pt x="666" y="524"/>
                    </a:lnTo>
                    <a:close/>
                  </a:path>
                </a:pathLst>
              </a:custGeom>
              <a:solidFill>
                <a:srgbClr val="C0CCD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Freeform 34"/>
              <p:cNvSpPr>
                <a:spLocks/>
              </p:cNvSpPr>
              <p:nvPr/>
            </p:nvSpPr>
            <p:spPr bwMode="auto">
              <a:xfrm>
                <a:off x="3208" y="2664"/>
                <a:ext cx="8" cy="0"/>
              </a:xfrm>
              <a:custGeom>
                <a:avLst/>
                <a:gdLst>
                  <a:gd name="T0" fmla="*/ 25 w 25"/>
                  <a:gd name="T1" fmla="*/ 0 w 25"/>
                  <a:gd name="T2" fmla="*/ 25 w 2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5">
                    <a:moveTo>
                      <a:pt x="25" y="0"/>
                    </a:moveTo>
                    <a:lnTo>
                      <a:pt x="0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0CCD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Freeform 35"/>
              <p:cNvSpPr>
                <a:spLocks/>
              </p:cNvSpPr>
              <p:nvPr/>
            </p:nvSpPr>
            <p:spPr bwMode="auto">
              <a:xfrm>
                <a:off x="2713" y="1641"/>
                <a:ext cx="538" cy="1025"/>
              </a:xfrm>
              <a:custGeom>
                <a:avLst/>
                <a:gdLst>
                  <a:gd name="T0" fmla="*/ 0 w 1613"/>
                  <a:gd name="T1" fmla="*/ 0 h 3077"/>
                  <a:gd name="T2" fmla="*/ 256 w 1613"/>
                  <a:gd name="T3" fmla="*/ 0 h 3077"/>
                  <a:gd name="T4" fmla="*/ 1613 w 1613"/>
                  <a:gd name="T5" fmla="*/ 3021 h 3077"/>
                  <a:gd name="T6" fmla="*/ 1604 w 1613"/>
                  <a:gd name="T7" fmla="*/ 3030 h 3077"/>
                  <a:gd name="T8" fmla="*/ 1554 w 1613"/>
                  <a:gd name="T9" fmla="*/ 3067 h 3077"/>
                  <a:gd name="T10" fmla="*/ 1529 w 1613"/>
                  <a:gd name="T11" fmla="*/ 3077 h 3077"/>
                  <a:gd name="T12" fmla="*/ 1516 w 1613"/>
                  <a:gd name="T13" fmla="*/ 3076 h 3077"/>
                  <a:gd name="T14" fmla="*/ 1510 w 1613"/>
                  <a:gd name="T15" fmla="*/ 3071 h 3077"/>
                  <a:gd name="T16" fmla="*/ 204 w 1613"/>
                  <a:gd name="T17" fmla="*/ 76 h 3077"/>
                  <a:gd name="T18" fmla="*/ 78 w 1613"/>
                  <a:gd name="T19" fmla="*/ 0 h 3077"/>
                  <a:gd name="T20" fmla="*/ 0 w 1613"/>
                  <a:gd name="T21" fmla="*/ 0 h 3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13" h="3077">
                    <a:moveTo>
                      <a:pt x="0" y="0"/>
                    </a:moveTo>
                    <a:lnTo>
                      <a:pt x="256" y="0"/>
                    </a:lnTo>
                    <a:lnTo>
                      <a:pt x="1613" y="3021"/>
                    </a:lnTo>
                    <a:lnTo>
                      <a:pt x="1604" y="3030"/>
                    </a:lnTo>
                    <a:lnTo>
                      <a:pt x="1554" y="3067"/>
                    </a:lnTo>
                    <a:lnTo>
                      <a:pt x="1529" y="3077"/>
                    </a:lnTo>
                    <a:lnTo>
                      <a:pt x="1516" y="3076"/>
                    </a:lnTo>
                    <a:lnTo>
                      <a:pt x="1510" y="3071"/>
                    </a:lnTo>
                    <a:lnTo>
                      <a:pt x="204" y="76"/>
                    </a:lnTo>
                    <a:lnTo>
                      <a:pt x="7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CE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Freeform 36"/>
              <p:cNvSpPr>
                <a:spLocks/>
              </p:cNvSpPr>
              <p:nvPr/>
            </p:nvSpPr>
            <p:spPr bwMode="auto">
              <a:xfrm>
                <a:off x="2184" y="1589"/>
                <a:ext cx="606" cy="77"/>
              </a:xfrm>
              <a:custGeom>
                <a:avLst/>
                <a:gdLst>
                  <a:gd name="T0" fmla="*/ 0 w 1817"/>
                  <a:gd name="T1" fmla="*/ 102 h 230"/>
                  <a:gd name="T2" fmla="*/ 3 w 1817"/>
                  <a:gd name="T3" fmla="*/ 91 h 230"/>
                  <a:gd name="T4" fmla="*/ 30 w 1817"/>
                  <a:gd name="T5" fmla="*/ 33 h 230"/>
                  <a:gd name="T6" fmla="*/ 50 w 1817"/>
                  <a:gd name="T7" fmla="*/ 10 h 230"/>
                  <a:gd name="T8" fmla="*/ 68 w 1817"/>
                  <a:gd name="T9" fmla="*/ 1 h 230"/>
                  <a:gd name="T10" fmla="*/ 76 w 1817"/>
                  <a:gd name="T11" fmla="*/ 0 h 230"/>
                  <a:gd name="T12" fmla="*/ 973 w 1817"/>
                  <a:gd name="T13" fmla="*/ 78 h 230"/>
                  <a:gd name="T14" fmla="*/ 1817 w 1817"/>
                  <a:gd name="T15" fmla="*/ 154 h 230"/>
                  <a:gd name="T16" fmla="*/ 1809 w 1817"/>
                  <a:gd name="T17" fmla="*/ 157 h 230"/>
                  <a:gd name="T18" fmla="*/ 1765 w 1817"/>
                  <a:gd name="T19" fmla="*/ 184 h 230"/>
                  <a:gd name="T20" fmla="*/ 1744 w 1817"/>
                  <a:gd name="T21" fmla="*/ 213 h 230"/>
                  <a:gd name="T22" fmla="*/ 1741 w 1817"/>
                  <a:gd name="T23" fmla="*/ 230 h 230"/>
                  <a:gd name="T24" fmla="*/ 0 w 1817"/>
                  <a:gd name="T25" fmla="*/ 102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17" h="230">
                    <a:moveTo>
                      <a:pt x="0" y="102"/>
                    </a:moveTo>
                    <a:lnTo>
                      <a:pt x="3" y="91"/>
                    </a:lnTo>
                    <a:lnTo>
                      <a:pt x="30" y="33"/>
                    </a:lnTo>
                    <a:lnTo>
                      <a:pt x="50" y="10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973" y="78"/>
                    </a:lnTo>
                    <a:lnTo>
                      <a:pt x="1817" y="154"/>
                    </a:lnTo>
                    <a:lnTo>
                      <a:pt x="1809" y="157"/>
                    </a:lnTo>
                    <a:lnTo>
                      <a:pt x="1765" y="184"/>
                    </a:lnTo>
                    <a:lnTo>
                      <a:pt x="1744" y="213"/>
                    </a:lnTo>
                    <a:lnTo>
                      <a:pt x="1741" y="23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E0E2D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Freeform 37"/>
              <p:cNvSpPr>
                <a:spLocks/>
              </p:cNvSpPr>
              <p:nvPr/>
            </p:nvSpPr>
            <p:spPr bwMode="auto">
              <a:xfrm>
                <a:off x="2688" y="2353"/>
                <a:ext cx="896" cy="593"/>
              </a:xfrm>
              <a:custGeom>
                <a:avLst/>
                <a:gdLst>
                  <a:gd name="T0" fmla="*/ 2406 w 2688"/>
                  <a:gd name="T1" fmla="*/ 1779 h 1779"/>
                  <a:gd name="T2" fmla="*/ 1997 w 2688"/>
                  <a:gd name="T3" fmla="*/ 1574 h 1779"/>
                  <a:gd name="T4" fmla="*/ 1856 w 2688"/>
                  <a:gd name="T5" fmla="*/ 1506 h 1779"/>
                  <a:gd name="T6" fmla="*/ 1586 w 2688"/>
                  <a:gd name="T7" fmla="*/ 1446 h 1779"/>
                  <a:gd name="T8" fmla="*/ 1159 w 2688"/>
                  <a:gd name="T9" fmla="*/ 1403 h 1779"/>
                  <a:gd name="T10" fmla="*/ 969 w 2688"/>
                  <a:gd name="T11" fmla="*/ 1357 h 1779"/>
                  <a:gd name="T12" fmla="*/ 927 w 2688"/>
                  <a:gd name="T13" fmla="*/ 1328 h 1779"/>
                  <a:gd name="T14" fmla="*/ 895 w 2688"/>
                  <a:gd name="T15" fmla="*/ 1318 h 1779"/>
                  <a:gd name="T16" fmla="*/ 830 w 2688"/>
                  <a:gd name="T17" fmla="*/ 1324 h 1779"/>
                  <a:gd name="T18" fmla="*/ 767 w 2688"/>
                  <a:gd name="T19" fmla="*/ 1292 h 1779"/>
                  <a:gd name="T20" fmla="*/ 537 w 2688"/>
                  <a:gd name="T21" fmla="*/ 1011 h 1779"/>
                  <a:gd name="T22" fmla="*/ 409 w 2688"/>
                  <a:gd name="T23" fmla="*/ 959 h 1779"/>
                  <a:gd name="T24" fmla="*/ 362 w 2688"/>
                  <a:gd name="T25" fmla="*/ 965 h 1779"/>
                  <a:gd name="T26" fmla="*/ 306 w 2688"/>
                  <a:gd name="T27" fmla="*/ 933 h 1779"/>
                  <a:gd name="T28" fmla="*/ 198 w 2688"/>
                  <a:gd name="T29" fmla="*/ 844 h 1779"/>
                  <a:gd name="T30" fmla="*/ 64 w 2688"/>
                  <a:gd name="T31" fmla="*/ 700 h 1779"/>
                  <a:gd name="T32" fmla="*/ 50 w 2688"/>
                  <a:gd name="T33" fmla="*/ 627 h 1779"/>
                  <a:gd name="T34" fmla="*/ 0 w 2688"/>
                  <a:gd name="T35" fmla="*/ 396 h 1779"/>
                  <a:gd name="T36" fmla="*/ 64 w 2688"/>
                  <a:gd name="T37" fmla="*/ 362 h 1779"/>
                  <a:gd name="T38" fmla="*/ 118 w 2688"/>
                  <a:gd name="T39" fmla="*/ 383 h 1779"/>
                  <a:gd name="T40" fmla="*/ 115 w 2688"/>
                  <a:gd name="T41" fmla="*/ 344 h 1779"/>
                  <a:gd name="T42" fmla="*/ 76 w 2688"/>
                  <a:gd name="T43" fmla="*/ 153 h 1779"/>
                  <a:gd name="T44" fmla="*/ 57 w 2688"/>
                  <a:gd name="T45" fmla="*/ 56 h 1779"/>
                  <a:gd name="T46" fmla="*/ 133 w 2688"/>
                  <a:gd name="T47" fmla="*/ 31 h 1779"/>
                  <a:gd name="T48" fmla="*/ 158 w 2688"/>
                  <a:gd name="T49" fmla="*/ 33 h 1779"/>
                  <a:gd name="T50" fmla="*/ 230 w 2688"/>
                  <a:gd name="T51" fmla="*/ 0 h 1779"/>
                  <a:gd name="T52" fmla="*/ 308 w 2688"/>
                  <a:gd name="T53" fmla="*/ 19 h 1779"/>
                  <a:gd name="T54" fmla="*/ 373 w 2688"/>
                  <a:gd name="T55" fmla="*/ 137 h 1779"/>
                  <a:gd name="T56" fmla="*/ 387 w 2688"/>
                  <a:gd name="T57" fmla="*/ 189 h 1779"/>
                  <a:gd name="T58" fmla="*/ 473 w 2688"/>
                  <a:gd name="T59" fmla="*/ 169 h 1779"/>
                  <a:gd name="T60" fmla="*/ 541 w 2688"/>
                  <a:gd name="T61" fmla="*/ 190 h 1779"/>
                  <a:gd name="T62" fmla="*/ 589 w 2688"/>
                  <a:gd name="T63" fmla="*/ 242 h 1779"/>
                  <a:gd name="T64" fmla="*/ 648 w 2688"/>
                  <a:gd name="T65" fmla="*/ 380 h 1779"/>
                  <a:gd name="T66" fmla="*/ 665 w 2688"/>
                  <a:gd name="T67" fmla="*/ 498 h 1779"/>
                  <a:gd name="T68" fmla="*/ 777 w 2688"/>
                  <a:gd name="T69" fmla="*/ 710 h 1779"/>
                  <a:gd name="T70" fmla="*/ 856 w 2688"/>
                  <a:gd name="T71" fmla="*/ 794 h 1779"/>
                  <a:gd name="T72" fmla="*/ 1087 w 2688"/>
                  <a:gd name="T73" fmla="*/ 909 h 1779"/>
                  <a:gd name="T74" fmla="*/ 1228 w 2688"/>
                  <a:gd name="T75" fmla="*/ 857 h 1779"/>
                  <a:gd name="T76" fmla="*/ 1432 w 2688"/>
                  <a:gd name="T77" fmla="*/ 909 h 1779"/>
                  <a:gd name="T78" fmla="*/ 1561 w 2688"/>
                  <a:gd name="T79" fmla="*/ 933 h 1779"/>
                  <a:gd name="T80" fmla="*/ 1586 w 2688"/>
                  <a:gd name="T81" fmla="*/ 933 h 1779"/>
                  <a:gd name="T82" fmla="*/ 1663 w 2688"/>
                  <a:gd name="T83" fmla="*/ 933 h 1779"/>
                  <a:gd name="T84" fmla="*/ 2432 w 2688"/>
                  <a:gd name="T85" fmla="*/ 959 h 1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88" h="1779">
                    <a:moveTo>
                      <a:pt x="2688" y="1087"/>
                    </a:moveTo>
                    <a:lnTo>
                      <a:pt x="2406" y="1779"/>
                    </a:lnTo>
                    <a:lnTo>
                      <a:pt x="2252" y="1702"/>
                    </a:lnTo>
                    <a:lnTo>
                      <a:pt x="1997" y="1574"/>
                    </a:lnTo>
                    <a:lnTo>
                      <a:pt x="1955" y="1547"/>
                    </a:lnTo>
                    <a:lnTo>
                      <a:pt x="1856" y="1506"/>
                    </a:lnTo>
                    <a:lnTo>
                      <a:pt x="1689" y="1465"/>
                    </a:lnTo>
                    <a:lnTo>
                      <a:pt x="1586" y="1446"/>
                    </a:lnTo>
                    <a:lnTo>
                      <a:pt x="1455" y="1430"/>
                    </a:lnTo>
                    <a:lnTo>
                      <a:pt x="1159" y="1403"/>
                    </a:lnTo>
                    <a:lnTo>
                      <a:pt x="1032" y="1380"/>
                    </a:lnTo>
                    <a:lnTo>
                      <a:pt x="969" y="1357"/>
                    </a:lnTo>
                    <a:lnTo>
                      <a:pt x="947" y="1344"/>
                    </a:lnTo>
                    <a:lnTo>
                      <a:pt x="927" y="1328"/>
                    </a:lnTo>
                    <a:lnTo>
                      <a:pt x="898" y="1318"/>
                    </a:lnTo>
                    <a:lnTo>
                      <a:pt x="895" y="1318"/>
                    </a:lnTo>
                    <a:lnTo>
                      <a:pt x="885" y="1321"/>
                    </a:lnTo>
                    <a:lnTo>
                      <a:pt x="830" y="1324"/>
                    </a:lnTo>
                    <a:lnTo>
                      <a:pt x="787" y="1309"/>
                    </a:lnTo>
                    <a:lnTo>
                      <a:pt x="767" y="1292"/>
                    </a:lnTo>
                    <a:lnTo>
                      <a:pt x="626" y="1126"/>
                    </a:lnTo>
                    <a:lnTo>
                      <a:pt x="537" y="1011"/>
                    </a:lnTo>
                    <a:lnTo>
                      <a:pt x="499" y="998"/>
                    </a:lnTo>
                    <a:lnTo>
                      <a:pt x="409" y="959"/>
                    </a:lnTo>
                    <a:lnTo>
                      <a:pt x="403" y="962"/>
                    </a:lnTo>
                    <a:lnTo>
                      <a:pt x="362" y="965"/>
                    </a:lnTo>
                    <a:lnTo>
                      <a:pt x="326" y="951"/>
                    </a:lnTo>
                    <a:lnTo>
                      <a:pt x="306" y="933"/>
                    </a:lnTo>
                    <a:lnTo>
                      <a:pt x="276" y="912"/>
                    </a:lnTo>
                    <a:lnTo>
                      <a:pt x="198" y="844"/>
                    </a:lnTo>
                    <a:lnTo>
                      <a:pt x="122" y="768"/>
                    </a:lnTo>
                    <a:lnTo>
                      <a:pt x="64" y="700"/>
                    </a:lnTo>
                    <a:lnTo>
                      <a:pt x="50" y="678"/>
                    </a:lnTo>
                    <a:lnTo>
                      <a:pt x="50" y="627"/>
                    </a:lnTo>
                    <a:lnTo>
                      <a:pt x="50" y="575"/>
                    </a:lnTo>
                    <a:lnTo>
                      <a:pt x="0" y="396"/>
                    </a:lnTo>
                    <a:lnTo>
                      <a:pt x="10" y="386"/>
                    </a:lnTo>
                    <a:lnTo>
                      <a:pt x="64" y="362"/>
                    </a:lnTo>
                    <a:lnTo>
                      <a:pt x="96" y="367"/>
                    </a:lnTo>
                    <a:lnTo>
                      <a:pt x="118" y="383"/>
                    </a:lnTo>
                    <a:lnTo>
                      <a:pt x="128" y="396"/>
                    </a:lnTo>
                    <a:lnTo>
                      <a:pt x="115" y="344"/>
                    </a:lnTo>
                    <a:lnTo>
                      <a:pt x="102" y="268"/>
                    </a:lnTo>
                    <a:lnTo>
                      <a:pt x="76" y="153"/>
                    </a:lnTo>
                    <a:lnTo>
                      <a:pt x="50" y="64"/>
                    </a:lnTo>
                    <a:lnTo>
                      <a:pt x="57" y="56"/>
                    </a:lnTo>
                    <a:lnTo>
                      <a:pt x="97" y="35"/>
                    </a:lnTo>
                    <a:lnTo>
                      <a:pt x="133" y="31"/>
                    </a:lnTo>
                    <a:lnTo>
                      <a:pt x="154" y="38"/>
                    </a:lnTo>
                    <a:lnTo>
                      <a:pt x="158" y="33"/>
                    </a:lnTo>
                    <a:lnTo>
                      <a:pt x="195" y="12"/>
                    </a:lnTo>
                    <a:lnTo>
                      <a:pt x="230" y="0"/>
                    </a:lnTo>
                    <a:lnTo>
                      <a:pt x="269" y="0"/>
                    </a:lnTo>
                    <a:lnTo>
                      <a:pt x="308" y="19"/>
                    </a:lnTo>
                    <a:lnTo>
                      <a:pt x="344" y="62"/>
                    </a:lnTo>
                    <a:lnTo>
                      <a:pt x="373" y="137"/>
                    </a:lnTo>
                    <a:lnTo>
                      <a:pt x="384" y="192"/>
                    </a:lnTo>
                    <a:lnTo>
                      <a:pt x="387" y="189"/>
                    </a:lnTo>
                    <a:lnTo>
                      <a:pt x="427" y="173"/>
                    </a:lnTo>
                    <a:lnTo>
                      <a:pt x="473" y="169"/>
                    </a:lnTo>
                    <a:lnTo>
                      <a:pt x="506" y="173"/>
                    </a:lnTo>
                    <a:lnTo>
                      <a:pt x="541" y="190"/>
                    </a:lnTo>
                    <a:lnTo>
                      <a:pt x="574" y="221"/>
                    </a:lnTo>
                    <a:lnTo>
                      <a:pt x="589" y="242"/>
                    </a:lnTo>
                    <a:lnTo>
                      <a:pt x="614" y="291"/>
                    </a:lnTo>
                    <a:lnTo>
                      <a:pt x="648" y="380"/>
                    </a:lnTo>
                    <a:lnTo>
                      <a:pt x="665" y="483"/>
                    </a:lnTo>
                    <a:lnTo>
                      <a:pt x="665" y="498"/>
                    </a:lnTo>
                    <a:lnTo>
                      <a:pt x="681" y="527"/>
                    </a:lnTo>
                    <a:lnTo>
                      <a:pt x="777" y="710"/>
                    </a:lnTo>
                    <a:lnTo>
                      <a:pt x="793" y="755"/>
                    </a:lnTo>
                    <a:lnTo>
                      <a:pt x="856" y="794"/>
                    </a:lnTo>
                    <a:lnTo>
                      <a:pt x="972" y="857"/>
                    </a:lnTo>
                    <a:lnTo>
                      <a:pt x="1087" y="909"/>
                    </a:lnTo>
                    <a:lnTo>
                      <a:pt x="1152" y="933"/>
                    </a:lnTo>
                    <a:lnTo>
                      <a:pt x="1228" y="857"/>
                    </a:lnTo>
                    <a:lnTo>
                      <a:pt x="1228" y="857"/>
                    </a:lnTo>
                    <a:lnTo>
                      <a:pt x="1432" y="909"/>
                    </a:lnTo>
                    <a:lnTo>
                      <a:pt x="1536" y="933"/>
                    </a:lnTo>
                    <a:lnTo>
                      <a:pt x="1561" y="933"/>
                    </a:lnTo>
                    <a:lnTo>
                      <a:pt x="1561" y="933"/>
                    </a:lnTo>
                    <a:lnTo>
                      <a:pt x="1586" y="933"/>
                    </a:lnTo>
                    <a:lnTo>
                      <a:pt x="1586" y="933"/>
                    </a:lnTo>
                    <a:lnTo>
                      <a:pt x="1663" y="933"/>
                    </a:lnTo>
                    <a:lnTo>
                      <a:pt x="2115" y="943"/>
                    </a:lnTo>
                    <a:lnTo>
                      <a:pt x="2432" y="959"/>
                    </a:lnTo>
                    <a:lnTo>
                      <a:pt x="2688" y="1087"/>
                    </a:lnTo>
                    <a:close/>
                  </a:path>
                </a:pathLst>
              </a:custGeom>
              <a:solidFill>
                <a:srgbClr val="FABB3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Freeform 38"/>
              <p:cNvSpPr>
                <a:spLocks/>
              </p:cNvSpPr>
              <p:nvPr/>
            </p:nvSpPr>
            <p:spPr bwMode="auto">
              <a:xfrm>
                <a:off x="2824" y="2417"/>
                <a:ext cx="137" cy="324"/>
              </a:xfrm>
              <a:custGeom>
                <a:avLst/>
                <a:gdLst>
                  <a:gd name="T0" fmla="*/ 0 w 410"/>
                  <a:gd name="T1" fmla="*/ 0 h 972"/>
                  <a:gd name="T2" fmla="*/ 12 w 410"/>
                  <a:gd name="T3" fmla="*/ 37 h 972"/>
                  <a:gd name="T4" fmla="*/ 51 w 410"/>
                  <a:gd name="T5" fmla="*/ 178 h 972"/>
                  <a:gd name="T6" fmla="*/ 90 w 410"/>
                  <a:gd name="T7" fmla="*/ 345 h 972"/>
                  <a:gd name="T8" fmla="*/ 128 w 410"/>
                  <a:gd name="T9" fmla="*/ 537 h 972"/>
                  <a:gd name="T10" fmla="*/ 154 w 410"/>
                  <a:gd name="T11" fmla="*/ 639 h 972"/>
                  <a:gd name="T12" fmla="*/ 156 w 410"/>
                  <a:gd name="T13" fmla="*/ 659 h 972"/>
                  <a:gd name="T14" fmla="*/ 185 w 410"/>
                  <a:gd name="T15" fmla="*/ 697 h 972"/>
                  <a:gd name="T16" fmla="*/ 205 w 410"/>
                  <a:gd name="T17" fmla="*/ 717 h 972"/>
                  <a:gd name="T18" fmla="*/ 240 w 410"/>
                  <a:gd name="T19" fmla="*/ 754 h 972"/>
                  <a:gd name="T20" fmla="*/ 288 w 410"/>
                  <a:gd name="T21" fmla="*/ 822 h 972"/>
                  <a:gd name="T22" fmla="*/ 308 w 410"/>
                  <a:gd name="T23" fmla="*/ 844 h 972"/>
                  <a:gd name="T24" fmla="*/ 384 w 410"/>
                  <a:gd name="T25" fmla="*/ 947 h 972"/>
                  <a:gd name="T26" fmla="*/ 410 w 410"/>
                  <a:gd name="T27" fmla="*/ 972 h 972"/>
                  <a:gd name="T28" fmla="*/ 384 w 410"/>
                  <a:gd name="T29" fmla="*/ 947 h 972"/>
                  <a:gd name="T30" fmla="*/ 282 w 410"/>
                  <a:gd name="T31" fmla="*/ 844 h 972"/>
                  <a:gd name="T32" fmla="*/ 230 w 410"/>
                  <a:gd name="T33" fmla="*/ 793 h 972"/>
                  <a:gd name="T34" fmla="*/ 154 w 410"/>
                  <a:gd name="T35" fmla="*/ 717 h 972"/>
                  <a:gd name="T36" fmla="*/ 135 w 410"/>
                  <a:gd name="T37" fmla="*/ 697 h 972"/>
                  <a:gd name="T38" fmla="*/ 112 w 410"/>
                  <a:gd name="T39" fmla="*/ 662 h 972"/>
                  <a:gd name="T40" fmla="*/ 103 w 410"/>
                  <a:gd name="T41" fmla="*/ 632 h 972"/>
                  <a:gd name="T42" fmla="*/ 102 w 410"/>
                  <a:gd name="T43" fmla="*/ 613 h 972"/>
                  <a:gd name="T44" fmla="*/ 77 w 410"/>
                  <a:gd name="T45" fmla="*/ 511 h 972"/>
                  <a:gd name="T46" fmla="*/ 57 w 410"/>
                  <a:gd name="T47" fmla="*/ 412 h 972"/>
                  <a:gd name="T48" fmla="*/ 28 w 410"/>
                  <a:gd name="T49" fmla="*/ 210 h 972"/>
                  <a:gd name="T50" fmla="*/ 25 w 410"/>
                  <a:gd name="T51" fmla="*/ 128 h 972"/>
                  <a:gd name="T52" fmla="*/ 17 w 410"/>
                  <a:gd name="T53" fmla="*/ 108 h 972"/>
                  <a:gd name="T54" fmla="*/ 7 w 410"/>
                  <a:gd name="T55" fmla="*/ 65 h 972"/>
                  <a:gd name="T56" fmla="*/ 0 w 410"/>
                  <a:gd name="T57" fmla="*/ 8 h 972"/>
                  <a:gd name="T58" fmla="*/ 0 w 410"/>
                  <a:gd name="T59" fmla="*/ 0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0" h="972">
                    <a:moveTo>
                      <a:pt x="0" y="0"/>
                    </a:moveTo>
                    <a:lnTo>
                      <a:pt x="12" y="37"/>
                    </a:lnTo>
                    <a:lnTo>
                      <a:pt x="51" y="178"/>
                    </a:lnTo>
                    <a:lnTo>
                      <a:pt x="90" y="345"/>
                    </a:lnTo>
                    <a:lnTo>
                      <a:pt x="128" y="537"/>
                    </a:lnTo>
                    <a:lnTo>
                      <a:pt x="154" y="639"/>
                    </a:lnTo>
                    <a:lnTo>
                      <a:pt x="156" y="659"/>
                    </a:lnTo>
                    <a:lnTo>
                      <a:pt x="185" y="697"/>
                    </a:lnTo>
                    <a:lnTo>
                      <a:pt x="205" y="717"/>
                    </a:lnTo>
                    <a:lnTo>
                      <a:pt x="240" y="754"/>
                    </a:lnTo>
                    <a:lnTo>
                      <a:pt x="288" y="822"/>
                    </a:lnTo>
                    <a:lnTo>
                      <a:pt x="308" y="844"/>
                    </a:lnTo>
                    <a:lnTo>
                      <a:pt x="384" y="947"/>
                    </a:lnTo>
                    <a:lnTo>
                      <a:pt x="410" y="972"/>
                    </a:lnTo>
                    <a:lnTo>
                      <a:pt x="384" y="947"/>
                    </a:lnTo>
                    <a:lnTo>
                      <a:pt x="282" y="844"/>
                    </a:lnTo>
                    <a:lnTo>
                      <a:pt x="230" y="793"/>
                    </a:lnTo>
                    <a:lnTo>
                      <a:pt x="154" y="717"/>
                    </a:lnTo>
                    <a:lnTo>
                      <a:pt x="135" y="697"/>
                    </a:lnTo>
                    <a:lnTo>
                      <a:pt x="112" y="662"/>
                    </a:lnTo>
                    <a:lnTo>
                      <a:pt x="103" y="632"/>
                    </a:lnTo>
                    <a:lnTo>
                      <a:pt x="102" y="613"/>
                    </a:lnTo>
                    <a:lnTo>
                      <a:pt x="77" y="511"/>
                    </a:lnTo>
                    <a:lnTo>
                      <a:pt x="57" y="412"/>
                    </a:lnTo>
                    <a:lnTo>
                      <a:pt x="28" y="210"/>
                    </a:lnTo>
                    <a:lnTo>
                      <a:pt x="25" y="128"/>
                    </a:lnTo>
                    <a:lnTo>
                      <a:pt x="17" y="108"/>
                    </a:lnTo>
                    <a:lnTo>
                      <a:pt x="7" y="65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9D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Freeform 39"/>
              <p:cNvSpPr>
                <a:spLocks/>
              </p:cNvSpPr>
              <p:nvPr/>
            </p:nvSpPr>
            <p:spPr bwMode="auto">
              <a:xfrm>
                <a:off x="2747" y="2383"/>
                <a:ext cx="120" cy="307"/>
              </a:xfrm>
              <a:custGeom>
                <a:avLst/>
                <a:gdLst>
                  <a:gd name="T0" fmla="*/ 359 w 359"/>
                  <a:gd name="T1" fmla="*/ 921 h 921"/>
                  <a:gd name="T2" fmla="*/ 282 w 359"/>
                  <a:gd name="T3" fmla="*/ 843 h 921"/>
                  <a:gd name="T4" fmla="*/ 206 w 359"/>
                  <a:gd name="T5" fmla="*/ 767 h 921"/>
                  <a:gd name="T6" fmla="*/ 167 w 359"/>
                  <a:gd name="T7" fmla="*/ 728 h 921"/>
                  <a:gd name="T8" fmla="*/ 128 w 359"/>
                  <a:gd name="T9" fmla="*/ 691 h 921"/>
                  <a:gd name="T10" fmla="*/ 112 w 359"/>
                  <a:gd name="T11" fmla="*/ 655 h 921"/>
                  <a:gd name="T12" fmla="*/ 102 w 359"/>
                  <a:gd name="T13" fmla="*/ 607 h 921"/>
                  <a:gd name="T14" fmla="*/ 102 w 359"/>
                  <a:gd name="T15" fmla="*/ 588 h 921"/>
                  <a:gd name="T16" fmla="*/ 87 w 359"/>
                  <a:gd name="T17" fmla="*/ 531 h 921"/>
                  <a:gd name="T18" fmla="*/ 68 w 359"/>
                  <a:gd name="T19" fmla="*/ 424 h 921"/>
                  <a:gd name="T20" fmla="*/ 52 w 359"/>
                  <a:gd name="T21" fmla="*/ 383 h 921"/>
                  <a:gd name="T22" fmla="*/ 26 w 359"/>
                  <a:gd name="T23" fmla="*/ 280 h 921"/>
                  <a:gd name="T24" fmla="*/ 26 w 359"/>
                  <a:gd name="T25" fmla="*/ 230 h 921"/>
                  <a:gd name="T26" fmla="*/ 26 w 359"/>
                  <a:gd name="T27" fmla="*/ 178 h 921"/>
                  <a:gd name="T28" fmla="*/ 26 w 359"/>
                  <a:gd name="T29" fmla="*/ 178 h 921"/>
                  <a:gd name="T30" fmla="*/ 23 w 359"/>
                  <a:gd name="T31" fmla="*/ 136 h 921"/>
                  <a:gd name="T32" fmla="*/ 4 w 359"/>
                  <a:gd name="T33" fmla="*/ 41 h 921"/>
                  <a:gd name="T34" fmla="*/ 0 w 359"/>
                  <a:gd name="T35" fmla="*/ 0 h 921"/>
                  <a:gd name="T36" fmla="*/ 20 w 359"/>
                  <a:gd name="T37" fmla="*/ 41 h 921"/>
                  <a:gd name="T38" fmla="*/ 49 w 359"/>
                  <a:gd name="T39" fmla="*/ 136 h 921"/>
                  <a:gd name="T40" fmla="*/ 52 w 359"/>
                  <a:gd name="T41" fmla="*/ 178 h 921"/>
                  <a:gd name="T42" fmla="*/ 52 w 359"/>
                  <a:gd name="T43" fmla="*/ 178 h 921"/>
                  <a:gd name="T44" fmla="*/ 52 w 359"/>
                  <a:gd name="T45" fmla="*/ 178 h 921"/>
                  <a:gd name="T46" fmla="*/ 52 w 359"/>
                  <a:gd name="T47" fmla="*/ 230 h 921"/>
                  <a:gd name="T48" fmla="*/ 52 w 359"/>
                  <a:gd name="T49" fmla="*/ 280 h 921"/>
                  <a:gd name="T50" fmla="*/ 78 w 359"/>
                  <a:gd name="T51" fmla="*/ 383 h 921"/>
                  <a:gd name="T52" fmla="*/ 94 w 359"/>
                  <a:gd name="T53" fmla="*/ 440 h 921"/>
                  <a:gd name="T54" fmla="*/ 112 w 359"/>
                  <a:gd name="T55" fmla="*/ 547 h 921"/>
                  <a:gd name="T56" fmla="*/ 128 w 359"/>
                  <a:gd name="T57" fmla="*/ 588 h 921"/>
                  <a:gd name="T58" fmla="*/ 128 w 359"/>
                  <a:gd name="T59" fmla="*/ 610 h 921"/>
                  <a:gd name="T60" fmla="*/ 134 w 359"/>
                  <a:gd name="T61" fmla="*/ 653 h 921"/>
                  <a:gd name="T62" fmla="*/ 146 w 359"/>
                  <a:gd name="T63" fmla="*/ 679 h 921"/>
                  <a:gd name="T64" fmla="*/ 154 w 359"/>
                  <a:gd name="T65" fmla="*/ 691 h 921"/>
                  <a:gd name="T66" fmla="*/ 170 w 359"/>
                  <a:gd name="T67" fmla="*/ 709 h 921"/>
                  <a:gd name="T68" fmla="*/ 189 w 359"/>
                  <a:gd name="T69" fmla="*/ 748 h 921"/>
                  <a:gd name="T70" fmla="*/ 206 w 359"/>
                  <a:gd name="T71" fmla="*/ 767 h 921"/>
                  <a:gd name="T72" fmla="*/ 225 w 359"/>
                  <a:gd name="T73" fmla="*/ 779 h 921"/>
                  <a:gd name="T74" fmla="*/ 264 w 359"/>
                  <a:gd name="T75" fmla="*/ 813 h 921"/>
                  <a:gd name="T76" fmla="*/ 321 w 359"/>
                  <a:gd name="T77" fmla="*/ 879 h 921"/>
                  <a:gd name="T78" fmla="*/ 359 w 359"/>
                  <a:gd name="T79" fmla="*/ 921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9" h="921">
                    <a:moveTo>
                      <a:pt x="359" y="921"/>
                    </a:moveTo>
                    <a:lnTo>
                      <a:pt x="282" y="843"/>
                    </a:lnTo>
                    <a:lnTo>
                      <a:pt x="206" y="767"/>
                    </a:lnTo>
                    <a:lnTo>
                      <a:pt x="167" y="728"/>
                    </a:lnTo>
                    <a:lnTo>
                      <a:pt x="128" y="691"/>
                    </a:lnTo>
                    <a:lnTo>
                      <a:pt x="112" y="655"/>
                    </a:lnTo>
                    <a:lnTo>
                      <a:pt x="102" y="607"/>
                    </a:lnTo>
                    <a:lnTo>
                      <a:pt x="102" y="588"/>
                    </a:lnTo>
                    <a:lnTo>
                      <a:pt x="87" y="531"/>
                    </a:lnTo>
                    <a:lnTo>
                      <a:pt x="68" y="424"/>
                    </a:lnTo>
                    <a:lnTo>
                      <a:pt x="52" y="383"/>
                    </a:lnTo>
                    <a:lnTo>
                      <a:pt x="26" y="280"/>
                    </a:lnTo>
                    <a:lnTo>
                      <a:pt x="26" y="230"/>
                    </a:lnTo>
                    <a:lnTo>
                      <a:pt x="26" y="178"/>
                    </a:lnTo>
                    <a:lnTo>
                      <a:pt x="26" y="178"/>
                    </a:lnTo>
                    <a:lnTo>
                      <a:pt x="23" y="136"/>
                    </a:lnTo>
                    <a:lnTo>
                      <a:pt x="4" y="41"/>
                    </a:lnTo>
                    <a:lnTo>
                      <a:pt x="0" y="0"/>
                    </a:lnTo>
                    <a:lnTo>
                      <a:pt x="20" y="41"/>
                    </a:lnTo>
                    <a:lnTo>
                      <a:pt x="49" y="136"/>
                    </a:lnTo>
                    <a:lnTo>
                      <a:pt x="52" y="178"/>
                    </a:lnTo>
                    <a:lnTo>
                      <a:pt x="52" y="178"/>
                    </a:lnTo>
                    <a:lnTo>
                      <a:pt x="52" y="178"/>
                    </a:lnTo>
                    <a:lnTo>
                      <a:pt x="52" y="230"/>
                    </a:lnTo>
                    <a:lnTo>
                      <a:pt x="52" y="280"/>
                    </a:lnTo>
                    <a:lnTo>
                      <a:pt x="78" y="383"/>
                    </a:lnTo>
                    <a:lnTo>
                      <a:pt x="94" y="440"/>
                    </a:lnTo>
                    <a:lnTo>
                      <a:pt x="112" y="547"/>
                    </a:lnTo>
                    <a:lnTo>
                      <a:pt x="128" y="588"/>
                    </a:lnTo>
                    <a:lnTo>
                      <a:pt x="128" y="610"/>
                    </a:lnTo>
                    <a:lnTo>
                      <a:pt x="134" y="653"/>
                    </a:lnTo>
                    <a:lnTo>
                      <a:pt x="146" y="679"/>
                    </a:lnTo>
                    <a:lnTo>
                      <a:pt x="154" y="691"/>
                    </a:lnTo>
                    <a:lnTo>
                      <a:pt x="170" y="709"/>
                    </a:lnTo>
                    <a:lnTo>
                      <a:pt x="189" y="748"/>
                    </a:lnTo>
                    <a:lnTo>
                      <a:pt x="206" y="767"/>
                    </a:lnTo>
                    <a:lnTo>
                      <a:pt x="225" y="779"/>
                    </a:lnTo>
                    <a:lnTo>
                      <a:pt x="264" y="813"/>
                    </a:lnTo>
                    <a:lnTo>
                      <a:pt x="321" y="879"/>
                    </a:lnTo>
                    <a:lnTo>
                      <a:pt x="359" y="921"/>
                    </a:lnTo>
                    <a:close/>
                  </a:path>
                </a:pathLst>
              </a:custGeom>
              <a:solidFill>
                <a:srgbClr val="F89D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2" name="Freeform 40"/>
              <p:cNvSpPr>
                <a:spLocks/>
              </p:cNvSpPr>
              <p:nvPr/>
            </p:nvSpPr>
            <p:spPr bwMode="auto">
              <a:xfrm>
                <a:off x="2739" y="2485"/>
                <a:ext cx="85" cy="179"/>
              </a:xfrm>
              <a:custGeom>
                <a:avLst/>
                <a:gdLst>
                  <a:gd name="T0" fmla="*/ 255 w 255"/>
                  <a:gd name="T1" fmla="*/ 537 h 537"/>
                  <a:gd name="T2" fmla="*/ 249 w 255"/>
                  <a:gd name="T3" fmla="*/ 537 h 537"/>
                  <a:gd name="T4" fmla="*/ 208 w 255"/>
                  <a:gd name="T5" fmla="*/ 526 h 537"/>
                  <a:gd name="T6" fmla="*/ 172 w 255"/>
                  <a:gd name="T7" fmla="*/ 504 h 537"/>
                  <a:gd name="T8" fmla="*/ 152 w 255"/>
                  <a:gd name="T9" fmla="*/ 487 h 537"/>
                  <a:gd name="T10" fmla="*/ 134 w 255"/>
                  <a:gd name="T11" fmla="*/ 471 h 537"/>
                  <a:gd name="T12" fmla="*/ 86 w 255"/>
                  <a:gd name="T13" fmla="*/ 442 h 537"/>
                  <a:gd name="T14" fmla="*/ 50 w 255"/>
                  <a:gd name="T15" fmla="*/ 409 h 537"/>
                  <a:gd name="T16" fmla="*/ 24 w 255"/>
                  <a:gd name="T17" fmla="*/ 385 h 537"/>
                  <a:gd name="T18" fmla="*/ 24 w 255"/>
                  <a:gd name="T19" fmla="*/ 359 h 537"/>
                  <a:gd name="T20" fmla="*/ 0 w 255"/>
                  <a:gd name="T21" fmla="*/ 307 h 537"/>
                  <a:gd name="T22" fmla="*/ 0 w 255"/>
                  <a:gd name="T23" fmla="*/ 102 h 537"/>
                  <a:gd name="T24" fmla="*/ 0 w 255"/>
                  <a:gd name="T25" fmla="*/ 0 h 537"/>
                  <a:gd name="T26" fmla="*/ 3 w 255"/>
                  <a:gd name="T27" fmla="*/ 6 h 537"/>
                  <a:gd name="T28" fmla="*/ 21 w 255"/>
                  <a:gd name="T29" fmla="*/ 64 h 537"/>
                  <a:gd name="T30" fmla="*/ 24 w 255"/>
                  <a:gd name="T31" fmla="*/ 102 h 537"/>
                  <a:gd name="T32" fmla="*/ 24 w 255"/>
                  <a:gd name="T33" fmla="*/ 118 h 537"/>
                  <a:gd name="T34" fmla="*/ 34 w 255"/>
                  <a:gd name="T35" fmla="*/ 138 h 537"/>
                  <a:gd name="T36" fmla="*/ 50 w 255"/>
                  <a:gd name="T37" fmla="*/ 154 h 537"/>
                  <a:gd name="T38" fmla="*/ 53 w 255"/>
                  <a:gd name="T39" fmla="*/ 170 h 537"/>
                  <a:gd name="T40" fmla="*/ 73 w 255"/>
                  <a:gd name="T41" fmla="*/ 189 h 537"/>
                  <a:gd name="T42" fmla="*/ 76 w 255"/>
                  <a:gd name="T43" fmla="*/ 205 h 537"/>
                  <a:gd name="T44" fmla="*/ 79 w 255"/>
                  <a:gd name="T45" fmla="*/ 228 h 537"/>
                  <a:gd name="T46" fmla="*/ 98 w 255"/>
                  <a:gd name="T47" fmla="*/ 294 h 537"/>
                  <a:gd name="T48" fmla="*/ 102 w 255"/>
                  <a:gd name="T49" fmla="*/ 333 h 537"/>
                  <a:gd name="T50" fmla="*/ 126 w 255"/>
                  <a:gd name="T51" fmla="*/ 385 h 537"/>
                  <a:gd name="T52" fmla="*/ 126 w 255"/>
                  <a:gd name="T53" fmla="*/ 401 h 537"/>
                  <a:gd name="T54" fmla="*/ 136 w 255"/>
                  <a:gd name="T55" fmla="*/ 419 h 537"/>
                  <a:gd name="T56" fmla="*/ 152 w 255"/>
                  <a:gd name="T57" fmla="*/ 435 h 537"/>
                  <a:gd name="T58" fmla="*/ 191 w 255"/>
                  <a:gd name="T59" fmla="*/ 474 h 537"/>
                  <a:gd name="T60" fmla="*/ 230 w 255"/>
                  <a:gd name="T61" fmla="*/ 513 h 537"/>
                  <a:gd name="T62" fmla="*/ 242 w 255"/>
                  <a:gd name="T63" fmla="*/ 524 h 537"/>
                  <a:gd name="T64" fmla="*/ 255 w 255"/>
                  <a:gd name="T65" fmla="*/ 537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5" h="537">
                    <a:moveTo>
                      <a:pt x="255" y="537"/>
                    </a:moveTo>
                    <a:lnTo>
                      <a:pt x="249" y="537"/>
                    </a:lnTo>
                    <a:lnTo>
                      <a:pt x="208" y="526"/>
                    </a:lnTo>
                    <a:lnTo>
                      <a:pt x="172" y="504"/>
                    </a:lnTo>
                    <a:lnTo>
                      <a:pt x="152" y="487"/>
                    </a:lnTo>
                    <a:lnTo>
                      <a:pt x="134" y="471"/>
                    </a:lnTo>
                    <a:lnTo>
                      <a:pt x="86" y="442"/>
                    </a:lnTo>
                    <a:lnTo>
                      <a:pt x="50" y="409"/>
                    </a:lnTo>
                    <a:lnTo>
                      <a:pt x="24" y="385"/>
                    </a:lnTo>
                    <a:lnTo>
                      <a:pt x="24" y="359"/>
                    </a:lnTo>
                    <a:lnTo>
                      <a:pt x="0" y="307"/>
                    </a:lnTo>
                    <a:lnTo>
                      <a:pt x="0" y="102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21" y="64"/>
                    </a:lnTo>
                    <a:lnTo>
                      <a:pt x="24" y="102"/>
                    </a:lnTo>
                    <a:lnTo>
                      <a:pt x="24" y="118"/>
                    </a:lnTo>
                    <a:lnTo>
                      <a:pt x="34" y="138"/>
                    </a:lnTo>
                    <a:lnTo>
                      <a:pt x="50" y="154"/>
                    </a:lnTo>
                    <a:lnTo>
                      <a:pt x="53" y="170"/>
                    </a:lnTo>
                    <a:lnTo>
                      <a:pt x="73" y="189"/>
                    </a:lnTo>
                    <a:lnTo>
                      <a:pt x="76" y="205"/>
                    </a:lnTo>
                    <a:lnTo>
                      <a:pt x="79" y="228"/>
                    </a:lnTo>
                    <a:lnTo>
                      <a:pt x="98" y="294"/>
                    </a:lnTo>
                    <a:lnTo>
                      <a:pt x="102" y="333"/>
                    </a:lnTo>
                    <a:lnTo>
                      <a:pt x="126" y="385"/>
                    </a:lnTo>
                    <a:lnTo>
                      <a:pt x="126" y="401"/>
                    </a:lnTo>
                    <a:lnTo>
                      <a:pt x="136" y="419"/>
                    </a:lnTo>
                    <a:lnTo>
                      <a:pt x="152" y="435"/>
                    </a:lnTo>
                    <a:lnTo>
                      <a:pt x="191" y="474"/>
                    </a:lnTo>
                    <a:lnTo>
                      <a:pt x="230" y="513"/>
                    </a:lnTo>
                    <a:lnTo>
                      <a:pt x="242" y="524"/>
                    </a:lnTo>
                    <a:lnTo>
                      <a:pt x="255" y="537"/>
                    </a:lnTo>
                    <a:close/>
                  </a:path>
                </a:pathLst>
              </a:custGeom>
              <a:solidFill>
                <a:srgbClr val="F89D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3" name="Freeform 41"/>
              <p:cNvSpPr>
                <a:spLocks/>
              </p:cNvSpPr>
              <p:nvPr/>
            </p:nvSpPr>
            <p:spPr bwMode="auto">
              <a:xfrm>
                <a:off x="2961" y="2605"/>
                <a:ext cx="221" cy="136"/>
              </a:xfrm>
              <a:custGeom>
                <a:avLst/>
                <a:gdLst>
                  <a:gd name="T0" fmla="*/ 153 w 665"/>
                  <a:gd name="T1" fmla="*/ 102 h 409"/>
                  <a:gd name="T2" fmla="*/ 108 w 665"/>
                  <a:gd name="T3" fmla="*/ 79 h 409"/>
                  <a:gd name="T4" fmla="*/ 34 w 665"/>
                  <a:gd name="T5" fmla="*/ 36 h 409"/>
                  <a:gd name="T6" fmla="*/ 3 w 665"/>
                  <a:gd name="T7" fmla="*/ 10 h 409"/>
                  <a:gd name="T8" fmla="*/ 0 w 665"/>
                  <a:gd name="T9" fmla="*/ 0 h 409"/>
                  <a:gd name="T10" fmla="*/ 6 w 665"/>
                  <a:gd name="T11" fmla="*/ 20 h 409"/>
                  <a:gd name="T12" fmla="*/ 33 w 665"/>
                  <a:gd name="T13" fmla="*/ 69 h 409"/>
                  <a:gd name="T14" fmla="*/ 95 w 665"/>
                  <a:gd name="T15" fmla="*/ 151 h 409"/>
                  <a:gd name="T16" fmla="*/ 200 w 665"/>
                  <a:gd name="T17" fmla="*/ 262 h 409"/>
                  <a:gd name="T18" fmla="*/ 276 w 665"/>
                  <a:gd name="T19" fmla="*/ 325 h 409"/>
                  <a:gd name="T20" fmla="*/ 317 w 665"/>
                  <a:gd name="T21" fmla="*/ 351 h 409"/>
                  <a:gd name="T22" fmla="*/ 333 w 665"/>
                  <a:gd name="T23" fmla="*/ 358 h 409"/>
                  <a:gd name="T24" fmla="*/ 393 w 665"/>
                  <a:gd name="T25" fmla="*/ 374 h 409"/>
                  <a:gd name="T26" fmla="*/ 432 w 665"/>
                  <a:gd name="T27" fmla="*/ 384 h 409"/>
                  <a:gd name="T28" fmla="*/ 461 w 665"/>
                  <a:gd name="T29" fmla="*/ 384 h 409"/>
                  <a:gd name="T30" fmla="*/ 479 w 665"/>
                  <a:gd name="T31" fmla="*/ 384 h 409"/>
                  <a:gd name="T32" fmla="*/ 508 w 665"/>
                  <a:gd name="T33" fmla="*/ 391 h 409"/>
                  <a:gd name="T34" fmla="*/ 534 w 665"/>
                  <a:gd name="T35" fmla="*/ 406 h 409"/>
                  <a:gd name="T36" fmla="*/ 537 w 665"/>
                  <a:gd name="T37" fmla="*/ 409 h 409"/>
                  <a:gd name="T38" fmla="*/ 511 w 665"/>
                  <a:gd name="T39" fmla="*/ 384 h 409"/>
                  <a:gd name="T40" fmla="*/ 602 w 665"/>
                  <a:gd name="T41" fmla="*/ 396 h 409"/>
                  <a:gd name="T42" fmla="*/ 665 w 665"/>
                  <a:gd name="T43" fmla="*/ 409 h 409"/>
                  <a:gd name="T44" fmla="*/ 645 w 665"/>
                  <a:gd name="T45" fmla="*/ 407 h 409"/>
                  <a:gd name="T46" fmla="*/ 600 w 665"/>
                  <a:gd name="T47" fmla="*/ 393 h 409"/>
                  <a:gd name="T48" fmla="*/ 537 w 665"/>
                  <a:gd name="T49" fmla="*/ 364 h 409"/>
                  <a:gd name="T50" fmla="*/ 511 w 665"/>
                  <a:gd name="T51" fmla="*/ 358 h 409"/>
                  <a:gd name="T52" fmla="*/ 482 w 665"/>
                  <a:gd name="T53" fmla="*/ 358 h 409"/>
                  <a:gd name="T54" fmla="*/ 410 w 665"/>
                  <a:gd name="T55" fmla="*/ 345 h 409"/>
                  <a:gd name="T56" fmla="*/ 379 w 665"/>
                  <a:gd name="T57" fmla="*/ 331 h 409"/>
                  <a:gd name="T58" fmla="*/ 363 w 665"/>
                  <a:gd name="T59" fmla="*/ 317 h 409"/>
                  <a:gd name="T60" fmla="*/ 358 w 665"/>
                  <a:gd name="T61" fmla="*/ 306 h 409"/>
                  <a:gd name="T62" fmla="*/ 351 w 665"/>
                  <a:gd name="T63" fmla="*/ 286 h 409"/>
                  <a:gd name="T64" fmla="*/ 354 w 665"/>
                  <a:gd name="T65" fmla="*/ 236 h 409"/>
                  <a:gd name="T66" fmla="*/ 377 w 665"/>
                  <a:gd name="T67" fmla="*/ 165 h 409"/>
                  <a:gd name="T68" fmla="*/ 383 w 665"/>
                  <a:gd name="T69" fmla="*/ 154 h 409"/>
                  <a:gd name="T70" fmla="*/ 361 w 665"/>
                  <a:gd name="T71" fmla="*/ 150 h 409"/>
                  <a:gd name="T72" fmla="*/ 249 w 665"/>
                  <a:gd name="T73" fmla="*/ 129 h 409"/>
                  <a:gd name="T74" fmla="*/ 177 w 665"/>
                  <a:gd name="T75" fmla="*/ 112 h 409"/>
                  <a:gd name="T76" fmla="*/ 153 w 665"/>
                  <a:gd name="T77" fmla="*/ 102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65" h="409">
                    <a:moveTo>
                      <a:pt x="153" y="102"/>
                    </a:moveTo>
                    <a:lnTo>
                      <a:pt x="108" y="79"/>
                    </a:lnTo>
                    <a:lnTo>
                      <a:pt x="34" y="36"/>
                    </a:lnTo>
                    <a:lnTo>
                      <a:pt x="3" y="10"/>
                    </a:lnTo>
                    <a:lnTo>
                      <a:pt x="0" y="0"/>
                    </a:lnTo>
                    <a:lnTo>
                      <a:pt x="6" y="20"/>
                    </a:lnTo>
                    <a:lnTo>
                      <a:pt x="33" y="69"/>
                    </a:lnTo>
                    <a:lnTo>
                      <a:pt x="95" y="151"/>
                    </a:lnTo>
                    <a:lnTo>
                      <a:pt x="200" y="262"/>
                    </a:lnTo>
                    <a:lnTo>
                      <a:pt x="276" y="325"/>
                    </a:lnTo>
                    <a:lnTo>
                      <a:pt x="317" y="351"/>
                    </a:lnTo>
                    <a:lnTo>
                      <a:pt x="333" y="358"/>
                    </a:lnTo>
                    <a:lnTo>
                      <a:pt x="393" y="374"/>
                    </a:lnTo>
                    <a:lnTo>
                      <a:pt x="432" y="384"/>
                    </a:lnTo>
                    <a:lnTo>
                      <a:pt x="461" y="384"/>
                    </a:lnTo>
                    <a:lnTo>
                      <a:pt x="479" y="384"/>
                    </a:lnTo>
                    <a:lnTo>
                      <a:pt x="508" y="391"/>
                    </a:lnTo>
                    <a:lnTo>
                      <a:pt x="534" y="406"/>
                    </a:lnTo>
                    <a:lnTo>
                      <a:pt x="537" y="409"/>
                    </a:lnTo>
                    <a:lnTo>
                      <a:pt x="511" y="384"/>
                    </a:lnTo>
                    <a:lnTo>
                      <a:pt x="602" y="396"/>
                    </a:lnTo>
                    <a:lnTo>
                      <a:pt x="665" y="409"/>
                    </a:lnTo>
                    <a:lnTo>
                      <a:pt x="645" y="407"/>
                    </a:lnTo>
                    <a:lnTo>
                      <a:pt x="600" y="393"/>
                    </a:lnTo>
                    <a:lnTo>
                      <a:pt x="537" y="364"/>
                    </a:lnTo>
                    <a:lnTo>
                      <a:pt x="511" y="358"/>
                    </a:lnTo>
                    <a:lnTo>
                      <a:pt x="482" y="358"/>
                    </a:lnTo>
                    <a:lnTo>
                      <a:pt x="410" y="345"/>
                    </a:lnTo>
                    <a:lnTo>
                      <a:pt x="379" y="331"/>
                    </a:lnTo>
                    <a:lnTo>
                      <a:pt x="363" y="317"/>
                    </a:lnTo>
                    <a:lnTo>
                      <a:pt x="358" y="306"/>
                    </a:lnTo>
                    <a:lnTo>
                      <a:pt x="351" y="286"/>
                    </a:lnTo>
                    <a:lnTo>
                      <a:pt x="354" y="236"/>
                    </a:lnTo>
                    <a:lnTo>
                      <a:pt x="377" y="165"/>
                    </a:lnTo>
                    <a:lnTo>
                      <a:pt x="383" y="154"/>
                    </a:lnTo>
                    <a:lnTo>
                      <a:pt x="361" y="150"/>
                    </a:lnTo>
                    <a:lnTo>
                      <a:pt x="249" y="129"/>
                    </a:lnTo>
                    <a:lnTo>
                      <a:pt x="177" y="112"/>
                    </a:lnTo>
                    <a:lnTo>
                      <a:pt x="153" y="102"/>
                    </a:lnTo>
                    <a:close/>
                  </a:path>
                </a:pathLst>
              </a:custGeom>
              <a:solidFill>
                <a:srgbClr val="F89D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Freeform 43"/>
              <p:cNvSpPr>
                <a:spLocks/>
              </p:cNvSpPr>
              <p:nvPr/>
            </p:nvSpPr>
            <p:spPr bwMode="auto">
              <a:xfrm>
                <a:off x="3660" y="3390"/>
                <a:ext cx="316" cy="299"/>
              </a:xfrm>
              <a:custGeom>
                <a:avLst/>
                <a:gdLst>
                  <a:gd name="T0" fmla="*/ 945 w 947"/>
                  <a:gd name="T1" fmla="*/ 183 h 897"/>
                  <a:gd name="T2" fmla="*/ 893 w 947"/>
                  <a:gd name="T3" fmla="*/ 327 h 897"/>
                  <a:gd name="T4" fmla="*/ 831 w 947"/>
                  <a:gd name="T5" fmla="*/ 449 h 897"/>
                  <a:gd name="T6" fmla="*/ 755 w 947"/>
                  <a:gd name="T7" fmla="*/ 551 h 897"/>
                  <a:gd name="T8" fmla="*/ 653 w 947"/>
                  <a:gd name="T9" fmla="*/ 628 h 897"/>
                  <a:gd name="T10" fmla="*/ 640 w 947"/>
                  <a:gd name="T11" fmla="*/ 667 h 897"/>
                  <a:gd name="T12" fmla="*/ 720 w 947"/>
                  <a:gd name="T13" fmla="*/ 724 h 897"/>
                  <a:gd name="T14" fmla="*/ 761 w 947"/>
                  <a:gd name="T15" fmla="*/ 753 h 897"/>
                  <a:gd name="T16" fmla="*/ 826 w 947"/>
                  <a:gd name="T17" fmla="*/ 824 h 897"/>
                  <a:gd name="T18" fmla="*/ 860 w 947"/>
                  <a:gd name="T19" fmla="*/ 861 h 897"/>
                  <a:gd name="T20" fmla="*/ 870 w 947"/>
                  <a:gd name="T21" fmla="*/ 897 h 897"/>
                  <a:gd name="T22" fmla="*/ 826 w 947"/>
                  <a:gd name="T23" fmla="*/ 852 h 897"/>
                  <a:gd name="T24" fmla="*/ 742 w 947"/>
                  <a:gd name="T25" fmla="*/ 795 h 897"/>
                  <a:gd name="T26" fmla="*/ 617 w 947"/>
                  <a:gd name="T27" fmla="*/ 737 h 897"/>
                  <a:gd name="T28" fmla="*/ 506 w 947"/>
                  <a:gd name="T29" fmla="*/ 698 h 897"/>
                  <a:gd name="T30" fmla="*/ 378 w 947"/>
                  <a:gd name="T31" fmla="*/ 634 h 897"/>
                  <a:gd name="T32" fmla="*/ 310 w 947"/>
                  <a:gd name="T33" fmla="*/ 585 h 897"/>
                  <a:gd name="T34" fmla="*/ 136 w 947"/>
                  <a:gd name="T35" fmla="*/ 429 h 897"/>
                  <a:gd name="T36" fmla="*/ 51 w 947"/>
                  <a:gd name="T37" fmla="*/ 308 h 897"/>
                  <a:gd name="T38" fmla="*/ 3 w 947"/>
                  <a:gd name="T39" fmla="*/ 202 h 897"/>
                  <a:gd name="T40" fmla="*/ 0 w 947"/>
                  <a:gd name="T41" fmla="*/ 128 h 897"/>
                  <a:gd name="T42" fmla="*/ 3 w 947"/>
                  <a:gd name="T43" fmla="*/ 202 h 897"/>
                  <a:gd name="T44" fmla="*/ 51 w 947"/>
                  <a:gd name="T45" fmla="*/ 308 h 897"/>
                  <a:gd name="T46" fmla="*/ 140 w 947"/>
                  <a:gd name="T47" fmla="*/ 423 h 897"/>
                  <a:gd name="T48" fmla="*/ 221 w 947"/>
                  <a:gd name="T49" fmla="*/ 500 h 897"/>
                  <a:gd name="T50" fmla="*/ 358 w 947"/>
                  <a:gd name="T51" fmla="*/ 589 h 897"/>
                  <a:gd name="T52" fmla="*/ 509 w 947"/>
                  <a:gd name="T53" fmla="*/ 672 h 897"/>
                  <a:gd name="T54" fmla="*/ 579 w 947"/>
                  <a:gd name="T55" fmla="*/ 695 h 897"/>
                  <a:gd name="T56" fmla="*/ 614 w 947"/>
                  <a:gd name="T57" fmla="*/ 717 h 897"/>
                  <a:gd name="T58" fmla="*/ 605 w 947"/>
                  <a:gd name="T59" fmla="*/ 697 h 897"/>
                  <a:gd name="T60" fmla="*/ 563 w 947"/>
                  <a:gd name="T61" fmla="*/ 667 h 897"/>
                  <a:gd name="T62" fmla="*/ 507 w 947"/>
                  <a:gd name="T63" fmla="*/ 590 h 897"/>
                  <a:gd name="T64" fmla="*/ 445 w 947"/>
                  <a:gd name="T65" fmla="*/ 449 h 897"/>
                  <a:gd name="T66" fmla="*/ 415 w 947"/>
                  <a:gd name="T67" fmla="*/ 334 h 897"/>
                  <a:gd name="T68" fmla="*/ 383 w 947"/>
                  <a:gd name="T69" fmla="*/ 128 h 897"/>
                  <a:gd name="T70" fmla="*/ 383 w 947"/>
                  <a:gd name="T71" fmla="*/ 0 h 897"/>
                  <a:gd name="T72" fmla="*/ 383 w 947"/>
                  <a:gd name="T73" fmla="*/ 128 h 897"/>
                  <a:gd name="T74" fmla="*/ 407 w 947"/>
                  <a:gd name="T75" fmla="*/ 219 h 897"/>
                  <a:gd name="T76" fmla="*/ 425 w 947"/>
                  <a:gd name="T77" fmla="*/ 295 h 897"/>
                  <a:gd name="T78" fmla="*/ 461 w 947"/>
                  <a:gd name="T79" fmla="*/ 410 h 897"/>
                  <a:gd name="T80" fmla="*/ 499 w 947"/>
                  <a:gd name="T81" fmla="*/ 515 h 897"/>
                  <a:gd name="T82" fmla="*/ 588 w 947"/>
                  <a:gd name="T83" fmla="*/ 667 h 897"/>
                  <a:gd name="T84" fmla="*/ 614 w 947"/>
                  <a:gd name="T85" fmla="*/ 724 h 897"/>
                  <a:gd name="T86" fmla="*/ 627 w 947"/>
                  <a:gd name="T87" fmla="*/ 730 h 897"/>
                  <a:gd name="T88" fmla="*/ 709 w 947"/>
                  <a:gd name="T89" fmla="*/ 647 h 897"/>
                  <a:gd name="T90" fmla="*/ 784 w 947"/>
                  <a:gd name="T91" fmla="*/ 518 h 897"/>
                  <a:gd name="T92" fmla="*/ 841 w 947"/>
                  <a:gd name="T93" fmla="*/ 403 h 897"/>
                  <a:gd name="T94" fmla="*/ 922 w 947"/>
                  <a:gd name="T95" fmla="*/ 230 h 897"/>
                  <a:gd name="T96" fmla="*/ 947 w 947"/>
                  <a:gd name="T97" fmla="*/ 135 h 897"/>
                  <a:gd name="T98" fmla="*/ 947 w 947"/>
                  <a:gd name="T99" fmla="*/ 154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7" h="897">
                    <a:moveTo>
                      <a:pt x="947" y="154"/>
                    </a:moveTo>
                    <a:lnTo>
                      <a:pt x="945" y="183"/>
                    </a:lnTo>
                    <a:lnTo>
                      <a:pt x="929" y="240"/>
                    </a:lnTo>
                    <a:lnTo>
                      <a:pt x="893" y="327"/>
                    </a:lnTo>
                    <a:lnTo>
                      <a:pt x="870" y="384"/>
                    </a:lnTo>
                    <a:lnTo>
                      <a:pt x="831" y="449"/>
                    </a:lnTo>
                    <a:lnTo>
                      <a:pt x="794" y="513"/>
                    </a:lnTo>
                    <a:lnTo>
                      <a:pt x="755" y="551"/>
                    </a:lnTo>
                    <a:lnTo>
                      <a:pt x="716" y="589"/>
                    </a:lnTo>
                    <a:lnTo>
                      <a:pt x="653" y="628"/>
                    </a:lnTo>
                    <a:lnTo>
                      <a:pt x="640" y="641"/>
                    </a:lnTo>
                    <a:lnTo>
                      <a:pt x="640" y="667"/>
                    </a:lnTo>
                    <a:lnTo>
                      <a:pt x="663" y="685"/>
                    </a:lnTo>
                    <a:lnTo>
                      <a:pt x="720" y="724"/>
                    </a:lnTo>
                    <a:lnTo>
                      <a:pt x="742" y="743"/>
                    </a:lnTo>
                    <a:lnTo>
                      <a:pt x="761" y="753"/>
                    </a:lnTo>
                    <a:lnTo>
                      <a:pt x="791" y="780"/>
                    </a:lnTo>
                    <a:lnTo>
                      <a:pt x="826" y="824"/>
                    </a:lnTo>
                    <a:lnTo>
                      <a:pt x="844" y="845"/>
                    </a:lnTo>
                    <a:lnTo>
                      <a:pt x="860" y="861"/>
                    </a:lnTo>
                    <a:lnTo>
                      <a:pt x="870" y="881"/>
                    </a:lnTo>
                    <a:lnTo>
                      <a:pt x="870" y="897"/>
                    </a:lnTo>
                    <a:lnTo>
                      <a:pt x="844" y="871"/>
                    </a:lnTo>
                    <a:lnTo>
                      <a:pt x="826" y="852"/>
                    </a:lnTo>
                    <a:lnTo>
                      <a:pt x="778" y="814"/>
                    </a:lnTo>
                    <a:lnTo>
                      <a:pt x="742" y="795"/>
                    </a:lnTo>
                    <a:lnTo>
                      <a:pt x="703" y="775"/>
                    </a:lnTo>
                    <a:lnTo>
                      <a:pt x="617" y="737"/>
                    </a:lnTo>
                    <a:lnTo>
                      <a:pt x="563" y="717"/>
                    </a:lnTo>
                    <a:lnTo>
                      <a:pt x="506" y="698"/>
                    </a:lnTo>
                    <a:lnTo>
                      <a:pt x="425" y="664"/>
                    </a:lnTo>
                    <a:lnTo>
                      <a:pt x="378" y="634"/>
                    </a:lnTo>
                    <a:lnTo>
                      <a:pt x="358" y="615"/>
                    </a:lnTo>
                    <a:lnTo>
                      <a:pt x="310" y="585"/>
                    </a:lnTo>
                    <a:lnTo>
                      <a:pt x="218" y="511"/>
                    </a:lnTo>
                    <a:lnTo>
                      <a:pt x="136" y="429"/>
                    </a:lnTo>
                    <a:lnTo>
                      <a:pt x="72" y="347"/>
                    </a:lnTo>
                    <a:lnTo>
                      <a:pt x="51" y="308"/>
                    </a:lnTo>
                    <a:lnTo>
                      <a:pt x="32" y="269"/>
                    </a:lnTo>
                    <a:lnTo>
                      <a:pt x="3" y="202"/>
                    </a:lnTo>
                    <a:lnTo>
                      <a:pt x="0" y="180"/>
                    </a:lnTo>
                    <a:lnTo>
                      <a:pt x="0" y="128"/>
                    </a:lnTo>
                    <a:lnTo>
                      <a:pt x="0" y="180"/>
                    </a:lnTo>
                    <a:lnTo>
                      <a:pt x="3" y="202"/>
                    </a:lnTo>
                    <a:lnTo>
                      <a:pt x="32" y="269"/>
                    </a:lnTo>
                    <a:lnTo>
                      <a:pt x="51" y="308"/>
                    </a:lnTo>
                    <a:lnTo>
                      <a:pt x="74" y="346"/>
                    </a:lnTo>
                    <a:lnTo>
                      <a:pt x="140" y="423"/>
                    </a:lnTo>
                    <a:lnTo>
                      <a:pt x="179" y="461"/>
                    </a:lnTo>
                    <a:lnTo>
                      <a:pt x="221" y="500"/>
                    </a:lnTo>
                    <a:lnTo>
                      <a:pt x="317" y="567"/>
                    </a:lnTo>
                    <a:lnTo>
                      <a:pt x="358" y="589"/>
                    </a:lnTo>
                    <a:lnTo>
                      <a:pt x="412" y="625"/>
                    </a:lnTo>
                    <a:lnTo>
                      <a:pt x="509" y="672"/>
                    </a:lnTo>
                    <a:lnTo>
                      <a:pt x="563" y="691"/>
                    </a:lnTo>
                    <a:lnTo>
                      <a:pt x="579" y="695"/>
                    </a:lnTo>
                    <a:lnTo>
                      <a:pt x="598" y="714"/>
                    </a:lnTo>
                    <a:lnTo>
                      <a:pt x="614" y="717"/>
                    </a:lnTo>
                    <a:lnTo>
                      <a:pt x="614" y="708"/>
                    </a:lnTo>
                    <a:lnTo>
                      <a:pt x="605" y="697"/>
                    </a:lnTo>
                    <a:lnTo>
                      <a:pt x="582" y="682"/>
                    </a:lnTo>
                    <a:lnTo>
                      <a:pt x="563" y="667"/>
                    </a:lnTo>
                    <a:lnTo>
                      <a:pt x="543" y="645"/>
                    </a:lnTo>
                    <a:lnTo>
                      <a:pt x="507" y="590"/>
                    </a:lnTo>
                    <a:lnTo>
                      <a:pt x="473" y="523"/>
                    </a:lnTo>
                    <a:lnTo>
                      <a:pt x="445" y="449"/>
                    </a:lnTo>
                    <a:lnTo>
                      <a:pt x="435" y="410"/>
                    </a:lnTo>
                    <a:lnTo>
                      <a:pt x="415" y="334"/>
                    </a:lnTo>
                    <a:lnTo>
                      <a:pt x="386" y="190"/>
                    </a:lnTo>
                    <a:lnTo>
                      <a:pt x="383" y="128"/>
                    </a:lnTo>
                    <a:lnTo>
                      <a:pt x="383" y="26"/>
                    </a:lnTo>
                    <a:lnTo>
                      <a:pt x="383" y="0"/>
                    </a:lnTo>
                    <a:lnTo>
                      <a:pt x="383" y="26"/>
                    </a:lnTo>
                    <a:lnTo>
                      <a:pt x="383" y="128"/>
                    </a:lnTo>
                    <a:lnTo>
                      <a:pt x="386" y="151"/>
                    </a:lnTo>
                    <a:lnTo>
                      <a:pt x="407" y="219"/>
                    </a:lnTo>
                    <a:lnTo>
                      <a:pt x="409" y="256"/>
                    </a:lnTo>
                    <a:lnTo>
                      <a:pt x="425" y="295"/>
                    </a:lnTo>
                    <a:lnTo>
                      <a:pt x="444" y="371"/>
                    </a:lnTo>
                    <a:lnTo>
                      <a:pt x="461" y="410"/>
                    </a:lnTo>
                    <a:lnTo>
                      <a:pt x="471" y="448"/>
                    </a:lnTo>
                    <a:lnTo>
                      <a:pt x="499" y="515"/>
                    </a:lnTo>
                    <a:lnTo>
                      <a:pt x="551" y="609"/>
                    </a:lnTo>
                    <a:lnTo>
                      <a:pt x="588" y="667"/>
                    </a:lnTo>
                    <a:lnTo>
                      <a:pt x="605" y="685"/>
                    </a:lnTo>
                    <a:lnTo>
                      <a:pt x="614" y="724"/>
                    </a:lnTo>
                    <a:lnTo>
                      <a:pt x="614" y="743"/>
                    </a:lnTo>
                    <a:lnTo>
                      <a:pt x="627" y="730"/>
                    </a:lnTo>
                    <a:lnTo>
                      <a:pt x="692" y="667"/>
                    </a:lnTo>
                    <a:lnTo>
                      <a:pt x="709" y="647"/>
                    </a:lnTo>
                    <a:lnTo>
                      <a:pt x="741" y="599"/>
                    </a:lnTo>
                    <a:lnTo>
                      <a:pt x="784" y="518"/>
                    </a:lnTo>
                    <a:lnTo>
                      <a:pt x="818" y="461"/>
                    </a:lnTo>
                    <a:lnTo>
                      <a:pt x="841" y="403"/>
                    </a:lnTo>
                    <a:lnTo>
                      <a:pt x="899" y="288"/>
                    </a:lnTo>
                    <a:lnTo>
                      <a:pt x="922" y="230"/>
                    </a:lnTo>
                    <a:lnTo>
                      <a:pt x="938" y="193"/>
                    </a:lnTo>
                    <a:lnTo>
                      <a:pt x="947" y="135"/>
                    </a:lnTo>
                    <a:lnTo>
                      <a:pt x="947" y="128"/>
                    </a:lnTo>
                    <a:lnTo>
                      <a:pt x="947" y="154"/>
                    </a:lnTo>
                    <a:close/>
                  </a:path>
                </a:pathLst>
              </a:custGeom>
              <a:solidFill>
                <a:srgbClr val="23B49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Freeform 42"/>
              <p:cNvSpPr>
                <a:spLocks/>
              </p:cNvSpPr>
              <p:nvPr/>
            </p:nvSpPr>
            <p:spPr bwMode="auto">
              <a:xfrm>
                <a:off x="3191" y="2967"/>
                <a:ext cx="2261" cy="1072"/>
              </a:xfrm>
              <a:custGeom>
                <a:avLst/>
                <a:gdLst>
                  <a:gd name="T0" fmla="*/ 922 w 6784"/>
                  <a:gd name="T1" fmla="*/ 3216 h 3216"/>
                  <a:gd name="T2" fmla="*/ 1362 w 6784"/>
                  <a:gd name="T3" fmla="*/ 2915 h 3216"/>
                  <a:gd name="T4" fmla="*/ 1594 w 6784"/>
                  <a:gd name="T5" fmla="*/ 2707 h 3216"/>
                  <a:gd name="T6" fmla="*/ 1632 w 6784"/>
                  <a:gd name="T7" fmla="*/ 2673 h 3216"/>
                  <a:gd name="T8" fmla="*/ 1856 w 6784"/>
                  <a:gd name="T9" fmla="*/ 2584 h 3216"/>
                  <a:gd name="T10" fmla="*/ 2082 w 6784"/>
                  <a:gd name="T11" fmla="*/ 2435 h 3216"/>
                  <a:gd name="T12" fmla="*/ 2193 w 6784"/>
                  <a:gd name="T13" fmla="*/ 2303 h 3216"/>
                  <a:gd name="T14" fmla="*/ 2247 w 6784"/>
                  <a:gd name="T15" fmla="*/ 2176 h 3216"/>
                  <a:gd name="T16" fmla="*/ 2274 w 6784"/>
                  <a:gd name="T17" fmla="*/ 2170 h 3216"/>
                  <a:gd name="T18" fmla="*/ 2591 w 6784"/>
                  <a:gd name="T19" fmla="*/ 2493 h 3216"/>
                  <a:gd name="T20" fmla="*/ 2830 w 6784"/>
                  <a:gd name="T21" fmla="*/ 2676 h 3216"/>
                  <a:gd name="T22" fmla="*/ 3131 w 6784"/>
                  <a:gd name="T23" fmla="*/ 2854 h 3216"/>
                  <a:gd name="T24" fmla="*/ 3494 w 6784"/>
                  <a:gd name="T25" fmla="*/ 3005 h 3216"/>
                  <a:gd name="T26" fmla="*/ 3917 w 6784"/>
                  <a:gd name="T27" fmla="*/ 3108 h 3216"/>
                  <a:gd name="T28" fmla="*/ 4275 w 6784"/>
                  <a:gd name="T29" fmla="*/ 3138 h 3216"/>
                  <a:gd name="T30" fmla="*/ 4951 w 6784"/>
                  <a:gd name="T31" fmla="*/ 3137 h 3216"/>
                  <a:gd name="T32" fmla="*/ 5554 w 6784"/>
                  <a:gd name="T33" fmla="*/ 3085 h 3216"/>
                  <a:gd name="T34" fmla="*/ 5822 w 6784"/>
                  <a:gd name="T35" fmla="*/ 3030 h 3216"/>
                  <a:gd name="T36" fmla="*/ 6038 w 6784"/>
                  <a:gd name="T37" fmla="*/ 2954 h 3216"/>
                  <a:gd name="T38" fmla="*/ 6207 w 6784"/>
                  <a:gd name="T39" fmla="*/ 2856 h 3216"/>
                  <a:gd name="T40" fmla="*/ 6332 w 6784"/>
                  <a:gd name="T41" fmla="*/ 2735 h 3216"/>
                  <a:gd name="T42" fmla="*/ 6399 w 6784"/>
                  <a:gd name="T43" fmla="*/ 2627 h 3216"/>
                  <a:gd name="T44" fmla="*/ 6613 w 6784"/>
                  <a:gd name="T45" fmla="*/ 2232 h 3216"/>
                  <a:gd name="T46" fmla="*/ 6784 w 6784"/>
                  <a:gd name="T47" fmla="*/ 1960 h 3216"/>
                  <a:gd name="T48" fmla="*/ 6689 w 6784"/>
                  <a:gd name="T49" fmla="*/ 1784 h 3216"/>
                  <a:gd name="T50" fmla="*/ 6479 w 6784"/>
                  <a:gd name="T51" fmla="*/ 1472 h 3216"/>
                  <a:gd name="T52" fmla="*/ 6199 w 6784"/>
                  <a:gd name="T53" fmla="*/ 1161 h 3216"/>
                  <a:gd name="T54" fmla="*/ 6002 w 6784"/>
                  <a:gd name="T55" fmla="*/ 995 h 3216"/>
                  <a:gd name="T56" fmla="*/ 5836 w 6784"/>
                  <a:gd name="T57" fmla="*/ 886 h 3216"/>
                  <a:gd name="T58" fmla="*/ 5659 w 6784"/>
                  <a:gd name="T59" fmla="*/ 797 h 3216"/>
                  <a:gd name="T60" fmla="*/ 5415 w 6784"/>
                  <a:gd name="T61" fmla="*/ 710 h 3216"/>
                  <a:gd name="T62" fmla="*/ 4997 w 6784"/>
                  <a:gd name="T63" fmla="*/ 631 h 3216"/>
                  <a:gd name="T64" fmla="*/ 4610 w 6784"/>
                  <a:gd name="T65" fmla="*/ 617 h 3216"/>
                  <a:gd name="T66" fmla="*/ 4404 w 6784"/>
                  <a:gd name="T67" fmla="*/ 630 h 3216"/>
                  <a:gd name="T68" fmla="*/ 4268 w 6784"/>
                  <a:gd name="T69" fmla="*/ 640 h 3216"/>
                  <a:gd name="T70" fmla="*/ 3970 w 6784"/>
                  <a:gd name="T71" fmla="*/ 628 h 3216"/>
                  <a:gd name="T72" fmla="*/ 3649 w 6784"/>
                  <a:gd name="T73" fmla="*/ 575 h 3216"/>
                  <a:gd name="T74" fmla="*/ 3469 w 6784"/>
                  <a:gd name="T75" fmla="*/ 527 h 3216"/>
                  <a:gd name="T76" fmla="*/ 3067 w 6784"/>
                  <a:gd name="T77" fmla="*/ 376 h 3216"/>
                  <a:gd name="T78" fmla="*/ 2536 w 6784"/>
                  <a:gd name="T79" fmla="*/ 147 h 3216"/>
                  <a:gd name="T80" fmla="*/ 2278 w 6784"/>
                  <a:gd name="T81" fmla="*/ 67 h 3216"/>
                  <a:gd name="T82" fmla="*/ 2013 w 6784"/>
                  <a:gd name="T83" fmla="*/ 13 h 3216"/>
                  <a:gd name="T84" fmla="*/ 1688 w 6784"/>
                  <a:gd name="T85" fmla="*/ 5 h 3216"/>
                  <a:gd name="T86" fmla="*/ 1400 w 6784"/>
                  <a:gd name="T87" fmla="*/ 72 h 3216"/>
                  <a:gd name="T88" fmla="*/ 1155 w 6784"/>
                  <a:gd name="T89" fmla="*/ 221 h 3216"/>
                  <a:gd name="T90" fmla="*/ 1050 w 6784"/>
                  <a:gd name="T91" fmla="*/ 324 h 3216"/>
                  <a:gd name="T92" fmla="*/ 886 w 6784"/>
                  <a:gd name="T93" fmla="*/ 550 h 3216"/>
                  <a:gd name="T94" fmla="*/ 781 w 6784"/>
                  <a:gd name="T95" fmla="*/ 774 h 3216"/>
                  <a:gd name="T96" fmla="*/ 727 w 6784"/>
                  <a:gd name="T97" fmla="*/ 972 h 3216"/>
                  <a:gd name="T98" fmla="*/ 717 w 6784"/>
                  <a:gd name="T99" fmla="*/ 1090 h 3216"/>
                  <a:gd name="T100" fmla="*/ 606 w 6784"/>
                  <a:gd name="T101" fmla="*/ 1380 h 3216"/>
                  <a:gd name="T102" fmla="*/ 435 w 6784"/>
                  <a:gd name="T103" fmla="*/ 1715 h 3216"/>
                  <a:gd name="T104" fmla="*/ 205 w 6784"/>
                  <a:gd name="T105" fmla="*/ 2048 h 3216"/>
                  <a:gd name="T106" fmla="*/ 36 w 6784"/>
                  <a:gd name="T107" fmla="*/ 2215 h 3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784" h="3216">
                    <a:moveTo>
                      <a:pt x="0" y="2242"/>
                    </a:moveTo>
                    <a:lnTo>
                      <a:pt x="922" y="3216"/>
                    </a:lnTo>
                    <a:lnTo>
                      <a:pt x="998" y="3167"/>
                    </a:lnTo>
                    <a:lnTo>
                      <a:pt x="1362" y="2915"/>
                    </a:lnTo>
                    <a:lnTo>
                      <a:pt x="1522" y="2784"/>
                    </a:lnTo>
                    <a:lnTo>
                      <a:pt x="1594" y="2707"/>
                    </a:lnTo>
                    <a:lnTo>
                      <a:pt x="1613" y="2677"/>
                    </a:lnTo>
                    <a:lnTo>
                      <a:pt x="1632" y="2673"/>
                    </a:lnTo>
                    <a:lnTo>
                      <a:pt x="1750" y="2631"/>
                    </a:lnTo>
                    <a:lnTo>
                      <a:pt x="1856" y="2584"/>
                    </a:lnTo>
                    <a:lnTo>
                      <a:pt x="1971" y="2519"/>
                    </a:lnTo>
                    <a:lnTo>
                      <a:pt x="2082" y="2435"/>
                    </a:lnTo>
                    <a:lnTo>
                      <a:pt x="2154" y="2360"/>
                    </a:lnTo>
                    <a:lnTo>
                      <a:pt x="2193" y="2303"/>
                    </a:lnTo>
                    <a:lnTo>
                      <a:pt x="2225" y="2242"/>
                    </a:lnTo>
                    <a:lnTo>
                      <a:pt x="2247" y="2176"/>
                    </a:lnTo>
                    <a:lnTo>
                      <a:pt x="2252" y="2140"/>
                    </a:lnTo>
                    <a:lnTo>
                      <a:pt x="2274" y="2170"/>
                    </a:lnTo>
                    <a:lnTo>
                      <a:pt x="2451" y="2365"/>
                    </a:lnTo>
                    <a:lnTo>
                      <a:pt x="2591" y="2493"/>
                    </a:lnTo>
                    <a:lnTo>
                      <a:pt x="2703" y="2584"/>
                    </a:lnTo>
                    <a:lnTo>
                      <a:pt x="2830" y="2676"/>
                    </a:lnTo>
                    <a:lnTo>
                      <a:pt x="2972" y="2766"/>
                    </a:lnTo>
                    <a:lnTo>
                      <a:pt x="3131" y="2854"/>
                    </a:lnTo>
                    <a:lnTo>
                      <a:pt x="3303" y="2935"/>
                    </a:lnTo>
                    <a:lnTo>
                      <a:pt x="3494" y="3005"/>
                    </a:lnTo>
                    <a:lnTo>
                      <a:pt x="3698" y="3065"/>
                    </a:lnTo>
                    <a:lnTo>
                      <a:pt x="3917" y="3108"/>
                    </a:lnTo>
                    <a:lnTo>
                      <a:pt x="4152" y="3134"/>
                    </a:lnTo>
                    <a:lnTo>
                      <a:pt x="4275" y="3138"/>
                    </a:lnTo>
                    <a:lnTo>
                      <a:pt x="4519" y="3142"/>
                    </a:lnTo>
                    <a:lnTo>
                      <a:pt x="4951" y="3137"/>
                    </a:lnTo>
                    <a:lnTo>
                      <a:pt x="5319" y="3113"/>
                    </a:lnTo>
                    <a:lnTo>
                      <a:pt x="5554" y="3085"/>
                    </a:lnTo>
                    <a:lnTo>
                      <a:pt x="5695" y="3060"/>
                    </a:lnTo>
                    <a:lnTo>
                      <a:pt x="5822" y="3030"/>
                    </a:lnTo>
                    <a:lnTo>
                      <a:pt x="5937" y="2995"/>
                    </a:lnTo>
                    <a:lnTo>
                      <a:pt x="6038" y="2954"/>
                    </a:lnTo>
                    <a:lnTo>
                      <a:pt x="6129" y="2908"/>
                    </a:lnTo>
                    <a:lnTo>
                      <a:pt x="6207" y="2856"/>
                    </a:lnTo>
                    <a:lnTo>
                      <a:pt x="6274" y="2798"/>
                    </a:lnTo>
                    <a:lnTo>
                      <a:pt x="6332" y="2735"/>
                    </a:lnTo>
                    <a:lnTo>
                      <a:pt x="6379" y="2664"/>
                    </a:lnTo>
                    <a:lnTo>
                      <a:pt x="6399" y="2627"/>
                    </a:lnTo>
                    <a:lnTo>
                      <a:pt x="6476" y="2477"/>
                    </a:lnTo>
                    <a:lnTo>
                      <a:pt x="6613" y="2232"/>
                    </a:lnTo>
                    <a:lnTo>
                      <a:pt x="6761" y="1993"/>
                    </a:lnTo>
                    <a:lnTo>
                      <a:pt x="6784" y="1960"/>
                    </a:lnTo>
                    <a:lnTo>
                      <a:pt x="6774" y="1939"/>
                    </a:lnTo>
                    <a:lnTo>
                      <a:pt x="6689" y="1784"/>
                    </a:lnTo>
                    <a:lnTo>
                      <a:pt x="6598" y="1640"/>
                    </a:lnTo>
                    <a:lnTo>
                      <a:pt x="6479" y="1472"/>
                    </a:lnTo>
                    <a:lnTo>
                      <a:pt x="6330" y="1293"/>
                    </a:lnTo>
                    <a:lnTo>
                      <a:pt x="6199" y="1161"/>
                    </a:lnTo>
                    <a:lnTo>
                      <a:pt x="6104" y="1076"/>
                    </a:lnTo>
                    <a:lnTo>
                      <a:pt x="6002" y="995"/>
                    </a:lnTo>
                    <a:lnTo>
                      <a:pt x="5894" y="921"/>
                    </a:lnTo>
                    <a:lnTo>
                      <a:pt x="5836" y="886"/>
                    </a:lnTo>
                    <a:lnTo>
                      <a:pt x="5779" y="853"/>
                    </a:lnTo>
                    <a:lnTo>
                      <a:pt x="5659" y="797"/>
                    </a:lnTo>
                    <a:lnTo>
                      <a:pt x="5537" y="749"/>
                    </a:lnTo>
                    <a:lnTo>
                      <a:pt x="5415" y="710"/>
                    </a:lnTo>
                    <a:lnTo>
                      <a:pt x="5232" y="666"/>
                    </a:lnTo>
                    <a:lnTo>
                      <a:pt x="4997" y="631"/>
                    </a:lnTo>
                    <a:lnTo>
                      <a:pt x="4787" y="617"/>
                    </a:lnTo>
                    <a:lnTo>
                      <a:pt x="4610" y="617"/>
                    </a:lnTo>
                    <a:lnTo>
                      <a:pt x="4428" y="627"/>
                    </a:lnTo>
                    <a:lnTo>
                      <a:pt x="4404" y="630"/>
                    </a:lnTo>
                    <a:lnTo>
                      <a:pt x="4392" y="631"/>
                    </a:lnTo>
                    <a:lnTo>
                      <a:pt x="4268" y="640"/>
                    </a:lnTo>
                    <a:lnTo>
                      <a:pt x="4104" y="637"/>
                    </a:lnTo>
                    <a:lnTo>
                      <a:pt x="3970" y="628"/>
                    </a:lnTo>
                    <a:lnTo>
                      <a:pt x="3818" y="608"/>
                    </a:lnTo>
                    <a:lnTo>
                      <a:pt x="3649" y="575"/>
                    </a:lnTo>
                    <a:lnTo>
                      <a:pt x="3558" y="553"/>
                    </a:lnTo>
                    <a:lnTo>
                      <a:pt x="3469" y="527"/>
                    </a:lnTo>
                    <a:lnTo>
                      <a:pt x="3301" y="471"/>
                    </a:lnTo>
                    <a:lnTo>
                      <a:pt x="3067" y="376"/>
                    </a:lnTo>
                    <a:lnTo>
                      <a:pt x="2769" y="242"/>
                    </a:lnTo>
                    <a:lnTo>
                      <a:pt x="2536" y="147"/>
                    </a:lnTo>
                    <a:lnTo>
                      <a:pt x="2367" y="91"/>
                    </a:lnTo>
                    <a:lnTo>
                      <a:pt x="2278" y="67"/>
                    </a:lnTo>
                    <a:lnTo>
                      <a:pt x="2187" y="44"/>
                    </a:lnTo>
                    <a:lnTo>
                      <a:pt x="2013" y="13"/>
                    </a:lnTo>
                    <a:lnTo>
                      <a:pt x="1846" y="0"/>
                    </a:lnTo>
                    <a:lnTo>
                      <a:pt x="1688" y="5"/>
                    </a:lnTo>
                    <a:lnTo>
                      <a:pt x="1539" y="29"/>
                    </a:lnTo>
                    <a:lnTo>
                      <a:pt x="1400" y="72"/>
                    </a:lnTo>
                    <a:lnTo>
                      <a:pt x="1272" y="136"/>
                    </a:lnTo>
                    <a:lnTo>
                      <a:pt x="1155" y="221"/>
                    </a:lnTo>
                    <a:lnTo>
                      <a:pt x="1100" y="271"/>
                    </a:lnTo>
                    <a:lnTo>
                      <a:pt x="1050" y="324"/>
                    </a:lnTo>
                    <a:lnTo>
                      <a:pt x="961" y="435"/>
                    </a:lnTo>
                    <a:lnTo>
                      <a:pt x="886" y="550"/>
                    </a:lnTo>
                    <a:lnTo>
                      <a:pt x="827" y="664"/>
                    </a:lnTo>
                    <a:lnTo>
                      <a:pt x="781" y="774"/>
                    </a:lnTo>
                    <a:lnTo>
                      <a:pt x="749" y="879"/>
                    </a:lnTo>
                    <a:lnTo>
                      <a:pt x="727" y="972"/>
                    </a:lnTo>
                    <a:lnTo>
                      <a:pt x="717" y="1056"/>
                    </a:lnTo>
                    <a:lnTo>
                      <a:pt x="717" y="1090"/>
                    </a:lnTo>
                    <a:lnTo>
                      <a:pt x="690" y="1174"/>
                    </a:lnTo>
                    <a:lnTo>
                      <a:pt x="606" y="1380"/>
                    </a:lnTo>
                    <a:lnTo>
                      <a:pt x="529" y="1543"/>
                    </a:lnTo>
                    <a:lnTo>
                      <a:pt x="435" y="1715"/>
                    </a:lnTo>
                    <a:lnTo>
                      <a:pt x="327" y="1887"/>
                    </a:lnTo>
                    <a:lnTo>
                      <a:pt x="205" y="2048"/>
                    </a:lnTo>
                    <a:lnTo>
                      <a:pt x="105" y="2153"/>
                    </a:lnTo>
                    <a:lnTo>
                      <a:pt x="36" y="2215"/>
                    </a:lnTo>
                    <a:lnTo>
                      <a:pt x="0" y="224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Freeform 44"/>
              <p:cNvSpPr>
                <a:spLocks/>
              </p:cNvSpPr>
              <p:nvPr/>
            </p:nvSpPr>
            <p:spPr bwMode="auto">
              <a:xfrm>
                <a:off x="2349" y="3702"/>
                <a:ext cx="1012" cy="506"/>
              </a:xfrm>
              <a:custGeom>
                <a:avLst/>
                <a:gdLst>
                  <a:gd name="T0" fmla="*/ 2988 w 3038"/>
                  <a:gd name="T1" fmla="*/ 320 h 1520"/>
                  <a:gd name="T2" fmla="*/ 2758 w 3038"/>
                  <a:gd name="T3" fmla="*/ 268 h 1520"/>
                  <a:gd name="T4" fmla="*/ 2722 w 3038"/>
                  <a:gd name="T5" fmla="*/ 281 h 1520"/>
                  <a:gd name="T6" fmla="*/ 2544 w 3038"/>
                  <a:gd name="T7" fmla="*/ 315 h 1520"/>
                  <a:gd name="T8" fmla="*/ 2458 w 3038"/>
                  <a:gd name="T9" fmla="*/ 321 h 1520"/>
                  <a:gd name="T10" fmla="*/ 2364 w 3038"/>
                  <a:gd name="T11" fmla="*/ 320 h 1520"/>
                  <a:gd name="T12" fmla="*/ 2268 w 3038"/>
                  <a:gd name="T13" fmla="*/ 307 h 1520"/>
                  <a:gd name="T14" fmla="*/ 2219 w 3038"/>
                  <a:gd name="T15" fmla="*/ 294 h 1520"/>
                  <a:gd name="T16" fmla="*/ 2179 w 3038"/>
                  <a:gd name="T17" fmla="*/ 284 h 1520"/>
                  <a:gd name="T18" fmla="*/ 2107 w 3038"/>
                  <a:gd name="T19" fmla="*/ 255 h 1520"/>
                  <a:gd name="T20" fmla="*/ 2013 w 3038"/>
                  <a:gd name="T21" fmla="*/ 203 h 1520"/>
                  <a:gd name="T22" fmla="*/ 1908 w 3038"/>
                  <a:gd name="T23" fmla="*/ 141 h 1520"/>
                  <a:gd name="T24" fmla="*/ 1820 w 3038"/>
                  <a:gd name="T25" fmla="*/ 101 h 1520"/>
                  <a:gd name="T26" fmla="*/ 1708 w 3038"/>
                  <a:gd name="T27" fmla="*/ 62 h 1520"/>
                  <a:gd name="T28" fmla="*/ 1565 w 3038"/>
                  <a:gd name="T29" fmla="*/ 27 h 1520"/>
                  <a:gd name="T30" fmla="*/ 1477 w 3038"/>
                  <a:gd name="T31" fmla="*/ 11 h 1520"/>
                  <a:gd name="T32" fmla="*/ 1431 w 3038"/>
                  <a:gd name="T33" fmla="*/ 6 h 1520"/>
                  <a:gd name="T34" fmla="*/ 1330 w 3038"/>
                  <a:gd name="T35" fmla="*/ 0 h 1520"/>
                  <a:gd name="T36" fmla="*/ 1168 w 3038"/>
                  <a:gd name="T37" fmla="*/ 9 h 1520"/>
                  <a:gd name="T38" fmla="*/ 934 w 3038"/>
                  <a:gd name="T39" fmla="*/ 45 h 1520"/>
                  <a:gd name="T40" fmla="*/ 700 w 3038"/>
                  <a:gd name="T41" fmla="*/ 101 h 1520"/>
                  <a:gd name="T42" fmla="*/ 479 w 3038"/>
                  <a:gd name="T43" fmla="*/ 167 h 1520"/>
                  <a:gd name="T44" fmla="*/ 288 w 3038"/>
                  <a:gd name="T45" fmla="*/ 238 h 1520"/>
                  <a:gd name="T46" fmla="*/ 141 w 3038"/>
                  <a:gd name="T47" fmla="*/ 302 h 1520"/>
                  <a:gd name="T48" fmla="*/ 72 w 3038"/>
                  <a:gd name="T49" fmla="*/ 341 h 1520"/>
                  <a:gd name="T50" fmla="*/ 47 w 3038"/>
                  <a:gd name="T51" fmla="*/ 363 h 1520"/>
                  <a:gd name="T52" fmla="*/ 43 w 3038"/>
                  <a:gd name="T53" fmla="*/ 370 h 1520"/>
                  <a:gd name="T54" fmla="*/ 32 w 3038"/>
                  <a:gd name="T55" fmla="*/ 407 h 1520"/>
                  <a:gd name="T56" fmla="*/ 10 w 3038"/>
                  <a:gd name="T57" fmla="*/ 511 h 1520"/>
                  <a:gd name="T58" fmla="*/ 0 w 3038"/>
                  <a:gd name="T59" fmla="*/ 596 h 1520"/>
                  <a:gd name="T60" fmla="*/ 0 w 3038"/>
                  <a:gd name="T61" fmla="*/ 690 h 1520"/>
                  <a:gd name="T62" fmla="*/ 14 w 3038"/>
                  <a:gd name="T63" fmla="*/ 786 h 1520"/>
                  <a:gd name="T64" fmla="*/ 47 w 3038"/>
                  <a:gd name="T65" fmla="*/ 881 h 1520"/>
                  <a:gd name="T66" fmla="*/ 89 w 3038"/>
                  <a:gd name="T67" fmla="*/ 949 h 1520"/>
                  <a:gd name="T68" fmla="*/ 125 w 3038"/>
                  <a:gd name="T69" fmla="*/ 991 h 1520"/>
                  <a:gd name="T70" fmla="*/ 145 w 3038"/>
                  <a:gd name="T71" fmla="*/ 1011 h 1520"/>
                  <a:gd name="T72" fmla="*/ 196 w 3038"/>
                  <a:gd name="T73" fmla="*/ 1050 h 1520"/>
                  <a:gd name="T74" fmla="*/ 348 w 3038"/>
                  <a:gd name="T75" fmla="*/ 1142 h 1520"/>
                  <a:gd name="T76" fmla="*/ 554 w 3038"/>
                  <a:gd name="T77" fmla="*/ 1240 h 1520"/>
                  <a:gd name="T78" fmla="*/ 798 w 3038"/>
                  <a:gd name="T79" fmla="*/ 1335 h 1520"/>
                  <a:gd name="T80" fmla="*/ 1064 w 3038"/>
                  <a:gd name="T81" fmla="*/ 1418 h 1520"/>
                  <a:gd name="T82" fmla="*/ 1339 w 3038"/>
                  <a:gd name="T83" fmla="*/ 1483 h 1520"/>
                  <a:gd name="T84" fmla="*/ 1541 w 3038"/>
                  <a:gd name="T85" fmla="*/ 1512 h 1520"/>
                  <a:gd name="T86" fmla="*/ 1670 w 3038"/>
                  <a:gd name="T87" fmla="*/ 1520 h 1520"/>
                  <a:gd name="T88" fmla="*/ 1794 w 3038"/>
                  <a:gd name="T89" fmla="*/ 1519 h 1520"/>
                  <a:gd name="T90" fmla="*/ 1909 w 3038"/>
                  <a:gd name="T91" fmla="*/ 1507 h 1520"/>
                  <a:gd name="T92" fmla="*/ 1964 w 3038"/>
                  <a:gd name="T93" fmla="*/ 1496 h 1520"/>
                  <a:gd name="T94" fmla="*/ 2655 w 3038"/>
                  <a:gd name="T95" fmla="*/ 1343 h 1520"/>
                  <a:gd name="T96" fmla="*/ 2860 w 3038"/>
                  <a:gd name="T97" fmla="*/ 1291 h 1520"/>
                  <a:gd name="T98" fmla="*/ 2920 w 3038"/>
                  <a:gd name="T99" fmla="*/ 1276 h 1520"/>
                  <a:gd name="T100" fmla="*/ 3025 w 3038"/>
                  <a:gd name="T101" fmla="*/ 1266 h 1520"/>
                  <a:gd name="T102" fmla="*/ 3038 w 3038"/>
                  <a:gd name="T103" fmla="*/ 1266 h 1520"/>
                  <a:gd name="T104" fmla="*/ 2988 w 3038"/>
                  <a:gd name="T105" fmla="*/ 320 h 1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38" h="1520">
                    <a:moveTo>
                      <a:pt x="2988" y="320"/>
                    </a:moveTo>
                    <a:lnTo>
                      <a:pt x="2758" y="268"/>
                    </a:lnTo>
                    <a:lnTo>
                      <a:pt x="2722" y="281"/>
                    </a:lnTo>
                    <a:lnTo>
                      <a:pt x="2544" y="315"/>
                    </a:lnTo>
                    <a:lnTo>
                      <a:pt x="2458" y="321"/>
                    </a:lnTo>
                    <a:lnTo>
                      <a:pt x="2364" y="320"/>
                    </a:lnTo>
                    <a:lnTo>
                      <a:pt x="2268" y="307"/>
                    </a:lnTo>
                    <a:lnTo>
                      <a:pt x="2219" y="294"/>
                    </a:lnTo>
                    <a:lnTo>
                      <a:pt x="2179" y="284"/>
                    </a:lnTo>
                    <a:lnTo>
                      <a:pt x="2107" y="255"/>
                    </a:lnTo>
                    <a:lnTo>
                      <a:pt x="2013" y="203"/>
                    </a:lnTo>
                    <a:lnTo>
                      <a:pt x="1908" y="141"/>
                    </a:lnTo>
                    <a:lnTo>
                      <a:pt x="1820" y="101"/>
                    </a:lnTo>
                    <a:lnTo>
                      <a:pt x="1708" y="62"/>
                    </a:lnTo>
                    <a:lnTo>
                      <a:pt x="1565" y="27"/>
                    </a:lnTo>
                    <a:lnTo>
                      <a:pt x="1477" y="11"/>
                    </a:lnTo>
                    <a:lnTo>
                      <a:pt x="1431" y="6"/>
                    </a:lnTo>
                    <a:lnTo>
                      <a:pt x="1330" y="0"/>
                    </a:lnTo>
                    <a:lnTo>
                      <a:pt x="1168" y="9"/>
                    </a:lnTo>
                    <a:lnTo>
                      <a:pt x="934" y="45"/>
                    </a:lnTo>
                    <a:lnTo>
                      <a:pt x="700" y="101"/>
                    </a:lnTo>
                    <a:lnTo>
                      <a:pt x="479" y="167"/>
                    </a:lnTo>
                    <a:lnTo>
                      <a:pt x="288" y="238"/>
                    </a:lnTo>
                    <a:lnTo>
                      <a:pt x="141" y="302"/>
                    </a:lnTo>
                    <a:lnTo>
                      <a:pt x="72" y="341"/>
                    </a:lnTo>
                    <a:lnTo>
                      <a:pt x="47" y="363"/>
                    </a:lnTo>
                    <a:lnTo>
                      <a:pt x="43" y="370"/>
                    </a:lnTo>
                    <a:lnTo>
                      <a:pt x="32" y="407"/>
                    </a:lnTo>
                    <a:lnTo>
                      <a:pt x="10" y="511"/>
                    </a:lnTo>
                    <a:lnTo>
                      <a:pt x="0" y="596"/>
                    </a:lnTo>
                    <a:lnTo>
                      <a:pt x="0" y="690"/>
                    </a:lnTo>
                    <a:lnTo>
                      <a:pt x="14" y="786"/>
                    </a:lnTo>
                    <a:lnTo>
                      <a:pt x="47" y="881"/>
                    </a:lnTo>
                    <a:lnTo>
                      <a:pt x="89" y="949"/>
                    </a:lnTo>
                    <a:lnTo>
                      <a:pt x="125" y="991"/>
                    </a:lnTo>
                    <a:lnTo>
                      <a:pt x="145" y="1011"/>
                    </a:lnTo>
                    <a:lnTo>
                      <a:pt x="196" y="1050"/>
                    </a:lnTo>
                    <a:lnTo>
                      <a:pt x="348" y="1142"/>
                    </a:lnTo>
                    <a:lnTo>
                      <a:pt x="554" y="1240"/>
                    </a:lnTo>
                    <a:lnTo>
                      <a:pt x="798" y="1335"/>
                    </a:lnTo>
                    <a:lnTo>
                      <a:pt x="1064" y="1418"/>
                    </a:lnTo>
                    <a:lnTo>
                      <a:pt x="1339" y="1483"/>
                    </a:lnTo>
                    <a:lnTo>
                      <a:pt x="1541" y="1512"/>
                    </a:lnTo>
                    <a:lnTo>
                      <a:pt x="1670" y="1520"/>
                    </a:lnTo>
                    <a:lnTo>
                      <a:pt x="1794" y="1519"/>
                    </a:lnTo>
                    <a:lnTo>
                      <a:pt x="1909" y="1507"/>
                    </a:lnTo>
                    <a:lnTo>
                      <a:pt x="1964" y="1496"/>
                    </a:lnTo>
                    <a:lnTo>
                      <a:pt x="2655" y="1343"/>
                    </a:lnTo>
                    <a:lnTo>
                      <a:pt x="2860" y="1291"/>
                    </a:lnTo>
                    <a:lnTo>
                      <a:pt x="2920" y="1276"/>
                    </a:lnTo>
                    <a:lnTo>
                      <a:pt x="3025" y="1266"/>
                    </a:lnTo>
                    <a:lnTo>
                      <a:pt x="3038" y="1266"/>
                    </a:lnTo>
                    <a:lnTo>
                      <a:pt x="2988" y="32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Freeform 45"/>
              <p:cNvSpPr>
                <a:spLocks/>
              </p:cNvSpPr>
              <p:nvPr/>
            </p:nvSpPr>
            <p:spPr bwMode="auto">
              <a:xfrm>
                <a:off x="3268" y="3772"/>
                <a:ext cx="360" cy="361"/>
              </a:xfrm>
              <a:custGeom>
                <a:avLst/>
                <a:gdLst>
                  <a:gd name="T0" fmla="*/ 0 w 1080"/>
                  <a:gd name="T1" fmla="*/ 58 h 1083"/>
                  <a:gd name="T2" fmla="*/ 8 w 1080"/>
                  <a:gd name="T3" fmla="*/ 78 h 1083"/>
                  <a:gd name="T4" fmla="*/ 60 w 1080"/>
                  <a:gd name="T5" fmla="*/ 222 h 1083"/>
                  <a:gd name="T6" fmla="*/ 100 w 1080"/>
                  <a:gd name="T7" fmla="*/ 357 h 1083"/>
                  <a:gd name="T8" fmla="*/ 139 w 1080"/>
                  <a:gd name="T9" fmla="*/ 516 h 1083"/>
                  <a:gd name="T10" fmla="*/ 167 w 1080"/>
                  <a:gd name="T11" fmla="*/ 686 h 1083"/>
                  <a:gd name="T12" fmla="*/ 174 w 1080"/>
                  <a:gd name="T13" fmla="*/ 812 h 1083"/>
                  <a:gd name="T14" fmla="*/ 171 w 1080"/>
                  <a:gd name="T15" fmla="*/ 894 h 1083"/>
                  <a:gd name="T16" fmla="*/ 159 w 1080"/>
                  <a:gd name="T17" fmla="*/ 974 h 1083"/>
                  <a:gd name="T18" fmla="*/ 141 w 1080"/>
                  <a:gd name="T19" fmla="*/ 1047 h 1083"/>
                  <a:gd name="T20" fmla="*/ 128 w 1080"/>
                  <a:gd name="T21" fmla="*/ 1081 h 1083"/>
                  <a:gd name="T22" fmla="*/ 148 w 1080"/>
                  <a:gd name="T23" fmla="*/ 1083 h 1083"/>
                  <a:gd name="T24" fmla="*/ 344 w 1080"/>
                  <a:gd name="T25" fmla="*/ 1077 h 1083"/>
                  <a:gd name="T26" fmla="*/ 554 w 1080"/>
                  <a:gd name="T27" fmla="*/ 1051 h 1083"/>
                  <a:gd name="T28" fmla="*/ 696 w 1080"/>
                  <a:gd name="T29" fmla="*/ 1018 h 1083"/>
                  <a:gd name="T30" fmla="*/ 797 w 1080"/>
                  <a:gd name="T31" fmla="*/ 982 h 1083"/>
                  <a:gd name="T32" fmla="*/ 858 w 1080"/>
                  <a:gd name="T33" fmla="*/ 952 h 1083"/>
                  <a:gd name="T34" fmla="*/ 910 w 1080"/>
                  <a:gd name="T35" fmla="*/ 916 h 1083"/>
                  <a:gd name="T36" fmla="*/ 954 w 1080"/>
                  <a:gd name="T37" fmla="*/ 874 h 1083"/>
                  <a:gd name="T38" fmla="*/ 972 w 1080"/>
                  <a:gd name="T39" fmla="*/ 851 h 1083"/>
                  <a:gd name="T40" fmla="*/ 1003 w 1080"/>
                  <a:gd name="T41" fmla="*/ 802 h 1083"/>
                  <a:gd name="T42" fmla="*/ 1049 w 1080"/>
                  <a:gd name="T43" fmla="*/ 694 h 1083"/>
                  <a:gd name="T44" fmla="*/ 1075 w 1080"/>
                  <a:gd name="T45" fmla="*/ 579 h 1083"/>
                  <a:gd name="T46" fmla="*/ 1080 w 1080"/>
                  <a:gd name="T47" fmla="*/ 464 h 1083"/>
                  <a:gd name="T48" fmla="*/ 1065 w 1080"/>
                  <a:gd name="T49" fmla="*/ 350 h 1083"/>
                  <a:gd name="T50" fmla="*/ 1032 w 1080"/>
                  <a:gd name="T51" fmla="*/ 246 h 1083"/>
                  <a:gd name="T52" fmla="*/ 980 w 1080"/>
                  <a:gd name="T53" fmla="*/ 156 h 1083"/>
                  <a:gd name="T54" fmla="*/ 930 w 1080"/>
                  <a:gd name="T55" fmla="*/ 101 h 1083"/>
                  <a:gd name="T56" fmla="*/ 891 w 1080"/>
                  <a:gd name="T57" fmla="*/ 71 h 1083"/>
                  <a:gd name="T58" fmla="*/ 869 w 1080"/>
                  <a:gd name="T59" fmla="*/ 58 h 1083"/>
                  <a:gd name="T60" fmla="*/ 848 w 1080"/>
                  <a:gd name="T61" fmla="*/ 46 h 1083"/>
                  <a:gd name="T62" fmla="*/ 796 w 1080"/>
                  <a:gd name="T63" fmla="*/ 28 h 1083"/>
                  <a:gd name="T64" fmla="*/ 705 w 1080"/>
                  <a:gd name="T65" fmla="*/ 9 h 1083"/>
                  <a:gd name="T66" fmla="*/ 565 w 1080"/>
                  <a:gd name="T67" fmla="*/ 0 h 1083"/>
                  <a:gd name="T68" fmla="*/ 420 w 1080"/>
                  <a:gd name="T69" fmla="*/ 4 h 1083"/>
                  <a:gd name="T70" fmla="*/ 210 w 1080"/>
                  <a:gd name="T71" fmla="*/ 23 h 1083"/>
                  <a:gd name="T72" fmla="*/ 20 w 1080"/>
                  <a:gd name="T73" fmla="*/ 53 h 1083"/>
                  <a:gd name="T74" fmla="*/ 0 w 1080"/>
                  <a:gd name="T75" fmla="*/ 58 h 1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0" h="1083">
                    <a:moveTo>
                      <a:pt x="0" y="58"/>
                    </a:moveTo>
                    <a:lnTo>
                      <a:pt x="8" y="78"/>
                    </a:lnTo>
                    <a:lnTo>
                      <a:pt x="60" y="222"/>
                    </a:lnTo>
                    <a:lnTo>
                      <a:pt x="100" y="357"/>
                    </a:lnTo>
                    <a:lnTo>
                      <a:pt x="139" y="516"/>
                    </a:lnTo>
                    <a:lnTo>
                      <a:pt x="167" y="686"/>
                    </a:lnTo>
                    <a:lnTo>
                      <a:pt x="174" y="812"/>
                    </a:lnTo>
                    <a:lnTo>
                      <a:pt x="171" y="894"/>
                    </a:lnTo>
                    <a:lnTo>
                      <a:pt x="159" y="974"/>
                    </a:lnTo>
                    <a:lnTo>
                      <a:pt x="141" y="1047"/>
                    </a:lnTo>
                    <a:lnTo>
                      <a:pt x="128" y="1081"/>
                    </a:lnTo>
                    <a:lnTo>
                      <a:pt x="148" y="1083"/>
                    </a:lnTo>
                    <a:lnTo>
                      <a:pt x="344" y="1077"/>
                    </a:lnTo>
                    <a:lnTo>
                      <a:pt x="554" y="1051"/>
                    </a:lnTo>
                    <a:lnTo>
                      <a:pt x="696" y="1018"/>
                    </a:lnTo>
                    <a:lnTo>
                      <a:pt x="797" y="982"/>
                    </a:lnTo>
                    <a:lnTo>
                      <a:pt x="858" y="952"/>
                    </a:lnTo>
                    <a:lnTo>
                      <a:pt x="910" y="916"/>
                    </a:lnTo>
                    <a:lnTo>
                      <a:pt x="954" y="874"/>
                    </a:lnTo>
                    <a:lnTo>
                      <a:pt x="972" y="851"/>
                    </a:lnTo>
                    <a:lnTo>
                      <a:pt x="1003" y="802"/>
                    </a:lnTo>
                    <a:lnTo>
                      <a:pt x="1049" y="694"/>
                    </a:lnTo>
                    <a:lnTo>
                      <a:pt x="1075" y="579"/>
                    </a:lnTo>
                    <a:lnTo>
                      <a:pt x="1080" y="464"/>
                    </a:lnTo>
                    <a:lnTo>
                      <a:pt x="1065" y="350"/>
                    </a:lnTo>
                    <a:lnTo>
                      <a:pt x="1032" y="246"/>
                    </a:lnTo>
                    <a:lnTo>
                      <a:pt x="980" y="156"/>
                    </a:lnTo>
                    <a:lnTo>
                      <a:pt x="930" y="101"/>
                    </a:lnTo>
                    <a:lnTo>
                      <a:pt x="891" y="71"/>
                    </a:lnTo>
                    <a:lnTo>
                      <a:pt x="869" y="58"/>
                    </a:lnTo>
                    <a:lnTo>
                      <a:pt x="848" y="46"/>
                    </a:lnTo>
                    <a:lnTo>
                      <a:pt x="796" y="28"/>
                    </a:lnTo>
                    <a:lnTo>
                      <a:pt x="705" y="9"/>
                    </a:lnTo>
                    <a:lnTo>
                      <a:pt x="565" y="0"/>
                    </a:lnTo>
                    <a:lnTo>
                      <a:pt x="420" y="4"/>
                    </a:lnTo>
                    <a:lnTo>
                      <a:pt x="210" y="23"/>
                    </a:lnTo>
                    <a:lnTo>
                      <a:pt x="20" y="53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-6131" y="3309477"/>
            <a:ext cx="1685390" cy="1135516"/>
            <a:chOff x="991549" y="4681156"/>
            <a:chExt cx="1685390" cy="1135516"/>
          </a:xfrm>
        </p:grpSpPr>
        <p:sp>
          <p:nvSpPr>
            <p:cNvPr id="200" name="구름 199"/>
            <p:cNvSpPr/>
            <p:nvPr/>
          </p:nvSpPr>
          <p:spPr>
            <a:xfrm>
              <a:off x="991549" y="4941564"/>
              <a:ext cx="1685390" cy="87510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2Top">
                <a:rot lat="19798834" lon="17728372" rev="4164245"/>
              </a:camera>
              <a:lightRig rig="threePt" dir="t"/>
            </a:scene3d>
            <a:sp3d extrusionH="139700">
              <a:extrusionClr>
                <a:srgbClr val="BEE2F8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E5DBAAAE-E1A8-4F21-8C78-297D22F8A842}"/>
                </a:ext>
              </a:extLst>
            </p:cNvPr>
            <p:cNvGrpSpPr/>
            <p:nvPr/>
          </p:nvGrpSpPr>
          <p:grpSpPr>
            <a:xfrm>
              <a:off x="1367679" y="4681156"/>
              <a:ext cx="894290" cy="761548"/>
              <a:chOff x="3616382" y="3602753"/>
              <a:chExt cx="894290" cy="761548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616382" y="3962543"/>
                <a:ext cx="858978" cy="40175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isometricOffAxis2Top">
                  <a:rot lat="19798834" lon="17728372" rev="4164245"/>
                </a:camera>
                <a:lightRig rig="threePt" dir="t"/>
              </a:scene3d>
              <a:sp3d extrusionH="76200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634038" y="3835370"/>
                <a:ext cx="858978" cy="40175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isometricOffAxis2Top">
                  <a:rot lat="19798834" lon="17728372" rev="4164245"/>
                </a:camera>
                <a:lightRig rig="threePt" dir="t"/>
              </a:scene3d>
              <a:sp3d extrusionH="76200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634038" y="3717071"/>
                <a:ext cx="858978" cy="40175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isometricOffAxis2Top">
                  <a:rot lat="19798834" lon="17728372" rev="4164245"/>
                </a:camera>
                <a:lightRig rig="threePt" dir="t"/>
              </a:scene3d>
              <a:sp3d extrusionH="76200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651694" y="3602753"/>
                <a:ext cx="858978" cy="401758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scene3d>
                <a:camera prst="isometricOffAxis2Top">
                  <a:rot lat="19798834" lon="17728372" rev="4164245"/>
                </a:camera>
                <a:lightRig rig="threePt" dir="t"/>
              </a:scene3d>
              <a:sp3d extrusionH="76200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8" name="구름 97"/>
          <p:cNvSpPr/>
          <p:nvPr/>
        </p:nvSpPr>
        <p:spPr>
          <a:xfrm>
            <a:off x="5797339" y="1308464"/>
            <a:ext cx="939189" cy="496848"/>
          </a:xfrm>
          <a:prstGeom prst="cloud">
            <a:avLst/>
          </a:prstGeom>
          <a:solidFill>
            <a:schemeClr val="bg1"/>
          </a:solidFill>
          <a:ln>
            <a:noFill/>
          </a:ln>
          <a:scene3d>
            <a:camera prst="isometricOffAxis2Top">
              <a:rot lat="19798834" lon="17728372" rev="4164245"/>
            </a:camera>
            <a:lightRig rig="threePt" dir="t"/>
          </a:scene3d>
          <a:sp3d extrusionH="139700">
            <a:extrusionClr>
              <a:srgbClr val="BEE2F8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구름 98"/>
          <p:cNvSpPr/>
          <p:nvPr/>
        </p:nvSpPr>
        <p:spPr>
          <a:xfrm>
            <a:off x="6274702" y="5198457"/>
            <a:ext cx="939189" cy="496848"/>
          </a:xfrm>
          <a:prstGeom prst="cloud">
            <a:avLst/>
          </a:prstGeom>
          <a:solidFill>
            <a:schemeClr val="bg1"/>
          </a:solidFill>
          <a:ln>
            <a:noFill/>
          </a:ln>
          <a:scene3d>
            <a:camera prst="isometricOffAxis2Top">
              <a:rot lat="19798834" lon="17728372" rev="4164245"/>
            </a:camera>
            <a:lightRig rig="threePt" dir="t"/>
          </a:scene3d>
          <a:sp3d extrusionH="139700">
            <a:extrusionClr>
              <a:srgbClr val="BEE2F8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6700" y="676274"/>
            <a:ext cx="11658600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69"/>
            <a:ext cx="11696699" cy="421005"/>
          </a:xfrm>
          <a:prstGeom prst="rect">
            <a:avLst/>
          </a:prstGeom>
          <a:solidFill>
            <a:srgbClr val="50B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7659949-8D0E-4987-ADCB-BABD980562CB}"/>
              </a:ext>
            </a:extLst>
          </p:cNvPr>
          <p:cNvGrpSpPr/>
          <p:nvPr/>
        </p:nvGrpSpPr>
        <p:grpSpPr>
          <a:xfrm>
            <a:off x="475498" y="975497"/>
            <a:ext cx="354267" cy="381550"/>
            <a:chOff x="421957" y="929953"/>
            <a:chExt cx="125787" cy="159512"/>
          </a:xfrm>
        </p:grpSpPr>
        <p:sp>
          <p:nvSpPr>
            <p:cNvPr id="12" name="도넛 11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4D6EB810-EBA0-4FE0-9B14-B628AD05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4FDEC3E-C7EC-4AF2-A850-CB8391131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057" y="2014536"/>
            <a:ext cx="106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EC4D36B-6569-4E5F-9D0C-C70D6C0A0ADC}"/>
              </a:ext>
            </a:extLst>
          </p:cNvPr>
          <p:cNvGrpSpPr/>
          <p:nvPr/>
        </p:nvGrpSpPr>
        <p:grpSpPr>
          <a:xfrm>
            <a:off x="365918" y="805811"/>
            <a:ext cx="11420698" cy="709352"/>
            <a:chOff x="365918" y="805811"/>
            <a:chExt cx="11420698" cy="709352"/>
          </a:xfrm>
        </p:grpSpPr>
        <p:sp>
          <p:nvSpPr>
            <p:cNvPr id="16" name="모서리가 둥근 직사각형 10">
              <a:extLst>
                <a:ext uri="{FF2B5EF4-FFF2-40B4-BE49-F238E27FC236}">
                  <a16:creationId xmlns="" xmlns:a16="http://schemas.microsoft.com/office/drawing/2014/main" id="{C91DE5DA-95B1-4034-B3A8-6A1B07666BBF}"/>
                </a:ext>
              </a:extLst>
            </p:cNvPr>
            <p:cNvSpPr/>
            <p:nvPr/>
          </p:nvSpPr>
          <p:spPr>
            <a:xfrm>
              <a:off x="365918" y="805811"/>
              <a:ext cx="11420698" cy="709352"/>
            </a:xfrm>
            <a:prstGeom prst="roundRect">
              <a:avLst>
                <a:gd name="adj" fmla="val 245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dirty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       </a:t>
              </a:r>
              <a:r>
                <a:rPr lang="ko-KR" altLang="en-US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최종 선발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!!</a:t>
              </a:r>
              <a:endParaRPr lang="ko-KR" altLang="en-US" sz="2800" dirty="0">
                <a:solidFill>
                  <a:schemeClr val="tx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35DC94F1-0003-47CA-A6DC-0FCB5158BA3F}"/>
                </a:ext>
              </a:extLst>
            </p:cNvPr>
            <p:cNvGrpSpPr/>
            <p:nvPr/>
          </p:nvGrpSpPr>
          <p:grpSpPr>
            <a:xfrm>
              <a:off x="475498" y="975497"/>
              <a:ext cx="354267" cy="381550"/>
              <a:chOff x="421957" y="929953"/>
              <a:chExt cx="125787" cy="159512"/>
            </a:xfrm>
          </p:grpSpPr>
          <p:sp>
            <p:nvSpPr>
              <p:cNvPr id="18" name="도넛 11">
                <a:extLst>
                  <a:ext uri="{FF2B5EF4-FFF2-40B4-BE49-F238E27FC236}">
                    <a16:creationId xmlns="" xmlns:a16="http://schemas.microsoft.com/office/drawing/2014/main" id="{A443A3E3-AE7B-49DE-8E04-7CA92BC8AF1D}"/>
                  </a:ext>
                </a:extLst>
              </p:cNvPr>
              <p:cNvSpPr/>
              <p:nvPr/>
            </p:nvSpPr>
            <p:spPr>
              <a:xfrm>
                <a:off x="421957" y="929953"/>
                <a:ext cx="123512" cy="123512"/>
              </a:xfrm>
              <a:prstGeom prst="donut">
                <a:avLst>
                  <a:gd name="adj" fmla="val 15861"/>
                </a:avLst>
              </a:prstGeom>
              <a:solidFill>
                <a:srgbClr val="E2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모서리가 둥근 직사각형 12">
                <a:extLst>
                  <a:ext uri="{FF2B5EF4-FFF2-40B4-BE49-F238E27FC236}">
                    <a16:creationId xmlns="" xmlns:a16="http://schemas.microsoft.com/office/drawing/2014/main" id="{648D5919-FBFE-463A-85AB-3F2672CBA8F8}"/>
                  </a:ext>
                </a:extLst>
              </p:cNvPr>
              <p:cNvSpPr/>
              <p:nvPr/>
            </p:nvSpPr>
            <p:spPr>
              <a:xfrm rot="2700000">
                <a:off x="502744" y="1044465"/>
                <a:ext cx="72000" cy="18000"/>
              </a:xfrm>
              <a:prstGeom prst="roundRect">
                <a:avLst>
                  <a:gd name="adj" fmla="val 24545"/>
                </a:avLst>
              </a:prstGeom>
              <a:solidFill>
                <a:srgbClr val="E2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475498" y="2095940"/>
            <a:ext cx="34578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이름 </a:t>
            </a:r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: Bas. </a:t>
            </a:r>
            <a:r>
              <a:rPr lang="en-US" altLang="ko-KR" dirty="0" err="1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Dost</a:t>
            </a:r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나이 </a:t>
            </a:r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: 29</a:t>
            </a:r>
          </a:p>
          <a:p>
            <a:pPr algn="ctr"/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국적 </a:t>
            </a:r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: </a:t>
            </a:r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네덜란드</a:t>
            </a:r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포지션 </a:t>
            </a:r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: ST(</a:t>
            </a:r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공격수</a:t>
            </a:r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)</a:t>
            </a:r>
          </a:p>
          <a:p>
            <a:pPr algn="ctr"/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현재 클럽 </a:t>
            </a:r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: Sport CP</a:t>
            </a:r>
          </a:p>
          <a:p>
            <a:pPr algn="ctr"/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계약만료 </a:t>
            </a:r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: 2021</a:t>
            </a:r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년도</a:t>
            </a:r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선수가치 </a:t>
            </a:r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: 347</a:t>
            </a:r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억</a:t>
            </a:r>
            <a:endParaRPr lang="ko-KR" altLang="en-US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62141" y="2095940"/>
            <a:ext cx="32947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구단의 예산 </a:t>
            </a:r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: 1000</a:t>
            </a:r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억</a:t>
            </a:r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필요 포지션 </a:t>
            </a:r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: ST</a:t>
            </a:r>
          </a:p>
          <a:p>
            <a:pPr algn="ctr"/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이 선수의 강점</a:t>
            </a:r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marL="342900" indent="-342900" algn="ctr">
              <a:buAutoNum type="arabicPeriod"/>
            </a:pPr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큰 키</a:t>
            </a:r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marL="342900" indent="-342900" algn="ctr">
              <a:buAutoNum type="arabicPeriod"/>
            </a:pPr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2. </a:t>
            </a:r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유능한 헤딩능력</a:t>
            </a:r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3. </a:t>
            </a:r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적절한 나이</a:t>
            </a:r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  </a:t>
            </a:r>
          </a:p>
          <a:p>
            <a:pPr algn="ctr"/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endParaRPr lang="ko-KR" altLang="en-US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39" y="1644700"/>
            <a:ext cx="3887001" cy="47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1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4956918" y="5005911"/>
            <a:ext cx="2332272" cy="1454988"/>
          </a:xfrm>
          <a:custGeom>
            <a:avLst/>
            <a:gdLst>
              <a:gd name="connsiteX0" fmla="*/ 953110 w 4808925"/>
              <a:gd name="connsiteY0" fmla="*/ 0 h 2467210"/>
              <a:gd name="connsiteX1" fmla="*/ 3855815 w 4808925"/>
              <a:gd name="connsiteY1" fmla="*/ 0 h 2467210"/>
              <a:gd name="connsiteX2" fmla="*/ 4090476 w 4808925"/>
              <a:gd name="connsiteY2" fmla="*/ 234661 h 2467210"/>
              <a:gd name="connsiteX3" fmla="*/ 4090476 w 4808925"/>
              <a:gd name="connsiteY3" fmla="*/ 393504 h 2467210"/>
              <a:gd name="connsiteX4" fmla="*/ 4671392 w 4808925"/>
              <a:gd name="connsiteY4" fmla="*/ 393504 h 2467210"/>
              <a:gd name="connsiteX5" fmla="*/ 4808925 w 4808925"/>
              <a:gd name="connsiteY5" fmla="*/ 531037 h 2467210"/>
              <a:gd name="connsiteX6" fmla="*/ 4808925 w 4808925"/>
              <a:gd name="connsiteY6" fmla="*/ 1540485 h 2467210"/>
              <a:gd name="connsiteX7" fmla="*/ 4671392 w 4808925"/>
              <a:gd name="connsiteY7" fmla="*/ 1678018 h 2467210"/>
              <a:gd name="connsiteX8" fmla="*/ 4090476 w 4808925"/>
              <a:gd name="connsiteY8" fmla="*/ 1678018 h 2467210"/>
              <a:gd name="connsiteX9" fmla="*/ 4090476 w 4808925"/>
              <a:gd name="connsiteY9" fmla="*/ 1956996 h 2467210"/>
              <a:gd name="connsiteX10" fmla="*/ 3855815 w 4808925"/>
              <a:gd name="connsiteY10" fmla="*/ 2191657 h 2467210"/>
              <a:gd name="connsiteX11" fmla="*/ 3521215 w 4808925"/>
              <a:gd name="connsiteY11" fmla="*/ 2191657 h 2467210"/>
              <a:gd name="connsiteX12" fmla="*/ 3521215 w 4808925"/>
              <a:gd name="connsiteY12" fmla="*/ 2329677 h 2467210"/>
              <a:gd name="connsiteX13" fmla="*/ 3383682 w 4808925"/>
              <a:gd name="connsiteY13" fmla="*/ 2467210 h 2467210"/>
              <a:gd name="connsiteX14" fmla="*/ 1425244 w 4808925"/>
              <a:gd name="connsiteY14" fmla="*/ 2467210 h 2467210"/>
              <a:gd name="connsiteX15" fmla="*/ 1287711 w 4808925"/>
              <a:gd name="connsiteY15" fmla="*/ 2329677 h 2467210"/>
              <a:gd name="connsiteX16" fmla="*/ 1287711 w 4808925"/>
              <a:gd name="connsiteY16" fmla="*/ 2191657 h 2467210"/>
              <a:gd name="connsiteX17" fmla="*/ 953110 w 4808925"/>
              <a:gd name="connsiteY17" fmla="*/ 2191657 h 2467210"/>
              <a:gd name="connsiteX18" fmla="*/ 718449 w 4808925"/>
              <a:gd name="connsiteY18" fmla="*/ 1956996 h 2467210"/>
              <a:gd name="connsiteX19" fmla="*/ 718449 w 4808925"/>
              <a:gd name="connsiteY19" fmla="*/ 1738085 h 2467210"/>
              <a:gd name="connsiteX20" fmla="*/ 137533 w 4808925"/>
              <a:gd name="connsiteY20" fmla="*/ 1738085 h 2467210"/>
              <a:gd name="connsiteX21" fmla="*/ 0 w 4808925"/>
              <a:gd name="connsiteY21" fmla="*/ 1600552 h 2467210"/>
              <a:gd name="connsiteX22" fmla="*/ 0 w 4808925"/>
              <a:gd name="connsiteY22" fmla="*/ 591104 h 2467210"/>
              <a:gd name="connsiteX23" fmla="*/ 137533 w 4808925"/>
              <a:gd name="connsiteY23" fmla="*/ 453571 h 2467210"/>
              <a:gd name="connsiteX24" fmla="*/ 718449 w 4808925"/>
              <a:gd name="connsiteY24" fmla="*/ 453571 h 2467210"/>
              <a:gd name="connsiteX25" fmla="*/ 718449 w 4808925"/>
              <a:gd name="connsiteY25" fmla="*/ 234661 h 2467210"/>
              <a:gd name="connsiteX26" fmla="*/ 953110 w 4808925"/>
              <a:gd name="connsiteY26" fmla="*/ 0 h 246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08925" h="2467210">
                <a:moveTo>
                  <a:pt x="953110" y="0"/>
                </a:moveTo>
                <a:lnTo>
                  <a:pt x="3855815" y="0"/>
                </a:lnTo>
                <a:cubicBezTo>
                  <a:pt x="3985415" y="0"/>
                  <a:pt x="4090476" y="105061"/>
                  <a:pt x="4090476" y="234661"/>
                </a:cubicBezTo>
                <a:lnTo>
                  <a:pt x="4090476" y="393504"/>
                </a:lnTo>
                <a:lnTo>
                  <a:pt x="4671392" y="393504"/>
                </a:lnTo>
                <a:cubicBezTo>
                  <a:pt x="4747349" y="393504"/>
                  <a:pt x="4808925" y="455080"/>
                  <a:pt x="4808925" y="531037"/>
                </a:cubicBezTo>
                <a:lnTo>
                  <a:pt x="4808925" y="1540485"/>
                </a:lnTo>
                <a:cubicBezTo>
                  <a:pt x="4808925" y="1616442"/>
                  <a:pt x="4747349" y="1678018"/>
                  <a:pt x="4671392" y="1678018"/>
                </a:cubicBezTo>
                <a:lnTo>
                  <a:pt x="4090476" y="1678018"/>
                </a:lnTo>
                <a:lnTo>
                  <a:pt x="4090476" y="1956996"/>
                </a:lnTo>
                <a:cubicBezTo>
                  <a:pt x="4090476" y="2086596"/>
                  <a:pt x="3985415" y="2191657"/>
                  <a:pt x="3855815" y="2191657"/>
                </a:cubicBezTo>
                <a:lnTo>
                  <a:pt x="3521215" y="2191657"/>
                </a:lnTo>
                <a:lnTo>
                  <a:pt x="3521215" y="2329677"/>
                </a:lnTo>
                <a:cubicBezTo>
                  <a:pt x="3521215" y="2405634"/>
                  <a:pt x="3459639" y="2467210"/>
                  <a:pt x="3383682" y="2467210"/>
                </a:cubicBezTo>
                <a:lnTo>
                  <a:pt x="1425244" y="2467210"/>
                </a:lnTo>
                <a:cubicBezTo>
                  <a:pt x="1349287" y="2467210"/>
                  <a:pt x="1287711" y="2405634"/>
                  <a:pt x="1287711" y="2329677"/>
                </a:cubicBezTo>
                <a:lnTo>
                  <a:pt x="1287711" y="2191657"/>
                </a:lnTo>
                <a:lnTo>
                  <a:pt x="953110" y="2191657"/>
                </a:lnTo>
                <a:cubicBezTo>
                  <a:pt x="823510" y="2191657"/>
                  <a:pt x="718449" y="2086596"/>
                  <a:pt x="718449" y="1956996"/>
                </a:cubicBezTo>
                <a:lnTo>
                  <a:pt x="718449" y="1738085"/>
                </a:lnTo>
                <a:lnTo>
                  <a:pt x="137533" y="1738085"/>
                </a:lnTo>
                <a:cubicBezTo>
                  <a:pt x="61576" y="1738085"/>
                  <a:pt x="0" y="1676509"/>
                  <a:pt x="0" y="1600552"/>
                </a:cubicBezTo>
                <a:lnTo>
                  <a:pt x="0" y="591104"/>
                </a:lnTo>
                <a:cubicBezTo>
                  <a:pt x="0" y="515147"/>
                  <a:pt x="61576" y="453571"/>
                  <a:pt x="137533" y="453571"/>
                </a:cubicBezTo>
                <a:lnTo>
                  <a:pt x="718449" y="453571"/>
                </a:lnTo>
                <a:lnTo>
                  <a:pt x="718449" y="234661"/>
                </a:lnTo>
                <a:cubicBezTo>
                  <a:pt x="718449" y="105061"/>
                  <a:pt x="823510" y="0"/>
                  <a:pt x="9531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isometricOffAxis2Top">
              <a:rot lat="19798834" lon="17728372" rev="4164245"/>
            </a:camera>
            <a:lightRig rig="threePt" dir="t"/>
          </a:scene3d>
          <a:sp3d extrusionH="139700">
            <a:extrusionClr>
              <a:srgbClr val="BEE2F8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00475" y="5588130"/>
            <a:ext cx="819398" cy="356520"/>
          </a:xfrm>
          <a:prstGeom prst="ellipse">
            <a:avLst/>
          </a:prstGeom>
          <a:solidFill>
            <a:schemeClr val="tx1">
              <a:alpha val="64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눈물 방울 2"/>
          <p:cNvSpPr/>
          <p:nvPr/>
        </p:nvSpPr>
        <p:spPr>
          <a:xfrm rot="8100000">
            <a:off x="4477175" y="1712847"/>
            <a:ext cx="3298731" cy="3298731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279400" dist="1549400" dir="5400000" sx="67000" sy="6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642368" y="1878040"/>
            <a:ext cx="2968343" cy="296834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>
                <a:latin typeface="배달의민족 한나" panose="02000503000000020003" pitchFamily="2" charset="-127"/>
                <a:ea typeface="배달의민족 한나" panose="02000503000000020003" pitchFamily="2" charset="-127"/>
              </a:rPr>
              <a:t>Q&amp;A</a:t>
            </a:r>
            <a:endParaRPr lang="ko-KR" altLang="en-US" sz="7200" dirty="0">
              <a:latin typeface="배달의민족 한나" panose="02000503000000020003" pitchFamily="2" charset="-127"/>
              <a:ea typeface="배달의민족 한나" panose="020005030000000200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6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6700" y="706755"/>
            <a:ext cx="11658600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7659949-8D0E-4987-ADCB-BABD980562CB}"/>
              </a:ext>
            </a:extLst>
          </p:cNvPr>
          <p:cNvGrpSpPr/>
          <p:nvPr/>
        </p:nvGrpSpPr>
        <p:grpSpPr>
          <a:xfrm>
            <a:off x="475498" y="975497"/>
            <a:ext cx="354267" cy="381550"/>
            <a:chOff x="421957" y="929953"/>
            <a:chExt cx="125787" cy="159512"/>
          </a:xfrm>
        </p:grpSpPr>
        <p:sp>
          <p:nvSpPr>
            <p:cNvPr id="12" name="도넛 11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38983BFF-F687-4B02-9899-A44495B8EA9B}"/>
              </a:ext>
            </a:extLst>
          </p:cNvPr>
          <p:cNvGrpSpPr/>
          <p:nvPr/>
        </p:nvGrpSpPr>
        <p:grpSpPr>
          <a:xfrm>
            <a:off x="4418465" y="2560837"/>
            <a:ext cx="4033476" cy="2588490"/>
            <a:chOff x="1301408" y="1787088"/>
            <a:chExt cx="4033476" cy="2588490"/>
          </a:xfrm>
        </p:grpSpPr>
        <p:sp>
          <p:nvSpPr>
            <p:cNvPr id="27" name="직사각형 26"/>
            <p:cNvSpPr/>
            <p:nvPr/>
          </p:nvSpPr>
          <p:spPr>
            <a:xfrm>
              <a:off x="1301408" y="1787088"/>
              <a:ext cx="33682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3200" dirty="0">
                  <a:solidFill>
                    <a:srgbClr val="595959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Aharoni" panose="02010803020104030203" pitchFamily="2" charset="-79"/>
                </a:rPr>
                <a:t>1. </a:t>
              </a:r>
              <a:r>
                <a:rPr lang="ko-KR" altLang="en-US" sz="3200" dirty="0">
                  <a:solidFill>
                    <a:srgbClr val="595959"/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Aharoni" panose="02010803020104030203" pitchFamily="2" charset="-79"/>
                </a:rPr>
                <a:t>교육방향과 전략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01408" y="2788945"/>
              <a:ext cx="37208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3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Aharoni" panose="02010803020104030203" pitchFamily="2" charset="-79"/>
                </a:rPr>
                <a:t>2. </a:t>
              </a:r>
              <a:r>
                <a:rPr lang="ko-KR" altLang="en-US" sz="3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Aharoni" panose="02010803020104030203" pitchFamily="2" charset="-79"/>
                </a:rPr>
                <a:t>교육비전과 전공과정</a:t>
              </a:r>
              <a:endParaRPr lang="ko-KR" altLang="en-US" sz="3200" dirty="0">
                <a:solidFill>
                  <a:srgbClr val="59595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01408" y="3790803"/>
              <a:ext cx="40334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3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Aharoni" panose="02010803020104030203" pitchFamily="2" charset="-79"/>
                </a:rPr>
                <a:t>3. </a:t>
              </a:r>
              <a:r>
                <a:rPr lang="ko-KR" altLang="en-US" sz="3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배달의민족 한나" panose="02000503000000020003" pitchFamily="2" charset="-127"/>
                  <a:ea typeface="배달의민족 한나" panose="02000503000000020003" pitchFamily="2" charset="-127"/>
                  <a:cs typeface="Aharoni" panose="02010803020104030203" pitchFamily="2" charset="-79"/>
                </a:rPr>
                <a:t>학과 지원 및 진로 방향</a:t>
              </a:r>
              <a:endParaRPr lang="ko-KR" altLang="en-US" sz="3200" dirty="0">
                <a:solidFill>
                  <a:srgbClr val="595959"/>
                </a:solidFill>
                <a:latin typeface="배달의민족 한나" panose="02000503000000020003" pitchFamily="2" charset="-127"/>
                <a:ea typeface="배달의민족 한나" panose="02000503000000020003" pitchFamily="2" charset="-127"/>
                <a:cs typeface="Aharoni" panose="02010803020104030203" pitchFamily="2" charset="-79"/>
              </a:endParaRPr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6"/>
            <a:ext cx="12192000" cy="685800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527775" y="3002605"/>
            <a:ext cx="6046904" cy="709352"/>
          </a:xfrm>
          <a:prstGeom prst="roundRect">
            <a:avLst>
              <a:gd name="adj" fmla="val 2454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FFFF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     </a:t>
            </a:r>
            <a:r>
              <a:rPr lang="ko-KR" altLang="en-US" sz="4000" dirty="0" smtClean="0">
                <a:solidFill>
                  <a:srgbClr val="FFFF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현재 </a:t>
            </a:r>
            <a:r>
              <a:rPr lang="ko-KR" altLang="en-US" sz="4000" dirty="0" err="1" smtClean="0">
                <a:solidFill>
                  <a:srgbClr val="FFFF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토트넘</a:t>
            </a:r>
            <a:r>
              <a:rPr lang="ko-KR" altLang="en-US" sz="4000" dirty="0" smtClean="0">
                <a:solidFill>
                  <a:srgbClr val="FFFF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en-US" altLang="ko-KR" sz="4000" dirty="0" smtClean="0">
                <a:solidFill>
                  <a:srgbClr val="FFFF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… ???</a:t>
            </a:r>
          </a:p>
          <a:p>
            <a:pPr algn="ctr"/>
            <a:endParaRPr lang="en-US" altLang="ko-KR" sz="4000" dirty="0" smtClean="0">
              <a:solidFill>
                <a:srgbClr val="FFFF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lang="en-US" altLang="ko-KR" sz="4000" dirty="0" smtClean="0">
                <a:solidFill>
                  <a:srgbClr val="FFFF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 </a:t>
            </a:r>
            <a:r>
              <a:rPr lang="ko-KR" altLang="en-US" sz="4800" dirty="0" smtClean="0">
                <a:solidFill>
                  <a:srgbClr val="FF00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충분</a:t>
            </a:r>
            <a:r>
              <a:rPr lang="ko-KR" altLang="en-US" sz="4000" dirty="0" smtClean="0">
                <a:solidFill>
                  <a:srgbClr val="FFFF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한가</a:t>
            </a:r>
            <a:r>
              <a:rPr lang="en-US" altLang="ko-KR" sz="4000" dirty="0" smtClean="0">
                <a:solidFill>
                  <a:srgbClr val="FFFF00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?!</a:t>
            </a:r>
            <a:endParaRPr lang="ko-KR" altLang="en-US" sz="4000" dirty="0">
              <a:solidFill>
                <a:srgbClr val="FFFF00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0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6700" y="676274"/>
            <a:ext cx="11658600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69"/>
            <a:ext cx="11696699" cy="421005"/>
          </a:xfrm>
          <a:prstGeom prst="rect">
            <a:avLst/>
          </a:prstGeom>
          <a:solidFill>
            <a:srgbClr val="50B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7659949-8D0E-4987-ADCB-BABD980562CB}"/>
              </a:ext>
            </a:extLst>
          </p:cNvPr>
          <p:cNvGrpSpPr/>
          <p:nvPr/>
        </p:nvGrpSpPr>
        <p:grpSpPr>
          <a:xfrm>
            <a:off x="475498" y="975497"/>
            <a:ext cx="354267" cy="381550"/>
            <a:chOff x="421957" y="929953"/>
            <a:chExt cx="125787" cy="159512"/>
          </a:xfrm>
        </p:grpSpPr>
        <p:sp>
          <p:nvSpPr>
            <p:cNvPr id="12" name="도넛 11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4D6EB810-EBA0-4FE0-9B14-B628AD05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4FDEC3E-C7EC-4AF2-A850-CB8391131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057" y="2014536"/>
            <a:ext cx="106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EC4D36B-6569-4E5F-9D0C-C70D6C0A0ADC}"/>
              </a:ext>
            </a:extLst>
          </p:cNvPr>
          <p:cNvGrpSpPr/>
          <p:nvPr/>
        </p:nvGrpSpPr>
        <p:grpSpPr>
          <a:xfrm>
            <a:off x="365918" y="805811"/>
            <a:ext cx="11420698" cy="709352"/>
            <a:chOff x="365918" y="805811"/>
            <a:chExt cx="11420698" cy="709352"/>
          </a:xfrm>
        </p:grpSpPr>
        <p:sp>
          <p:nvSpPr>
            <p:cNvPr id="16" name="모서리가 둥근 직사각형 10">
              <a:extLst>
                <a:ext uri="{FF2B5EF4-FFF2-40B4-BE49-F238E27FC236}">
                  <a16:creationId xmlns="" xmlns:a16="http://schemas.microsoft.com/office/drawing/2014/main" id="{C91DE5DA-95B1-4034-B3A8-6A1B07666BBF}"/>
                </a:ext>
              </a:extLst>
            </p:cNvPr>
            <p:cNvSpPr/>
            <p:nvPr/>
          </p:nvSpPr>
          <p:spPr>
            <a:xfrm>
              <a:off x="365918" y="805811"/>
              <a:ext cx="11420698" cy="709352"/>
            </a:xfrm>
            <a:prstGeom prst="roundRect">
              <a:avLst>
                <a:gd name="adj" fmla="val 245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dirty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       </a:t>
              </a:r>
              <a:r>
                <a:rPr lang="ko-KR" altLang="en-US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어떤 공격수가 필요해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?</a:t>
              </a:r>
              <a:endParaRPr lang="ko-KR" altLang="en-US" sz="2800" dirty="0">
                <a:solidFill>
                  <a:schemeClr val="tx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35DC94F1-0003-47CA-A6DC-0FCB5158BA3F}"/>
                </a:ext>
              </a:extLst>
            </p:cNvPr>
            <p:cNvGrpSpPr/>
            <p:nvPr/>
          </p:nvGrpSpPr>
          <p:grpSpPr>
            <a:xfrm>
              <a:off x="475498" y="975497"/>
              <a:ext cx="354267" cy="381550"/>
              <a:chOff x="421957" y="929953"/>
              <a:chExt cx="125787" cy="159512"/>
            </a:xfrm>
          </p:grpSpPr>
          <p:sp>
            <p:nvSpPr>
              <p:cNvPr id="18" name="도넛 11">
                <a:extLst>
                  <a:ext uri="{FF2B5EF4-FFF2-40B4-BE49-F238E27FC236}">
                    <a16:creationId xmlns="" xmlns:a16="http://schemas.microsoft.com/office/drawing/2014/main" id="{A443A3E3-AE7B-49DE-8E04-7CA92BC8AF1D}"/>
                  </a:ext>
                </a:extLst>
              </p:cNvPr>
              <p:cNvSpPr/>
              <p:nvPr/>
            </p:nvSpPr>
            <p:spPr>
              <a:xfrm>
                <a:off x="421957" y="929953"/>
                <a:ext cx="123512" cy="123512"/>
              </a:xfrm>
              <a:prstGeom prst="donut">
                <a:avLst>
                  <a:gd name="adj" fmla="val 15861"/>
                </a:avLst>
              </a:prstGeom>
              <a:solidFill>
                <a:srgbClr val="E2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모서리가 둥근 직사각형 12">
                <a:extLst>
                  <a:ext uri="{FF2B5EF4-FFF2-40B4-BE49-F238E27FC236}">
                    <a16:creationId xmlns="" xmlns:a16="http://schemas.microsoft.com/office/drawing/2014/main" id="{648D5919-FBFE-463A-85AB-3F2672CBA8F8}"/>
                  </a:ext>
                </a:extLst>
              </p:cNvPr>
              <p:cNvSpPr/>
              <p:nvPr/>
            </p:nvSpPr>
            <p:spPr>
              <a:xfrm rot="2700000">
                <a:off x="502744" y="1044465"/>
                <a:ext cx="72000" cy="18000"/>
              </a:xfrm>
              <a:prstGeom prst="roundRect">
                <a:avLst>
                  <a:gd name="adj" fmla="val 24545"/>
                </a:avLst>
              </a:prstGeom>
              <a:solidFill>
                <a:srgbClr val="E2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7" y="3428305"/>
            <a:ext cx="5117697" cy="28744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52" y="2544415"/>
            <a:ext cx="3039191" cy="37825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5862" y="2637180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latin typeface="a시월구일1" panose="02020600000000000000" pitchFamily="18" charset="-127"/>
                <a:ea typeface="a시월구일1" panose="02020600000000000000" pitchFamily="18" charset="-127"/>
              </a:rPr>
              <a:t>헤딩 능력 부족</a:t>
            </a:r>
            <a:endParaRPr lang="ko-KR" altLang="en-US" sz="2500" dirty="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8552" y="1795462"/>
            <a:ext cx="30391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mtClean="0">
                <a:latin typeface="a시월구일1" panose="02020600000000000000" pitchFamily="18" charset="-127"/>
                <a:ea typeface="a시월구일1" panose="02020600000000000000" pitchFamily="18" charset="-127"/>
              </a:rPr>
              <a:t>새로운 선수</a:t>
            </a:r>
            <a:endParaRPr lang="ko-KR" altLang="en-US" sz="2500"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29530" y="2557870"/>
            <a:ext cx="23058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구단 예산</a:t>
            </a:r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총 </a:t>
            </a:r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: 1000</a:t>
            </a:r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억</a:t>
            </a:r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예정비용</a:t>
            </a:r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1. </a:t>
            </a:r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구단 관리</a:t>
            </a:r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2. </a:t>
            </a:r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선수 영입</a:t>
            </a:r>
            <a:endParaRPr lang="en-US" altLang="ko-KR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endParaRPr lang="en-US" altLang="ko-KR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r>
              <a:rPr lang="en-US" altLang="ko-KR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3. </a:t>
            </a:r>
            <a:r>
              <a:rPr lang="ko-KR" altLang="en-US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기타 비용</a:t>
            </a:r>
            <a:endParaRPr lang="ko-KR" altLang="en-US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7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6700" y="676274"/>
            <a:ext cx="11658600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69"/>
            <a:ext cx="11696699" cy="421005"/>
          </a:xfrm>
          <a:prstGeom prst="rect">
            <a:avLst/>
          </a:prstGeom>
          <a:solidFill>
            <a:srgbClr val="50B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7659949-8D0E-4987-ADCB-BABD980562CB}"/>
              </a:ext>
            </a:extLst>
          </p:cNvPr>
          <p:cNvGrpSpPr/>
          <p:nvPr/>
        </p:nvGrpSpPr>
        <p:grpSpPr>
          <a:xfrm>
            <a:off x="475498" y="975497"/>
            <a:ext cx="354267" cy="381550"/>
            <a:chOff x="421957" y="929953"/>
            <a:chExt cx="125787" cy="159512"/>
          </a:xfrm>
        </p:grpSpPr>
        <p:sp>
          <p:nvSpPr>
            <p:cNvPr id="12" name="도넛 11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4D6EB810-EBA0-4FE0-9B14-B628AD05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4FDEC3E-C7EC-4AF2-A850-CB8391131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057" y="2014536"/>
            <a:ext cx="106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EC4D36B-6569-4E5F-9D0C-C70D6C0A0ADC}"/>
              </a:ext>
            </a:extLst>
          </p:cNvPr>
          <p:cNvGrpSpPr/>
          <p:nvPr/>
        </p:nvGrpSpPr>
        <p:grpSpPr>
          <a:xfrm>
            <a:off x="365918" y="805811"/>
            <a:ext cx="11420698" cy="709352"/>
            <a:chOff x="365918" y="805811"/>
            <a:chExt cx="11420698" cy="709352"/>
          </a:xfrm>
        </p:grpSpPr>
        <p:sp>
          <p:nvSpPr>
            <p:cNvPr id="16" name="모서리가 둥근 직사각형 10">
              <a:extLst>
                <a:ext uri="{FF2B5EF4-FFF2-40B4-BE49-F238E27FC236}">
                  <a16:creationId xmlns="" xmlns:a16="http://schemas.microsoft.com/office/drawing/2014/main" id="{C91DE5DA-95B1-4034-B3A8-6A1B07666BBF}"/>
                </a:ext>
              </a:extLst>
            </p:cNvPr>
            <p:cNvSpPr/>
            <p:nvPr/>
          </p:nvSpPr>
          <p:spPr>
            <a:xfrm>
              <a:off x="365918" y="805811"/>
              <a:ext cx="11420698" cy="709352"/>
            </a:xfrm>
            <a:prstGeom prst="roundRect">
              <a:avLst>
                <a:gd name="adj" fmla="val 245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dirty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       </a:t>
              </a:r>
              <a:r>
                <a:rPr lang="ko-KR" altLang="en-US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공격수가 얼마야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??</a:t>
              </a:r>
              <a:endParaRPr lang="ko-KR" altLang="en-US" sz="2800" dirty="0">
                <a:solidFill>
                  <a:schemeClr val="tx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35DC94F1-0003-47CA-A6DC-0FCB5158BA3F}"/>
                </a:ext>
              </a:extLst>
            </p:cNvPr>
            <p:cNvGrpSpPr/>
            <p:nvPr/>
          </p:nvGrpSpPr>
          <p:grpSpPr>
            <a:xfrm>
              <a:off x="475498" y="975497"/>
              <a:ext cx="354267" cy="381550"/>
              <a:chOff x="421957" y="929953"/>
              <a:chExt cx="125787" cy="159512"/>
            </a:xfrm>
          </p:grpSpPr>
          <p:sp>
            <p:nvSpPr>
              <p:cNvPr id="18" name="도넛 11">
                <a:extLst>
                  <a:ext uri="{FF2B5EF4-FFF2-40B4-BE49-F238E27FC236}">
                    <a16:creationId xmlns="" xmlns:a16="http://schemas.microsoft.com/office/drawing/2014/main" id="{A443A3E3-AE7B-49DE-8E04-7CA92BC8AF1D}"/>
                  </a:ext>
                </a:extLst>
              </p:cNvPr>
              <p:cNvSpPr/>
              <p:nvPr/>
            </p:nvSpPr>
            <p:spPr>
              <a:xfrm>
                <a:off x="421957" y="929953"/>
                <a:ext cx="123512" cy="123512"/>
              </a:xfrm>
              <a:prstGeom prst="donut">
                <a:avLst>
                  <a:gd name="adj" fmla="val 15861"/>
                </a:avLst>
              </a:prstGeom>
              <a:solidFill>
                <a:srgbClr val="E2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모서리가 둥근 직사각형 12">
                <a:extLst>
                  <a:ext uri="{FF2B5EF4-FFF2-40B4-BE49-F238E27FC236}">
                    <a16:creationId xmlns="" xmlns:a16="http://schemas.microsoft.com/office/drawing/2014/main" id="{648D5919-FBFE-463A-85AB-3F2672CBA8F8}"/>
                  </a:ext>
                </a:extLst>
              </p:cNvPr>
              <p:cNvSpPr/>
              <p:nvPr/>
            </p:nvSpPr>
            <p:spPr>
              <a:xfrm rot="2700000">
                <a:off x="502744" y="1044465"/>
                <a:ext cx="72000" cy="18000"/>
              </a:xfrm>
              <a:prstGeom prst="roundRect">
                <a:avLst>
                  <a:gd name="adj" fmla="val 24545"/>
                </a:avLst>
              </a:prstGeom>
              <a:solidFill>
                <a:srgbClr val="E2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32" y="2005828"/>
            <a:ext cx="5824364" cy="415354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61930" y="2533943"/>
            <a:ext cx="624179" cy="3252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69167" y="2557672"/>
            <a:ext cx="870521" cy="2633934"/>
            <a:chOff x="2681057" y="2557671"/>
            <a:chExt cx="950038" cy="2633934"/>
          </a:xfrm>
        </p:grpSpPr>
        <p:sp>
          <p:nvSpPr>
            <p:cNvPr id="14" name="TextBox 13"/>
            <p:cNvSpPr txBox="1"/>
            <p:nvPr/>
          </p:nvSpPr>
          <p:spPr>
            <a:xfrm>
              <a:off x="2681057" y="2557671"/>
              <a:ext cx="9235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1000</a:t>
              </a:r>
              <a:r>
                <a:rPr lang="ko-KR" altLang="en-US" sz="1500" dirty="0" smtClean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억</a:t>
              </a:r>
              <a:endParaRPr lang="ko-KR" altLang="en-US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81057" y="4295535"/>
              <a:ext cx="9235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300</a:t>
              </a:r>
              <a:r>
                <a:rPr lang="ko-KR" altLang="en-US" sz="1500" dirty="0" smtClean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억</a:t>
              </a:r>
              <a:endParaRPr lang="ko-KR" altLang="en-US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07561" y="4868440"/>
              <a:ext cx="9235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1</a:t>
              </a:r>
              <a:r>
                <a:rPr lang="en-US" altLang="ko-KR" sz="1500" dirty="0" smtClean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00</a:t>
              </a:r>
              <a:r>
                <a:rPr lang="ko-KR" altLang="en-US" sz="1500" dirty="0" smtClean="0">
                  <a:latin typeface="a시월구일2" panose="02020600000000000000" pitchFamily="18" charset="-127"/>
                  <a:ea typeface="a시월구일2" panose="02020600000000000000" pitchFamily="18" charset="-127"/>
                </a:rPr>
                <a:t>억</a:t>
              </a:r>
              <a:endParaRPr lang="ko-KR" altLang="en-US" sz="1500" dirty="0">
                <a:latin typeface="a시월구일2" panose="02020600000000000000" pitchFamily="18" charset="-127"/>
                <a:ea typeface="a시월구일2" panose="02020600000000000000" pitchFamily="18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39688" y="2721761"/>
            <a:ext cx="4680141" cy="2773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987835" y="2072952"/>
            <a:ext cx="3141061" cy="435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a시월구일2" panose="02020600000000000000" pitchFamily="18" charset="-127"/>
                <a:ea typeface="a시월구일2" panose="02020600000000000000" pitchFamily="18" charset="-127"/>
              </a:rPr>
              <a:t>         스트라이커의 가격</a:t>
            </a:r>
            <a:endParaRPr lang="ko-KR" altLang="en-US" sz="1600" dirty="0">
              <a:solidFill>
                <a:schemeClr val="tx1"/>
              </a:solidFill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80602" y="5535802"/>
            <a:ext cx="2801866" cy="395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chemeClr val="tx1"/>
                </a:solidFill>
                <a:latin typeface="a시월구일1" panose="02020600000000000000" pitchFamily="18" charset="-127"/>
                <a:ea typeface="a시월구일1" panose="02020600000000000000" pitchFamily="18" charset="-127"/>
              </a:rPr>
              <a:t>              스트라이커</a:t>
            </a:r>
            <a:endParaRPr lang="ko-KR" altLang="en-US" sz="1500" dirty="0">
              <a:solidFill>
                <a:schemeClr val="tx1"/>
              </a:solidFill>
              <a:latin typeface="a시월구일1" panose="02020600000000000000" pitchFamily="18" charset="-127"/>
              <a:ea typeface="a시월구일1" panose="02020600000000000000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54" y="2786879"/>
            <a:ext cx="1537498" cy="2561195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345171" y="2005828"/>
            <a:ext cx="5441446" cy="4153542"/>
            <a:chOff x="2681057" y="2014536"/>
            <a:chExt cx="6887013" cy="4227404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057" y="2014536"/>
              <a:ext cx="6887013" cy="4227404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3061252" y="2743200"/>
              <a:ext cx="397565" cy="2822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315588" y="2549828"/>
            <a:ext cx="9360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1000</a:t>
            </a:r>
            <a:r>
              <a:rPr lang="ko-KR" altLang="en-US" sz="1500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억</a:t>
            </a:r>
            <a:endParaRPr lang="ko-KR" altLang="en-US" sz="15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2336" y="3965020"/>
            <a:ext cx="9360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300</a:t>
            </a:r>
            <a:r>
              <a:rPr lang="ko-KR" altLang="en-US" sz="1500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억</a:t>
            </a:r>
            <a:endParaRPr lang="ko-KR" altLang="en-US" sz="15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15588" y="4643670"/>
            <a:ext cx="9360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1</a:t>
            </a:r>
            <a:r>
              <a:rPr lang="en-US" altLang="ko-KR" sz="1500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00</a:t>
            </a:r>
            <a:r>
              <a:rPr lang="ko-KR" altLang="en-US" sz="1500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억</a:t>
            </a:r>
            <a:endParaRPr lang="ko-KR" altLang="en-US" sz="15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8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6700" y="676274"/>
            <a:ext cx="11658600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69"/>
            <a:ext cx="11696699" cy="421005"/>
          </a:xfrm>
          <a:prstGeom prst="rect">
            <a:avLst/>
          </a:prstGeom>
          <a:solidFill>
            <a:srgbClr val="50B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7659949-8D0E-4987-ADCB-BABD980562CB}"/>
              </a:ext>
            </a:extLst>
          </p:cNvPr>
          <p:cNvGrpSpPr/>
          <p:nvPr/>
        </p:nvGrpSpPr>
        <p:grpSpPr>
          <a:xfrm>
            <a:off x="475498" y="975497"/>
            <a:ext cx="354267" cy="381550"/>
            <a:chOff x="421957" y="929953"/>
            <a:chExt cx="125787" cy="159512"/>
          </a:xfrm>
        </p:grpSpPr>
        <p:sp>
          <p:nvSpPr>
            <p:cNvPr id="12" name="도넛 11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4D6EB810-EBA0-4FE0-9B14-B628AD05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4FDEC3E-C7EC-4AF2-A850-CB8391131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057" y="2014536"/>
            <a:ext cx="106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EC4D36B-6569-4E5F-9D0C-C70D6C0A0ADC}"/>
              </a:ext>
            </a:extLst>
          </p:cNvPr>
          <p:cNvGrpSpPr/>
          <p:nvPr/>
        </p:nvGrpSpPr>
        <p:grpSpPr>
          <a:xfrm>
            <a:off x="365918" y="805811"/>
            <a:ext cx="11420698" cy="709352"/>
            <a:chOff x="365918" y="805811"/>
            <a:chExt cx="11420698" cy="709352"/>
          </a:xfrm>
        </p:grpSpPr>
        <p:sp>
          <p:nvSpPr>
            <p:cNvPr id="16" name="모서리가 둥근 직사각형 10">
              <a:extLst>
                <a:ext uri="{FF2B5EF4-FFF2-40B4-BE49-F238E27FC236}">
                  <a16:creationId xmlns="" xmlns:a16="http://schemas.microsoft.com/office/drawing/2014/main" id="{C91DE5DA-95B1-4034-B3A8-6A1B07666BBF}"/>
                </a:ext>
              </a:extLst>
            </p:cNvPr>
            <p:cNvSpPr/>
            <p:nvPr/>
          </p:nvSpPr>
          <p:spPr>
            <a:xfrm>
              <a:off x="365918" y="805811"/>
              <a:ext cx="11420698" cy="709352"/>
            </a:xfrm>
            <a:prstGeom prst="roundRect">
              <a:avLst>
                <a:gd name="adj" fmla="val 245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sz="2800" dirty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헤</a:t>
              </a:r>
              <a:r>
                <a:rPr lang="ko-KR" altLang="en-US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딩능력이 필요해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...</a:t>
              </a:r>
              <a:endParaRPr lang="ko-KR" altLang="en-US" sz="2800" dirty="0">
                <a:solidFill>
                  <a:schemeClr val="tx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35DC94F1-0003-47CA-A6DC-0FCB5158BA3F}"/>
                </a:ext>
              </a:extLst>
            </p:cNvPr>
            <p:cNvGrpSpPr/>
            <p:nvPr/>
          </p:nvGrpSpPr>
          <p:grpSpPr>
            <a:xfrm>
              <a:off x="475498" y="975497"/>
              <a:ext cx="354267" cy="381550"/>
              <a:chOff x="421957" y="929953"/>
              <a:chExt cx="125787" cy="159512"/>
            </a:xfrm>
          </p:grpSpPr>
          <p:sp>
            <p:nvSpPr>
              <p:cNvPr id="18" name="도넛 11">
                <a:extLst>
                  <a:ext uri="{FF2B5EF4-FFF2-40B4-BE49-F238E27FC236}">
                    <a16:creationId xmlns="" xmlns:a16="http://schemas.microsoft.com/office/drawing/2014/main" id="{A443A3E3-AE7B-49DE-8E04-7CA92BC8AF1D}"/>
                  </a:ext>
                </a:extLst>
              </p:cNvPr>
              <p:cNvSpPr/>
              <p:nvPr/>
            </p:nvSpPr>
            <p:spPr>
              <a:xfrm>
                <a:off x="421957" y="929953"/>
                <a:ext cx="123512" cy="123512"/>
              </a:xfrm>
              <a:prstGeom prst="donut">
                <a:avLst>
                  <a:gd name="adj" fmla="val 15861"/>
                </a:avLst>
              </a:prstGeom>
              <a:solidFill>
                <a:srgbClr val="E2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모서리가 둥근 직사각형 12">
                <a:extLst>
                  <a:ext uri="{FF2B5EF4-FFF2-40B4-BE49-F238E27FC236}">
                    <a16:creationId xmlns="" xmlns:a16="http://schemas.microsoft.com/office/drawing/2014/main" id="{648D5919-FBFE-463A-85AB-3F2672CBA8F8}"/>
                  </a:ext>
                </a:extLst>
              </p:cNvPr>
              <p:cNvSpPr/>
              <p:nvPr/>
            </p:nvSpPr>
            <p:spPr>
              <a:xfrm rot="2700000">
                <a:off x="502744" y="1044465"/>
                <a:ext cx="72000" cy="18000"/>
              </a:xfrm>
              <a:prstGeom prst="roundRect">
                <a:avLst>
                  <a:gd name="adj" fmla="val 24545"/>
                </a:avLst>
              </a:prstGeom>
              <a:solidFill>
                <a:srgbClr val="E2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90" y="1776867"/>
            <a:ext cx="7464753" cy="453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6700" y="676274"/>
            <a:ext cx="11658600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69"/>
            <a:ext cx="11696699" cy="421005"/>
          </a:xfrm>
          <a:prstGeom prst="rect">
            <a:avLst/>
          </a:prstGeom>
          <a:solidFill>
            <a:srgbClr val="50B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7659949-8D0E-4987-ADCB-BABD980562CB}"/>
              </a:ext>
            </a:extLst>
          </p:cNvPr>
          <p:cNvGrpSpPr/>
          <p:nvPr/>
        </p:nvGrpSpPr>
        <p:grpSpPr>
          <a:xfrm>
            <a:off x="475498" y="975497"/>
            <a:ext cx="354267" cy="381550"/>
            <a:chOff x="421957" y="929953"/>
            <a:chExt cx="125787" cy="159512"/>
          </a:xfrm>
        </p:grpSpPr>
        <p:sp>
          <p:nvSpPr>
            <p:cNvPr id="12" name="도넛 11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4D6EB810-EBA0-4FE0-9B14-B628AD05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4FDEC3E-C7EC-4AF2-A850-CB8391131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057" y="2014536"/>
            <a:ext cx="106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EC4D36B-6569-4E5F-9D0C-C70D6C0A0ADC}"/>
              </a:ext>
            </a:extLst>
          </p:cNvPr>
          <p:cNvGrpSpPr/>
          <p:nvPr/>
        </p:nvGrpSpPr>
        <p:grpSpPr>
          <a:xfrm>
            <a:off x="365918" y="805811"/>
            <a:ext cx="11420698" cy="709352"/>
            <a:chOff x="365918" y="805811"/>
            <a:chExt cx="11420698" cy="709352"/>
          </a:xfrm>
        </p:grpSpPr>
        <p:sp>
          <p:nvSpPr>
            <p:cNvPr id="16" name="모서리가 둥근 직사각형 10">
              <a:extLst>
                <a:ext uri="{FF2B5EF4-FFF2-40B4-BE49-F238E27FC236}">
                  <a16:creationId xmlns="" xmlns:a16="http://schemas.microsoft.com/office/drawing/2014/main" id="{C91DE5DA-95B1-4034-B3A8-6A1B07666BBF}"/>
                </a:ext>
              </a:extLst>
            </p:cNvPr>
            <p:cNvSpPr/>
            <p:nvPr/>
          </p:nvSpPr>
          <p:spPr>
            <a:xfrm>
              <a:off x="365918" y="805811"/>
              <a:ext cx="11420698" cy="709352"/>
            </a:xfrm>
            <a:prstGeom prst="roundRect">
              <a:avLst>
                <a:gd name="adj" fmla="val 245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dirty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       </a:t>
              </a:r>
              <a:r>
                <a:rPr lang="ko-KR" altLang="en-US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키 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/ </a:t>
              </a:r>
              <a:r>
                <a:rPr lang="ko-KR" altLang="en-US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몸무게가 크면 점프를 잘하나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??</a:t>
              </a:r>
              <a:endParaRPr lang="ko-KR" altLang="en-US" sz="2800" dirty="0">
                <a:solidFill>
                  <a:schemeClr val="tx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35DC94F1-0003-47CA-A6DC-0FCB5158BA3F}"/>
                </a:ext>
              </a:extLst>
            </p:cNvPr>
            <p:cNvGrpSpPr/>
            <p:nvPr/>
          </p:nvGrpSpPr>
          <p:grpSpPr>
            <a:xfrm>
              <a:off x="475498" y="975497"/>
              <a:ext cx="354267" cy="381550"/>
              <a:chOff x="421957" y="929953"/>
              <a:chExt cx="125787" cy="159512"/>
            </a:xfrm>
          </p:grpSpPr>
          <p:sp>
            <p:nvSpPr>
              <p:cNvPr id="18" name="도넛 11">
                <a:extLst>
                  <a:ext uri="{FF2B5EF4-FFF2-40B4-BE49-F238E27FC236}">
                    <a16:creationId xmlns="" xmlns:a16="http://schemas.microsoft.com/office/drawing/2014/main" id="{A443A3E3-AE7B-49DE-8E04-7CA92BC8AF1D}"/>
                  </a:ext>
                </a:extLst>
              </p:cNvPr>
              <p:cNvSpPr/>
              <p:nvPr/>
            </p:nvSpPr>
            <p:spPr>
              <a:xfrm>
                <a:off x="421957" y="929953"/>
                <a:ext cx="123512" cy="123512"/>
              </a:xfrm>
              <a:prstGeom prst="donut">
                <a:avLst>
                  <a:gd name="adj" fmla="val 15861"/>
                </a:avLst>
              </a:prstGeom>
              <a:solidFill>
                <a:srgbClr val="E2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모서리가 둥근 직사각형 12">
                <a:extLst>
                  <a:ext uri="{FF2B5EF4-FFF2-40B4-BE49-F238E27FC236}">
                    <a16:creationId xmlns="" xmlns:a16="http://schemas.microsoft.com/office/drawing/2014/main" id="{648D5919-FBFE-463A-85AB-3F2672CBA8F8}"/>
                  </a:ext>
                </a:extLst>
              </p:cNvPr>
              <p:cNvSpPr/>
              <p:nvPr/>
            </p:nvSpPr>
            <p:spPr>
              <a:xfrm rot="2700000">
                <a:off x="502744" y="1044465"/>
                <a:ext cx="72000" cy="18000"/>
              </a:xfrm>
              <a:prstGeom prst="roundRect">
                <a:avLst>
                  <a:gd name="adj" fmla="val 24545"/>
                </a:avLst>
              </a:prstGeom>
              <a:solidFill>
                <a:srgbClr val="E2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8" y="1787012"/>
            <a:ext cx="5647704" cy="44964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22" y="1787012"/>
            <a:ext cx="5772994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6700" y="676274"/>
            <a:ext cx="11658600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69"/>
            <a:ext cx="11696699" cy="421005"/>
          </a:xfrm>
          <a:prstGeom prst="rect">
            <a:avLst/>
          </a:prstGeom>
          <a:solidFill>
            <a:srgbClr val="50B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7659949-8D0E-4987-ADCB-BABD980562CB}"/>
              </a:ext>
            </a:extLst>
          </p:cNvPr>
          <p:cNvGrpSpPr/>
          <p:nvPr/>
        </p:nvGrpSpPr>
        <p:grpSpPr>
          <a:xfrm>
            <a:off x="475498" y="975497"/>
            <a:ext cx="354267" cy="381550"/>
            <a:chOff x="421957" y="929953"/>
            <a:chExt cx="125787" cy="159512"/>
          </a:xfrm>
        </p:grpSpPr>
        <p:sp>
          <p:nvSpPr>
            <p:cNvPr id="12" name="도넛 11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4D6EB810-EBA0-4FE0-9B14-B628AD05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4FDEC3E-C7EC-4AF2-A850-CB8391131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057" y="2014536"/>
            <a:ext cx="106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EC4D36B-6569-4E5F-9D0C-C70D6C0A0ADC}"/>
              </a:ext>
            </a:extLst>
          </p:cNvPr>
          <p:cNvGrpSpPr/>
          <p:nvPr/>
        </p:nvGrpSpPr>
        <p:grpSpPr>
          <a:xfrm>
            <a:off x="365918" y="805811"/>
            <a:ext cx="11420698" cy="709352"/>
            <a:chOff x="365918" y="805811"/>
            <a:chExt cx="11420698" cy="709352"/>
          </a:xfrm>
        </p:grpSpPr>
        <p:sp>
          <p:nvSpPr>
            <p:cNvPr id="16" name="모서리가 둥근 직사각형 10">
              <a:extLst>
                <a:ext uri="{FF2B5EF4-FFF2-40B4-BE49-F238E27FC236}">
                  <a16:creationId xmlns="" xmlns:a16="http://schemas.microsoft.com/office/drawing/2014/main" id="{C91DE5DA-95B1-4034-B3A8-6A1B07666BBF}"/>
                </a:ext>
              </a:extLst>
            </p:cNvPr>
            <p:cNvSpPr/>
            <p:nvPr/>
          </p:nvSpPr>
          <p:spPr>
            <a:xfrm>
              <a:off x="365918" y="805811"/>
              <a:ext cx="11420698" cy="709352"/>
            </a:xfrm>
            <a:prstGeom prst="roundRect">
              <a:avLst>
                <a:gd name="adj" fmla="val 245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dirty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       </a:t>
              </a:r>
              <a:r>
                <a:rPr lang="ko-KR" altLang="en-US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헤딩능력이 좋고 키가 큰 선수</a:t>
              </a:r>
              <a:endParaRPr lang="ko-KR" altLang="en-US" sz="2800" dirty="0">
                <a:solidFill>
                  <a:schemeClr val="tx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35DC94F1-0003-47CA-A6DC-0FCB5158BA3F}"/>
                </a:ext>
              </a:extLst>
            </p:cNvPr>
            <p:cNvGrpSpPr/>
            <p:nvPr/>
          </p:nvGrpSpPr>
          <p:grpSpPr>
            <a:xfrm>
              <a:off x="475498" y="975497"/>
              <a:ext cx="354267" cy="381550"/>
              <a:chOff x="421957" y="929953"/>
              <a:chExt cx="125787" cy="159512"/>
            </a:xfrm>
          </p:grpSpPr>
          <p:sp>
            <p:nvSpPr>
              <p:cNvPr id="18" name="도넛 11">
                <a:extLst>
                  <a:ext uri="{FF2B5EF4-FFF2-40B4-BE49-F238E27FC236}">
                    <a16:creationId xmlns="" xmlns:a16="http://schemas.microsoft.com/office/drawing/2014/main" id="{A443A3E3-AE7B-49DE-8E04-7CA92BC8AF1D}"/>
                  </a:ext>
                </a:extLst>
              </p:cNvPr>
              <p:cNvSpPr/>
              <p:nvPr/>
            </p:nvSpPr>
            <p:spPr>
              <a:xfrm>
                <a:off x="421957" y="929953"/>
                <a:ext cx="123512" cy="123512"/>
              </a:xfrm>
              <a:prstGeom prst="donut">
                <a:avLst>
                  <a:gd name="adj" fmla="val 15861"/>
                </a:avLst>
              </a:prstGeom>
              <a:solidFill>
                <a:srgbClr val="E2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모서리가 둥근 직사각형 12">
                <a:extLst>
                  <a:ext uri="{FF2B5EF4-FFF2-40B4-BE49-F238E27FC236}">
                    <a16:creationId xmlns="" xmlns:a16="http://schemas.microsoft.com/office/drawing/2014/main" id="{648D5919-FBFE-463A-85AB-3F2672CBA8F8}"/>
                  </a:ext>
                </a:extLst>
              </p:cNvPr>
              <p:cNvSpPr/>
              <p:nvPr/>
            </p:nvSpPr>
            <p:spPr>
              <a:xfrm rot="2700000">
                <a:off x="502744" y="1044465"/>
                <a:ext cx="72000" cy="18000"/>
              </a:xfrm>
              <a:prstGeom prst="roundRect">
                <a:avLst>
                  <a:gd name="adj" fmla="val 24545"/>
                </a:avLst>
              </a:prstGeom>
              <a:solidFill>
                <a:srgbClr val="E2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6" y="1722123"/>
            <a:ext cx="8268854" cy="15527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7" y="4029072"/>
            <a:ext cx="2143125" cy="21431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628919"/>
            <a:ext cx="2117124" cy="25633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93" y="3524533"/>
            <a:ext cx="2828925" cy="16192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30" y="4411374"/>
            <a:ext cx="2857500" cy="1600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84" y="470738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6700" y="676274"/>
            <a:ext cx="11658600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69"/>
            <a:ext cx="11696699" cy="421005"/>
          </a:xfrm>
          <a:prstGeom prst="rect">
            <a:avLst/>
          </a:prstGeom>
          <a:solidFill>
            <a:srgbClr val="50B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7659949-8D0E-4987-ADCB-BABD980562CB}"/>
              </a:ext>
            </a:extLst>
          </p:cNvPr>
          <p:cNvGrpSpPr/>
          <p:nvPr/>
        </p:nvGrpSpPr>
        <p:grpSpPr>
          <a:xfrm>
            <a:off x="475498" y="975497"/>
            <a:ext cx="354267" cy="381550"/>
            <a:chOff x="421957" y="929953"/>
            <a:chExt cx="125787" cy="159512"/>
          </a:xfrm>
        </p:grpSpPr>
        <p:sp>
          <p:nvSpPr>
            <p:cNvPr id="12" name="도넛 11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4D6EB810-EBA0-4FE0-9B14-B628AD05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4FDEC3E-C7EC-4AF2-A850-CB8391131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057" y="2014536"/>
            <a:ext cx="106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EC4D36B-6569-4E5F-9D0C-C70D6C0A0ADC}"/>
              </a:ext>
            </a:extLst>
          </p:cNvPr>
          <p:cNvGrpSpPr/>
          <p:nvPr/>
        </p:nvGrpSpPr>
        <p:grpSpPr>
          <a:xfrm>
            <a:off x="365918" y="805811"/>
            <a:ext cx="11420698" cy="709352"/>
            <a:chOff x="365918" y="805811"/>
            <a:chExt cx="11420698" cy="709352"/>
          </a:xfrm>
        </p:grpSpPr>
        <p:sp>
          <p:nvSpPr>
            <p:cNvPr id="16" name="모서리가 둥근 직사각형 10">
              <a:extLst>
                <a:ext uri="{FF2B5EF4-FFF2-40B4-BE49-F238E27FC236}">
                  <a16:creationId xmlns="" xmlns:a16="http://schemas.microsoft.com/office/drawing/2014/main" id="{C91DE5DA-95B1-4034-B3A8-6A1B07666BBF}"/>
                </a:ext>
              </a:extLst>
            </p:cNvPr>
            <p:cNvSpPr/>
            <p:nvPr/>
          </p:nvSpPr>
          <p:spPr>
            <a:xfrm>
              <a:off x="365918" y="805811"/>
              <a:ext cx="11420698" cy="709352"/>
            </a:xfrm>
            <a:prstGeom prst="roundRect">
              <a:avLst>
                <a:gd name="adj" fmla="val 245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   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나이가 많지 않나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??</a:t>
              </a:r>
              <a:r>
                <a:rPr lang="ko-KR" altLang="en-US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 </a:t>
              </a:r>
              <a:endParaRPr lang="ko-KR" altLang="en-US" sz="2800" dirty="0">
                <a:solidFill>
                  <a:schemeClr val="tx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35DC94F1-0003-47CA-A6DC-0FCB5158BA3F}"/>
                </a:ext>
              </a:extLst>
            </p:cNvPr>
            <p:cNvGrpSpPr/>
            <p:nvPr/>
          </p:nvGrpSpPr>
          <p:grpSpPr>
            <a:xfrm>
              <a:off x="475498" y="975497"/>
              <a:ext cx="354267" cy="381550"/>
              <a:chOff x="421957" y="929953"/>
              <a:chExt cx="125787" cy="159512"/>
            </a:xfrm>
          </p:grpSpPr>
          <p:sp>
            <p:nvSpPr>
              <p:cNvPr id="18" name="도넛 11">
                <a:extLst>
                  <a:ext uri="{FF2B5EF4-FFF2-40B4-BE49-F238E27FC236}">
                    <a16:creationId xmlns="" xmlns:a16="http://schemas.microsoft.com/office/drawing/2014/main" id="{A443A3E3-AE7B-49DE-8E04-7CA92BC8AF1D}"/>
                  </a:ext>
                </a:extLst>
              </p:cNvPr>
              <p:cNvSpPr/>
              <p:nvPr/>
            </p:nvSpPr>
            <p:spPr>
              <a:xfrm>
                <a:off x="421957" y="929953"/>
                <a:ext cx="123512" cy="123512"/>
              </a:xfrm>
              <a:prstGeom prst="donut">
                <a:avLst>
                  <a:gd name="adj" fmla="val 15861"/>
                </a:avLst>
              </a:prstGeom>
              <a:solidFill>
                <a:srgbClr val="E2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모서리가 둥근 직사각형 12">
                <a:extLst>
                  <a:ext uri="{FF2B5EF4-FFF2-40B4-BE49-F238E27FC236}">
                    <a16:creationId xmlns="" xmlns:a16="http://schemas.microsoft.com/office/drawing/2014/main" id="{648D5919-FBFE-463A-85AB-3F2672CBA8F8}"/>
                  </a:ext>
                </a:extLst>
              </p:cNvPr>
              <p:cNvSpPr/>
              <p:nvPr/>
            </p:nvSpPr>
            <p:spPr>
              <a:xfrm rot="2700000">
                <a:off x="502744" y="1044465"/>
                <a:ext cx="72000" cy="18000"/>
              </a:xfrm>
              <a:prstGeom prst="roundRect">
                <a:avLst>
                  <a:gd name="adj" fmla="val 24545"/>
                </a:avLst>
              </a:prstGeom>
              <a:solidFill>
                <a:srgbClr val="E2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8" y="3751224"/>
            <a:ext cx="7030202" cy="253087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19" y="1662111"/>
            <a:ext cx="2828925" cy="1619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44" y="4681897"/>
            <a:ext cx="2857500" cy="16002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246" y="2752722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6700" y="676274"/>
            <a:ext cx="11658600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69"/>
            <a:ext cx="11696699" cy="421005"/>
          </a:xfrm>
          <a:prstGeom prst="rect">
            <a:avLst/>
          </a:prstGeom>
          <a:solidFill>
            <a:srgbClr val="50B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sz="14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7659949-8D0E-4987-ADCB-BABD980562CB}"/>
              </a:ext>
            </a:extLst>
          </p:cNvPr>
          <p:cNvGrpSpPr/>
          <p:nvPr/>
        </p:nvGrpSpPr>
        <p:grpSpPr>
          <a:xfrm>
            <a:off x="475498" y="975497"/>
            <a:ext cx="354267" cy="381550"/>
            <a:chOff x="421957" y="929953"/>
            <a:chExt cx="125787" cy="159512"/>
          </a:xfrm>
        </p:grpSpPr>
        <p:sp>
          <p:nvSpPr>
            <p:cNvPr id="12" name="도넛 11"/>
            <p:cNvSpPr/>
            <p:nvPr/>
          </p:nvSpPr>
          <p:spPr>
            <a:xfrm>
              <a:off x="421957" y="929953"/>
              <a:ext cx="123512" cy="123512"/>
            </a:xfrm>
            <a:prstGeom prst="donut">
              <a:avLst>
                <a:gd name="adj" fmla="val 15861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2700000">
              <a:off x="502744" y="1044465"/>
              <a:ext cx="72000" cy="18000"/>
            </a:xfrm>
            <a:prstGeom prst="roundRect">
              <a:avLst>
                <a:gd name="adj" fmla="val 24545"/>
              </a:avLst>
            </a:prstGeom>
            <a:solidFill>
              <a:srgbClr val="E2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4D6EB810-EBA0-4FE0-9B14-B628AD05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4FDEC3E-C7EC-4AF2-A850-CB8391131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057" y="2014536"/>
            <a:ext cx="106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EC4D36B-6569-4E5F-9D0C-C70D6C0A0ADC}"/>
              </a:ext>
            </a:extLst>
          </p:cNvPr>
          <p:cNvGrpSpPr/>
          <p:nvPr/>
        </p:nvGrpSpPr>
        <p:grpSpPr>
          <a:xfrm>
            <a:off x="365918" y="805811"/>
            <a:ext cx="11420698" cy="709352"/>
            <a:chOff x="365918" y="805811"/>
            <a:chExt cx="11420698" cy="709352"/>
          </a:xfrm>
        </p:grpSpPr>
        <p:sp>
          <p:nvSpPr>
            <p:cNvPr id="16" name="모서리가 둥근 직사각형 10">
              <a:extLst>
                <a:ext uri="{FF2B5EF4-FFF2-40B4-BE49-F238E27FC236}">
                  <a16:creationId xmlns="" xmlns:a16="http://schemas.microsoft.com/office/drawing/2014/main" id="{C91DE5DA-95B1-4034-B3A8-6A1B07666BBF}"/>
                </a:ext>
              </a:extLst>
            </p:cNvPr>
            <p:cNvSpPr/>
            <p:nvPr/>
          </p:nvSpPr>
          <p:spPr>
            <a:xfrm>
              <a:off x="365918" y="805811"/>
              <a:ext cx="11420698" cy="709352"/>
            </a:xfrm>
            <a:prstGeom prst="roundRect">
              <a:avLst>
                <a:gd name="adj" fmla="val 245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800" dirty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       </a:t>
              </a:r>
              <a:r>
                <a:rPr lang="ko-KR" altLang="en-US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최종 후보</a:t>
              </a:r>
              <a:r>
                <a:rPr lang="en-US" altLang="ko-KR" sz="2800" dirty="0" smtClean="0">
                  <a:solidFill>
                    <a:schemeClr val="tx1"/>
                  </a:solidFill>
                  <a:latin typeface="a시월구일3" panose="02020600000000000000" pitchFamily="18" charset="-127"/>
                  <a:ea typeface="a시월구일3" panose="02020600000000000000" pitchFamily="18" charset="-127"/>
                </a:rPr>
                <a:t>!</a:t>
              </a:r>
              <a:endParaRPr lang="ko-KR" altLang="en-US" sz="2800" dirty="0">
                <a:solidFill>
                  <a:schemeClr val="tx1"/>
                </a:solidFill>
                <a:latin typeface="a시월구일3" panose="02020600000000000000" pitchFamily="18" charset="-127"/>
                <a:ea typeface="a시월구일3" panose="02020600000000000000" pitchFamily="18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35DC94F1-0003-47CA-A6DC-0FCB5158BA3F}"/>
                </a:ext>
              </a:extLst>
            </p:cNvPr>
            <p:cNvGrpSpPr/>
            <p:nvPr/>
          </p:nvGrpSpPr>
          <p:grpSpPr>
            <a:xfrm>
              <a:off x="475498" y="975497"/>
              <a:ext cx="354267" cy="381550"/>
              <a:chOff x="421957" y="929953"/>
              <a:chExt cx="125787" cy="159512"/>
            </a:xfrm>
          </p:grpSpPr>
          <p:sp>
            <p:nvSpPr>
              <p:cNvPr id="18" name="도넛 11">
                <a:extLst>
                  <a:ext uri="{FF2B5EF4-FFF2-40B4-BE49-F238E27FC236}">
                    <a16:creationId xmlns="" xmlns:a16="http://schemas.microsoft.com/office/drawing/2014/main" id="{A443A3E3-AE7B-49DE-8E04-7CA92BC8AF1D}"/>
                  </a:ext>
                </a:extLst>
              </p:cNvPr>
              <p:cNvSpPr/>
              <p:nvPr/>
            </p:nvSpPr>
            <p:spPr>
              <a:xfrm>
                <a:off x="421957" y="929953"/>
                <a:ext cx="123512" cy="123512"/>
              </a:xfrm>
              <a:prstGeom prst="donut">
                <a:avLst>
                  <a:gd name="adj" fmla="val 15861"/>
                </a:avLst>
              </a:prstGeom>
              <a:solidFill>
                <a:srgbClr val="E2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모서리가 둥근 직사각형 12">
                <a:extLst>
                  <a:ext uri="{FF2B5EF4-FFF2-40B4-BE49-F238E27FC236}">
                    <a16:creationId xmlns="" xmlns:a16="http://schemas.microsoft.com/office/drawing/2014/main" id="{648D5919-FBFE-463A-85AB-3F2672CBA8F8}"/>
                  </a:ext>
                </a:extLst>
              </p:cNvPr>
              <p:cNvSpPr/>
              <p:nvPr/>
            </p:nvSpPr>
            <p:spPr>
              <a:xfrm rot="2700000">
                <a:off x="502744" y="1044465"/>
                <a:ext cx="72000" cy="18000"/>
              </a:xfrm>
              <a:prstGeom prst="roundRect">
                <a:avLst>
                  <a:gd name="adj" fmla="val 24545"/>
                </a:avLst>
              </a:prstGeom>
              <a:solidFill>
                <a:srgbClr val="E2E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608448" y="1754273"/>
            <a:ext cx="9264423" cy="2102111"/>
            <a:chOff x="1642117" y="1714518"/>
            <a:chExt cx="8429536" cy="155279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377" y="1714518"/>
              <a:ext cx="8268854" cy="155279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642117" y="2476902"/>
              <a:ext cx="8429536" cy="790408"/>
            </a:xfrm>
            <a:prstGeom prst="rect">
              <a:avLst/>
            </a:prstGeom>
            <a:solidFill>
              <a:srgbClr val="E2EAEC"/>
            </a:solidFill>
            <a:ln>
              <a:solidFill>
                <a:srgbClr val="E2EA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8" y="3280306"/>
            <a:ext cx="3059974" cy="30297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92" y="3311122"/>
            <a:ext cx="2556101" cy="29529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370693" y="3225542"/>
            <a:ext cx="45546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 err="1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손흥민을</a:t>
            </a:r>
            <a:r>
              <a:rPr lang="ko-KR" altLang="en-US" sz="2200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ko-KR" altLang="en-US" sz="2200" dirty="0" err="1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서포트</a:t>
            </a:r>
            <a:r>
              <a:rPr lang="ko-KR" altLang="en-US" sz="2200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ko-KR" altLang="en-US" sz="2200" dirty="0" err="1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하는역할</a:t>
            </a:r>
            <a:r>
              <a:rPr lang="ko-KR" altLang="en-US" sz="2200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 수행</a:t>
            </a:r>
            <a:endParaRPr lang="en-US" altLang="ko-KR" sz="2200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endParaRPr lang="en-US" altLang="ko-KR" sz="2200" dirty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lang="ko-KR" altLang="en-US" sz="2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구단 예산 </a:t>
            </a:r>
            <a:r>
              <a:rPr lang="en-US" altLang="ko-KR" sz="2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: </a:t>
            </a:r>
            <a:r>
              <a:rPr lang="en-US" altLang="ko-KR" sz="2200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1000</a:t>
            </a:r>
            <a:r>
              <a:rPr lang="ko-KR" altLang="en-US" sz="2200" dirty="0">
                <a:latin typeface="a시월구일2" panose="02020600000000000000" pitchFamily="18" charset="-127"/>
                <a:ea typeface="a시월구일2" panose="02020600000000000000" pitchFamily="18" charset="-127"/>
              </a:rPr>
              <a:t>억</a:t>
            </a:r>
          </a:p>
          <a:p>
            <a:pPr algn="ctr"/>
            <a:endParaRPr lang="en-US" altLang="ko-KR" sz="2200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lang="en-US" altLang="ko-KR" sz="2200" dirty="0" err="1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Lukaku</a:t>
            </a:r>
            <a:r>
              <a:rPr lang="en-US" altLang="ko-KR" sz="2200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 </a:t>
            </a:r>
            <a:r>
              <a:rPr lang="ko-KR" altLang="en-US" sz="2200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선수 </a:t>
            </a:r>
            <a:endParaRPr lang="en-US" altLang="ko-KR" sz="2200" dirty="0" smtClean="0">
              <a:latin typeface="a시월구일2" panose="02020600000000000000" pitchFamily="18" charset="-127"/>
              <a:ea typeface="a시월구일2" panose="02020600000000000000" pitchFamily="18" charset="-127"/>
            </a:endParaRPr>
          </a:p>
          <a:p>
            <a:pPr algn="ctr"/>
            <a:r>
              <a:rPr lang="ko-KR" altLang="en-US" sz="2200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비쌈 </a:t>
            </a:r>
            <a:r>
              <a:rPr lang="en-US" altLang="ko-KR" sz="2200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/ </a:t>
            </a:r>
            <a:r>
              <a:rPr lang="ko-KR" altLang="en-US" sz="2200" dirty="0" err="1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서포트에</a:t>
            </a:r>
            <a:r>
              <a:rPr lang="ko-KR" altLang="en-US" sz="2200" dirty="0" smtClean="0">
                <a:latin typeface="a시월구일2" panose="02020600000000000000" pitchFamily="18" charset="-127"/>
                <a:ea typeface="a시월구일2" panose="02020600000000000000" pitchFamily="18" charset="-127"/>
              </a:rPr>
              <a:t> 적합하지 않음</a:t>
            </a:r>
          </a:p>
        </p:txBody>
      </p:sp>
    </p:spTree>
    <p:extLst>
      <p:ext uri="{BB962C8B-B14F-4D97-AF65-F5344CB8AC3E}">
        <p14:creationId xmlns:p14="http://schemas.microsoft.com/office/powerpoint/2010/main" val="14549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184</Words>
  <Application>Microsoft Office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a시월구일3</vt:lpstr>
      <vt:lpstr>a시월구일4</vt:lpstr>
      <vt:lpstr>Arial</vt:lpstr>
      <vt:lpstr>a시월구일2</vt:lpstr>
      <vt:lpstr>배달의민족 한나</vt:lpstr>
      <vt:lpstr>맑은 고딕</vt:lpstr>
      <vt:lpstr>Aharoni</vt:lpstr>
      <vt:lpstr>a시월구일1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ju hyeok park</cp:lastModifiedBy>
  <cp:revision>93</cp:revision>
  <dcterms:created xsi:type="dcterms:W3CDTF">2018-04-25T07:26:54Z</dcterms:created>
  <dcterms:modified xsi:type="dcterms:W3CDTF">2020-06-12T09:52:59Z</dcterms:modified>
</cp:coreProperties>
</file>