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2" r:id="rId5"/>
    <p:sldId id="267" r:id="rId6"/>
    <p:sldId id="259" r:id="rId7"/>
    <p:sldId id="268" r:id="rId8"/>
    <p:sldId id="269" r:id="rId9"/>
  </p:sldIdLst>
  <p:sldSz cx="12192000" cy="6858000"/>
  <p:notesSz cx="12192000" cy="6858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/>
        <a:ea typeface="맑은 고딕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/>
        <a:ea typeface="맑은 고딕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/>
        <a:ea typeface="맑은 고딕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C0066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270AB-4EF9-4065-B3EF-83C7B5D002B8}" v="350" dt="2023-03-08T15:48:36.222"/>
    <p1510:client id="{4E05377C-29C4-41A9-B049-E400D06EB992}" v="722" dt="2023-03-08T11:28:40.366"/>
    <p1510:client id="{715FAEEC-803A-44C9-AD59-789BD5884F7E}" v="57" dt="2023-03-08T15:54:24.215"/>
    <p1510:client id="{D4E01640-2B4C-47B8-A561-C1836DD2CDB0}" v="878" dt="2023-03-08T15:54:55.863"/>
    <p1510:client id="{DE067305-302C-4524-9147-362D329ADF87}" v="163" dt="2023-03-08T11:16:42.602"/>
    <p1510:client id="{F5003060-3D29-4E66-8E12-39396B1E30B0}" v="67" dt="2023-03-08T14:24:23.39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59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79229400-799B-1132-4FF6-C1CAA54CBF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726F1FAF-891E-2F12-6474-1D26DCD669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9C281-89DA-4372-9485-BE3C8DD51B11}" type="datetimeFigureOut">
              <a:rPr lang="en-US"/>
              <a:pPr>
                <a:defRPr/>
              </a:pPr>
              <a:t>3/8/2023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CA43DDBF-B738-FAAE-D537-773D2CC0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076AE-53C4-4762-83DF-2A6968BECA43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4919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0" i="0">
                <a:solidFill>
                  <a:srgbClr val="F02885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8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9C363F47-34DF-F6C9-5016-F0AB866DCD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FE606C4E-C683-6644-B314-C4F7E03D8B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A13BB-7731-4D4F-AC3A-BA5110EF6CEB}" type="datetimeFigureOut">
              <a:rPr lang="en-US"/>
              <a:pPr>
                <a:defRPr/>
              </a:pPr>
              <a:t>3/8/2023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F204E4CD-0463-4E59-9DBD-97E21787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1BDF4-6F6C-4A9C-A9FD-C0305EE42032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4593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g object 16">
            <a:extLst>
              <a:ext uri="{FF2B5EF4-FFF2-40B4-BE49-F238E27FC236}">
                <a16:creationId xmlns:a16="http://schemas.microsoft.com/office/drawing/2014/main" id="{5461439D-F8AA-84C4-B121-1E1A355A03B1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2192000" cy="6858000"/>
          </a:xfrm>
          <a:custGeom>
            <a:avLst/>
            <a:gdLst>
              <a:gd name="T0" fmla="*/ 12192000 w 12192000"/>
              <a:gd name="T1" fmla="*/ 0 h 6858000"/>
              <a:gd name="T2" fmla="*/ 0 w 12192000"/>
              <a:gd name="T3" fmla="*/ 0 h 6858000"/>
              <a:gd name="T4" fmla="*/ 0 w 12192000"/>
              <a:gd name="T5" fmla="*/ 6857999 h 6858000"/>
              <a:gd name="T6" fmla="*/ 12192000 w 12192000"/>
              <a:gd name="T7" fmla="*/ 6857999 h 6858000"/>
              <a:gd name="T8" fmla="*/ 12192000 w 12192000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6" name="bg object 17">
            <a:extLst>
              <a:ext uri="{FF2B5EF4-FFF2-40B4-BE49-F238E27FC236}">
                <a16:creationId xmlns:a16="http://schemas.microsoft.com/office/drawing/2014/main" id="{7E33F4A2-EA85-79C0-3F85-F06C86F083FC}"/>
              </a:ext>
            </a:extLst>
          </p:cNvPr>
          <p:cNvSpPr>
            <a:spLocks/>
          </p:cNvSpPr>
          <p:nvPr/>
        </p:nvSpPr>
        <p:spPr bwMode="auto">
          <a:xfrm>
            <a:off x="0" y="26988"/>
            <a:ext cx="12192000" cy="6831012"/>
          </a:xfrm>
          <a:custGeom>
            <a:avLst/>
            <a:gdLst>
              <a:gd name="T0" fmla="*/ 12192000 w 12192000"/>
              <a:gd name="T1" fmla="*/ 921227 h 6831330"/>
              <a:gd name="T2" fmla="*/ 12189193 w 12192000"/>
              <a:gd name="T3" fmla="*/ 872677 h 6831330"/>
              <a:gd name="T4" fmla="*/ 12181002 w 12192000"/>
              <a:gd name="T5" fmla="*/ 825779 h 6831330"/>
              <a:gd name="T6" fmla="*/ 12167730 w 12192000"/>
              <a:gd name="T7" fmla="*/ 780836 h 6831330"/>
              <a:gd name="T8" fmla="*/ 12149684 w 12192000"/>
              <a:gd name="T9" fmla="*/ 738166 h 6831330"/>
              <a:gd name="T10" fmla="*/ 12127179 w 12192000"/>
              <a:gd name="T11" fmla="*/ 698074 h 6831330"/>
              <a:gd name="T12" fmla="*/ 12100535 w 12192000"/>
              <a:gd name="T13" fmla="*/ 660864 h 6831330"/>
              <a:gd name="T14" fmla="*/ 12070067 w 12192000"/>
              <a:gd name="T15" fmla="*/ 626881 h 6831330"/>
              <a:gd name="T16" fmla="*/ 12036069 w 12192000"/>
              <a:gd name="T17" fmla="*/ 596402 h 6831330"/>
              <a:gd name="T18" fmla="*/ 11998871 w 12192000"/>
              <a:gd name="T19" fmla="*/ 569758 h 6831330"/>
              <a:gd name="T20" fmla="*/ 11958777 w 12192000"/>
              <a:gd name="T21" fmla="*/ 547268 h 6831330"/>
              <a:gd name="T22" fmla="*/ 11916093 w 12192000"/>
              <a:gd name="T23" fmla="*/ 529222 h 6831330"/>
              <a:gd name="T24" fmla="*/ 11871147 w 12192000"/>
              <a:gd name="T25" fmla="*/ 515951 h 6831330"/>
              <a:gd name="T26" fmla="*/ 11824246 w 12192000"/>
              <a:gd name="T27" fmla="*/ 507760 h 6831330"/>
              <a:gd name="T28" fmla="*/ 11775707 w 12192000"/>
              <a:gd name="T29" fmla="*/ 504953 h 6831330"/>
              <a:gd name="T30" fmla="*/ 4893856 w 12192000"/>
              <a:gd name="T31" fmla="*/ 504953 h 6831330"/>
              <a:gd name="T32" fmla="*/ 4893856 w 12192000"/>
              <a:gd name="T33" fmla="*/ 143299 h 6831330"/>
              <a:gd name="T34" fmla="*/ 4886553 w 12192000"/>
              <a:gd name="T35" fmla="*/ 98000 h 6831330"/>
              <a:gd name="T36" fmla="*/ 4866208 w 12192000"/>
              <a:gd name="T37" fmla="*/ 58671 h 6831330"/>
              <a:gd name="T38" fmla="*/ 4835195 w 12192000"/>
              <a:gd name="T39" fmla="*/ 27659 h 6831330"/>
              <a:gd name="T40" fmla="*/ 4795850 w 12192000"/>
              <a:gd name="T41" fmla="*/ 7315 h 6831330"/>
              <a:gd name="T42" fmla="*/ 4750562 w 12192000"/>
              <a:gd name="T43" fmla="*/ 0 h 6831330"/>
              <a:gd name="T44" fmla="*/ 2812567 w 12192000"/>
              <a:gd name="T45" fmla="*/ 0 h 6831330"/>
              <a:gd name="T46" fmla="*/ 2767279 w 12192000"/>
              <a:gd name="T47" fmla="*/ 7315 h 6831330"/>
              <a:gd name="T48" fmla="*/ 2727934 w 12192000"/>
              <a:gd name="T49" fmla="*/ 27659 h 6831330"/>
              <a:gd name="T50" fmla="*/ 2696921 w 12192000"/>
              <a:gd name="T51" fmla="*/ 58671 h 6831330"/>
              <a:gd name="T52" fmla="*/ 2676575 w 12192000"/>
              <a:gd name="T53" fmla="*/ 98000 h 6831330"/>
              <a:gd name="T54" fmla="*/ 2669273 w 12192000"/>
              <a:gd name="T55" fmla="*/ 143299 h 6831330"/>
              <a:gd name="T56" fmla="*/ 2669273 w 12192000"/>
              <a:gd name="T57" fmla="*/ 504953 h 6831330"/>
              <a:gd name="T58" fmla="*/ 416293 w 12192000"/>
              <a:gd name="T59" fmla="*/ 504953 h 6831330"/>
              <a:gd name="T60" fmla="*/ 367741 w 12192000"/>
              <a:gd name="T61" fmla="*/ 507760 h 6831330"/>
              <a:gd name="T62" fmla="*/ 320840 w 12192000"/>
              <a:gd name="T63" fmla="*/ 515951 h 6831330"/>
              <a:gd name="T64" fmla="*/ 275882 w 12192000"/>
              <a:gd name="T65" fmla="*/ 529222 h 6831330"/>
              <a:gd name="T66" fmla="*/ 233210 w 12192000"/>
              <a:gd name="T67" fmla="*/ 547268 h 6831330"/>
              <a:gd name="T68" fmla="*/ 193116 w 12192000"/>
              <a:gd name="T69" fmla="*/ 569758 h 6831330"/>
              <a:gd name="T70" fmla="*/ 155917 w 12192000"/>
              <a:gd name="T71" fmla="*/ 596402 h 6831330"/>
              <a:gd name="T72" fmla="*/ 121920 w 12192000"/>
              <a:gd name="T73" fmla="*/ 626881 h 6831330"/>
              <a:gd name="T74" fmla="*/ 91452 w 12192000"/>
              <a:gd name="T75" fmla="*/ 660864 h 6831330"/>
              <a:gd name="T76" fmla="*/ 64808 w 12192000"/>
              <a:gd name="T77" fmla="*/ 698074 h 6831330"/>
              <a:gd name="T78" fmla="*/ 42303 w 12192000"/>
              <a:gd name="T79" fmla="*/ 738166 h 6831330"/>
              <a:gd name="T80" fmla="*/ 24257 w 12192000"/>
              <a:gd name="T81" fmla="*/ 780836 h 6831330"/>
              <a:gd name="T82" fmla="*/ 10985 w 12192000"/>
              <a:gd name="T83" fmla="*/ 825779 h 6831330"/>
              <a:gd name="T84" fmla="*/ 2794 w 12192000"/>
              <a:gd name="T85" fmla="*/ 872677 h 6831330"/>
              <a:gd name="T86" fmla="*/ 0 w 12192000"/>
              <a:gd name="T87" fmla="*/ 921227 h 6831330"/>
              <a:gd name="T88" fmla="*/ 0 w 12192000"/>
              <a:gd name="T89" fmla="*/ 6830390 h 6831330"/>
              <a:gd name="T90" fmla="*/ 12192000 w 12192000"/>
              <a:gd name="T91" fmla="*/ 6830390 h 6831330"/>
              <a:gd name="T92" fmla="*/ 12192000 w 12192000"/>
              <a:gd name="T93" fmla="*/ 921227 h 683133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2192000" h="6831330">
                <a:moveTo>
                  <a:pt x="12192000" y="921270"/>
                </a:moveTo>
                <a:lnTo>
                  <a:pt x="12189193" y="872718"/>
                </a:lnTo>
                <a:lnTo>
                  <a:pt x="12181002" y="825817"/>
                </a:lnTo>
                <a:lnTo>
                  <a:pt x="12167730" y="780872"/>
                </a:lnTo>
                <a:lnTo>
                  <a:pt x="12149684" y="738200"/>
                </a:lnTo>
                <a:lnTo>
                  <a:pt x="12127179" y="698106"/>
                </a:lnTo>
                <a:lnTo>
                  <a:pt x="12100535" y="660895"/>
                </a:lnTo>
                <a:lnTo>
                  <a:pt x="12070067" y="626910"/>
                </a:lnTo>
                <a:lnTo>
                  <a:pt x="12036069" y="596430"/>
                </a:lnTo>
                <a:lnTo>
                  <a:pt x="11998871" y="569785"/>
                </a:lnTo>
                <a:lnTo>
                  <a:pt x="11958777" y="547293"/>
                </a:lnTo>
                <a:lnTo>
                  <a:pt x="11916093" y="529247"/>
                </a:lnTo>
                <a:lnTo>
                  <a:pt x="11871147" y="515975"/>
                </a:lnTo>
                <a:lnTo>
                  <a:pt x="11824246" y="507784"/>
                </a:lnTo>
                <a:lnTo>
                  <a:pt x="11775707" y="504977"/>
                </a:lnTo>
                <a:lnTo>
                  <a:pt x="4893856" y="504977"/>
                </a:lnTo>
                <a:lnTo>
                  <a:pt x="4893856" y="143306"/>
                </a:lnTo>
                <a:lnTo>
                  <a:pt x="4886553" y="98005"/>
                </a:lnTo>
                <a:lnTo>
                  <a:pt x="4866208" y="58674"/>
                </a:lnTo>
                <a:lnTo>
                  <a:pt x="4835195" y="27660"/>
                </a:lnTo>
                <a:lnTo>
                  <a:pt x="4795850" y="7315"/>
                </a:lnTo>
                <a:lnTo>
                  <a:pt x="4750562" y="0"/>
                </a:lnTo>
                <a:lnTo>
                  <a:pt x="2812567" y="0"/>
                </a:lnTo>
                <a:lnTo>
                  <a:pt x="2767279" y="7315"/>
                </a:lnTo>
                <a:lnTo>
                  <a:pt x="2727934" y="27660"/>
                </a:lnTo>
                <a:lnTo>
                  <a:pt x="2696921" y="58674"/>
                </a:lnTo>
                <a:lnTo>
                  <a:pt x="2676575" y="98005"/>
                </a:lnTo>
                <a:lnTo>
                  <a:pt x="2669273" y="143306"/>
                </a:lnTo>
                <a:lnTo>
                  <a:pt x="2669273" y="504977"/>
                </a:lnTo>
                <a:lnTo>
                  <a:pt x="416293" y="504977"/>
                </a:lnTo>
                <a:lnTo>
                  <a:pt x="367741" y="507784"/>
                </a:lnTo>
                <a:lnTo>
                  <a:pt x="320840" y="515975"/>
                </a:lnTo>
                <a:lnTo>
                  <a:pt x="275882" y="529247"/>
                </a:lnTo>
                <a:lnTo>
                  <a:pt x="233210" y="547293"/>
                </a:lnTo>
                <a:lnTo>
                  <a:pt x="193116" y="569785"/>
                </a:lnTo>
                <a:lnTo>
                  <a:pt x="155917" y="596430"/>
                </a:lnTo>
                <a:lnTo>
                  <a:pt x="121920" y="626910"/>
                </a:lnTo>
                <a:lnTo>
                  <a:pt x="91452" y="660895"/>
                </a:lnTo>
                <a:lnTo>
                  <a:pt x="64808" y="698106"/>
                </a:lnTo>
                <a:lnTo>
                  <a:pt x="42303" y="738200"/>
                </a:lnTo>
                <a:lnTo>
                  <a:pt x="24257" y="780872"/>
                </a:lnTo>
                <a:lnTo>
                  <a:pt x="10985" y="825817"/>
                </a:lnTo>
                <a:lnTo>
                  <a:pt x="2794" y="872718"/>
                </a:lnTo>
                <a:lnTo>
                  <a:pt x="0" y="921270"/>
                </a:lnTo>
                <a:lnTo>
                  <a:pt x="0" y="6830708"/>
                </a:lnTo>
                <a:lnTo>
                  <a:pt x="12192000" y="6830708"/>
                </a:lnTo>
                <a:lnTo>
                  <a:pt x="12192000" y="921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0" i="0">
                <a:solidFill>
                  <a:srgbClr val="F02885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5">
            <a:extLst>
              <a:ext uri="{FF2B5EF4-FFF2-40B4-BE49-F238E27FC236}">
                <a16:creationId xmlns:a16="http://schemas.microsoft.com/office/drawing/2014/main" id="{C1CA4542-27B1-464B-F4CB-D8B726E73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D2E7D474-FD25-125E-EEB0-0F78BB5894A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CC87FCA-6C3A-4854-A0BE-B09CF9FF4CC1}" type="datetimeFigureOut">
              <a:rPr lang="en-US"/>
              <a:pPr>
                <a:defRPr/>
              </a:pPr>
              <a:t>3/8/2023</a:t>
            </a:fld>
            <a:endParaRPr lang="en-US"/>
          </a:p>
        </p:txBody>
      </p:sp>
      <p:sp>
        <p:nvSpPr>
          <p:cNvPr id="9" name="Holder 7">
            <a:extLst>
              <a:ext uri="{FF2B5EF4-FFF2-40B4-BE49-F238E27FC236}">
                <a16:creationId xmlns:a16="http://schemas.microsoft.com/office/drawing/2014/main" id="{0449C25C-2F04-F026-EDAD-744A50A8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3D48DC-0C17-4C20-80C2-4B454D5F1695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8236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g object 16">
            <a:extLst>
              <a:ext uri="{FF2B5EF4-FFF2-40B4-BE49-F238E27FC236}">
                <a16:creationId xmlns:a16="http://schemas.microsoft.com/office/drawing/2014/main" id="{87A060AE-E6DA-A633-9BC1-75BC35E7404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2192000" cy="6858000"/>
          </a:xfrm>
          <a:custGeom>
            <a:avLst/>
            <a:gdLst>
              <a:gd name="T0" fmla="*/ 12192000 w 12192000"/>
              <a:gd name="T1" fmla="*/ 0 h 6858000"/>
              <a:gd name="T2" fmla="*/ 0 w 12192000"/>
              <a:gd name="T3" fmla="*/ 0 h 6858000"/>
              <a:gd name="T4" fmla="*/ 0 w 12192000"/>
              <a:gd name="T5" fmla="*/ 6857999 h 6858000"/>
              <a:gd name="T6" fmla="*/ 12192000 w 12192000"/>
              <a:gd name="T7" fmla="*/ 6857999 h 6858000"/>
              <a:gd name="T8" fmla="*/ 12192000 w 12192000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4" name="bg object 17">
            <a:extLst>
              <a:ext uri="{FF2B5EF4-FFF2-40B4-BE49-F238E27FC236}">
                <a16:creationId xmlns:a16="http://schemas.microsoft.com/office/drawing/2014/main" id="{F300608B-E7D5-9155-E579-2B8C843A149D}"/>
              </a:ext>
            </a:extLst>
          </p:cNvPr>
          <p:cNvSpPr>
            <a:spLocks/>
          </p:cNvSpPr>
          <p:nvPr/>
        </p:nvSpPr>
        <p:spPr bwMode="auto">
          <a:xfrm>
            <a:off x="0" y="531813"/>
            <a:ext cx="12192000" cy="6326187"/>
          </a:xfrm>
          <a:custGeom>
            <a:avLst/>
            <a:gdLst>
              <a:gd name="T0" fmla="*/ 11775706 w 12192000"/>
              <a:gd name="T1" fmla="*/ 0 h 6325870"/>
              <a:gd name="T2" fmla="*/ 416293 w 12192000"/>
              <a:gd name="T3" fmla="*/ 0 h 6325870"/>
              <a:gd name="T4" fmla="*/ 367744 w 12192000"/>
              <a:gd name="T5" fmla="*/ 2800 h 6325870"/>
              <a:gd name="T6" fmla="*/ 320841 w 12192000"/>
              <a:gd name="T7" fmla="*/ 10995 h 6325870"/>
              <a:gd name="T8" fmla="*/ 275894 w 12192000"/>
              <a:gd name="T9" fmla="*/ 24270 h 6325870"/>
              <a:gd name="T10" fmla="*/ 233218 w 12192000"/>
              <a:gd name="T11" fmla="*/ 42314 h 6325870"/>
              <a:gd name="T12" fmla="*/ 193123 w 12192000"/>
              <a:gd name="T13" fmla="*/ 64814 h 6325870"/>
              <a:gd name="T14" fmla="*/ 155923 w 12192000"/>
              <a:gd name="T15" fmla="*/ 91459 h 6325870"/>
              <a:gd name="T16" fmla="*/ 121929 w 12192000"/>
              <a:gd name="T17" fmla="*/ 121935 h 6325870"/>
              <a:gd name="T18" fmla="*/ 91454 w 12192000"/>
              <a:gd name="T19" fmla="*/ 155930 h 6325870"/>
              <a:gd name="T20" fmla="*/ 64811 w 12192000"/>
              <a:gd name="T21" fmla="*/ 193133 h 6325870"/>
              <a:gd name="T22" fmla="*/ 42312 w 12192000"/>
              <a:gd name="T23" fmla="*/ 233229 h 6325870"/>
              <a:gd name="T24" fmla="*/ 24269 w 12192000"/>
              <a:gd name="T25" fmla="*/ 275908 h 6325870"/>
              <a:gd name="T26" fmla="*/ 10994 w 12192000"/>
              <a:gd name="T27" fmla="*/ 320856 h 6325870"/>
              <a:gd name="T28" fmla="*/ 2800 w 12192000"/>
              <a:gd name="T29" fmla="*/ 367762 h 6325870"/>
              <a:gd name="T30" fmla="*/ 0 w 12192000"/>
              <a:gd name="T31" fmla="*/ 416314 h 6325870"/>
              <a:gd name="T32" fmla="*/ 0 w 12192000"/>
              <a:gd name="T33" fmla="*/ 6326052 h 6325870"/>
              <a:gd name="T34" fmla="*/ 12192000 w 12192000"/>
              <a:gd name="T35" fmla="*/ 6326052 h 6325870"/>
              <a:gd name="T36" fmla="*/ 12192000 w 12192000"/>
              <a:gd name="T37" fmla="*/ 416314 h 6325870"/>
              <a:gd name="T38" fmla="*/ 12189199 w 12192000"/>
              <a:gd name="T39" fmla="*/ 367762 h 6325870"/>
              <a:gd name="T40" fmla="*/ 12181005 w 12192000"/>
              <a:gd name="T41" fmla="*/ 320856 h 6325870"/>
              <a:gd name="T42" fmla="*/ 12167730 w 12192000"/>
              <a:gd name="T43" fmla="*/ 275908 h 6325870"/>
              <a:gd name="T44" fmla="*/ 12149687 w 12192000"/>
              <a:gd name="T45" fmla="*/ 233229 h 6325870"/>
              <a:gd name="T46" fmla="*/ 12127188 w 12192000"/>
              <a:gd name="T47" fmla="*/ 193133 h 6325870"/>
              <a:gd name="T48" fmla="*/ 12100544 w 12192000"/>
              <a:gd name="T49" fmla="*/ 155930 h 6325870"/>
              <a:gd name="T50" fmla="*/ 12070070 w 12192000"/>
              <a:gd name="T51" fmla="*/ 121935 h 6325870"/>
              <a:gd name="T52" fmla="*/ 12036076 w 12192000"/>
              <a:gd name="T53" fmla="*/ 91459 h 6325870"/>
              <a:gd name="T54" fmla="*/ 11998876 w 12192000"/>
              <a:gd name="T55" fmla="*/ 64814 h 6325870"/>
              <a:gd name="T56" fmla="*/ 11958781 w 12192000"/>
              <a:gd name="T57" fmla="*/ 42314 h 6325870"/>
              <a:gd name="T58" fmla="*/ 11916105 w 12192000"/>
              <a:gd name="T59" fmla="*/ 24270 h 6325870"/>
              <a:gd name="T60" fmla="*/ 11871158 w 12192000"/>
              <a:gd name="T61" fmla="*/ 10995 h 6325870"/>
              <a:gd name="T62" fmla="*/ 11824255 w 12192000"/>
              <a:gd name="T63" fmla="*/ 2800 h 6325870"/>
              <a:gd name="T64" fmla="*/ 11775706 w 12192000"/>
              <a:gd name="T65" fmla="*/ 0 h 63258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192000" h="6325870">
                <a:moveTo>
                  <a:pt x="11775706" y="0"/>
                </a:moveTo>
                <a:lnTo>
                  <a:pt x="416293" y="0"/>
                </a:lnTo>
                <a:lnTo>
                  <a:pt x="367744" y="2800"/>
                </a:lnTo>
                <a:lnTo>
                  <a:pt x="320841" y="10994"/>
                </a:lnTo>
                <a:lnTo>
                  <a:pt x="275894" y="24269"/>
                </a:lnTo>
                <a:lnTo>
                  <a:pt x="233218" y="42312"/>
                </a:lnTo>
                <a:lnTo>
                  <a:pt x="193123" y="64811"/>
                </a:lnTo>
                <a:lnTo>
                  <a:pt x="155923" y="91454"/>
                </a:lnTo>
                <a:lnTo>
                  <a:pt x="121929" y="121929"/>
                </a:lnTo>
                <a:lnTo>
                  <a:pt x="91454" y="155922"/>
                </a:lnTo>
                <a:lnTo>
                  <a:pt x="64811" y="193123"/>
                </a:lnTo>
                <a:lnTo>
                  <a:pt x="42312" y="233217"/>
                </a:lnTo>
                <a:lnTo>
                  <a:pt x="24269" y="275894"/>
                </a:lnTo>
                <a:lnTo>
                  <a:pt x="10994" y="320840"/>
                </a:lnTo>
                <a:lnTo>
                  <a:pt x="2800" y="367744"/>
                </a:lnTo>
                <a:lnTo>
                  <a:pt x="0" y="416293"/>
                </a:lnTo>
                <a:lnTo>
                  <a:pt x="0" y="6325735"/>
                </a:lnTo>
                <a:lnTo>
                  <a:pt x="12192000" y="6325735"/>
                </a:lnTo>
                <a:lnTo>
                  <a:pt x="12192000" y="416293"/>
                </a:lnTo>
                <a:lnTo>
                  <a:pt x="12189199" y="367744"/>
                </a:lnTo>
                <a:lnTo>
                  <a:pt x="12181005" y="320840"/>
                </a:lnTo>
                <a:lnTo>
                  <a:pt x="12167730" y="275894"/>
                </a:lnTo>
                <a:lnTo>
                  <a:pt x="12149687" y="233217"/>
                </a:lnTo>
                <a:lnTo>
                  <a:pt x="12127188" y="193123"/>
                </a:lnTo>
                <a:lnTo>
                  <a:pt x="12100544" y="155922"/>
                </a:lnTo>
                <a:lnTo>
                  <a:pt x="12070070" y="121929"/>
                </a:lnTo>
                <a:lnTo>
                  <a:pt x="12036076" y="91454"/>
                </a:lnTo>
                <a:lnTo>
                  <a:pt x="11998876" y="64811"/>
                </a:lnTo>
                <a:lnTo>
                  <a:pt x="11958781" y="42312"/>
                </a:lnTo>
                <a:lnTo>
                  <a:pt x="11916105" y="24269"/>
                </a:lnTo>
                <a:lnTo>
                  <a:pt x="11871158" y="10994"/>
                </a:lnTo>
                <a:lnTo>
                  <a:pt x="11824255" y="2800"/>
                </a:lnTo>
                <a:lnTo>
                  <a:pt x="117757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5" name="bg object 18">
            <a:extLst>
              <a:ext uri="{FF2B5EF4-FFF2-40B4-BE49-F238E27FC236}">
                <a16:creationId xmlns:a16="http://schemas.microsoft.com/office/drawing/2014/main" id="{E6056BCB-7D59-3F87-B814-68F5BAAEF10D}"/>
              </a:ext>
            </a:extLst>
          </p:cNvPr>
          <p:cNvSpPr>
            <a:spLocks/>
          </p:cNvSpPr>
          <p:nvPr/>
        </p:nvSpPr>
        <p:spPr bwMode="auto">
          <a:xfrm>
            <a:off x="2668588" y="26988"/>
            <a:ext cx="4545012" cy="506412"/>
          </a:xfrm>
          <a:custGeom>
            <a:avLst/>
            <a:gdLst>
              <a:gd name="T0" fmla="*/ 2225049 w 4544059"/>
              <a:gd name="T1" fmla="*/ 143576 h 505459"/>
              <a:gd name="T2" fmla="*/ 2217745 w 4544059"/>
              <a:gd name="T3" fmla="*/ 98190 h 505459"/>
              <a:gd name="T4" fmla="*/ 2197396 w 4544059"/>
              <a:gd name="T5" fmla="*/ 58785 h 505459"/>
              <a:gd name="T6" fmla="*/ 2166375 w 4544059"/>
              <a:gd name="T7" fmla="*/ 27712 h 505459"/>
              <a:gd name="T8" fmla="*/ 2127023 w 4544059"/>
              <a:gd name="T9" fmla="*/ 7329 h 505459"/>
              <a:gd name="T10" fmla="*/ 2081724 w 4544059"/>
              <a:gd name="T11" fmla="*/ 0 h 505459"/>
              <a:gd name="T12" fmla="*/ 143324 w 4544059"/>
              <a:gd name="T13" fmla="*/ 0 h 505459"/>
              <a:gd name="T14" fmla="*/ 98026 w 4544059"/>
              <a:gd name="T15" fmla="*/ 7329 h 505459"/>
              <a:gd name="T16" fmla="*/ 58673 w 4544059"/>
              <a:gd name="T17" fmla="*/ 27712 h 505459"/>
              <a:gd name="T18" fmla="*/ 27653 w 4544059"/>
              <a:gd name="T19" fmla="*/ 58785 h 505459"/>
              <a:gd name="T20" fmla="*/ 7304 w 4544059"/>
              <a:gd name="T21" fmla="*/ 98190 h 505459"/>
              <a:gd name="T22" fmla="*/ 0 w 4544059"/>
              <a:gd name="T23" fmla="*/ 143576 h 505459"/>
              <a:gd name="T24" fmla="*/ 0 w 4544059"/>
              <a:gd name="T25" fmla="*/ 505929 h 505459"/>
              <a:gd name="T26" fmla="*/ 2225049 w 4544059"/>
              <a:gd name="T27" fmla="*/ 505929 h 505459"/>
              <a:gd name="T28" fmla="*/ 2225049 w 4544059"/>
              <a:gd name="T29" fmla="*/ 143576 h 505459"/>
              <a:gd name="T30" fmla="*/ 4544517 w 4544059"/>
              <a:gd name="T31" fmla="*/ 143576 h 505459"/>
              <a:gd name="T32" fmla="*/ 4537213 w 4544059"/>
              <a:gd name="T33" fmla="*/ 98190 h 505459"/>
              <a:gd name="T34" fmla="*/ 4516864 w 4544059"/>
              <a:gd name="T35" fmla="*/ 58785 h 505459"/>
              <a:gd name="T36" fmla="*/ 4485831 w 4544059"/>
              <a:gd name="T37" fmla="*/ 27712 h 505459"/>
              <a:gd name="T38" fmla="*/ 4446491 w 4544059"/>
              <a:gd name="T39" fmla="*/ 7329 h 505459"/>
              <a:gd name="T40" fmla="*/ 4401181 w 4544059"/>
              <a:gd name="T41" fmla="*/ 0 h 505459"/>
              <a:gd name="T42" fmla="*/ 2462792 w 4544059"/>
              <a:gd name="T43" fmla="*/ 0 h 505459"/>
              <a:gd name="T44" fmla="*/ 2417482 w 4544059"/>
              <a:gd name="T45" fmla="*/ 7329 h 505459"/>
              <a:gd name="T46" fmla="*/ 2378142 w 4544059"/>
              <a:gd name="T47" fmla="*/ 27712 h 505459"/>
              <a:gd name="T48" fmla="*/ 2347109 w 4544059"/>
              <a:gd name="T49" fmla="*/ 58785 h 505459"/>
              <a:gd name="T50" fmla="*/ 2326759 w 4544059"/>
              <a:gd name="T51" fmla="*/ 98190 h 505459"/>
              <a:gd name="T52" fmla="*/ 2319455 w 4544059"/>
              <a:gd name="T53" fmla="*/ 143576 h 505459"/>
              <a:gd name="T54" fmla="*/ 2319455 w 4544059"/>
              <a:gd name="T55" fmla="*/ 505929 h 505459"/>
              <a:gd name="T56" fmla="*/ 4544517 w 4544059"/>
              <a:gd name="T57" fmla="*/ 505929 h 505459"/>
              <a:gd name="T58" fmla="*/ 4544517 w 4544059"/>
              <a:gd name="T59" fmla="*/ 143576 h 50545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544059" h="505459">
                <a:moveTo>
                  <a:pt x="2224582" y="143306"/>
                </a:moveTo>
                <a:lnTo>
                  <a:pt x="2217280" y="98005"/>
                </a:lnTo>
                <a:lnTo>
                  <a:pt x="2196935" y="58674"/>
                </a:lnTo>
                <a:lnTo>
                  <a:pt x="2165921" y="27660"/>
                </a:lnTo>
                <a:lnTo>
                  <a:pt x="2126577" y="7315"/>
                </a:lnTo>
                <a:lnTo>
                  <a:pt x="2081288" y="0"/>
                </a:lnTo>
                <a:lnTo>
                  <a:pt x="143294" y="0"/>
                </a:lnTo>
                <a:lnTo>
                  <a:pt x="98005" y="7315"/>
                </a:lnTo>
                <a:lnTo>
                  <a:pt x="58661" y="27660"/>
                </a:lnTo>
                <a:lnTo>
                  <a:pt x="27647" y="58674"/>
                </a:lnTo>
                <a:lnTo>
                  <a:pt x="7302" y="98005"/>
                </a:lnTo>
                <a:lnTo>
                  <a:pt x="0" y="143306"/>
                </a:lnTo>
                <a:lnTo>
                  <a:pt x="0" y="504977"/>
                </a:lnTo>
                <a:lnTo>
                  <a:pt x="2224582" y="504977"/>
                </a:lnTo>
                <a:lnTo>
                  <a:pt x="2224582" y="143306"/>
                </a:lnTo>
                <a:close/>
              </a:path>
              <a:path w="4544059" h="505459">
                <a:moveTo>
                  <a:pt x="4543564" y="143306"/>
                </a:moveTo>
                <a:lnTo>
                  <a:pt x="4536262" y="98005"/>
                </a:lnTo>
                <a:lnTo>
                  <a:pt x="4515917" y="58674"/>
                </a:lnTo>
                <a:lnTo>
                  <a:pt x="4484890" y="27660"/>
                </a:lnTo>
                <a:lnTo>
                  <a:pt x="4445559" y="7315"/>
                </a:lnTo>
                <a:lnTo>
                  <a:pt x="4400258" y="0"/>
                </a:lnTo>
                <a:lnTo>
                  <a:pt x="2462276" y="0"/>
                </a:lnTo>
                <a:lnTo>
                  <a:pt x="2416975" y="7315"/>
                </a:lnTo>
                <a:lnTo>
                  <a:pt x="2377643" y="27660"/>
                </a:lnTo>
                <a:lnTo>
                  <a:pt x="2346617" y="58674"/>
                </a:lnTo>
                <a:lnTo>
                  <a:pt x="2326271" y="98005"/>
                </a:lnTo>
                <a:lnTo>
                  <a:pt x="2318969" y="143306"/>
                </a:lnTo>
                <a:lnTo>
                  <a:pt x="2318969" y="504977"/>
                </a:lnTo>
                <a:lnTo>
                  <a:pt x="4543564" y="504977"/>
                </a:lnTo>
                <a:lnTo>
                  <a:pt x="4543564" y="143306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6" name="bg object 19">
            <a:extLst>
              <a:ext uri="{FF2B5EF4-FFF2-40B4-BE49-F238E27FC236}">
                <a16:creationId xmlns:a16="http://schemas.microsoft.com/office/drawing/2014/main" id="{C0D87E68-AA27-DD17-D280-8C2B22CBC819}"/>
              </a:ext>
            </a:extLst>
          </p:cNvPr>
          <p:cNvSpPr>
            <a:spLocks/>
          </p:cNvSpPr>
          <p:nvPr/>
        </p:nvSpPr>
        <p:spPr bwMode="auto">
          <a:xfrm>
            <a:off x="7297738" y="26988"/>
            <a:ext cx="2225675" cy="506412"/>
          </a:xfrm>
          <a:custGeom>
            <a:avLst/>
            <a:gdLst>
              <a:gd name="T0" fmla="*/ 2081886 w 2225040"/>
              <a:gd name="T1" fmla="*/ 0 h 505459"/>
              <a:gd name="T2" fmla="*/ 143340 w 2225040"/>
              <a:gd name="T3" fmla="*/ 0 h 505459"/>
              <a:gd name="T4" fmla="*/ 98033 w 2225040"/>
              <a:gd name="T5" fmla="*/ 7319 h 505459"/>
              <a:gd name="T6" fmla="*/ 58685 w 2225040"/>
              <a:gd name="T7" fmla="*/ 27700 h 505459"/>
              <a:gd name="T8" fmla="*/ 27656 w 2225040"/>
              <a:gd name="T9" fmla="*/ 58779 h 505459"/>
              <a:gd name="T10" fmla="*/ 7307 w 2225040"/>
              <a:gd name="T11" fmla="*/ 98190 h 505459"/>
              <a:gd name="T12" fmla="*/ 0 w 2225040"/>
              <a:gd name="T13" fmla="*/ 143569 h 505459"/>
              <a:gd name="T14" fmla="*/ 0 w 2225040"/>
              <a:gd name="T15" fmla="*/ 505921 h 505459"/>
              <a:gd name="T16" fmla="*/ 2225226 w 2225040"/>
              <a:gd name="T17" fmla="*/ 505921 h 505459"/>
              <a:gd name="T18" fmla="*/ 2225226 w 2225040"/>
              <a:gd name="T19" fmla="*/ 143569 h 505459"/>
              <a:gd name="T20" fmla="*/ 2217919 w 2225040"/>
              <a:gd name="T21" fmla="*/ 98190 h 505459"/>
              <a:gd name="T22" fmla="*/ 2197570 w 2225040"/>
              <a:gd name="T23" fmla="*/ 58779 h 505459"/>
              <a:gd name="T24" fmla="*/ 2166541 w 2225040"/>
              <a:gd name="T25" fmla="*/ 27700 h 505459"/>
              <a:gd name="T26" fmla="*/ 2127193 w 2225040"/>
              <a:gd name="T27" fmla="*/ 7319 h 505459"/>
              <a:gd name="T28" fmla="*/ 2081886 w 2225040"/>
              <a:gd name="T29" fmla="*/ 0 h 50545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225040" h="505459">
                <a:moveTo>
                  <a:pt x="2081292" y="0"/>
                </a:moveTo>
                <a:lnTo>
                  <a:pt x="143299" y="0"/>
                </a:lnTo>
                <a:lnTo>
                  <a:pt x="98005" y="7305"/>
                </a:lnTo>
                <a:lnTo>
                  <a:pt x="58668" y="27648"/>
                </a:lnTo>
                <a:lnTo>
                  <a:pt x="27648" y="58668"/>
                </a:lnTo>
                <a:lnTo>
                  <a:pt x="7305" y="98005"/>
                </a:lnTo>
                <a:lnTo>
                  <a:pt x="0" y="143299"/>
                </a:lnTo>
                <a:lnTo>
                  <a:pt x="0" y="504969"/>
                </a:lnTo>
                <a:lnTo>
                  <a:pt x="2224591" y="504969"/>
                </a:lnTo>
                <a:lnTo>
                  <a:pt x="2224591" y="143299"/>
                </a:lnTo>
                <a:lnTo>
                  <a:pt x="2217286" y="98005"/>
                </a:lnTo>
                <a:lnTo>
                  <a:pt x="2196943" y="58668"/>
                </a:lnTo>
                <a:lnTo>
                  <a:pt x="2165923" y="27648"/>
                </a:lnTo>
                <a:lnTo>
                  <a:pt x="2126586" y="7305"/>
                </a:lnTo>
                <a:lnTo>
                  <a:pt x="20812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0" i="0">
                <a:solidFill>
                  <a:srgbClr val="F02885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7" name="Holder 3">
            <a:extLst>
              <a:ext uri="{FF2B5EF4-FFF2-40B4-BE49-F238E27FC236}">
                <a16:creationId xmlns:a16="http://schemas.microsoft.com/office/drawing/2014/main" id="{BE9DE0B5-9B8B-2A9C-F178-F25F7B0799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4">
            <a:extLst>
              <a:ext uri="{FF2B5EF4-FFF2-40B4-BE49-F238E27FC236}">
                <a16:creationId xmlns:a16="http://schemas.microsoft.com/office/drawing/2014/main" id="{B442D8E6-BDF6-8A19-6E52-85AAEA2E78B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47666F2-46C6-4179-8A06-C2A228027BB3}" type="datetimeFigureOut">
              <a:rPr lang="en-US"/>
              <a:pPr>
                <a:defRPr/>
              </a:pPr>
              <a:t>3/8/2023</a:t>
            </a:fld>
            <a:endParaRPr lang="en-US"/>
          </a:p>
        </p:txBody>
      </p:sp>
      <p:sp>
        <p:nvSpPr>
          <p:cNvPr id="9" name="Holder 5">
            <a:extLst>
              <a:ext uri="{FF2B5EF4-FFF2-40B4-BE49-F238E27FC236}">
                <a16:creationId xmlns:a16="http://schemas.microsoft.com/office/drawing/2014/main" id="{9118850F-4F98-12B2-F452-6B503284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2B06EB-4537-478E-BC1A-14AEB898E10D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3375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9B1E7FB2-593C-7132-E56E-B44B50FF542A}"/>
              </a:ext>
            </a:extLst>
          </p:cNvPr>
          <p:cNvSpPr>
            <a:spLocks/>
          </p:cNvSpPr>
          <p:nvPr/>
        </p:nvSpPr>
        <p:spPr bwMode="auto">
          <a:xfrm>
            <a:off x="87313" y="531813"/>
            <a:ext cx="12028487" cy="6326187"/>
          </a:xfrm>
          <a:custGeom>
            <a:avLst/>
            <a:gdLst>
              <a:gd name="T0" fmla="*/ 11710098 w 12028805"/>
              <a:gd name="T1" fmla="*/ 0 h 6325870"/>
              <a:gd name="T2" fmla="*/ 318297 w 12028805"/>
              <a:gd name="T3" fmla="*/ 0 h 6325870"/>
              <a:gd name="T4" fmla="*/ 271261 w 12028805"/>
              <a:gd name="T5" fmla="*/ 3451 h 6325870"/>
              <a:gd name="T6" fmla="*/ 226368 w 12028805"/>
              <a:gd name="T7" fmla="*/ 13477 h 6325870"/>
              <a:gd name="T8" fmla="*/ 184111 w 12028805"/>
              <a:gd name="T9" fmla="*/ 29584 h 6325870"/>
              <a:gd name="T10" fmla="*/ 144980 w 12028805"/>
              <a:gd name="T11" fmla="*/ 51283 h 6325870"/>
              <a:gd name="T12" fmla="*/ 109470 w 12028805"/>
              <a:gd name="T13" fmla="*/ 78078 h 6325870"/>
              <a:gd name="T14" fmla="*/ 78073 w 12028805"/>
              <a:gd name="T15" fmla="*/ 109478 h 6325870"/>
              <a:gd name="T16" fmla="*/ 51280 w 12028805"/>
              <a:gd name="T17" fmla="*/ 144991 h 6325870"/>
              <a:gd name="T18" fmla="*/ 29583 w 12028805"/>
              <a:gd name="T19" fmla="*/ 184124 h 6325870"/>
              <a:gd name="T20" fmla="*/ 13476 w 12028805"/>
              <a:gd name="T21" fmla="*/ 226385 h 6325870"/>
              <a:gd name="T22" fmla="*/ 3451 w 12028805"/>
              <a:gd name="T23" fmla="*/ 271282 h 6325870"/>
              <a:gd name="T24" fmla="*/ 0 w 12028805"/>
              <a:gd name="T25" fmla="*/ 318321 h 6325870"/>
              <a:gd name="T26" fmla="*/ 0 w 12028805"/>
              <a:gd name="T27" fmla="*/ 6326052 h 6325870"/>
              <a:gd name="T28" fmla="*/ 12028396 w 12028805"/>
              <a:gd name="T29" fmla="*/ 6326052 h 6325870"/>
              <a:gd name="T30" fmla="*/ 12028396 w 12028805"/>
              <a:gd name="T31" fmla="*/ 318321 h 6325870"/>
              <a:gd name="T32" fmla="*/ 12024944 w 12028805"/>
              <a:gd name="T33" fmla="*/ 271282 h 6325870"/>
              <a:gd name="T34" fmla="*/ 12014919 w 12028805"/>
              <a:gd name="T35" fmla="*/ 226385 h 6325870"/>
              <a:gd name="T36" fmla="*/ 11998812 w 12028805"/>
              <a:gd name="T37" fmla="*/ 184124 h 6325870"/>
              <a:gd name="T38" fmla="*/ 11977115 w 12028805"/>
              <a:gd name="T39" fmla="*/ 144991 h 6325870"/>
              <a:gd name="T40" fmla="*/ 11950322 w 12028805"/>
              <a:gd name="T41" fmla="*/ 109478 h 6325870"/>
              <a:gd name="T42" fmla="*/ 11918925 w 12028805"/>
              <a:gd name="T43" fmla="*/ 78078 h 6325870"/>
              <a:gd name="T44" fmla="*/ 11883415 w 12028805"/>
              <a:gd name="T45" fmla="*/ 51283 h 6325870"/>
              <a:gd name="T46" fmla="*/ 11844285 w 12028805"/>
              <a:gd name="T47" fmla="*/ 29584 h 6325870"/>
              <a:gd name="T48" fmla="*/ 11802027 w 12028805"/>
              <a:gd name="T49" fmla="*/ 13477 h 6325870"/>
              <a:gd name="T50" fmla="*/ 11757134 w 12028805"/>
              <a:gd name="T51" fmla="*/ 3451 h 6325870"/>
              <a:gd name="T52" fmla="*/ 11710098 w 12028805"/>
              <a:gd name="T53" fmla="*/ 0 h 632587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028805" h="6325870">
                <a:moveTo>
                  <a:pt x="11710408" y="0"/>
                </a:moveTo>
                <a:lnTo>
                  <a:pt x="318305" y="0"/>
                </a:lnTo>
                <a:lnTo>
                  <a:pt x="271268" y="3451"/>
                </a:lnTo>
                <a:lnTo>
                  <a:pt x="226374" y="13476"/>
                </a:lnTo>
                <a:lnTo>
                  <a:pt x="184116" y="29583"/>
                </a:lnTo>
                <a:lnTo>
                  <a:pt x="144984" y="51280"/>
                </a:lnTo>
                <a:lnTo>
                  <a:pt x="109473" y="78074"/>
                </a:lnTo>
                <a:lnTo>
                  <a:pt x="78075" y="109473"/>
                </a:lnTo>
                <a:lnTo>
                  <a:pt x="51281" y="144984"/>
                </a:lnTo>
                <a:lnTo>
                  <a:pt x="29584" y="184115"/>
                </a:lnTo>
                <a:lnTo>
                  <a:pt x="13476" y="226374"/>
                </a:lnTo>
                <a:lnTo>
                  <a:pt x="3451" y="271268"/>
                </a:lnTo>
                <a:lnTo>
                  <a:pt x="0" y="318305"/>
                </a:lnTo>
                <a:lnTo>
                  <a:pt x="0" y="6325735"/>
                </a:lnTo>
                <a:lnTo>
                  <a:pt x="12028714" y="6325735"/>
                </a:lnTo>
                <a:lnTo>
                  <a:pt x="12028714" y="318305"/>
                </a:lnTo>
                <a:lnTo>
                  <a:pt x="12025262" y="271268"/>
                </a:lnTo>
                <a:lnTo>
                  <a:pt x="12015237" y="226374"/>
                </a:lnTo>
                <a:lnTo>
                  <a:pt x="11999129" y="184115"/>
                </a:lnTo>
                <a:lnTo>
                  <a:pt x="11977432" y="144984"/>
                </a:lnTo>
                <a:lnTo>
                  <a:pt x="11950638" y="109473"/>
                </a:lnTo>
                <a:lnTo>
                  <a:pt x="11919240" y="78074"/>
                </a:lnTo>
                <a:lnTo>
                  <a:pt x="11883729" y="51280"/>
                </a:lnTo>
                <a:lnTo>
                  <a:pt x="11844598" y="29583"/>
                </a:lnTo>
                <a:lnTo>
                  <a:pt x="11802339" y="13476"/>
                </a:lnTo>
                <a:lnTo>
                  <a:pt x="11757445" y="3451"/>
                </a:lnTo>
                <a:lnTo>
                  <a:pt x="11710408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1074BB93-83CF-2943-0866-A7FCC77FAF5E}"/>
              </a:ext>
            </a:extLst>
          </p:cNvPr>
          <p:cNvSpPr>
            <a:spLocks/>
          </p:cNvSpPr>
          <p:nvPr/>
        </p:nvSpPr>
        <p:spPr bwMode="auto">
          <a:xfrm>
            <a:off x="382588" y="26988"/>
            <a:ext cx="11450637" cy="506412"/>
          </a:xfrm>
          <a:custGeom>
            <a:avLst/>
            <a:gdLst>
              <a:gd name="T0" fmla="*/ 2217218 w 11450955"/>
              <a:gd name="T1" fmla="*/ 98190 h 505459"/>
              <a:gd name="T2" fmla="*/ 2165861 w 11450955"/>
              <a:gd name="T3" fmla="*/ 27699 h 505459"/>
              <a:gd name="T4" fmla="*/ 2081230 w 11450955"/>
              <a:gd name="T5" fmla="*/ 0 h 505459"/>
              <a:gd name="T6" fmla="*/ 98002 w 11450955"/>
              <a:gd name="T7" fmla="*/ 7316 h 505459"/>
              <a:gd name="T8" fmla="*/ 27646 w 11450955"/>
              <a:gd name="T9" fmla="*/ 58772 h 505459"/>
              <a:gd name="T10" fmla="*/ 0 w 11450955"/>
              <a:gd name="T11" fmla="*/ 143564 h 505459"/>
              <a:gd name="T12" fmla="*/ 2224533 w 11450955"/>
              <a:gd name="T13" fmla="*/ 505916 h 505459"/>
              <a:gd name="T14" fmla="*/ 4520693 w 11450955"/>
              <a:gd name="T15" fmla="*/ 143564 h 505459"/>
              <a:gd name="T16" fmla="*/ 4493046 w 11450955"/>
              <a:gd name="T17" fmla="*/ 58772 h 505459"/>
              <a:gd name="T18" fmla="*/ 4422690 w 11450955"/>
              <a:gd name="T19" fmla="*/ 7316 h 505459"/>
              <a:gd name="T20" fmla="*/ 2439462 w 11450955"/>
              <a:gd name="T21" fmla="*/ 0 h 505459"/>
              <a:gd name="T22" fmla="*/ 2354832 w 11450955"/>
              <a:gd name="T23" fmla="*/ 27699 h 505459"/>
              <a:gd name="T24" fmla="*/ 2303474 w 11450955"/>
              <a:gd name="T25" fmla="*/ 98190 h 505459"/>
              <a:gd name="T26" fmla="*/ 2296172 w 11450955"/>
              <a:gd name="T27" fmla="*/ 505916 h 505459"/>
              <a:gd name="T28" fmla="*/ 4520693 w 11450955"/>
              <a:gd name="T29" fmla="*/ 143564 h 505459"/>
              <a:gd name="T30" fmla="*/ 6823216 w 11450955"/>
              <a:gd name="T31" fmla="*/ 98190 h 505459"/>
              <a:gd name="T32" fmla="*/ 6771846 w 11450955"/>
              <a:gd name="T33" fmla="*/ 27699 h 505459"/>
              <a:gd name="T34" fmla="*/ 6687215 w 11450955"/>
              <a:gd name="T35" fmla="*/ 0 h 505459"/>
              <a:gd name="T36" fmla="*/ 4703987 w 11450955"/>
              <a:gd name="T37" fmla="*/ 7316 h 505459"/>
              <a:gd name="T38" fmla="*/ 4633631 w 11450955"/>
              <a:gd name="T39" fmla="*/ 58772 h 505459"/>
              <a:gd name="T40" fmla="*/ 4605984 w 11450955"/>
              <a:gd name="T41" fmla="*/ 143564 h 505459"/>
              <a:gd name="T42" fmla="*/ 6830518 w 11450955"/>
              <a:gd name="T43" fmla="*/ 505916 h 505459"/>
              <a:gd name="T44" fmla="*/ 9140330 w 11450955"/>
              <a:gd name="T45" fmla="*/ 143564 h 505459"/>
              <a:gd name="T46" fmla="*/ 9112683 w 11450955"/>
              <a:gd name="T47" fmla="*/ 58772 h 505459"/>
              <a:gd name="T48" fmla="*/ 9042327 w 11450955"/>
              <a:gd name="T49" fmla="*/ 7316 h 505459"/>
              <a:gd name="T50" fmla="*/ 7059099 w 11450955"/>
              <a:gd name="T51" fmla="*/ 0 h 505459"/>
              <a:gd name="T52" fmla="*/ 6974468 w 11450955"/>
              <a:gd name="T53" fmla="*/ 27699 h 505459"/>
              <a:gd name="T54" fmla="*/ 6923111 w 11450955"/>
              <a:gd name="T55" fmla="*/ 98190 h 505459"/>
              <a:gd name="T56" fmla="*/ 6915809 w 11450955"/>
              <a:gd name="T57" fmla="*/ 505916 h 505459"/>
              <a:gd name="T58" fmla="*/ 9140330 w 11450955"/>
              <a:gd name="T59" fmla="*/ 143564 h 505459"/>
              <a:gd name="T60" fmla="*/ 11442839 w 11450955"/>
              <a:gd name="T61" fmla="*/ 98190 h 505459"/>
              <a:gd name="T62" fmla="*/ 11391482 w 11450955"/>
              <a:gd name="T63" fmla="*/ 27699 h 505459"/>
              <a:gd name="T64" fmla="*/ 11306852 w 11450955"/>
              <a:gd name="T65" fmla="*/ 0 h 505459"/>
              <a:gd name="T66" fmla="*/ 9323624 w 11450955"/>
              <a:gd name="T67" fmla="*/ 7316 h 505459"/>
              <a:gd name="T68" fmla="*/ 9253268 w 11450955"/>
              <a:gd name="T69" fmla="*/ 58772 h 505459"/>
              <a:gd name="T70" fmla="*/ 9225621 w 11450955"/>
              <a:gd name="T71" fmla="*/ 143564 h 505459"/>
              <a:gd name="T72" fmla="*/ 11450154 w 11450955"/>
              <a:gd name="T73" fmla="*/ 505916 h 50545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1450955" h="505459">
                <a:moveTo>
                  <a:pt x="2224595" y="143294"/>
                </a:moveTo>
                <a:lnTo>
                  <a:pt x="2217280" y="98005"/>
                </a:lnTo>
                <a:lnTo>
                  <a:pt x="2196935" y="58661"/>
                </a:lnTo>
                <a:lnTo>
                  <a:pt x="2165921" y="27647"/>
                </a:lnTo>
                <a:lnTo>
                  <a:pt x="2126589" y="7302"/>
                </a:lnTo>
                <a:lnTo>
                  <a:pt x="2081288" y="0"/>
                </a:lnTo>
                <a:lnTo>
                  <a:pt x="143294" y="0"/>
                </a:lnTo>
                <a:lnTo>
                  <a:pt x="98005" y="7302"/>
                </a:lnTo>
                <a:lnTo>
                  <a:pt x="58661" y="27647"/>
                </a:lnTo>
                <a:lnTo>
                  <a:pt x="27647" y="58661"/>
                </a:lnTo>
                <a:lnTo>
                  <a:pt x="7302" y="98005"/>
                </a:lnTo>
                <a:lnTo>
                  <a:pt x="0" y="143294"/>
                </a:lnTo>
                <a:lnTo>
                  <a:pt x="0" y="504964"/>
                </a:lnTo>
                <a:lnTo>
                  <a:pt x="2224595" y="504964"/>
                </a:lnTo>
                <a:lnTo>
                  <a:pt x="2224595" y="143294"/>
                </a:lnTo>
                <a:close/>
              </a:path>
              <a:path w="11450955" h="505459">
                <a:moveTo>
                  <a:pt x="4520819" y="143294"/>
                </a:moveTo>
                <a:lnTo>
                  <a:pt x="4513516" y="98005"/>
                </a:lnTo>
                <a:lnTo>
                  <a:pt x="4493171" y="58661"/>
                </a:lnTo>
                <a:lnTo>
                  <a:pt x="4462157" y="27647"/>
                </a:lnTo>
                <a:lnTo>
                  <a:pt x="4422813" y="7302"/>
                </a:lnTo>
                <a:lnTo>
                  <a:pt x="4377525" y="0"/>
                </a:lnTo>
                <a:lnTo>
                  <a:pt x="2439530" y="0"/>
                </a:lnTo>
                <a:lnTo>
                  <a:pt x="2394242" y="7302"/>
                </a:lnTo>
                <a:lnTo>
                  <a:pt x="2354897" y="27647"/>
                </a:lnTo>
                <a:lnTo>
                  <a:pt x="2323884" y="58661"/>
                </a:lnTo>
                <a:lnTo>
                  <a:pt x="2303538" y="98005"/>
                </a:lnTo>
                <a:lnTo>
                  <a:pt x="2296236" y="143294"/>
                </a:lnTo>
                <a:lnTo>
                  <a:pt x="2296236" y="504964"/>
                </a:lnTo>
                <a:lnTo>
                  <a:pt x="4520819" y="504964"/>
                </a:lnTo>
                <a:lnTo>
                  <a:pt x="4520819" y="143294"/>
                </a:lnTo>
                <a:close/>
              </a:path>
              <a:path w="11450955" h="505459">
                <a:moveTo>
                  <a:pt x="6830708" y="143294"/>
                </a:moveTo>
                <a:lnTo>
                  <a:pt x="6823405" y="98005"/>
                </a:lnTo>
                <a:lnTo>
                  <a:pt x="6803060" y="58661"/>
                </a:lnTo>
                <a:lnTo>
                  <a:pt x="6772034" y="27647"/>
                </a:lnTo>
                <a:lnTo>
                  <a:pt x="6732702" y="7302"/>
                </a:lnTo>
                <a:lnTo>
                  <a:pt x="6687401" y="0"/>
                </a:lnTo>
                <a:lnTo>
                  <a:pt x="4749419" y="0"/>
                </a:lnTo>
                <a:lnTo>
                  <a:pt x="4704118" y="7302"/>
                </a:lnTo>
                <a:lnTo>
                  <a:pt x="4664786" y="27647"/>
                </a:lnTo>
                <a:lnTo>
                  <a:pt x="4633760" y="58661"/>
                </a:lnTo>
                <a:lnTo>
                  <a:pt x="4613414" y="98005"/>
                </a:lnTo>
                <a:lnTo>
                  <a:pt x="4606112" y="143294"/>
                </a:lnTo>
                <a:lnTo>
                  <a:pt x="4606112" y="504964"/>
                </a:lnTo>
                <a:lnTo>
                  <a:pt x="6830708" y="504964"/>
                </a:lnTo>
                <a:lnTo>
                  <a:pt x="6830708" y="143294"/>
                </a:lnTo>
                <a:close/>
              </a:path>
              <a:path w="11450955" h="505459">
                <a:moveTo>
                  <a:pt x="9140584" y="143294"/>
                </a:moveTo>
                <a:lnTo>
                  <a:pt x="9133281" y="98005"/>
                </a:lnTo>
                <a:lnTo>
                  <a:pt x="9112936" y="58661"/>
                </a:lnTo>
                <a:lnTo>
                  <a:pt x="9081922" y="27647"/>
                </a:lnTo>
                <a:lnTo>
                  <a:pt x="9042578" y="7302"/>
                </a:lnTo>
                <a:lnTo>
                  <a:pt x="8997290" y="0"/>
                </a:lnTo>
                <a:lnTo>
                  <a:pt x="7059295" y="0"/>
                </a:lnTo>
                <a:lnTo>
                  <a:pt x="7013994" y="7302"/>
                </a:lnTo>
                <a:lnTo>
                  <a:pt x="6974662" y="27647"/>
                </a:lnTo>
                <a:lnTo>
                  <a:pt x="6943649" y="58661"/>
                </a:lnTo>
                <a:lnTo>
                  <a:pt x="6923303" y="98005"/>
                </a:lnTo>
                <a:lnTo>
                  <a:pt x="6916001" y="143294"/>
                </a:lnTo>
                <a:lnTo>
                  <a:pt x="6916001" y="504964"/>
                </a:lnTo>
                <a:lnTo>
                  <a:pt x="9140584" y="504964"/>
                </a:lnTo>
                <a:lnTo>
                  <a:pt x="9140584" y="143294"/>
                </a:lnTo>
                <a:close/>
              </a:path>
              <a:path w="11450955" h="505459">
                <a:moveTo>
                  <a:pt x="11450472" y="143294"/>
                </a:moveTo>
                <a:lnTo>
                  <a:pt x="11443157" y="98005"/>
                </a:lnTo>
                <a:lnTo>
                  <a:pt x="11422825" y="58661"/>
                </a:lnTo>
                <a:lnTo>
                  <a:pt x="11391798" y="27647"/>
                </a:lnTo>
                <a:lnTo>
                  <a:pt x="11352467" y="7302"/>
                </a:lnTo>
                <a:lnTo>
                  <a:pt x="11307166" y="0"/>
                </a:lnTo>
                <a:lnTo>
                  <a:pt x="9369171" y="0"/>
                </a:lnTo>
                <a:lnTo>
                  <a:pt x="9323883" y="7302"/>
                </a:lnTo>
                <a:lnTo>
                  <a:pt x="9284551" y="27647"/>
                </a:lnTo>
                <a:lnTo>
                  <a:pt x="9253525" y="58661"/>
                </a:lnTo>
                <a:lnTo>
                  <a:pt x="9233179" y="98005"/>
                </a:lnTo>
                <a:lnTo>
                  <a:pt x="9225877" y="143294"/>
                </a:lnTo>
                <a:lnTo>
                  <a:pt x="9225877" y="504964"/>
                </a:lnTo>
                <a:lnTo>
                  <a:pt x="11450472" y="504964"/>
                </a:lnTo>
                <a:lnTo>
                  <a:pt x="11450472" y="143294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pic>
        <p:nvPicPr>
          <p:cNvPr id="4" name="bg object 18">
            <a:extLst>
              <a:ext uri="{FF2B5EF4-FFF2-40B4-BE49-F238E27FC236}">
                <a16:creationId xmlns:a16="http://schemas.microsoft.com/office/drawing/2014/main" id="{0D58E261-2253-3B5D-E303-D14369A24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0" y="703263"/>
            <a:ext cx="43180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Holder 2">
            <a:extLst>
              <a:ext uri="{FF2B5EF4-FFF2-40B4-BE49-F238E27FC236}">
                <a16:creationId xmlns:a16="http://schemas.microsoft.com/office/drawing/2014/main" id="{AD7F873B-941A-C23E-3FB4-333A9BA576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6BC96E75-0B63-6E31-0F72-842BFDFDFBB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7EAC930-2EB6-4222-B369-B6C450FDC69D}" type="datetimeFigureOut">
              <a:rPr lang="en-US"/>
              <a:pPr>
                <a:defRPr/>
              </a:pPr>
              <a:t>3/8/2023</a:t>
            </a:fld>
            <a:endParaRPr lang="en-US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BF567283-2F76-EDD6-A201-E45A7E1E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0A229E-7752-4272-8643-1D26E60098FF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3551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g object 16">
            <a:extLst>
              <a:ext uri="{FF2B5EF4-FFF2-40B4-BE49-F238E27FC236}">
                <a16:creationId xmlns:a16="http://schemas.microsoft.com/office/drawing/2014/main" id="{65F30661-EA48-5499-14EA-B35E6133CE4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2192000" cy="6858000"/>
          </a:xfrm>
          <a:custGeom>
            <a:avLst/>
            <a:gdLst>
              <a:gd name="T0" fmla="*/ 12192000 w 12192000"/>
              <a:gd name="T1" fmla="*/ 0 h 6858000"/>
              <a:gd name="T2" fmla="*/ 0 w 12192000"/>
              <a:gd name="T3" fmla="*/ 0 h 6858000"/>
              <a:gd name="T4" fmla="*/ 0 w 12192000"/>
              <a:gd name="T5" fmla="*/ 6857999 h 6858000"/>
              <a:gd name="T6" fmla="*/ 12192000 w 12192000"/>
              <a:gd name="T7" fmla="*/ 6857999 h 6858000"/>
              <a:gd name="T8" fmla="*/ 12192000 w 12192000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027" name="Holder 2">
            <a:extLst>
              <a:ext uri="{FF2B5EF4-FFF2-40B4-BE49-F238E27FC236}">
                <a16:creationId xmlns:a16="http://schemas.microsoft.com/office/drawing/2014/main" id="{5EE8B00B-231E-54BA-F2C9-9D500E1DC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03838" y="77788"/>
            <a:ext cx="15843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ko-KR" altLang="ko-KR"/>
          </a:p>
        </p:txBody>
      </p:sp>
      <p:sp>
        <p:nvSpPr>
          <p:cNvPr id="1028" name="Holder 3">
            <a:extLst>
              <a:ext uri="{FF2B5EF4-FFF2-40B4-BE49-F238E27FC236}">
                <a16:creationId xmlns:a16="http://schemas.microsoft.com/office/drawing/2014/main" id="{2DA022F7-7B41-603E-5B9C-709D1AAFA3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6600" y="1103313"/>
            <a:ext cx="11215688" cy="369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ko-KR" altLang="ko-KR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430A898B-C255-9D06-3592-0747A811582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4963" y="6378575"/>
            <a:ext cx="390207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5109CE65-083C-7B73-02EF-0A0EB8A38195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09600" y="6378575"/>
            <a:ext cx="28035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6C146C1-72F8-42F5-A456-2499AE60EC48}" type="datetimeFigureOut">
              <a:rPr lang="en-US"/>
              <a:pPr>
                <a:defRPr/>
              </a:pPr>
              <a:t>3/8/2023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40AC6932-36A3-8AC4-3F2E-7C03E3C7A6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78875" y="6378575"/>
            <a:ext cx="2803525" cy="3429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latinLnBrk="1" hangingPunct="1"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F02677D-FEFF-407D-A807-B0BE4D2AF61E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맑은 고딕" panose="020B0503020000020004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맑은 고딕" panose="020B0503020000020004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맑은 고딕" panose="020B0503020000020004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맑은 고딕" panose="020B0503020000020004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맑은 고딕" panose="020B0503020000020004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맑은 고딕" panose="020B0503020000020004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맑은 고딕" panose="020B0503020000020004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맑은 고딕" panose="020B0503020000020004" pitchFamily="50" charset="-127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jpeg"/><Relationship Id="rId7" Type="http://schemas.openxmlformats.org/officeDocument/2006/relationships/image" Target="../media/image24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/>
          <p:cNvSpPr/>
          <p:nvPr/>
        </p:nvSpPr>
        <p:spPr>
          <a:xfrm>
            <a:off x="0" y="491759"/>
            <a:ext cx="12106640" cy="6326187"/>
          </a:xfrm>
          <a:custGeom>
            <a:avLst/>
            <a:gdLst>
              <a:gd name="T0" fmla="*/ 11710408 w 12028805"/>
              <a:gd name="T1" fmla="*/ 0 h 6325870"/>
              <a:gd name="T2" fmla="*/ 318305 w 12028805"/>
              <a:gd name="T3" fmla="*/ 0 h 6325870"/>
              <a:gd name="T4" fmla="*/ 271268 w 12028805"/>
              <a:gd name="T5" fmla="*/ 3451 h 6325870"/>
              <a:gd name="T6" fmla="*/ 226374 w 12028805"/>
              <a:gd name="T7" fmla="*/ 13475 h 6325870"/>
              <a:gd name="T8" fmla="*/ 184116 w 12028805"/>
              <a:gd name="T9" fmla="*/ 29582 h 6325870"/>
              <a:gd name="T10" fmla="*/ 144984 w 12028805"/>
              <a:gd name="T11" fmla="*/ 51278 h 6325870"/>
              <a:gd name="T12" fmla="*/ 109473 w 12028805"/>
              <a:gd name="T13" fmla="*/ 78070 h 6325870"/>
              <a:gd name="T14" fmla="*/ 78075 w 12028805"/>
              <a:gd name="T15" fmla="*/ 109468 h 6325870"/>
              <a:gd name="T16" fmla="*/ 51281 w 12028805"/>
              <a:gd name="T17" fmla="*/ 144977 h 6325870"/>
              <a:gd name="T18" fmla="*/ 29584 w 12028805"/>
              <a:gd name="T19" fmla="*/ 184106 h 6325870"/>
              <a:gd name="T20" fmla="*/ 13476 w 12028805"/>
              <a:gd name="T21" fmla="*/ 226363 h 6325870"/>
              <a:gd name="T22" fmla="*/ 3451 w 12028805"/>
              <a:gd name="T23" fmla="*/ 271255 h 6325870"/>
              <a:gd name="T24" fmla="*/ 0 w 12028805"/>
              <a:gd name="T25" fmla="*/ 318290 h 6325870"/>
              <a:gd name="T26" fmla="*/ 0 w 12028805"/>
              <a:gd name="T27" fmla="*/ 6325441 h 6325870"/>
              <a:gd name="T28" fmla="*/ 12028714 w 12028805"/>
              <a:gd name="T29" fmla="*/ 6325441 h 6325870"/>
              <a:gd name="T30" fmla="*/ 12028714 w 12028805"/>
              <a:gd name="T31" fmla="*/ 318290 h 6325870"/>
              <a:gd name="T32" fmla="*/ 12025262 w 12028805"/>
              <a:gd name="T33" fmla="*/ 271255 h 6325870"/>
              <a:gd name="T34" fmla="*/ 12015237 w 12028805"/>
              <a:gd name="T35" fmla="*/ 226363 h 6325870"/>
              <a:gd name="T36" fmla="*/ 11999129 w 12028805"/>
              <a:gd name="T37" fmla="*/ 184106 h 6325870"/>
              <a:gd name="T38" fmla="*/ 11977432 w 12028805"/>
              <a:gd name="T39" fmla="*/ 144977 h 6325870"/>
              <a:gd name="T40" fmla="*/ 11950638 w 12028805"/>
              <a:gd name="T41" fmla="*/ 109468 h 6325870"/>
              <a:gd name="T42" fmla="*/ 11919240 w 12028805"/>
              <a:gd name="T43" fmla="*/ 78070 h 6325870"/>
              <a:gd name="T44" fmla="*/ 11883729 w 12028805"/>
              <a:gd name="T45" fmla="*/ 51278 h 6325870"/>
              <a:gd name="T46" fmla="*/ 11844598 w 12028805"/>
              <a:gd name="T47" fmla="*/ 29582 h 6325870"/>
              <a:gd name="T48" fmla="*/ 11802339 w 12028805"/>
              <a:gd name="T49" fmla="*/ 13475 h 6325870"/>
              <a:gd name="T50" fmla="*/ 11757445 w 12028805"/>
              <a:gd name="T51" fmla="*/ 3451 h 6325870"/>
              <a:gd name="T52" fmla="*/ 11710408 w 12028805"/>
              <a:gd name="T53" fmla="*/ 0 h 632587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028805" h="6325870">
                <a:moveTo>
                  <a:pt x="11710408" y="0"/>
                </a:moveTo>
                <a:lnTo>
                  <a:pt x="318305" y="0"/>
                </a:lnTo>
                <a:lnTo>
                  <a:pt x="271268" y="3451"/>
                </a:lnTo>
                <a:lnTo>
                  <a:pt x="226374" y="13476"/>
                </a:lnTo>
                <a:lnTo>
                  <a:pt x="184116" y="29583"/>
                </a:lnTo>
                <a:lnTo>
                  <a:pt x="144984" y="51280"/>
                </a:lnTo>
                <a:lnTo>
                  <a:pt x="109473" y="78074"/>
                </a:lnTo>
                <a:lnTo>
                  <a:pt x="78075" y="109473"/>
                </a:lnTo>
                <a:lnTo>
                  <a:pt x="51281" y="144984"/>
                </a:lnTo>
                <a:lnTo>
                  <a:pt x="29584" y="184115"/>
                </a:lnTo>
                <a:lnTo>
                  <a:pt x="13476" y="226374"/>
                </a:lnTo>
                <a:lnTo>
                  <a:pt x="3451" y="271268"/>
                </a:lnTo>
                <a:lnTo>
                  <a:pt x="0" y="318305"/>
                </a:lnTo>
                <a:lnTo>
                  <a:pt x="0" y="6325735"/>
                </a:lnTo>
                <a:lnTo>
                  <a:pt x="12028714" y="6325735"/>
                </a:lnTo>
                <a:lnTo>
                  <a:pt x="12028714" y="318305"/>
                </a:lnTo>
                <a:lnTo>
                  <a:pt x="12025262" y="271268"/>
                </a:lnTo>
                <a:lnTo>
                  <a:pt x="12015237" y="226374"/>
                </a:lnTo>
                <a:lnTo>
                  <a:pt x="11999129" y="184115"/>
                </a:lnTo>
                <a:lnTo>
                  <a:pt x="11977432" y="144984"/>
                </a:lnTo>
                <a:lnTo>
                  <a:pt x="11950638" y="109473"/>
                </a:lnTo>
                <a:lnTo>
                  <a:pt x="11919240" y="78074"/>
                </a:lnTo>
                <a:lnTo>
                  <a:pt x="11883729" y="51280"/>
                </a:lnTo>
                <a:lnTo>
                  <a:pt x="11844598" y="29583"/>
                </a:lnTo>
                <a:lnTo>
                  <a:pt x="11802339" y="13476"/>
                </a:lnTo>
                <a:lnTo>
                  <a:pt x="11757445" y="3451"/>
                </a:lnTo>
                <a:lnTo>
                  <a:pt x="11710408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123" name="object 4"/>
          <p:cNvSpPr/>
          <p:nvPr/>
        </p:nvSpPr>
        <p:spPr>
          <a:xfrm>
            <a:off x="87313" y="531813"/>
            <a:ext cx="12028487" cy="6326187"/>
          </a:xfrm>
          <a:custGeom>
            <a:avLst/>
            <a:gdLst>
              <a:gd name="T0" fmla="*/ 318305 w 12028805"/>
              <a:gd name="T1" fmla="*/ 0 h 6325870"/>
              <a:gd name="T2" fmla="*/ 11710409 w 12028805"/>
              <a:gd name="T3" fmla="*/ 0 h 6325870"/>
              <a:gd name="T4" fmla="*/ 11757445 w 12028805"/>
              <a:gd name="T5" fmla="*/ 3451 h 6325870"/>
              <a:gd name="T6" fmla="*/ 11802339 w 12028805"/>
              <a:gd name="T7" fmla="*/ 13475 h 6325870"/>
              <a:gd name="T8" fmla="*/ 11844598 w 12028805"/>
              <a:gd name="T9" fmla="*/ 29583 h 6325870"/>
              <a:gd name="T10" fmla="*/ 11883729 w 12028805"/>
              <a:gd name="T11" fmla="*/ 51279 h 6325870"/>
              <a:gd name="T12" fmla="*/ 11919241 w 12028805"/>
              <a:gd name="T13" fmla="*/ 78071 h 6325870"/>
              <a:gd name="T14" fmla="*/ 11950639 w 12028805"/>
              <a:gd name="T15" fmla="*/ 109468 h 6325870"/>
              <a:gd name="T16" fmla="*/ 11977433 w 12028805"/>
              <a:gd name="T17" fmla="*/ 144978 h 6325870"/>
              <a:gd name="T18" fmla="*/ 11999130 w 12028805"/>
              <a:gd name="T19" fmla="*/ 184107 h 6325870"/>
              <a:gd name="T20" fmla="*/ 12015238 w 12028805"/>
              <a:gd name="T21" fmla="*/ 226364 h 6325870"/>
              <a:gd name="T22" fmla="*/ 12025263 w 12028805"/>
              <a:gd name="T23" fmla="*/ 271256 h 6325870"/>
              <a:gd name="T24" fmla="*/ 12028715 w 12028805"/>
              <a:gd name="T25" fmla="*/ 318291 h 6325870"/>
              <a:gd name="T26" fmla="*/ 12028715 w 12028805"/>
              <a:gd name="T27" fmla="*/ 6325442 h 6325870"/>
              <a:gd name="T28" fmla="*/ 0 w 12028805"/>
              <a:gd name="T29" fmla="*/ 6325442 h 6325870"/>
              <a:gd name="T30" fmla="*/ 0 w 12028805"/>
              <a:gd name="T31" fmla="*/ 318291 h 6325870"/>
              <a:gd name="T32" fmla="*/ 3451 w 12028805"/>
              <a:gd name="T33" fmla="*/ 271256 h 6325870"/>
              <a:gd name="T34" fmla="*/ 13476 w 12028805"/>
              <a:gd name="T35" fmla="*/ 226364 h 6325870"/>
              <a:gd name="T36" fmla="*/ 29584 w 12028805"/>
              <a:gd name="T37" fmla="*/ 184107 h 6325870"/>
              <a:gd name="T38" fmla="*/ 51281 w 12028805"/>
              <a:gd name="T39" fmla="*/ 144978 h 6325870"/>
              <a:gd name="T40" fmla="*/ 78075 w 12028805"/>
              <a:gd name="T41" fmla="*/ 109468 h 6325870"/>
              <a:gd name="T42" fmla="*/ 109473 w 12028805"/>
              <a:gd name="T43" fmla="*/ 78071 h 6325870"/>
              <a:gd name="T44" fmla="*/ 144984 w 12028805"/>
              <a:gd name="T45" fmla="*/ 51279 h 6325870"/>
              <a:gd name="T46" fmla="*/ 184116 w 12028805"/>
              <a:gd name="T47" fmla="*/ 29583 h 6325870"/>
              <a:gd name="T48" fmla="*/ 226374 w 12028805"/>
              <a:gd name="T49" fmla="*/ 13475 h 6325870"/>
              <a:gd name="T50" fmla="*/ 271268 w 12028805"/>
              <a:gd name="T51" fmla="*/ 3451 h 6325870"/>
              <a:gd name="T52" fmla="*/ 318305 w 12028805"/>
              <a:gd name="T53" fmla="*/ 0 h 632587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028805" h="6325870">
                <a:moveTo>
                  <a:pt x="318305" y="0"/>
                </a:moveTo>
                <a:lnTo>
                  <a:pt x="11710409" y="0"/>
                </a:lnTo>
                <a:lnTo>
                  <a:pt x="11757445" y="3451"/>
                </a:lnTo>
                <a:lnTo>
                  <a:pt x="11802339" y="13476"/>
                </a:lnTo>
                <a:lnTo>
                  <a:pt x="11844598" y="29584"/>
                </a:lnTo>
                <a:lnTo>
                  <a:pt x="11883729" y="51281"/>
                </a:lnTo>
                <a:lnTo>
                  <a:pt x="11919241" y="78075"/>
                </a:lnTo>
                <a:lnTo>
                  <a:pt x="11950639" y="109473"/>
                </a:lnTo>
                <a:lnTo>
                  <a:pt x="11977433" y="144985"/>
                </a:lnTo>
                <a:lnTo>
                  <a:pt x="11999130" y="184116"/>
                </a:lnTo>
                <a:lnTo>
                  <a:pt x="12015238" y="226375"/>
                </a:lnTo>
                <a:lnTo>
                  <a:pt x="12025263" y="271269"/>
                </a:lnTo>
                <a:lnTo>
                  <a:pt x="12028715" y="318306"/>
                </a:lnTo>
                <a:lnTo>
                  <a:pt x="12028715" y="6325736"/>
                </a:lnTo>
                <a:lnTo>
                  <a:pt x="0" y="6325736"/>
                </a:lnTo>
                <a:lnTo>
                  <a:pt x="0" y="318306"/>
                </a:lnTo>
                <a:lnTo>
                  <a:pt x="3451" y="271269"/>
                </a:lnTo>
                <a:lnTo>
                  <a:pt x="13476" y="226375"/>
                </a:lnTo>
                <a:lnTo>
                  <a:pt x="29584" y="184116"/>
                </a:lnTo>
                <a:lnTo>
                  <a:pt x="51281" y="144985"/>
                </a:lnTo>
                <a:lnTo>
                  <a:pt x="78075" y="109473"/>
                </a:lnTo>
                <a:lnTo>
                  <a:pt x="109473" y="78075"/>
                </a:lnTo>
                <a:lnTo>
                  <a:pt x="144984" y="51281"/>
                </a:lnTo>
                <a:lnTo>
                  <a:pt x="184116" y="29584"/>
                </a:lnTo>
                <a:lnTo>
                  <a:pt x="226374" y="13476"/>
                </a:lnTo>
                <a:lnTo>
                  <a:pt x="271268" y="3451"/>
                </a:lnTo>
                <a:lnTo>
                  <a:pt x="318305" y="0"/>
                </a:lnTo>
                <a:close/>
              </a:path>
            </a:pathLst>
          </a:custGeom>
          <a:noFill/>
          <a:ln w="12700">
            <a:solidFill>
              <a:srgbClr val="FFFFFF"/>
            </a:solidFill>
            <a:round/>
          </a:ln>
        </p:spPr>
        <p:txBody>
          <a:bodyPr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124" name="object 5"/>
          <p:cNvSpPr/>
          <p:nvPr/>
        </p:nvSpPr>
        <p:spPr>
          <a:xfrm>
            <a:off x="382588" y="26988"/>
            <a:ext cx="11450637" cy="542925"/>
          </a:xfrm>
          <a:custGeom>
            <a:avLst/>
            <a:gdLst>
              <a:gd name="T0" fmla="*/ 2217280 w 11450955"/>
              <a:gd name="T1" fmla="*/ 105174 h 505459"/>
              <a:gd name="T2" fmla="*/ 2165921 w 11450955"/>
              <a:gd name="T3" fmla="*/ 29669 h 505459"/>
              <a:gd name="T4" fmla="*/ 2081288 w 11450955"/>
              <a:gd name="T5" fmla="*/ 0 h 505459"/>
              <a:gd name="T6" fmla="*/ 98005 w 11450955"/>
              <a:gd name="T7" fmla="*/ 7836 h 505459"/>
              <a:gd name="T8" fmla="*/ 27647 w 11450955"/>
              <a:gd name="T9" fmla="*/ 62952 h 505459"/>
              <a:gd name="T10" fmla="*/ 0 w 11450955"/>
              <a:gd name="T11" fmla="*/ 153776 h 505459"/>
              <a:gd name="T12" fmla="*/ 2224595 w 11450955"/>
              <a:gd name="T13" fmla="*/ 541903 h 505459"/>
              <a:gd name="T14" fmla="*/ 4520819 w 11450955"/>
              <a:gd name="T15" fmla="*/ 153776 h 505459"/>
              <a:gd name="T16" fmla="*/ 4493171 w 11450955"/>
              <a:gd name="T17" fmla="*/ 62952 h 505459"/>
              <a:gd name="T18" fmla="*/ 4422813 w 11450955"/>
              <a:gd name="T19" fmla="*/ 7836 h 505459"/>
              <a:gd name="T20" fmla="*/ 2439530 w 11450955"/>
              <a:gd name="T21" fmla="*/ 0 h 505459"/>
              <a:gd name="T22" fmla="*/ 2354897 w 11450955"/>
              <a:gd name="T23" fmla="*/ 29669 h 505459"/>
              <a:gd name="T24" fmla="*/ 2303538 w 11450955"/>
              <a:gd name="T25" fmla="*/ 105174 h 505459"/>
              <a:gd name="T26" fmla="*/ 2296236 w 11450955"/>
              <a:gd name="T27" fmla="*/ 541903 h 505459"/>
              <a:gd name="T28" fmla="*/ 4520819 w 11450955"/>
              <a:gd name="T29" fmla="*/ 153776 h 505459"/>
              <a:gd name="T30" fmla="*/ 6823405 w 11450955"/>
              <a:gd name="T31" fmla="*/ 105174 h 505459"/>
              <a:gd name="T32" fmla="*/ 6772034 w 11450955"/>
              <a:gd name="T33" fmla="*/ 29669 h 505459"/>
              <a:gd name="T34" fmla="*/ 6687401 w 11450955"/>
              <a:gd name="T35" fmla="*/ 0 h 505459"/>
              <a:gd name="T36" fmla="*/ 4704118 w 11450955"/>
              <a:gd name="T37" fmla="*/ 7836 h 505459"/>
              <a:gd name="T38" fmla="*/ 4633760 w 11450955"/>
              <a:gd name="T39" fmla="*/ 62952 h 505459"/>
              <a:gd name="T40" fmla="*/ 4606112 w 11450955"/>
              <a:gd name="T41" fmla="*/ 153776 h 505459"/>
              <a:gd name="T42" fmla="*/ 6830708 w 11450955"/>
              <a:gd name="T43" fmla="*/ 541903 h 505459"/>
              <a:gd name="T44" fmla="*/ 9140584 w 11450955"/>
              <a:gd name="T45" fmla="*/ 153776 h 505459"/>
              <a:gd name="T46" fmla="*/ 9112936 w 11450955"/>
              <a:gd name="T47" fmla="*/ 62952 h 505459"/>
              <a:gd name="T48" fmla="*/ 9042578 w 11450955"/>
              <a:gd name="T49" fmla="*/ 7836 h 505459"/>
              <a:gd name="T50" fmla="*/ 7059295 w 11450955"/>
              <a:gd name="T51" fmla="*/ 0 h 505459"/>
              <a:gd name="T52" fmla="*/ 6974662 w 11450955"/>
              <a:gd name="T53" fmla="*/ 29669 h 505459"/>
              <a:gd name="T54" fmla="*/ 6923303 w 11450955"/>
              <a:gd name="T55" fmla="*/ 105174 h 505459"/>
              <a:gd name="T56" fmla="*/ 6916001 w 11450955"/>
              <a:gd name="T57" fmla="*/ 541903 h 505459"/>
              <a:gd name="T58" fmla="*/ 9140584 w 11450955"/>
              <a:gd name="T59" fmla="*/ 153776 h 505459"/>
              <a:gd name="T60" fmla="*/ 11443157 w 11450955"/>
              <a:gd name="T61" fmla="*/ 105174 h 505459"/>
              <a:gd name="T62" fmla="*/ 11391798 w 11450955"/>
              <a:gd name="T63" fmla="*/ 29669 h 505459"/>
              <a:gd name="T64" fmla="*/ 11307166 w 11450955"/>
              <a:gd name="T65" fmla="*/ 0 h 505459"/>
              <a:gd name="T66" fmla="*/ 9323883 w 11450955"/>
              <a:gd name="T67" fmla="*/ 7836 h 505459"/>
              <a:gd name="T68" fmla="*/ 9253525 w 11450955"/>
              <a:gd name="T69" fmla="*/ 62952 h 505459"/>
              <a:gd name="T70" fmla="*/ 9225877 w 11450955"/>
              <a:gd name="T71" fmla="*/ 153776 h 505459"/>
              <a:gd name="T72" fmla="*/ 11450472 w 11450955"/>
              <a:gd name="T73" fmla="*/ 541903 h 50545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1450955" h="505459">
                <a:moveTo>
                  <a:pt x="2224595" y="143294"/>
                </a:moveTo>
                <a:lnTo>
                  <a:pt x="2217280" y="98005"/>
                </a:lnTo>
                <a:lnTo>
                  <a:pt x="2196935" y="58661"/>
                </a:lnTo>
                <a:lnTo>
                  <a:pt x="2165921" y="27647"/>
                </a:lnTo>
                <a:lnTo>
                  <a:pt x="2126589" y="7302"/>
                </a:lnTo>
                <a:lnTo>
                  <a:pt x="2081288" y="0"/>
                </a:lnTo>
                <a:lnTo>
                  <a:pt x="143294" y="0"/>
                </a:lnTo>
                <a:lnTo>
                  <a:pt x="98005" y="7302"/>
                </a:lnTo>
                <a:lnTo>
                  <a:pt x="58661" y="27647"/>
                </a:lnTo>
                <a:lnTo>
                  <a:pt x="27647" y="58661"/>
                </a:lnTo>
                <a:lnTo>
                  <a:pt x="7302" y="98005"/>
                </a:lnTo>
                <a:lnTo>
                  <a:pt x="0" y="143294"/>
                </a:lnTo>
                <a:lnTo>
                  <a:pt x="0" y="504964"/>
                </a:lnTo>
                <a:lnTo>
                  <a:pt x="2224595" y="504964"/>
                </a:lnTo>
                <a:lnTo>
                  <a:pt x="2224595" y="143294"/>
                </a:lnTo>
                <a:close/>
              </a:path>
              <a:path w="11450955" h="505459">
                <a:moveTo>
                  <a:pt x="4520819" y="143294"/>
                </a:moveTo>
                <a:lnTo>
                  <a:pt x="4513516" y="98005"/>
                </a:lnTo>
                <a:lnTo>
                  <a:pt x="4493171" y="58661"/>
                </a:lnTo>
                <a:lnTo>
                  <a:pt x="4462157" y="27647"/>
                </a:lnTo>
                <a:lnTo>
                  <a:pt x="4422813" y="7302"/>
                </a:lnTo>
                <a:lnTo>
                  <a:pt x="4377525" y="0"/>
                </a:lnTo>
                <a:lnTo>
                  <a:pt x="2439530" y="0"/>
                </a:lnTo>
                <a:lnTo>
                  <a:pt x="2394242" y="7302"/>
                </a:lnTo>
                <a:lnTo>
                  <a:pt x="2354897" y="27647"/>
                </a:lnTo>
                <a:lnTo>
                  <a:pt x="2323884" y="58661"/>
                </a:lnTo>
                <a:lnTo>
                  <a:pt x="2303538" y="98005"/>
                </a:lnTo>
                <a:lnTo>
                  <a:pt x="2296236" y="143294"/>
                </a:lnTo>
                <a:lnTo>
                  <a:pt x="2296236" y="504964"/>
                </a:lnTo>
                <a:lnTo>
                  <a:pt x="4520819" y="504964"/>
                </a:lnTo>
                <a:lnTo>
                  <a:pt x="4520819" y="143294"/>
                </a:lnTo>
                <a:close/>
              </a:path>
              <a:path w="11450955" h="505459">
                <a:moveTo>
                  <a:pt x="6830708" y="143294"/>
                </a:moveTo>
                <a:lnTo>
                  <a:pt x="6823405" y="98005"/>
                </a:lnTo>
                <a:lnTo>
                  <a:pt x="6803060" y="58661"/>
                </a:lnTo>
                <a:lnTo>
                  <a:pt x="6772034" y="27647"/>
                </a:lnTo>
                <a:lnTo>
                  <a:pt x="6732702" y="7302"/>
                </a:lnTo>
                <a:lnTo>
                  <a:pt x="6687401" y="0"/>
                </a:lnTo>
                <a:lnTo>
                  <a:pt x="4749419" y="0"/>
                </a:lnTo>
                <a:lnTo>
                  <a:pt x="4704118" y="7302"/>
                </a:lnTo>
                <a:lnTo>
                  <a:pt x="4664786" y="27647"/>
                </a:lnTo>
                <a:lnTo>
                  <a:pt x="4633760" y="58661"/>
                </a:lnTo>
                <a:lnTo>
                  <a:pt x="4613414" y="98005"/>
                </a:lnTo>
                <a:lnTo>
                  <a:pt x="4606112" y="143294"/>
                </a:lnTo>
                <a:lnTo>
                  <a:pt x="4606112" y="504964"/>
                </a:lnTo>
                <a:lnTo>
                  <a:pt x="6830708" y="504964"/>
                </a:lnTo>
                <a:lnTo>
                  <a:pt x="6830708" y="143294"/>
                </a:lnTo>
                <a:close/>
              </a:path>
              <a:path w="11450955" h="505459">
                <a:moveTo>
                  <a:pt x="9140584" y="143294"/>
                </a:moveTo>
                <a:lnTo>
                  <a:pt x="9133281" y="98005"/>
                </a:lnTo>
                <a:lnTo>
                  <a:pt x="9112936" y="58661"/>
                </a:lnTo>
                <a:lnTo>
                  <a:pt x="9081922" y="27647"/>
                </a:lnTo>
                <a:lnTo>
                  <a:pt x="9042578" y="7302"/>
                </a:lnTo>
                <a:lnTo>
                  <a:pt x="8997290" y="0"/>
                </a:lnTo>
                <a:lnTo>
                  <a:pt x="7059295" y="0"/>
                </a:lnTo>
                <a:lnTo>
                  <a:pt x="7013994" y="7302"/>
                </a:lnTo>
                <a:lnTo>
                  <a:pt x="6974662" y="27647"/>
                </a:lnTo>
                <a:lnTo>
                  <a:pt x="6943649" y="58661"/>
                </a:lnTo>
                <a:lnTo>
                  <a:pt x="6923303" y="98005"/>
                </a:lnTo>
                <a:lnTo>
                  <a:pt x="6916001" y="143294"/>
                </a:lnTo>
                <a:lnTo>
                  <a:pt x="6916001" y="504964"/>
                </a:lnTo>
                <a:lnTo>
                  <a:pt x="9140584" y="504964"/>
                </a:lnTo>
                <a:lnTo>
                  <a:pt x="9140584" y="143294"/>
                </a:lnTo>
                <a:close/>
              </a:path>
              <a:path w="11450955" h="505459">
                <a:moveTo>
                  <a:pt x="11450472" y="143294"/>
                </a:moveTo>
                <a:lnTo>
                  <a:pt x="11443157" y="98005"/>
                </a:lnTo>
                <a:lnTo>
                  <a:pt x="11422825" y="58661"/>
                </a:lnTo>
                <a:lnTo>
                  <a:pt x="11391798" y="27647"/>
                </a:lnTo>
                <a:lnTo>
                  <a:pt x="11352467" y="7302"/>
                </a:lnTo>
                <a:lnTo>
                  <a:pt x="11307166" y="0"/>
                </a:lnTo>
                <a:lnTo>
                  <a:pt x="9369171" y="0"/>
                </a:lnTo>
                <a:lnTo>
                  <a:pt x="9323883" y="7302"/>
                </a:lnTo>
                <a:lnTo>
                  <a:pt x="9284551" y="27647"/>
                </a:lnTo>
                <a:lnTo>
                  <a:pt x="9253525" y="58661"/>
                </a:lnTo>
                <a:lnTo>
                  <a:pt x="9233179" y="98005"/>
                </a:lnTo>
                <a:lnTo>
                  <a:pt x="9225877" y="143294"/>
                </a:lnTo>
                <a:lnTo>
                  <a:pt x="9225877" y="504964"/>
                </a:lnTo>
                <a:lnTo>
                  <a:pt x="11450472" y="504964"/>
                </a:lnTo>
                <a:lnTo>
                  <a:pt x="11450472" y="143294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125" name="object 6"/>
          <p:cNvSpPr/>
          <p:nvPr/>
        </p:nvSpPr>
        <p:spPr>
          <a:xfrm>
            <a:off x="1184564" y="1438852"/>
            <a:ext cx="9959975" cy="1863725"/>
          </a:xfrm>
          <a:custGeom>
            <a:avLst/>
            <a:gdLst>
              <a:gd name="T0" fmla="*/ 9960427 w 9960610"/>
              <a:gd name="T1" fmla="*/ 0 h 1864995"/>
              <a:gd name="T2" fmla="*/ 0 w 9960610"/>
              <a:gd name="T3" fmla="*/ 0 h 1864995"/>
              <a:gd name="T4" fmla="*/ 0 w 9960610"/>
              <a:gd name="T5" fmla="*/ 1864699 h 1864995"/>
              <a:gd name="T6" fmla="*/ 9960427 w 9960610"/>
              <a:gd name="T7" fmla="*/ 1864699 h 1864995"/>
              <a:gd name="T8" fmla="*/ 9960427 w 9960610"/>
              <a:gd name="T9" fmla="*/ 0 h 18649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960610" h="1864995">
                <a:moveTo>
                  <a:pt x="9960427" y="0"/>
                </a:moveTo>
                <a:lnTo>
                  <a:pt x="0" y="0"/>
                </a:lnTo>
                <a:lnTo>
                  <a:pt x="0" y="1864786"/>
                </a:lnTo>
                <a:lnTo>
                  <a:pt x="9960427" y="1864786"/>
                </a:lnTo>
                <a:lnTo>
                  <a:pt x="9960427" y="0"/>
                </a:lnTo>
                <a:close/>
              </a:path>
            </a:pathLst>
          </a:custGeom>
          <a:solidFill>
            <a:srgbClr val="FFFFFF">
              <a:alpha val="50200"/>
            </a:srgbClr>
          </a:solidFill>
          <a:ln>
            <a:noFill/>
          </a:ln>
        </p:spPr>
        <p:txBody>
          <a:bodyPr lIns="0" tIns="0" rIns="0" bIns="0"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5126" name="object 7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7563" y="1922463"/>
            <a:ext cx="946150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7" name="object 8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976313"/>
            <a:ext cx="1763713" cy="187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8" name="object 9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976313"/>
            <a:ext cx="835025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9" name="object 10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19150" y="1289050"/>
            <a:ext cx="928688" cy="9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1" name="object 1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0" y="360363"/>
            <a:ext cx="817563" cy="9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bject 17"/>
          <p:cNvSpPr txBox="1"/>
          <p:nvPr/>
        </p:nvSpPr>
        <p:spPr>
          <a:xfrm>
            <a:off x="6504355" y="3843164"/>
            <a:ext cx="4640895" cy="2786659"/>
          </a:xfrm>
          <a:prstGeom prst="rect">
            <a:avLst/>
          </a:prstGeom>
          <a:solidFill>
            <a:srgbClr val="FFFFFF">
              <a:alpha val="50200"/>
            </a:srgbClr>
          </a:solidFill>
        </p:spPr>
        <p:txBody>
          <a:bodyPr wrap="square" lIns="0" tIns="1269" rIns="0" bIns="0" anchor="ctr">
            <a:spAutoFit/>
          </a:bodyPr>
          <a:lstStyle/>
          <a:p>
            <a:pPr lvl="0" algn="r" eaLnBrk="1" latinLnBrk="1" hangingPunct="1">
              <a:spcBef>
                <a:spcPts val="10"/>
              </a:spcBef>
              <a:spcAft>
                <a:spcPts val="0"/>
              </a:spcAft>
              <a:defRPr/>
            </a:pPr>
            <a:endParaRPr lang="ko-KR" altLang="en-US" sz="2100" b="1">
              <a:latin typeface="Times New Roman"/>
              <a:ea typeface="+mn-ea"/>
              <a:cs typeface="Times New Roman"/>
            </a:endParaRPr>
          </a:p>
          <a:p>
            <a:pPr marL="730250" algn="r" eaLnBrk="1" latinLnBrk="1" hangingPunct="1">
              <a:spcBef>
                <a:spcPts val="0"/>
              </a:spcBef>
              <a:spcAft>
                <a:spcPts val="0"/>
              </a:spcAft>
              <a:tabLst>
                <a:tab pos="1425575" algn="l"/>
              </a:tabLst>
              <a:defRPr/>
            </a:pPr>
            <a:r>
              <a:rPr sz="2000" b="1" spc="-165" dirty="0" err="1">
                <a:solidFill>
                  <a:srgbClr val="404040"/>
                </a:solidFill>
                <a:latin typeface="맑은 고딕"/>
                <a:ea typeface="+mn-ea"/>
                <a:cs typeface="맑은 고딕"/>
              </a:rPr>
              <a:t>팀명</a:t>
            </a:r>
            <a:r>
              <a:rPr sz="2000" b="1" spc="-165" dirty="0">
                <a:solidFill>
                  <a:srgbClr val="404040"/>
                </a:solidFill>
                <a:latin typeface="맑은 고딕"/>
                <a:ea typeface="+mn-ea"/>
                <a:cs typeface="맑은 고딕"/>
              </a:rPr>
              <a:t>	</a:t>
            </a:r>
            <a:r>
              <a:rPr lang="ko-KR" altLang="en-US" sz="2000" b="1" spc="-165" dirty="0" err="1">
                <a:solidFill>
                  <a:srgbClr val="404040"/>
                </a:solidFill>
                <a:latin typeface="맑은 고딕"/>
                <a:cs typeface="맑은 고딕"/>
              </a:rPr>
              <a:t>캡스톤</a:t>
            </a:r>
            <a:r>
              <a:rPr lang="en-US" altLang="ko-KR" sz="2000" b="1" spc="-165" dirty="0">
                <a:solidFill>
                  <a:srgbClr val="404040"/>
                </a:solidFill>
                <a:latin typeface="맑은 고딕"/>
                <a:cs typeface="맑은 고딕"/>
              </a:rPr>
              <a:t>_6</a:t>
            </a:r>
            <a:r>
              <a:rPr lang="ko-KR" altLang="en-US" sz="2000" b="1" spc="-165" dirty="0">
                <a:solidFill>
                  <a:srgbClr val="404040"/>
                </a:solidFill>
                <a:latin typeface="맑은 고딕"/>
                <a:cs typeface="맑은 고딕"/>
              </a:rPr>
              <a:t>조  </a:t>
            </a:r>
          </a:p>
          <a:p>
            <a:pPr marL="730250" algn="r">
              <a:spcBef>
                <a:spcPts val="0"/>
              </a:spcBef>
              <a:spcAft>
                <a:spcPts val="0"/>
              </a:spcAft>
              <a:tabLst>
                <a:tab pos="1425575" algn="l"/>
              </a:tabLst>
              <a:defRPr/>
            </a:pPr>
            <a:endParaRPr lang="ko-KR" altLang="en-US" sz="2000" b="1" spc="-195" dirty="0">
              <a:solidFill>
                <a:srgbClr val="404040"/>
              </a:solidFill>
              <a:latin typeface="맑은 고딕"/>
              <a:cs typeface="맑은 고딕"/>
            </a:endParaRPr>
          </a:p>
          <a:p>
            <a:pPr marL="730250" algn="r">
              <a:spcBef>
                <a:spcPts val="0"/>
              </a:spcBef>
              <a:spcAft>
                <a:spcPts val="0"/>
              </a:spcAft>
              <a:tabLst>
                <a:tab pos="1425575" algn="l"/>
              </a:tabLst>
              <a:defRPr/>
            </a:pPr>
            <a:r>
              <a:rPr lang="ko-KR" altLang="en-US" sz="2000" b="1" spc="-195" dirty="0">
                <a:solidFill>
                  <a:srgbClr val="404040"/>
                </a:solidFill>
                <a:latin typeface="맑은 고딕"/>
                <a:cs typeface="맑은 고딕"/>
              </a:rPr>
              <a:t>조장 이 학 승  </a:t>
            </a:r>
            <a:endParaRPr lang="ko-KR" dirty="0">
              <a:solidFill>
                <a:srgbClr val="000000"/>
              </a:solidFill>
              <a:cs typeface="Calibri"/>
            </a:endParaRPr>
          </a:p>
          <a:p>
            <a:pPr marL="730250" algn="r">
              <a:spcBef>
                <a:spcPts val="0"/>
              </a:spcBef>
              <a:spcAft>
                <a:spcPts val="0"/>
              </a:spcAft>
              <a:tabLst>
                <a:tab pos="1425575" algn="l"/>
              </a:tabLst>
              <a:defRPr/>
            </a:pPr>
            <a:r>
              <a:rPr lang="ko-KR" altLang="en-US" sz="2000" b="1" spc="-195" dirty="0">
                <a:solidFill>
                  <a:srgbClr val="404040"/>
                </a:solidFill>
                <a:latin typeface="맑은 고딕"/>
                <a:cs typeface="맑은 고딕"/>
              </a:rPr>
              <a:t>팀원 박 재 현  </a:t>
            </a:r>
            <a:endParaRPr lang="ko-KR" dirty="0">
              <a:cs typeface="Calibri"/>
            </a:endParaRPr>
          </a:p>
          <a:p>
            <a:pPr marL="730250" algn="r" eaLnBrk="1" latinLnBrk="1" hangingPunct="1">
              <a:spcBef>
                <a:spcPts val="0"/>
              </a:spcBef>
              <a:spcAft>
                <a:spcPts val="0"/>
              </a:spcAft>
              <a:tabLst>
                <a:tab pos="1425575" algn="l"/>
              </a:tabLst>
              <a:defRPr/>
            </a:pPr>
            <a:r>
              <a:rPr lang="en-US" sz="2000" b="1" spc="-195" dirty="0">
                <a:solidFill>
                  <a:srgbClr val="404040"/>
                </a:solidFill>
                <a:latin typeface="맑은 고딕"/>
                <a:ea typeface="+mn-ea"/>
                <a:cs typeface="맑은 고딕"/>
              </a:rPr>
              <a:t>	</a:t>
            </a:r>
            <a:r>
              <a:rPr lang="ko-KR" altLang="en-US" sz="2000" b="1" spc="-195" dirty="0">
                <a:solidFill>
                  <a:srgbClr val="404040"/>
                </a:solidFill>
                <a:latin typeface="맑은 고딕"/>
                <a:cs typeface="맑은 고딕"/>
              </a:rPr>
              <a:t>이 찬 혁  </a:t>
            </a:r>
            <a:endParaRPr lang="ko-KR" altLang="en-US" sz="2000" b="1" spc="-195">
              <a:solidFill>
                <a:srgbClr val="404040"/>
              </a:solidFill>
              <a:latin typeface="맑은 고딕"/>
              <a:cs typeface="맑은 고딕"/>
            </a:endParaRPr>
          </a:p>
          <a:p>
            <a:pPr marL="730250" algn="r" eaLnBrk="1" latinLnBrk="1" hangingPunct="1">
              <a:spcBef>
                <a:spcPts val="0"/>
              </a:spcBef>
              <a:spcAft>
                <a:spcPts val="0"/>
              </a:spcAft>
              <a:tabLst>
                <a:tab pos="1425575" algn="l"/>
              </a:tabLst>
              <a:defRPr/>
            </a:pPr>
            <a:r>
              <a:rPr lang="en-US" sz="2000" b="1" spc="-195" dirty="0">
                <a:solidFill>
                  <a:srgbClr val="404040"/>
                </a:solidFill>
                <a:latin typeface="맑은 고딕"/>
                <a:ea typeface="+mn-ea"/>
                <a:cs typeface="맑은 고딕"/>
              </a:rPr>
              <a:t>	</a:t>
            </a:r>
            <a:r>
              <a:rPr lang="ko-KR" altLang="en-US" sz="2000" b="1" spc="-195" dirty="0">
                <a:solidFill>
                  <a:srgbClr val="404040"/>
                </a:solidFill>
                <a:latin typeface="맑은 고딕"/>
                <a:cs typeface="맑은 고딕"/>
              </a:rPr>
              <a:t>엄 지 수  </a:t>
            </a:r>
            <a:endParaRPr lang="ko-KR" altLang="en-US" sz="2000" b="1" spc="-195">
              <a:solidFill>
                <a:srgbClr val="404040"/>
              </a:solidFill>
              <a:latin typeface="맑은 고딕"/>
              <a:cs typeface="맑은 고딕"/>
            </a:endParaRPr>
          </a:p>
          <a:p>
            <a:pPr marL="730250" algn="r" eaLnBrk="1" latinLnBrk="1" hangingPunct="1">
              <a:spcBef>
                <a:spcPts val="0"/>
              </a:spcBef>
              <a:spcAft>
                <a:spcPts val="0"/>
              </a:spcAft>
              <a:tabLst>
                <a:tab pos="1425575" algn="l"/>
              </a:tabLst>
              <a:defRPr/>
            </a:pPr>
            <a:r>
              <a:rPr lang="en-US" altLang="ko-KR" sz="2000" b="1" spc="-195">
                <a:solidFill>
                  <a:srgbClr val="404040"/>
                </a:solidFill>
                <a:latin typeface="맑은 고딕"/>
                <a:cs typeface="맑은 고딕"/>
              </a:rPr>
              <a:t> </a:t>
            </a:r>
            <a:r>
              <a:rPr lang="ko-KR" altLang="en-US" sz="2000" b="1" spc="-195" dirty="0">
                <a:solidFill>
                  <a:srgbClr val="404040"/>
                </a:solidFill>
                <a:latin typeface="맑은 고딕"/>
                <a:cs typeface="맑은 고딕"/>
              </a:rPr>
              <a:t>박 준 상</a:t>
            </a:r>
            <a:r>
              <a:rPr lang="en-US" altLang="ko-KR" sz="2000" b="1" spc="-195">
                <a:solidFill>
                  <a:srgbClr val="404040"/>
                </a:solidFill>
                <a:latin typeface="맑은 고딕"/>
                <a:cs typeface="맑은 고딕"/>
              </a:rPr>
              <a:t>  </a:t>
            </a:r>
            <a:endParaRPr lang="en-US" altLang="ko-KR" sz="2000" b="1" spc="-195">
              <a:solidFill>
                <a:srgbClr val="404040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맑은 고딕"/>
            </a:endParaRPr>
          </a:p>
          <a:p>
            <a:pPr marL="730250" algn="r">
              <a:spcBef>
                <a:spcPts val="0"/>
              </a:spcBef>
              <a:spcAft>
                <a:spcPts val="0"/>
              </a:spcAft>
              <a:tabLst>
                <a:tab pos="1425575" algn="l"/>
              </a:tabLst>
              <a:defRPr/>
            </a:pPr>
            <a:r>
              <a:rPr lang="ko-KR" altLang="en-US" sz="2000" b="1" spc="-195" dirty="0">
                <a:solidFill>
                  <a:srgbClr val="404040"/>
                </a:solidFill>
                <a:latin typeface="맑은 고딕"/>
                <a:cs typeface="맑은 고딕"/>
              </a:rPr>
              <a:t>  </a:t>
            </a:r>
            <a:endParaRPr lang="ko-KR" altLang="en-US" sz="2000" b="1">
              <a:latin typeface="맑은 고딕"/>
              <a:cs typeface="맑은 고딕"/>
            </a:endParaRPr>
          </a:p>
        </p:txBody>
      </p:sp>
      <p:sp>
        <p:nvSpPr>
          <p:cNvPr id="5133" name="제목 1"/>
          <p:cNvSpPr>
            <a:spLocks noGrp="1" noChangeArrowheads="1"/>
          </p:cNvSpPr>
          <p:nvPr>
            <p:ph type="title"/>
          </p:nvPr>
        </p:nvSpPr>
        <p:spPr>
          <a:xfrm>
            <a:off x="3543300" y="2048974"/>
            <a:ext cx="5105400" cy="677108"/>
          </a:xfrm>
        </p:spPr>
        <p:txBody>
          <a:bodyPr/>
          <a:lstStyle/>
          <a:p>
            <a:pPr>
              <a:defRPr/>
            </a:pPr>
            <a:r>
              <a:rPr lang="ko-KR" altLang="en-US" sz="4400" b="1" err="1">
                <a:latin typeface="Consolas"/>
                <a:ea typeface="맑은 고딕"/>
              </a:rPr>
              <a:t>두잇</a:t>
            </a:r>
            <a:r>
              <a:rPr lang="ko-KR" altLang="en-US" sz="4400" b="1">
                <a:latin typeface="Consolas"/>
                <a:ea typeface="맑은 고딕"/>
              </a:rPr>
              <a:t> 파킹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6248" y="5622049"/>
            <a:ext cx="997246" cy="103457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0" y="388937"/>
            <a:ext cx="1747838" cy="3000598"/>
            <a:chOff x="0" y="388937"/>
            <a:chExt cx="1747838" cy="3000598"/>
          </a:xfrm>
        </p:grpSpPr>
        <p:pic>
          <p:nvPicPr>
            <p:cNvPr id="5130" name="object 11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0" y="388937"/>
              <a:ext cx="1747838" cy="1830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object 11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0" y="1559147"/>
              <a:ext cx="1747838" cy="18303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bject 3">
            <a:extLst>
              <a:ext uri="{FF2B5EF4-FFF2-40B4-BE49-F238E27FC236}">
                <a16:creationId xmlns:a16="http://schemas.microsoft.com/office/drawing/2014/main" id="{179BBFE1-3953-B157-ED46-62C83053FF42}"/>
              </a:ext>
            </a:extLst>
          </p:cNvPr>
          <p:cNvSpPr>
            <a:spLocks/>
          </p:cNvSpPr>
          <p:nvPr/>
        </p:nvSpPr>
        <p:spPr bwMode="auto">
          <a:xfrm>
            <a:off x="0" y="531813"/>
            <a:ext cx="12192000" cy="6326187"/>
          </a:xfrm>
          <a:custGeom>
            <a:avLst/>
            <a:gdLst>
              <a:gd name="T0" fmla="*/ 11775706 w 12192000"/>
              <a:gd name="T1" fmla="*/ 0 h 6325870"/>
              <a:gd name="T2" fmla="*/ 416293 w 12192000"/>
              <a:gd name="T3" fmla="*/ 0 h 6325870"/>
              <a:gd name="T4" fmla="*/ 367744 w 12192000"/>
              <a:gd name="T5" fmla="*/ 2800 h 6325870"/>
              <a:gd name="T6" fmla="*/ 320841 w 12192000"/>
              <a:gd name="T7" fmla="*/ 10993 h 6325870"/>
              <a:gd name="T8" fmla="*/ 275894 w 12192000"/>
              <a:gd name="T9" fmla="*/ 24268 h 6325870"/>
              <a:gd name="T10" fmla="*/ 233218 w 12192000"/>
              <a:gd name="T11" fmla="*/ 42310 h 6325870"/>
              <a:gd name="T12" fmla="*/ 193123 w 12192000"/>
              <a:gd name="T13" fmla="*/ 64808 h 6325870"/>
              <a:gd name="T14" fmla="*/ 155923 w 12192000"/>
              <a:gd name="T15" fmla="*/ 91450 h 6325870"/>
              <a:gd name="T16" fmla="*/ 121929 w 12192000"/>
              <a:gd name="T17" fmla="*/ 121923 h 6325870"/>
              <a:gd name="T18" fmla="*/ 91454 w 12192000"/>
              <a:gd name="T19" fmla="*/ 155915 h 6325870"/>
              <a:gd name="T20" fmla="*/ 64811 w 12192000"/>
              <a:gd name="T21" fmla="*/ 193114 h 6325870"/>
              <a:gd name="T22" fmla="*/ 42312 w 12192000"/>
              <a:gd name="T23" fmla="*/ 233206 h 6325870"/>
              <a:gd name="T24" fmla="*/ 24269 w 12192000"/>
              <a:gd name="T25" fmla="*/ 275881 h 6325870"/>
              <a:gd name="T26" fmla="*/ 10994 w 12192000"/>
              <a:gd name="T27" fmla="*/ 320825 h 6325870"/>
              <a:gd name="T28" fmla="*/ 2800 w 12192000"/>
              <a:gd name="T29" fmla="*/ 367727 h 6325870"/>
              <a:gd name="T30" fmla="*/ 0 w 12192000"/>
              <a:gd name="T31" fmla="*/ 416274 h 6325870"/>
              <a:gd name="T32" fmla="*/ 0 w 12192000"/>
              <a:gd name="T33" fmla="*/ 6325441 h 6325870"/>
              <a:gd name="T34" fmla="*/ 12192000 w 12192000"/>
              <a:gd name="T35" fmla="*/ 6325441 h 6325870"/>
              <a:gd name="T36" fmla="*/ 12192000 w 12192000"/>
              <a:gd name="T37" fmla="*/ 416274 h 6325870"/>
              <a:gd name="T38" fmla="*/ 12189199 w 12192000"/>
              <a:gd name="T39" fmla="*/ 367727 h 6325870"/>
              <a:gd name="T40" fmla="*/ 12181005 w 12192000"/>
              <a:gd name="T41" fmla="*/ 320825 h 6325870"/>
              <a:gd name="T42" fmla="*/ 12167730 w 12192000"/>
              <a:gd name="T43" fmla="*/ 275881 h 6325870"/>
              <a:gd name="T44" fmla="*/ 12149687 w 12192000"/>
              <a:gd name="T45" fmla="*/ 233206 h 6325870"/>
              <a:gd name="T46" fmla="*/ 12127188 w 12192000"/>
              <a:gd name="T47" fmla="*/ 193114 h 6325870"/>
              <a:gd name="T48" fmla="*/ 12100544 w 12192000"/>
              <a:gd name="T49" fmla="*/ 155915 h 6325870"/>
              <a:gd name="T50" fmla="*/ 12070070 w 12192000"/>
              <a:gd name="T51" fmla="*/ 121923 h 6325870"/>
              <a:gd name="T52" fmla="*/ 12036076 w 12192000"/>
              <a:gd name="T53" fmla="*/ 91450 h 6325870"/>
              <a:gd name="T54" fmla="*/ 11998876 w 12192000"/>
              <a:gd name="T55" fmla="*/ 64808 h 6325870"/>
              <a:gd name="T56" fmla="*/ 11958781 w 12192000"/>
              <a:gd name="T57" fmla="*/ 42310 h 6325870"/>
              <a:gd name="T58" fmla="*/ 11916105 w 12192000"/>
              <a:gd name="T59" fmla="*/ 24268 h 6325870"/>
              <a:gd name="T60" fmla="*/ 11871158 w 12192000"/>
              <a:gd name="T61" fmla="*/ 10993 h 6325870"/>
              <a:gd name="T62" fmla="*/ 11824255 w 12192000"/>
              <a:gd name="T63" fmla="*/ 2800 h 6325870"/>
              <a:gd name="T64" fmla="*/ 11775706 w 12192000"/>
              <a:gd name="T65" fmla="*/ 0 h 63258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192000" h="6325870">
                <a:moveTo>
                  <a:pt x="11775706" y="0"/>
                </a:moveTo>
                <a:lnTo>
                  <a:pt x="416293" y="0"/>
                </a:lnTo>
                <a:lnTo>
                  <a:pt x="367744" y="2800"/>
                </a:lnTo>
                <a:lnTo>
                  <a:pt x="320841" y="10994"/>
                </a:lnTo>
                <a:lnTo>
                  <a:pt x="275894" y="24269"/>
                </a:lnTo>
                <a:lnTo>
                  <a:pt x="233218" y="42312"/>
                </a:lnTo>
                <a:lnTo>
                  <a:pt x="193123" y="64811"/>
                </a:lnTo>
                <a:lnTo>
                  <a:pt x="155923" y="91454"/>
                </a:lnTo>
                <a:lnTo>
                  <a:pt x="121929" y="121929"/>
                </a:lnTo>
                <a:lnTo>
                  <a:pt x="91454" y="155922"/>
                </a:lnTo>
                <a:lnTo>
                  <a:pt x="64811" y="193123"/>
                </a:lnTo>
                <a:lnTo>
                  <a:pt x="42312" y="233217"/>
                </a:lnTo>
                <a:lnTo>
                  <a:pt x="24269" y="275894"/>
                </a:lnTo>
                <a:lnTo>
                  <a:pt x="10994" y="320840"/>
                </a:lnTo>
                <a:lnTo>
                  <a:pt x="2800" y="367744"/>
                </a:lnTo>
                <a:lnTo>
                  <a:pt x="0" y="416293"/>
                </a:lnTo>
                <a:lnTo>
                  <a:pt x="0" y="6325735"/>
                </a:lnTo>
                <a:lnTo>
                  <a:pt x="12192000" y="6325735"/>
                </a:lnTo>
                <a:lnTo>
                  <a:pt x="12192000" y="416293"/>
                </a:lnTo>
                <a:lnTo>
                  <a:pt x="12189199" y="367744"/>
                </a:lnTo>
                <a:lnTo>
                  <a:pt x="12181005" y="320840"/>
                </a:lnTo>
                <a:lnTo>
                  <a:pt x="12167730" y="275894"/>
                </a:lnTo>
                <a:lnTo>
                  <a:pt x="12149687" y="233217"/>
                </a:lnTo>
                <a:lnTo>
                  <a:pt x="12127188" y="193123"/>
                </a:lnTo>
                <a:lnTo>
                  <a:pt x="12100544" y="155922"/>
                </a:lnTo>
                <a:lnTo>
                  <a:pt x="12070070" y="121929"/>
                </a:lnTo>
                <a:lnTo>
                  <a:pt x="12036076" y="91454"/>
                </a:lnTo>
                <a:lnTo>
                  <a:pt x="11998876" y="64811"/>
                </a:lnTo>
                <a:lnTo>
                  <a:pt x="11958781" y="42312"/>
                </a:lnTo>
                <a:lnTo>
                  <a:pt x="11916105" y="24269"/>
                </a:lnTo>
                <a:lnTo>
                  <a:pt x="11871158" y="10994"/>
                </a:lnTo>
                <a:lnTo>
                  <a:pt x="11824255" y="2800"/>
                </a:lnTo>
                <a:lnTo>
                  <a:pt x="117757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E780F4E-9F0E-D60B-E0B3-557F46B1B0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7575" y="1130300"/>
            <a:ext cx="1390650" cy="565150"/>
          </a:xfrm>
        </p:spPr>
        <p:txBody>
          <a:bodyPr tIns="16510" rtlCol="0"/>
          <a:lstStyle/>
          <a:p>
            <a:pPr marL="12700" eaLnBrk="1" fontAlgn="auto" hangingPunct="1">
              <a:spcBef>
                <a:spcPts val="130"/>
              </a:spcBef>
              <a:spcAft>
                <a:spcPts val="0"/>
              </a:spcAft>
              <a:defRPr/>
            </a:pPr>
            <a:r>
              <a:rPr sz="3500" b="1" spc="5"/>
              <a:t>[</a:t>
            </a:r>
            <a:r>
              <a:rPr sz="3500" b="1" spc="-180"/>
              <a:t> </a:t>
            </a:r>
            <a:r>
              <a:rPr sz="3500" b="1" spc="-405"/>
              <a:t>목</a:t>
            </a:r>
            <a:r>
              <a:rPr sz="3500" b="1" spc="-480"/>
              <a:t>차</a:t>
            </a:r>
            <a:r>
              <a:rPr sz="3500" b="1" spc="-180"/>
              <a:t> </a:t>
            </a:r>
            <a:r>
              <a:rPr sz="3500" b="1" spc="5"/>
              <a:t>]</a:t>
            </a:r>
            <a:endParaRPr sz="3500"/>
          </a:p>
        </p:txBody>
      </p:sp>
      <p:sp>
        <p:nvSpPr>
          <p:cNvPr id="6149" name="object 4">
            <a:extLst>
              <a:ext uri="{FF2B5EF4-FFF2-40B4-BE49-F238E27FC236}">
                <a16:creationId xmlns:a16="http://schemas.microsoft.com/office/drawing/2014/main" id="{3D54B623-7B6E-87C5-DA89-BCB28DB84D18}"/>
              </a:ext>
            </a:extLst>
          </p:cNvPr>
          <p:cNvSpPr>
            <a:spLocks/>
          </p:cNvSpPr>
          <p:nvPr/>
        </p:nvSpPr>
        <p:spPr bwMode="auto">
          <a:xfrm>
            <a:off x="369888" y="20638"/>
            <a:ext cx="11452225" cy="506412"/>
          </a:xfrm>
          <a:custGeom>
            <a:avLst/>
            <a:gdLst>
              <a:gd name="T0" fmla="*/ 2217280 w 11450955"/>
              <a:gd name="T1" fmla="*/ 98000 h 505459"/>
              <a:gd name="T2" fmla="*/ 2165921 w 11450955"/>
              <a:gd name="T3" fmla="*/ 27646 h 505459"/>
              <a:gd name="T4" fmla="*/ 2081288 w 11450955"/>
              <a:gd name="T5" fmla="*/ 0 h 505459"/>
              <a:gd name="T6" fmla="*/ 98005 w 11450955"/>
              <a:gd name="T7" fmla="*/ 7302 h 505459"/>
              <a:gd name="T8" fmla="*/ 27647 w 11450955"/>
              <a:gd name="T9" fmla="*/ 58658 h 505459"/>
              <a:gd name="T10" fmla="*/ 0 w 11450955"/>
              <a:gd name="T11" fmla="*/ 143287 h 505459"/>
              <a:gd name="T12" fmla="*/ 2224595 w 11450955"/>
              <a:gd name="T13" fmla="*/ 504940 h 505459"/>
              <a:gd name="T14" fmla="*/ 4520819 w 11450955"/>
              <a:gd name="T15" fmla="*/ 143287 h 505459"/>
              <a:gd name="T16" fmla="*/ 4493171 w 11450955"/>
              <a:gd name="T17" fmla="*/ 58658 h 505459"/>
              <a:gd name="T18" fmla="*/ 4422813 w 11450955"/>
              <a:gd name="T19" fmla="*/ 7302 h 505459"/>
              <a:gd name="T20" fmla="*/ 2439530 w 11450955"/>
              <a:gd name="T21" fmla="*/ 0 h 505459"/>
              <a:gd name="T22" fmla="*/ 2354897 w 11450955"/>
              <a:gd name="T23" fmla="*/ 27646 h 505459"/>
              <a:gd name="T24" fmla="*/ 2303538 w 11450955"/>
              <a:gd name="T25" fmla="*/ 98000 h 505459"/>
              <a:gd name="T26" fmla="*/ 2296236 w 11450955"/>
              <a:gd name="T27" fmla="*/ 504940 h 505459"/>
              <a:gd name="T28" fmla="*/ 4520819 w 11450955"/>
              <a:gd name="T29" fmla="*/ 143287 h 505459"/>
              <a:gd name="T30" fmla="*/ 6823405 w 11450955"/>
              <a:gd name="T31" fmla="*/ 98000 h 505459"/>
              <a:gd name="T32" fmla="*/ 6772034 w 11450955"/>
              <a:gd name="T33" fmla="*/ 27646 h 505459"/>
              <a:gd name="T34" fmla="*/ 6687401 w 11450955"/>
              <a:gd name="T35" fmla="*/ 0 h 505459"/>
              <a:gd name="T36" fmla="*/ 4704118 w 11450955"/>
              <a:gd name="T37" fmla="*/ 7302 h 505459"/>
              <a:gd name="T38" fmla="*/ 4633760 w 11450955"/>
              <a:gd name="T39" fmla="*/ 58658 h 505459"/>
              <a:gd name="T40" fmla="*/ 4606112 w 11450955"/>
              <a:gd name="T41" fmla="*/ 143287 h 505459"/>
              <a:gd name="T42" fmla="*/ 6830708 w 11450955"/>
              <a:gd name="T43" fmla="*/ 504940 h 505459"/>
              <a:gd name="T44" fmla="*/ 9140584 w 11450955"/>
              <a:gd name="T45" fmla="*/ 143287 h 505459"/>
              <a:gd name="T46" fmla="*/ 9112936 w 11450955"/>
              <a:gd name="T47" fmla="*/ 58658 h 505459"/>
              <a:gd name="T48" fmla="*/ 9042578 w 11450955"/>
              <a:gd name="T49" fmla="*/ 7302 h 505459"/>
              <a:gd name="T50" fmla="*/ 7059295 w 11450955"/>
              <a:gd name="T51" fmla="*/ 0 h 505459"/>
              <a:gd name="T52" fmla="*/ 6974662 w 11450955"/>
              <a:gd name="T53" fmla="*/ 27646 h 505459"/>
              <a:gd name="T54" fmla="*/ 6923303 w 11450955"/>
              <a:gd name="T55" fmla="*/ 98000 h 505459"/>
              <a:gd name="T56" fmla="*/ 6916001 w 11450955"/>
              <a:gd name="T57" fmla="*/ 504940 h 505459"/>
              <a:gd name="T58" fmla="*/ 9140584 w 11450955"/>
              <a:gd name="T59" fmla="*/ 143287 h 505459"/>
              <a:gd name="T60" fmla="*/ 11443157 w 11450955"/>
              <a:gd name="T61" fmla="*/ 98000 h 505459"/>
              <a:gd name="T62" fmla="*/ 11391798 w 11450955"/>
              <a:gd name="T63" fmla="*/ 27646 h 505459"/>
              <a:gd name="T64" fmla="*/ 11307166 w 11450955"/>
              <a:gd name="T65" fmla="*/ 0 h 505459"/>
              <a:gd name="T66" fmla="*/ 9323883 w 11450955"/>
              <a:gd name="T67" fmla="*/ 7302 h 505459"/>
              <a:gd name="T68" fmla="*/ 9253525 w 11450955"/>
              <a:gd name="T69" fmla="*/ 58658 h 505459"/>
              <a:gd name="T70" fmla="*/ 9225877 w 11450955"/>
              <a:gd name="T71" fmla="*/ 143287 h 505459"/>
              <a:gd name="T72" fmla="*/ 11450472 w 11450955"/>
              <a:gd name="T73" fmla="*/ 504940 h 50545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1450955" h="505459">
                <a:moveTo>
                  <a:pt x="2224595" y="143294"/>
                </a:moveTo>
                <a:lnTo>
                  <a:pt x="2217280" y="98005"/>
                </a:lnTo>
                <a:lnTo>
                  <a:pt x="2196935" y="58661"/>
                </a:lnTo>
                <a:lnTo>
                  <a:pt x="2165921" y="27647"/>
                </a:lnTo>
                <a:lnTo>
                  <a:pt x="2126589" y="7302"/>
                </a:lnTo>
                <a:lnTo>
                  <a:pt x="2081288" y="0"/>
                </a:lnTo>
                <a:lnTo>
                  <a:pt x="143294" y="0"/>
                </a:lnTo>
                <a:lnTo>
                  <a:pt x="98005" y="7302"/>
                </a:lnTo>
                <a:lnTo>
                  <a:pt x="58661" y="27647"/>
                </a:lnTo>
                <a:lnTo>
                  <a:pt x="27647" y="58661"/>
                </a:lnTo>
                <a:lnTo>
                  <a:pt x="7302" y="98005"/>
                </a:lnTo>
                <a:lnTo>
                  <a:pt x="0" y="143294"/>
                </a:lnTo>
                <a:lnTo>
                  <a:pt x="0" y="504964"/>
                </a:lnTo>
                <a:lnTo>
                  <a:pt x="2224595" y="504964"/>
                </a:lnTo>
                <a:lnTo>
                  <a:pt x="2224595" y="143294"/>
                </a:lnTo>
                <a:close/>
              </a:path>
              <a:path w="11450955" h="505459">
                <a:moveTo>
                  <a:pt x="4520819" y="143294"/>
                </a:moveTo>
                <a:lnTo>
                  <a:pt x="4513516" y="98005"/>
                </a:lnTo>
                <a:lnTo>
                  <a:pt x="4493171" y="58661"/>
                </a:lnTo>
                <a:lnTo>
                  <a:pt x="4462157" y="27647"/>
                </a:lnTo>
                <a:lnTo>
                  <a:pt x="4422813" y="7302"/>
                </a:lnTo>
                <a:lnTo>
                  <a:pt x="4377525" y="0"/>
                </a:lnTo>
                <a:lnTo>
                  <a:pt x="2439530" y="0"/>
                </a:lnTo>
                <a:lnTo>
                  <a:pt x="2394242" y="7302"/>
                </a:lnTo>
                <a:lnTo>
                  <a:pt x="2354897" y="27647"/>
                </a:lnTo>
                <a:lnTo>
                  <a:pt x="2323884" y="58661"/>
                </a:lnTo>
                <a:lnTo>
                  <a:pt x="2303538" y="98005"/>
                </a:lnTo>
                <a:lnTo>
                  <a:pt x="2296236" y="143294"/>
                </a:lnTo>
                <a:lnTo>
                  <a:pt x="2296236" y="504964"/>
                </a:lnTo>
                <a:lnTo>
                  <a:pt x="4520819" y="504964"/>
                </a:lnTo>
                <a:lnTo>
                  <a:pt x="4520819" y="143294"/>
                </a:lnTo>
                <a:close/>
              </a:path>
              <a:path w="11450955" h="505459">
                <a:moveTo>
                  <a:pt x="6830708" y="143294"/>
                </a:moveTo>
                <a:lnTo>
                  <a:pt x="6823405" y="98005"/>
                </a:lnTo>
                <a:lnTo>
                  <a:pt x="6803060" y="58661"/>
                </a:lnTo>
                <a:lnTo>
                  <a:pt x="6772034" y="27647"/>
                </a:lnTo>
                <a:lnTo>
                  <a:pt x="6732702" y="7302"/>
                </a:lnTo>
                <a:lnTo>
                  <a:pt x="6687401" y="0"/>
                </a:lnTo>
                <a:lnTo>
                  <a:pt x="4749419" y="0"/>
                </a:lnTo>
                <a:lnTo>
                  <a:pt x="4704118" y="7302"/>
                </a:lnTo>
                <a:lnTo>
                  <a:pt x="4664786" y="27647"/>
                </a:lnTo>
                <a:lnTo>
                  <a:pt x="4633760" y="58661"/>
                </a:lnTo>
                <a:lnTo>
                  <a:pt x="4613414" y="98005"/>
                </a:lnTo>
                <a:lnTo>
                  <a:pt x="4606112" y="143294"/>
                </a:lnTo>
                <a:lnTo>
                  <a:pt x="4606112" y="504964"/>
                </a:lnTo>
                <a:lnTo>
                  <a:pt x="6830708" y="504964"/>
                </a:lnTo>
                <a:lnTo>
                  <a:pt x="6830708" y="143294"/>
                </a:lnTo>
                <a:close/>
              </a:path>
              <a:path w="11450955" h="505459">
                <a:moveTo>
                  <a:pt x="9140584" y="143294"/>
                </a:moveTo>
                <a:lnTo>
                  <a:pt x="9133281" y="98005"/>
                </a:lnTo>
                <a:lnTo>
                  <a:pt x="9112936" y="58661"/>
                </a:lnTo>
                <a:lnTo>
                  <a:pt x="9081922" y="27647"/>
                </a:lnTo>
                <a:lnTo>
                  <a:pt x="9042578" y="7302"/>
                </a:lnTo>
                <a:lnTo>
                  <a:pt x="8997290" y="0"/>
                </a:lnTo>
                <a:lnTo>
                  <a:pt x="7059295" y="0"/>
                </a:lnTo>
                <a:lnTo>
                  <a:pt x="7013994" y="7302"/>
                </a:lnTo>
                <a:lnTo>
                  <a:pt x="6974662" y="27647"/>
                </a:lnTo>
                <a:lnTo>
                  <a:pt x="6943649" y="58661"/>
                </a:lnTo>
                <a:lnTo>
                  <a:pt x="6923303" y="98005"/>
                </a:lnTo>
                <a:lnTo>
                  <a:pt x="6916001" y="143294"/>
                </a:lnTo>
                <a:lnTo>
                  <a:pt x="6916001" y="504964"/>
                </a:lnTo>
                <a:lnTo>
                  <a:pt x="9140584" y="504964"/>
                </a:lnTo>
                <a:lnTo>
                  <a:pt x="9140584" y="143294"/>
                </a:lnTo>
                <a:close/>
              </a:path>
              <a:path w="11450955" h="505459">
                <a:moveTo>
                  <a:pt x="11450472" y="143294"/>
                </a:moveTo>
                <a:lnTo>
                  <a:pt x="11443157" y="98005"/>
                </a:lnTo>
                <a:lnTo>
                  <a:pt x="11422825" y="58661"/>
                </a:lnTo>
                <a:lnTo>
                  <a:pt x="11391798" y="27647"/>
                </a:lnTo>
                <a:lnTo>
                  <a:pt x="11352467" y="7302"/>
                </a:lnTo>
                <a:lnTo>
                  <a:pt x="11307166" y="0"/>
                </a:lnTo>
                <a:lnTo>
                  <a:pt x="9369171" y="0"/>
                </a:lnTo>
                <a:lnTo>
                  <a:pt x="9323883" y="7302"/>
                </a:lnTo>
                <a:lnTo>
                  <a:pt x="9284551" y="27647"/>
                </a:lnTo>
                <a:lnTo>
                  <a:pt x="9253525" y="58661"/>
                </a:lnTo>
                <a:lnTo>
                  <a:pt x="9233179" y="98005"/>
                </a:lnTo>
                <a:lnTo>
                  <a:pt x="9225877" y="143294"/>
                </a:lnTo>
                <a:lnTo>
                  <a:pt x="9225877" y="504964"/>
                </a:lnTo>
                <a:lnTo>
                  <a:pt x="11450472" y="504964"/>
                </a:lnTo>
                <a:lnTo>
                  <a:pt x="11450472" y="143294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pic>
        <p:nvPicPr>
          <p:cNvPr id="4" name="그림 3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5D1DBEE6-E50B-F48D-E507-F175C702D1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6"/>
          <a:stretch/>
        </p:blipFill>
        <p:spPr>
          <a:xfrm>
            <a:off x="5638800" y="914400"/>
            <a:ext cx="5486400" cy="5482713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55493271-9EA6-2C18-E2A3-240D0E2B50A2}"/>
              </a:ext>
            </a:extLst>
          </p:cNvPr>
          <p:cNvSpPr txBox="1"/>
          <p:nvPr/>
        </p:nvSpPr>
        <p:spPr>
          <a:xfrm>
            <a:off x="1374775" y="1660525"/>
            <a:ext cx="5089525" cy="4191000"/>
          </a:xfrm>
          <a:prstGeom prst="rect">
            <a:avLst/>
          </a:prstGeom>
        </p:spPr>
        <p:txBody>
          <a:bodyPr lIns="0" tIns="290195" rIns="0" bIns="0" anchor="t">
            <a:spAutoFit/>
          </a:bodyPr>
          <a:lstStyle/>
          <a:p>
            <a:pPr marL="360045" indent="-347980" eaLnBrk="1" fontAlgn="auto" latinLnBrk="1" hangingPunct="1">
              <a:spcBef>
                <a:spcPts val="2285"/>
              </a:spcBef>
              <a:spcAft>
                <a:spcPts val="0"/>
              </a:spcAft>
              <a:buSzPct val="97222"/>
              <a:buFontTx/>
              <a:buAutoNum type="arabicPeriod"/>
              <a:tabLst>
                <a:tab pos="360680" algn="l"/>
              </a:tabLst>
              <a:defRPr/>
            </a:pPr>
            <a:r>
              <a:rPr lang="ko-KR" altLang="en-US" sz="3600" b="1" spc="-580">
                <a:solidFill>
                  <a:srgbClr val="002060"/>
                </a:solidFill>
                <a:latin typeface="Consolas"/>
                <a:cs typeface="Malgun Gothic"/>
              </a:rPr>
              <a:t> 프로젝트 동기 및 개요</a:t>
            </a:r>
            <a:endParaRPr lang="ko-KR" altLang="en-US" sz="3600" b="1">
              <a:latin typeface="Consolas"/>
              <a:cs typeface="Malgun Gothic"/>
            </a:endParaRPr>
          </a:p>
          <a:p>
            <a:pPr marL="391795" indent="-379730" eaLnBrk="1" fontAlgn="auto" latinLnBrk="1" hangingPunct="1">
              <a:spcBef>
                <a:spcPts val="2180"/>
              </a:spcBef>
              <a:spcAft>
                <a:spcPts val="0"/>
              </a:spcAft>
              <a:buSzPct val="97222"/>
              <a:buFontTx/>
              <a:buAutoNum type="arabicPeriod"/>
              <a:tabLst>
                <a:tab pos="392430" algn="l"/>
              </a:tabLst>
              <a:defRPr/>
            </a:pPr>
            <a:r>
              <a:rPr lang="ko-KR" altLang="en-US" sz="3600" b="1" spc="-580">
                <a:solidFill>
                  <a:srgbClr val="002060"/>
                </a:solidFill>
                <a:latin typeface="Consolas"/>
                <a:cs typeface="Malgun Gothic"/>
              </a:rPr>
              <a:t> 기술 동향</a:t>
            </a:r>
            <a:endParaRPr lang="ko-KR" altLang="en-US" sz="3600" b="1">
              <a:latin typeface="Consolas"/>
              <a:cs typeface="Malgun Gothic"/>
            </a:endParaRPr>
          </a:p>
          <a:p>
            <a:pPr marL="391795" indent="-379730" eaLnBrk="1" fontAlgn="auto" latinLnBrk="1" hangingPunct="1">
              <a:spcBef>
                <a:spcPts val="2185"/>
              </a:spcBef>
              <a:spcAft>
                <a:spcPts val="0"/>
              </a:spcAft>
              <a:buSzPct val="97222"/>
              <a:buFontTx/>
              <a:buAutoNum type="arabicPeriod"/>
              <a:tabLst>
                <a:tab pos="392430" algn="l"/>
              </a:tabLst>
              <a:defRPr/>
            </a:pPr>
            <a:r>
              <a:rPr lang="ko-KR" altLang="en-US" sz="3600" b="1" spc="-580">
                <a:solidFill>
                  <a:srgbClr val="002060"/>
                </a:solidFill>
                <a:latin typeface="Consolas"/>
                <a:cs typeface="Malgun Gothic"/>
              </a:rPr>
              <a:t> 독창성 및 차별성</a:t>
            </a:r>
          </a:p>
          <a:p>
            <a:pPr marL="391795" indent="-379730" eaLnBrk="1" fontAlgn="auto" latinLnBrk="1" hangingPunct="1">
              <a:spcBef>
                <a:spcPts val="2185"/>
              </a:spcBef>
              <a:spcAft>
                <a:spcPts val="0"/>
              </a:spcAft>
              <a:buSzPct val="97222"/>
              <a:buFontTx/>
              <a:buAutoNum type="arabicPeriod"/>
              <a:tabLst>
                <a:tab pos="392430" algn="l"/>
              </a:tabLst>
              <a:defRPr/>
            </a:pPr>
            <a:r>
              <a:rPr lang="ko-KR" altLang="en-US" sz="3600" b="1" spc="-580">
                <a:solidFill>
                  <a:srgbClr val="002060"/>
                </a:solidFill>
                <a:latin typeface="Consolas"/>
                <a:cs typeface="Malgun Gothic"/>
              </a:rPr>
              <a:t> 기대 효과</a:t>
            </a:r>
          </a:p>
          <a:p>
            <a:pPr marL="391795" indent="-379730" eaLnBrk="1" fontAlgn="auto" latinLnBrk="1" hangingPunct="1">
              <a:spcBef>
                <a:spcPts val="2185"/>
              </a:spcBef>
              <a:spcAft>
                <a:spcPts val="0"/>
              </a:spcAft>
              <a:buSzPct val="97222"/>
              <a:buFontTx/>
              <a:buAutoNum type="arabicPeriod"/>
              <a:tabLst>
                <a:tab pos="392430" algn="l"/>
              </a:tabLst>
              <a:defRPr/>
            </a:pPr>
            <a:r>
              <a:rPr lang="ko-KR" altLang="en-US" sz="3600" b="1" spc="-580">
                <a:solidFill>
                  <a:srgbClr val="002060"/>
                </a:solidFill>
                <a:latin typeface="Consolas"/>
                <a:cs typeface="Malgun Gothic"/>
              </a:rPr>
              <a:t> 참고 자료</a:t>
            </a:r>
            <a:endParaRPr lang="ko-KR" altLang="en-US" sz="3600" b="1">
              <a:latin typeface="Consolas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bject 2"/>
          <p:cNvSpPr/>
          <p:nvPr/>
        </p:nvSpPr>
        <p:spPr>
          <a:xfrm>
            <a:off x="13494" y="50800"/>
            <a:ext cx="12192000" cy="6831013"/>
          </a:xfrm>
          <a:custGeom>
            <a:avLst/>
            <a:gdLst>
              <a:gd name="T0" fmla="*/ 12192000 w 12192000"/>
              <a:gd name="T1" fmla="*/ 921301 h 6830695"/>
              <a:gd name="T2" fmla="*/ 12189193 w 12192000"/>
              <a:gd name="T3" fmla="*/ 872746 h 6830695"/>
              <a:gd name="T4" fmla="*/ 12181002 w 12192000"/>
              <a:gd name="T5" fmla="*/ 825842 h 6830695"/>
              <a:gd name="T6" fmla="*/ 12167730 w 12192000"/>
              <a:gd name="T7" fmla="*/ 780895 h 6830695"/>
              <a:gd name="T8" fmla="*/ 12149684 w 12192000"/>
              <a:gd name="T9" fmla="*/ 738221 h 6830695"/>
              <a:gd name="T10" fmla="*/ 12127179 w 12192000"/>
              <a:gd name="T11" fmla="*/ 698125 h 6830695"/>
              <a:gd name="T12" fmla="*/ 12100535 w 12192000"/>
              <a:gd name="T13" fmla="*/ 660913 h 6830695"/>
              <a:gd name="T14" fmla="*/ 12070067 w 12192000"/>
              <a:gd name="T15" fmla="*/ 626926 h 6830695"/>
              <a:gd name="T16" fmla="*/ 12036069 w 12192000"/>
              <a:gd name="T17" fmla="*/ 596445 h 6830695"/>
              <a:gd name="T18" fmla="*/ 11998871 w 12192000"/>
              <a:gd name="T19" fmla="*/ 569798 h 6830695"/>
              <a:gd name="T20" fmla="*/ 11958777 w 12192000"/>
              <a:gd name="T21" fmla="*/ 547306 h 6830695"/>
              <a:gd name="T22" fmla="*/ 11916093 w 12192000"/>
              <a:gd name="T23" fmla="*/ 529259 h 6830695"/>
              <a:gd name="T24" fmla="*/ 11871147 w 12192000"/>
              <a:gd name="T25" fmla="*/ 515986 h 6830695"/>
              <a:gd name="T26" fmla="*/ 11824246 w 12192000"/>
              <a:gd name="T27" fmla="*/ 507795 h 6830695"/>
              <a:gd name="T28" fmla="*/ 11775707 w 12192000"/>
              <a:gd name="T29" fmla="*/ 504987 h 6830695"/>
              <a:gd name="T30" fmla="*/ 2606725 w 12192000"/>
              <a:gd name="T31" fmla="*/ 504987 h 6830695"/>
              <a:gd name="T32" fmla="*/ 2606725 w 12192000"/>
              <a:gd name="T33" fmla="*/ 143301 h 6830695"/>
              <a:gd name="T34" fmla="*/ 2599410 w 12192000"/>
              <a:gd name="T35" fmla="*/ 98010 h 6830695"/>
              <a:gd name="T36" fmla="*/ 2579065 w 12192000"/>
              <a:gd name="T37" fmla="*/ 58664 h 6830695"/>
              <a:gd name="T38" fmla="*/ 2548051 w 12192000"/>
              <a:gd name="T39" fmla="*/ 27648 h 6830695"/>
              <a:gd name="T40" fmla="*/ 2508720 w 12192000"/>
              <a:gd name="T41" fmla="*/ 7302 h 6830695"/>
              <a:gd name="T42" fmla="*/ 2463419 w 12192000"/>
              <a:gd name="T43" fmla="*/ 0 h 6830695"/>
              <a:gd name="T44" fmla="*/ 525424 w 12192000"/>
              <a:gd name="T45" fmla="*/ 0 h 6830695"/>
              <a:gd name="T46" fmla="*/ 480136 w 12192000"/>
              <a:gd name="T47" fmla="*/ 7302 h 6830695"/>
              <a:gd name="T48" fmla="*/ 440791 w 12192000"/>
              <a:gd name="T49" fmla="*/ 27648 h 6830695"/>
              <a:gd name="T50" fmla="*/ 409778 w 12192000"/>
              <a:gd name="T51" fmla="*/ 58664 h 6830695"/>
              <a:gd name="T52" fmla="*/ 389432 w 12192000"/>
              <a:gd name="T53" fmla="*/ 98010 h 6830695"/>
              <a:gd name="T54" fmla="*/ 382130 w 12192000"/>
              <a:gd name="T55" fmla="*/ 143301 h 6830695"/>
              <a:gd name="T56" fmla="*/ 382130 w 12192000"/>
              <a:gd name="T57" fmla="*/ 504987 h 6830695"/>
              <a:gd name="T58" fmla="*/ 416293 w 12192000"/>
              <a:gd name="T59" fmla="*/ 504987 h 6830695"/>
              <a:gd name="T60" fmla="*/ 367741 w 12192000"/>
              <a:gd name="T61" fmla="*/ 507795 h 6830695"/>
              <a:gd name="T62" fmla="*/ 320840 w 12192000"/>
              <a:gd name="T63" fmla="*/ 515986 h 6830695"/>
              <a:gd name="T64" fmla="*/ 275882 w 12192000"/>
              <a:gd name="T65" fmla="*/ 529259 h 6830695"/>
              <a:gd name="T66" fmla="*/ 233210 w 12192000"/>
              <a:gd name="T67" fmla="*/ 547306 h 6830695"/>
              <a:gd name="T68" fmla="*/ 193116 w 12192000"/>
              <a:gd name="T69" fmla="*/ 569798 h 6830695"/>
              <a:gd name="T70" fmla="*/ 155917 w 12192000"/>
              <a:gd name="T71" fmla="*/ 596445 h 6830695"/>
              <a:gd name="T72" fmla="*/ 121920 w 12192000"/>
              <a:gd name="T73" fmla="*/ 626926 h 6830695"/>
              <a:gd name="T74" fmla="*/ 91452 w 12192000"/>
              <a:gd name="T75" fmla="*/ 660913 h 6830695"/>
              <a:gd name="T76" fmla="*/ 64808 w 12192000"/>
              <a:gd name="T77" fmla="*/ 698125 h 6830695"/>
              <a:gd name="T78" fmla="*/ 42303 w 12192000"/>
              <a:gd name="T79" fmla="*/ 738221 h 6830695"/>
              <a:gd name="T80" fmla="*/ 24257 w 12192000"/>
              <a:gd name="T81" fmla="*/ 780895 h 6830695"/>
              <a:gd name="T82" fmla="*/ 10985 w 12192000"/>
              <a:gd name="T83" fmla="*/ 825842 h 6830695"/>
              <a:gd name="T84" fmla="*/ 2794 w 12192000"/>
              <a:gd name="T85" fmla="*/ 872746 h 6830695"/>
              <a:gd name="T86" fmla="*/ 0 w 12192000"/>
              <a:gd name="T87" fmla="*/ 921301 h 6830695"/>
              <a:gd name="T88" fmla="*/ 0 w 12192000"/>
              <a:gd name="T89" fmla="*/ 6831012 h 6830695"/>
              <a:gd name="T90" fmla="*/ 12192000 w 12192000"/>
              <a:gd name="T91" fmla="*/ 6831012 h 6830695"/>
              <a:gd name="T92" fmla="*/ 12192000 w 12192000"/>
              <a:gd name="T93" fmla="*/ 921301 h 683069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2192000" h="6830695">
                <a:moveTo>
                  <a:pt x="12192000" y="921258"/>
                </a:moveTo>
                <a:lnTo>
                  <a:pt x="12189193" y="872705"/>
                </a:lnTo>
                <a:lnTo>
                  <a:pt x="12181002" y="825804"/>
                </a:lnTo>
                <a:lnTo>
                  <a:pt x="12167730" y="780859"/>
                </a:lnTo>
                <a:lnTo>
                  <a:pt x="12149684" y="738187"/>
                </a:lnTo>
                <a:lnTo>
                  <a:pt x="12127179" y="698093"/>
                </a:lnTo>
                <a:lnTo>
                  <a:pt x="12100535" y="660882"/>
                </a:lnTo>
                <a:lnTo>
                  <a:pt x="12070067" y="626897"/>
                </a:lnTo>
                <a:lnTo>
                  <a:pt x="12036069" y="596417"/>
                </a:lnTo>
                <a:lnTo>
                  <a:pt x="11998871" y="569772"/>
                </a:lnTo>
                <a:lnTo>
                  <a:pt x="11958777" y="547281"/>
                </a:lnTo>
                <a:lnTo>
                  <a:pt x="11916093" y="529234"/>
                </a:lnTo>
                <a:lnTo>
                  <a:pt x="11871147" y="515962"/>
                </a:lnTo>
                <a:lnTo>
                  <a:pt x="11824246" y="507771"/>
                </a:lnTo>
                <a:lnTo>
                  <a:pt x="11775707" y="504964"/>
                </a:lnTo>
                <a:lnTo>
                  <a:pt x="2606725" y="504964"/>
                </a:lnTo>
                <a:lnTo>
                  <a:pt x="2606725" y="143294"/>
                </a:lnTo>
                <a:lnTo>
                  <a:pt x="2599410" y="98005"/>
                </a:lnTo>
                <a:lnTo>
                  <a:pt x="2579065" y="58661"/>
                </a:lnTo>
                <a:lnTo>
                  <a:pt x="2548051" y="27647"/>
                </a:lnTo>
                <a:lnTo>
                  <a:pt x="2508720" y="7302"/>
                </a:lnTo>
                <a:lnTo>
                  <a:pt x="2463419" y="0"/>
                </a:lnTo>
                <a:lnTo>
                  <a:pt x="525424" y="0"/>
                </a:lnTo>
                <a:lnTo>
                  <a:pt x="480136" y="7302"/>
                </a:lnTo>
                <a:lnTo>
                  <a:pt x="440791" y="27647"/>
                </a:lnTo>
                <a:lnTo>
                  <a:pt x="409778" y="58661"/>
                </a:lnTo>
                <a:lnTo>
                  <a:pt x="389432" y="98005"/>
                </a:lnTo>
                <a:lnTo>
                  <a:pt x="382130" y="143294"/>
                </a:lnTo>
                <a:lnTo>
                  <a:pt x="382130" y="504964"/>
                </a:lnTo>
                <a:lnTo>
                  <a:pt x="416293" y="504964"/>
                </a:lnTo>
                <a:lnTo>
                  <a:pt x="367741" y="507771"/>
                </a:lnTo>
                <a:lnTo>
                  <a:pt x="320840" y="515962"/>
                </a:lnTo>
                <a:lnTo>
                  <a:pt x="275882" y="529234"/>
                </a:lnTo>
                <a:lnTo>
                  <a:pt x="233210" y="547281"/>
                </a:lnTo>
                <a:lnTo>
                  <a:pt x="193116" y="569772"/>
                </a:lnTo>
                <a:lnTo>
                  <a:pt x="155917" y="596417"/>
                </a:lnTo>
                <a:lnTo>
                  <a:pt x="121920" y="626897"/>
                </a:lnTo>
                <a:lnTo>
                  <a:pt x="91452" y="660882"/>
                </a:lnTo>
                <a:lnTo>
                  <a:pt x="64808" y="698093"/>
                </a:lnTo>
                <a:lnTo>
                  <a:pt x="42303" y="738187"/>
                </a:lnTo>
                <a:lnTo>
                  <a:pt x="24257" y="780859"/>
                </a:lnTo>
                <a:lnTo>
                  <a:pt x="10985" y="825804"/>
                </a:lnTo>
                <a:lnTo>
                  <a:pt x="2794" y="872705"/>
                </a:lnTo>
                <a:lnTo>
                  <a:pt x="0" y="921258"/>
                </a:lnTo>
                <a:lnTo>
                  <a:pt x="0" y="6830695"/>
                </a:lnTo>
                <a:lnTo>
                  <a:pt x="12192000" y="6830695"/>
                </a:lnTo>
                <a:lnTo>
                  <a:pt x="12192000" y="9212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object 3"/>
          <p:cNvSpPr txBox="1"/>
          <p:nvPr/>
        </p:nvSpPr>
        <p:spPr>
          <a:xfrm>
            <a:off x="415636" y="159327"/>
            <a:ext cx="2389908" cy="289823"/>
          </a:xfrm>
          <a:prstGeom prst="rect">
            <a:avLst/>
          </a:prstGeom>
        </p:spPr>
        <p:txBody>
          <a:bodyPr wrap="square" lIns="0" tIns="12700" rIns="0" bIns="0" anchor="t">
            <a:spAutoFit/>
          </a:bodyPr>
          <a:lstStyle/>
          <a:p>
            <a:pPr marL="12700" eaLnBrk="1" latin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b="1" spc="-15">
                <a:solidFill>
                  <a:srgbClr val="F02885"/>
                </a:solidFill>
                <a:latin typeface="맑은 고딕"/>
                <a:ea typeface="+mn-ea"/>
                <a:cs typeface="맑은 고딕"/>
              </a:rPr>
              <a:t>1.</a:t>
            </a:r>
            <a:r>
              <a:rPr b="1" spc="-270">
                <a:solidFill>
                  <a:srgbClr val="F02885"/>
                </a:solidFill>
                <a:latin typeface="맑은 고딕"/>
                <a:ea typeface="+mn-ea"/>
                <a:cs typeface="맑은 고딕"/>
              </a:rPr>
              <a:t> </a:t>
            </a:r>
            <a:r>
              <a:rPr lang="ko-KR" altLang="en-US" b="1" spc="-270">
                <a:solidFill>
                  <a:srgbClr val="F02885"/>
                </a:solidFill>
                <a:latin typeface="맑은 고딕"/>
                <a:cs typeface="맑은 고딕"/>
              </a:rPr>
              <a:t>프로젝트 동기 및 개요</a:t>
            </a:r>
            <a:endParaRPr b="1">
              <a:latin typeface="맑은 고딕"/>
              <a:ea typeface="+mn-ea"/>
              <a:cs typeface="맑은 고딕"/>
            </a:endParaRPr>
          </a:p>
        </p:txBody>
      </p:sp>
      <p:sp>
        <p:nvSpPr>
          <p:cNvPr id="7172" name="object 4"/>
          <p:cNvSpPr/>
          <p:nvPr/>
        </p:nvSpPr>
        <p:spPr>
          <a:xfrm>
            <a:off x="2689225" y="50800"/>
            <a:ext cx="2230438" cy="512763"/>
          </a:xfrm>
          <a:custGeom>
            <a:avLst/>
            <a:gdLst>
              <a:gd name="T0" fmla="*/ 2086254 w 2225040"/>
              <a:gd name="T1" fmla="*/ 0 h 505459"/>
              <a:gd name="T2" fmla="*/ 143641 w 2225040"/>
              <a:gd name="T3" fmla="*/ 0 h 505459"/>
              <a:gd name="T4" fmla="*/ 98239 w 2225040"/>
              <a:gd name="T5" fmla="*/ 7401 h 505459"/>
              <a:gd name="T6" fmla="*/ 58808 w 2225040"/>
              <a:gd name="T7" fmla="*/ 28011 h 505459"/>
              <a:gd name="T8" fmla="*/ 27714 w 2225040"/>
              <a:gd name="T9" fmla="*/ 59438 h 505459"/>
              <a:gd name="T10" fmla="*/ 7322 w 2225040"/>
              <a:gd name="T11" fmla="*/ 99291 h 505459"/>
              <a:gd name="T12" fmla="*/ 0 w 2225040"/>
              <a:gd name="T13" fmla="*/ 145179 h 505459"/>
              <a:gd name="T14" fmla="*/ 0 w 2225040"/>
              <a:gd name="T15" fmla="*/ 511595 h 505459"/>
              <a:gd name="T16" fmla="*/ 2229895 w 2225040"/>
              <a:gd name="T17" fmla="*/ 511595 h 505459"/>
              <a:gd name="T18" fmla="*/ 2229895 w 2225040"/>
              <a:gd name="T19" fmla="*/ 145179 h 505459"/>
              <a:gd name="T20" fmla="*/ 2222573 w 2225040"/>
              <a:gd name="T21" fmla="*/ 99291 h 505459"/>
              <a:gd name="T22" fmla="*/ 2202181 w 2225040"/>
              <a:gd name="T23" fmla="*/ 59438 h 505459"/>
              <a:gd name="T24" fmla="*/ 2171087 w 2225040"/>
              <a:gd name="T25" fmla="*/ 28011 h 505459"/>
              <a:gd name="T26" fmla="*/ 2131656 w 2225040"/>
              <a:gd name="T27" fmla="*/ 7401 h 505459"/>
              <a:gd name="T28" fmla="*/ 2086254 w 2225040"/>
              <a:gd name="T29" fmla="*/ 0 h 50545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225040" h="505459">
                <a:moveTo>
                  <a:pt x="2081292" y="0"/>
                </a:moveTo>
                <a:lnTo>
                  <a:pt x="143299" y="0"/>
                </a:lnTo>
                <a:lnTo>
                  <a:pt x="98005" y="7305"/>
                </a:lnTo>
                <a:lnTo>
                  <a:pt x="58668" y="27648"/>
                </a:lnTo>
                <a:lnTo>
                  <a:pt x="27648" y="58668"/>
                </a:lnTo>
                <a:lnTo>
                  <a:pt x="7305" y="98005"/>
                </a:lnTo>
                <a:lnTo>
                  <a:pt x="0" y="143299"/>
                </a:lnTo>
                <a:lnTo>
                  <a:pt x="0" y="504969"/>
                </a:lnTo>
                <a:lnTo>
                  <a:pt x="2224591" y="504969"/>
                </a:lnTo>
                <a:lnTo>
                  <a:pt x="2224591" y="143299"/>
                </a:lnTo>
                <a:lnTo>
                  <a:pt x="2217286" y="98005"/>
                </a:lnTo>
                <a:lnTo>
                  <a:pt x="2196943" y="58668"/>
                </a:lnTo>
                <a:lnTo>
                  <a:pt x="2165923" y="27648"/>
                </a:lnTo>
                <a:lnTo>
                  <a:pt x="2126586" y="7305"/>
                </a:lnTo>
                <a:lnTo>
                  <a:pt x="208129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173" name="object 4"/>
          <p:cNvSpPr/>
          <p:nvPr/>
        </p:nvSpPr>
        <p:spPr>
          <a:xfrm>
            <a:off x="4994275" y="50800"/>
            <a:ext cx="2230438" cy="512763"/>
          </a:xfrm>
          <a:custGeom>
            <a:avLst/>
            <a:gdLst>
              <a:gd name="T0" fmla="*/ 2086254 w 2225040"/>
              <a:gd name="T1" fmla="*/ 0 h 505459"/>
              <a:gd name="T2" fmla="*/ 143641 w 2225040"/>
              <a:gd name="T3" fmla="*/ 0 h 505459"/>
              <a:gd name="T4" fmla="*/ 98239 w 2225040"/>
              <a:gd name="T5" fmla="*/ 7401 h 505459"/>
              <a:gd name="T6" fmla="*/ 58808 w 2225040"/>
              <a:gd name="T7" fmla="*/ 28011 h 505459"/>
              <a:gd name="T8" fmla="*/ 27714 w 2225040"/>
              <a:gd name="T9" fmla="*/ 59438 h 505459"/>
              <a:gd name="T10" fmla="*/ 7322 w 2225040"/>
              <a:gd name="T11" fmla="*/ 99291 h 505459"/>
              <a:gd name="T12" fmla="*/ 0 w 2225040"/>
              <a:gd name="T13" fmla="*/ 145179 h 505459"/>
              <a:gd name="T14" fmla="*/ 0 w 2225040"/>
              <a:gd name="T15" fmla="*/ 511595 h 505459"/>
              <a:gd name="T16" fmla="*/ 2229895 w 2225040"/>
              <a:gd name="T17" fmla="*/ 511595 h 505459"/>
              <a:gd name="T18" fmla="*/ 2229895 w 2225040"/>
              <a:gd name="T19" fmla="*/ 145179 h 505459"/>
              <a:gd name="T20" fmla="*/ 2222573 w 2225040"/>
              <a:gd name="T21" fmla="*/ 99291 h 505459"/>
              <a:gd name="T22" fmla="*/ 2202181 w 2225040"/>
              <a:gd name="T23" fmla="*/ 59438 h 505459"/>
              <a:gd name="T24" fmla="*/ 2171087 w 2225040"/>
              <a:gd name="T25" fmla="*/ 28011 h 505459"/>
              <a:gd name="T26" fmla="*/ 2131656 w 2225040"/>
              <a:gd name="T27" fmla="*/ 7401 h 505459"/>
              <a:gd name="T28" fmla="*/ 2086254 w 2225040"/>
              <a:gd name="T29" fmla="*/ 0 h 50545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225040" h="505459">
                <a:moveTo>
                  <a:pt x="2081292" y="0"/>
                </a:moveTo>
                <a:lnTo>
                  <a:pt x="143299" y="0"/>
                </a:lnTo>
                <a:lnTo>
                  <a:pt x="98005" y="7305"/>
                </a:lnTo>
                <a:lnTo>
                  <a:pt x="58668" y="27648"/>
                </a:lnTo>
                <a:lnTo>
                  <a:pt x="27648" y="58668"/>
                </a:lnTo>
                <a:lnTo>
                  <a:pt x="7305" y="98005"/>
                </a:lnTo>
                <a:lnTo>
                  <a:pt x="0" y="143299"/>
                </a:lnTo>
                <a:lnTo>
                  <a:pt x="0" y="504969"/>
                </a:lnTo>
                <a:lnTo>
                  <a:pt x="2224591" y="504969"/>
                </a:lnTo>
                <a:lnTo>
                  <a:pt x="2224591" y="143299"/>
                </a:lnTo>
                <a:lnTo>
                  <a:pt x="2217286" y="98005"/>
                </a:lnTo>
                <a:lnTo>
                  <a:pt x="2196943" y="58668"/>
                </a:lnTo>
                <a:lnTo>
                  <a:pt x="2165923" y="27648"/>
                </a:lnTo>
                <a:lnTo>
                  <a:pt x="2126586" y="7305"/>
                </a:lnTo>
                <a:lnTo>
                  <a:pt x="208129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174" name="object 4"/>
          <p:cNvSpPr/>
          <p:nvPr/>
        </p:nvSpPr>
        <p:spPr>
          <a:xfrm>
            <a:off x="7300913" y="50800"/>
            <a:ext cx="2230437" cy="512763"/>
          </a:xfrm>
          <a:custGeom>
            <a:avLst/>
            <a:gdLst>
              <a:gd name="T0" fmla="*/ 2086254 w 2225040"/>
              <a:gd name="T1" fmla="*/ 0 h 505459"/>
              <a:gd name="T2" fmla="*/ 143641 w 2225040"/>
              <a:gd name="T3" fmla="*/ 0 h 505459"/>
              <a:gd name="T4" fmla="*/ 98239 w 2225040"/>
              <a:gd name="T5" fmla="*/ 7401 h 505459"/>
              <a:gd name="T6" fmla="*/ 58808 w 2225040"/>
              <a:gd name="T7" fmla="*/ 28011 h 505459"/>
              <a:gd name="T8" fmla="*/ 27714 w 2225040"/>
              <a:gd name="T9" fmla="*/ 59438 h 505459"/>
              <a:gd name="T10" fmla="*/ 7322 w 2225040"/>
              <a:gd name="T11" fmla="*/ 99291 h 505459"/>
              <a:gd name="T12" fmla="*/ 0 w 2225040"/>
              <a:gd name="T13" fmla="*/ 145179 h 505459"/>
              <a:gd name="T14" fmla="*/ 0 w 2225040"/>
              <a:gd name="T15" fmla="*/ 511595 h 505459"/>
              <a:gd name="T16" fmla="*/ 2229895 w 2225040"/>
              <a:gd name="T17" fmla="*/ 511595 h 505459"/>
              <a:gd name="T18" fmla="*/ 2229895 w 2225040"/>
              <a:gd name="T19" fmla="*/ 145179 h 505459"/>
              <a:gd name="T20" fmla="*/ 2222573 w 2225040"/>
              <a:gd name="T21" fmla="*/ 99291 h 505459"/>
              <a:gd name="T22" fmla="*/ 2202181 w 2225040"/>
              <a:gd name="T23" fmla="*/ 59438 h 505459"/>
              <a:gd name="T24" fmla="*/ 2171087 w 2225040"/>
              <a:gd name="T25" fmla="*/ 28011 h 505459"/>
              <a:gd name="T26" fmla="*/ 2131656 w 2225040"/>
              <a:gd name="T27" fmla="*/ 7401 h 505459"/>
              <a:gd name="T28" fmla="*/ 2086254 w 2225040"/>
              <a:gd name="T29" fmla="*/ 0 h 50545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225040" h="505459">
                <a:moveTo>
                  <a:pt x="2081292" y="0"/>
                </a:moveTo>
                <a:lnTo>
                  <a:pt x="143299" y="0"/>
                </a:lnTo>
                <a:lnTo>
                  <a:pt x="98005" y="7305"/>
                </a:lnTo>
                <a:lnTo>
                  <a:pt x="58668" y="27648"/>
                </a:lnTo>
                <a:lnTo>
                  <a:pt x="27648" y="58668"/>
                </a:lnTo>
                <a:lnTo>
                  <a:pt x="7305" y="98005"/>
                </a:lnTo>
                <a:lnTo>
                  <a:pt x="0" y="143299"/>
                </a:lnTo>
                <a:lnTo>
                  <a:pt x="0" y="504969"/>
                </a:lnTo>
                <a:lnTo>
                  <a:pt x="2224591" y="504969"/>
                </a:lnTo>
                <a:lnTo>
                  <a:pt x="2224591" y="143299"/>
                </a:lnTo>
                <a:lnTo>
                  <a:pt x="2217286" y="98005"/>
                </a:lnTo>
                <a:lnTo>
                  <a:pt x="2196943" y="58668"/>
                </a:lnTo>
                <a:lnTo>
                  <a:pt x="2165923" y="27648"/>
                </a:lnTo>
                <a:lnTo>
                  <a:pt x="2126586" y="7305"/>
                </a:lnTo>
                <a:lnTo>
                  <a:pt x="208129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175" name="object 4"/>
          <p:cNvSpPr/>
          <p:nvPr/>
        </p:nvSpPr>
        <p:spPr>
          <a:xfrm>
            <a:off x="9605963" y="50800"/>
            <a:ext cx="2230437" cy="512763"/>
          </a:xfrm>
          <a:custGeom>
            <a:avLst/>
            <a:gdLst>
              <a:gd name="T0" fmla="*/ 2086254 w 2225040"/>
              <a:gd name="T1" fmla="*/ 0 h 505459"/>
              <a:gd name="T2" fmla="*/ 143641 w 2225040"/>
              <a:gd name="T3" fmla="*/ 0 h 505459"/>
              <a:gd name="T4" fmla="*/ 98239 w 2225040"/>
              <a:gd name="T5" fmla="*/ 7401 h 505459"/>
              <a:gd name="T6" fmla="*/ 58808 w 2225040"/>
              <a:gd name="T7" fmla="*/ 28011 h 505459"/>
              <a:gd name="T8" fmla="*/ 27714 w 2225040"/>
              <a:gd name="T9" fmla="*/ 59438 h 505459"/>
              <a:gd name="T10" fmla="*/ 7322 w 2225040"/>
              <a:gd name="T11" fmla="*/ 99291 h 505459"/>
              <a:gd name="T12" fmla="*/ 0 w 2225040"/>
              <a:gd name="T13" fmla="*/ 145179 h 505459"/>
              <a:gd name="T14" fmla="*/ 0 w 2225040"/>
              <a:gd name="T15" fmla="*/ 511595 h 505459"/>
              <a:gd name="T16" fmla="*/ 2229895 w 2225040"/>
              <a:gd name="T17" fmla="*/ 511595 h 505459"/>
              <a:gd name="T18" fmla="*/ 2229895 w 2225040"/>
              <a:gd name="T19" fmla="*/ 145179 h 505459"/>
              <a:gd name="T20" fmla="*/ 2222573 w 2225040"/>
              <a:gd name="T21" fmla="*/ 99291 h 505459"/>
              <a:gd name="T22" fmla="*/ 2202181 w 2225040"/>
              <a:gd name="T23" fmla="*/ 59438 h 505459"/>
              <a:gd name="T24" fmla="*/ 2171087 w 2225040"/>
              <a:gd name="T25" fmla="*/ 28011 h 505459"/>
              <a:gd name="T26" fmla="*/ 2131656 w 2225040"/>
              <a:gd name="T27" fmla="*/ 7401 h 505459"/>
              <a:gd name="T28" fmla="*/ 2086254 w 2225040"/>
              <a:gd name="T29" fmla="*/ 0 h 50545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225040" h="505459">
                <a:moveTo>
                  <a:pt x="2081292" y="0"/>
                </a:moveTo>
                <a:lnTo>
                  <a:pt x="143299" y="0"/>
                </a:lnTo>
                <a:lnTo>
                  <a:pt x="98005" y="7305"/>
                </a:lnTo>
                <a:lnTo>
                  <a:pt x="58668" y="27648"/>
                </a:lnTo>
                <a:lnTo>
                  <a:pt x="27648" y="58668"/>
                </a:lnTo>
                <a:lnTo>
                  <a:pt x="7305" y="98005"/>
                </a:lnTo>
                <a:lnTo>
                  <a:pt x="0" y="143299"/>
                </a:lnTo>
                <a:lnTo>
                  <a:pt x="0" y="504969"/>
                </a:lnTo>
                <a:lnTo>
                  <a:pt x="2224591" y="504969"/>
                </a:lnTo>
                <a:lnTo>
                  <a:pt x="2224591" y="143299"/>
                </a:lnTo>
                <a:lnTo>
                  <a:pt x="2217286" y="98005"/>
                </a:lnTo>
                <a:lnTo>
                  <a:pt x="2196943" y="58668"/>
                </a:lnTo>
                <a:lnTo>
                  <a:pt x="2165923" y="27648"/>
                </a:lnTo>
                <a:lnTo>
                  <a:pt x="2126586" y="7305"/>
                </a:lnTo>
                <a:lnTo>
                  <a:pt x="208129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lIns="0" tIns="0" rIns="0" bIns="0"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0E4DCD2-AFA9-9407-2D5A-BB5A85CE3BE8}"/>
              </a:ext>
            </a:extLst>
          </p:cNvPr>
          <p:cNvGrpSpPr/>
          <p:nvPr/>
        </p:nvGrpSpPr>
        <p:grpSpPr>
          <a:xfrm>
            <a:off x="6468753" y="921292"/>
            <a:ext cx="5392893" cy="5797870"/>
            <a:chOff x="6620844" y="334347"/>
            <a:chExt cx="5383120" cy="5590481"/>
          </a:xfrm>
        </p:grpSpPr>
        <p:pic>
          <p:nvPicPr>
            <p:cNvPr id="12" name="그림 11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620844" y="2849257"/>
              <a:ext cx="5196779" cy="3075571"/>
            </a:xfrm>
            <a:prstGeom prst="rect">
              <a:avLst/>
            </a:prstGeom>
          </p:spPr>
        </p:pic>
        <p:pic>
          <p:nvPicPr>
            <p:cNvPr id="2" name="그림 3">
              <a:extLst>
                <a:ext uri="{FF2B5EF4-FFF2-40B4-BE49-F238E27FC236}">
                  <a16:creationId xmlns:a16="http://schemas.microsoft.com/office/drawing/2014/main" id="{4E1284D4-5E25-6919-8E2A-A57907AD4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3072" y="334347"/>
              <a:ext cx="5380892" cy="2495424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9AB9774-C515-5832-DF37-2A0D689DEECF}"/>
              </a:ext>
            </a:extLst>
          </p:cNvPr>
          <p:cNvGrpSpPr/>
          <p:nvPr/>
        </p:nvGrpSpPr>
        <p:grpSpPr>
          <a:xfrm>
            <a:off x="334462" y="831229"/>
            <a:ext cx="5439149" cy="2889557"/>
            <a:chOff x="334462" y="831229"/>
            <a:chExt cx="5439149" cy="2889557"/>
          </a:xfrm>
        </p:grpSpPr>
        <p:pic>
          <p:nvPicPr>
            <p:cNvPr id="6" name="그림 11" descr="테이블이(가) 표시된 사진&#10;&#10;자동 생성된 설명">
              <a:extLst>
                <a:ext uri="{FF2B5EF4-FFF2-40B4-BE49-F238E27FC236}">
                  <a16:creationId xmlns:a16="http://schemas.microsoft.com/office/drawing/2014/main" id="{41853243-1554-0120-F21E-B08D3A321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462" y="834514"/>
              <a:ext cx="5439149" cy="2886272"/>
            </a:xfrm>
            <a:prstGeom prst="rect">
              <a:avLst/>
            </a:prstGeom>
          </p:spPr>
        </p:pic>
        <p:sp>
          <p:nvSpPr>
            <p:cNvPr id="8" name="TextBox 1">
              <a:extLst>
                <a:ext uri="{FF2B5EF4-FFF2-40B4-BE49-F238E27FC236}">
                  <a16:creationId xmlns:a16="http://schemas.microsoft.com/office/drawing/2014/main" id="{88E8305C-77B3-427C-266A-B2E43FDCEDD8}"/>
                </a:ext>
              </a:extLst>
            </p:cNvPr>
            <p:cNvSpPr txBox="1"/>
            <p:nvPr/>
          </p:nvSpPr>
          <p:spPr>
            <a:xfrm>
              <a:off x="1965168" y="831229"/>
              <a:ext cx="2354384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/>
                  <a:ea typeface="맑은 고딕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/>
                  <a:ea typeface="맑은 고딕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/>
                  <a:ea typeface="맑은 고딕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/>
                  <a:ea typeface="맑은 고딕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/>
                  <a:ea typeface="맑은 고딕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/>
                  <a:ea typeface="맑은 고딕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/>
                  <a:ea typeface="맑은 고딕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/>
                  <a:ea typeface="맑은 고딕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/>
                  <a:ea typeface="맑은 고딕"/>
                  <a:cs typeface="+mn-cs"/>
                </a:defRPr>
              </a:lvl9pPr>
            </a:lstStyle>
            <a:p>
              <a:r>
                <a:rPr lang="ko-KR" altLang="en-US" sz="1400" b="1">
                  <a:cs typeface="Calibri"/>
                </a:rPr>
                <a:t>&lt;원주시 버스 시간표&gt;</a:t>
              </a:r>
              <a:endParaRPr lang="ko-KR" altLang="en-US" sz="1400" b="1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EEB0A58-0271-EF43-3588-FF891EEC086B}"/>
              </a:ext>
            </a:extLst>
          </p:cNvPr>
          <p:cNvGrpSpPr/>
          <p:nvPr/>
        </p:nvGrpSpPr>
        <p:grpSpPr>
          <a:xfrm>
            <a:off x="325227" y="3934647"/>
            <a:ext cx="5316560" cy="2459968"/>
            <a:chOff x="325227" y="3934647"/>
            <a:chExt cx="5316560" cy="245996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8ED80FD-5F57-E0B8-5517-3D918206FD2D}"/>
                </a:ext>
              </a:extLst>
            </p:cNvPr>
            <p:cNvGrpSpPr/>
            <p:nvPr/>
          </p:nvGrpSpPr>
          <p:grpSpPr>
            <a:xfrm>
              <a:off x="325227" y="4322174"/>
              <a:ext cx="5316560" cy="2072441"/>
              <a:chOff x="345683" y="4045083"/>
              <a:chExt cx="5316560" cy="2072441"/>
            </a:xfrm>
          </p:grpSpPr>
          <p:pic>
            <p:nvPicPr>
              <p:cNvPr id="5" name="Picture 6" descr="Shape, rectangle&#10;&#10;Description automatically generated">
                <a:extLst>
                  <a:ext uri="{FF2B5EF4-FFF2-40B4-BE49-F238E27FC236}">
                    <a16:creationId xmlns:a16="http://schemas.microsoft.com/office/drawing/2014/main" id="{D57C36D7-B4A9-AEB9-4D05-1AC382BF85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18231" b="2631"/>
              <a:stretch/>
            </p:blipFill>
            <p:spPr>
              <a:xfrm>
                <a:off x="345683" y="4045083"/>
                <a:ext cx="5312395" cy="254405"/>
              </a:xfrm>
              <a:prstGeom prst="rect">
                <a:avLst/>
              </a:prstGeom>
            </p:spPr>
          </p:pic>
          <p:pic>
            <p:nvPicPr>
              <p:cNvPr id="7" name="Picture 8" descr="Text&#10;&#10;Description automatically generated">
                <a:extLst>
                  <a:ext uri="{FF2B5EF4-FFF2-40B4-BE49-F238E27FC236}">
                    <a16:creationId xmlns:a16="http://schemas.microsoft.com/office/drawing/2014/main" id="{C247BB2B-1838-F1C1-A3ED-21753ADA82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-1392" r="18319" b="4676"/>
              <a:stretch/>
            </p:blipFill>
            <p:spPr>
              <a:xfrm>
                <a:off x="352869" y="4298227"/>
                <a:ext cx="5307317" cy="817996"/>
              </a:xfrm>
              <a:prstGeom prst="rect">
                <a:avLst/>
              </a:prstGeom>
            </p:spPr>
          </p:pic>
          <p:pic>
            <p:nvPicPr>
              <p:cNvPr id="9" name="Picture 9" descr="Text&#10;&#10;Description automatically generated">
                <a:extLst>
                  <a:ext uri="{FF2B5EF4-FFF2-40B4-BE49-F238E27FC236}">
                    <a16:creationId xmlns:a16="http://schemas.microsoft.com/office/drawing/2014/main" id="{3B889EAE-2F07-0951-426D-BEE92FB3BD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0" t="-284" r="18319" b="680"/>
              <a:stretch/>
            </p:blipFill>
            <p:spPr>
              <a:xfrm>
                <a:off x="357894" y="5122572"/>
                <a:ext cx="5304349" cy="994952"/>
              </a:xfrm>
              <a:prstGeom prst="rect">
                <a:avLst/>
              </a:prstGeom>
            </p:spPr>
          </p:pic>
        </p:grpSp>
        <p:sp>
          <p:nvSpPr>
            <p:cNvPr id="11" name="TextBox 1">
              <a:extLst>
                <a:ext uri="{FF2B5EF4-FFF2-40B4-BE49-F238E27FC236}">
                  <a16:creationId xmlns:a16="http://schemas.microsoft.com/office/drawing/2014/main" id="{8DE18CF1-81DA-9FBE-70AC-6D91C35C9907}"/>
                </a:ext>
              </a:extLst>
            </p:cNvPr>
            <p:cNvSpPr txBox="1"/>
            <p:nvPr/>
          </p:nvSpPr>
          <p:spPr>
            <a:xfrm>
              <a:off x="1965167" y="3934647"/>
              <a:ext cx="2354384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/>
                  <a:ea typeface="맑은 고딕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/>
                  <a:ea typeface="맑은 고딕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/>
                  <a:ea typeface="맑은 고딕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/>
                  <a:ea typeface="맑은 고딕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/>
                  <a:ea typeface="맑은 고딕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/>
                  <a:ea typeface="맑은 고딕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/>
                  <a:ea typeface="맑은 고딕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/>
                  <a:ea typeface="맑은 고딕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/>
                  <a:ea typeface="맑은 고딕"/>
                  <a:cs typeface="+mn-cs"/>
                </a:defRPr>
              </a:lvl9pPr>
            </a:lstStyle>
            <a:p>
              <a:r>
                <a:rPr lang="ko-KR" altLang="en-US" sz="1400" b="1">
                  <a:cs typeface="Calibri"/>
                </a:rPr>
                <a:t>&lt;수원시 버스 시간표&gt;</a:t>
              </a:r>
              <a:endParaRPr lang="ko-KR" altLang="en-US" sz="1400" b="1"/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object 3"/>
          <p:cNvSpPr/>
          <p:nvPr/>
        </p:nvSpPr>
        <p:spPr>
          <a:xfrm>
            <a:off x="-31178" y="535782"/>
            <a:ext cx="12220575" cy="6408355"/>
          </a:xfrm>
          <a:custGeom>
            <a:avLst/>
            <a:gdLst>
              <a:gd name="T0" fmla="*/ 11775706 w 12192000"/>
              <a:gd name="T1" fmla="*/ 0 h 6325870"/>
              <a:gd name="T2" fmla="*/ 416293 w 12192000"/>
              <a:gd name="T3" fmla="*/ 0 h 6325870"/>
              <a:gd name="T4" fmla="*/ 367744 w 12192000"/>
              <a:gd name="T5" fmla="*/ 2800 h 6325870"/>
              <a:gd name="T6" fmla="*/ 320841 w 12192000"/>
              <a:gd name="T7" fmla="*/ 10994 h 6325870"/>
              <a:gd name="T8" fmla="*/ 275894 w 12192000"/>
              <a:gd name="T9" fmla="*/ 24269 h 6325870"/>
              <a:gd name="T10" fmla="*/ 233218 w 12192000"/>
              <a:gd name="T11" fmla="*/ 42312 h 6325870"/>
              <a:gd name="T12" fmla="*/ 193123 w 12192000"/>
              <a:gd name="T13" fmla="*/ 64811 h 6325870"/>
              <a:gd name="T14" fmla="*/ 155923 w 12192000"/>
              <a:gd name="T15" fmla="*/ 91454 h 6325870"/>
              <a:gd name="T16" fmla="*/ 121929 w 12192000"/>
              <a:gd name="T17" fmla="*/ 121929 h 6325870"/>
              <a:gd name="T18" fmla="*/ 91454 w 12192000"/>
              <a:gd name="T19" fmla="*/ 155922 h 6325870"/>
              <a:gd name="T20" fmla="*/ 64811 w 12192000"/>
              <a:gd name="T21" fmla="*/ 193123 h 6325870"/>
              <a:gd name="T22" fmla="*/ 42312 w 12192000"/>
              <a:gd name="T23" fmla="*/ 233217 h 6325870"/>
              <a:gd name="T24" fmla="*/ 24269 w 12192000"/>
              <a:gd name="T25" fmla="*/ 275894 h 6325870"/>
              <a:gd name="T26" fmla="*/ 10994 w 12192000"/>
              <a:gd name="T27" fmla="*/ 320840 h 6325870"/>
              <a:gd name="T28" fmla="*/ 2800 w 12192000"/>
              <a:gd name="T29" fmla="*/ 367744 h 6325870"/>
              <a:gd name="T30" fmla="*/ 0 w 12192000"/>
              <a:gd name="T31" fmla="*/ 416293 h 6325870"/>
              <a:gd name="T32" fmla="*/ 0 w 12192000"/>
              <a:gd name="T33" fmla="*/ 6325735 h 6325870"/>
              <a:gd name="T34" fmla="*/ 12192000 w 12192000"/>
              <a:gd name="T35" fmla="*/ 6325735 h 6325870"/>
              <a:gd name="T36" fmla="*/ 12192000 w 12192000"/>
              <a:gd name="T37" fmla="*/ 416293 h 6325870"/>
              <a:gd name="T38" fmla="*/ 12189199 w 12192000"/>
              <a:gd name="T39" fmla="*/ 367744 h 6325870"/>
              <a:gd name="T40" fmla="*/ 12181005 w 12192000"/>
              <a:gd name="T41" fmla="*/ 320840 h 6325870"/>
              <a:gd name="T42" fmla="*/ 12167730 w 12192000"/>
              <a:gd name="T43" fmla="*/ 275894 h 6325870"/>
              <a:gd name="T44" fmla="*/ 12149687 w 12192000"/>
              <a:gd name="T45" fmla="*/ 233217 h 6325870"/>
              <a:gd name="T46" fmla="*/ 12127188 w 12192000"/>
              <a:gd name="T47" fmla="*/ 193123 h 6325870"/>
              <a:gd name="T48" fmla="*/ 12100544 w 12192000"/>
              <a:gd name="T49" fmla="*/ 155922 h 6325870"/>
              <a:gd name="T50" fmla="*/ 12070070 w 12192000"/>
              <a:gd name="T51" fmla="*/ 121929 h 6325870"/>
              <a:gd name="T52" fmla="*/ 12036076 w 12192000"/>
              <a:gd name="T53" fmla="*/ 91454 h 6325870"/>
              <a:gd name="T54" fmla="*/ 11998876 w 12192000"/>
              <a:gd name="T55" fmla="*/ 64811 h 6325870"/>
              <a:gd name="T56" fmla="*/ 11958781 w 12192000"/>
              <a:gd name="T57" fmla="*/ 42312 h 6325870"/>
              <a:gd name="T58" fmla="*/ 11916105 w 12192000"/>
              <a:gd name="T59" fmla="*/ 24269 h 6325870"/>
              <a:gd name="T60" fmla="*/ 11871158 w 12192000"/>
              <a:gd name="T61" fmla="*/ 10994 h 6325870"/>
              <a:gd name="T62" fmla="*/ 11824255 w 12192000"/>
              <a:gd name="T63" fmla="*/ 2800 h 6325870"/>
              <a:gd name="T64" fmla="*/ 11775706 w 12192000"/>
              <a:gd name="T65" fmla="*/ 0 h 63258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192000" h="6325870">
                <a:moveTo>
                  <a:pt x="11775706" y="0"/>
                </a:moveTo>
                <a:lnTo>
                  <a:pt x="416293" y="0"/>
                </a:lnTo>
                <a:lnTo>
                  <a:pt x="367744" y="2800"/>
                </a:lnTo>
                <a:lnTo>
                  <a:pt x="320841" y="10994"/>
                </a:lnTo>
                <a:lnTo>
                  <a:pt x="275894" y="24269"/>
                </a:lnTo>
                <a:lnTo>
                  <a:pt x="233218" y="42312"/>
                </a:lnTo>
                <a:lnTo>
                  <a:pt x="193123" y="64811"/>
                </a:lnTo>
                <a:lnTo>
                  <a:pt x="155923" y="91454"/>
                </a:lnTo>
                <a:lnTo>
                  <a:pt x="121929" y="121929"/>
                </a:lnTo>
                <a:lnTo>
                  <a:pt x="91454" y="155922"/>
                </a:lnTo>
                <a:lnTo>
                  <a:pt x="64811" y="193123"/>
                </a:lnTo>
                <a:lnTo>
                  <a:pt x="42312" y="233217"/>
                </a:lnTo>
                <a:lnTo>
                  <a:pt x="24269" y="275894"/>
                </a:lnTo>
                <a:lnTo>
                  <a:pt x="10994" y="320840"/>
                </a:lnTo>
                <a:lnTo>
                  <a:pt x="2800" y="367744"/>
                </a:lnTo>
                <a:lnTo>
                  <a:pt x="0" y="416293"/>
                </a:lnTo>
                <a:lnTo>
                  <a:pt x="0" y="6325735"/>
                </a:lnTo>
                <a:lnTo>
                  <a:pt x="12192000" y="6325735"/>
                </a:lnTo>
                <a:lnTo>
                  <a:pt x="12192000" y="416293"/>
                </a:lnTo>
                <a:lnTo>
                  <a:pt x="12189199" y="367744"/>
                </a:lnTo>
                <a:lnTo>
                  <a:pt x="12181005" y="320840"/>
                </a:lnTo>
                <a:lnTo>
                  <a:pt x="12167730" y="275894"/>
                </a:lnTo>
                <a:lnTo>
                  <a:pt x="12149687" y="233217"/>
                </a:lnTo>
                <a:lnTo>
                  <a:pt x="12127188" y="193123"/>
                </a:lnTo>
                <a:lnTo>
                  <a:pt x="12100544" y="155922"/>
                </a:lnTo>
                <a:lnTo>
                  <a:pt x="12070070" y="121929"/>
                </a:lnTo>
                <a:lnTo>
                  <a:pt x="12036076" y="91454"/>
                </a:lnTo>
                <a:lnTo>
                  <a:pt x="11998876" y="64811"/>
                </a:lnTo>
                <a:lnTo>
                  <a:pt x="11958781" y="42312"/>
                </a:lnTo>
                <a:lnTo>
                  <a:pt x="11916105" y="24269"/>
                </a:lnTo>
                <a:lnTo>
                  <a:pt x="11871158" y="10994"/>
                </a:lnTo>
                <a:lnTo>
                  <a:pt x="11824255" y="2800"/>
                </a:lnTo>
                <a:lnTo>
                  <a:pt x="11775706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224" name="object 4"/>
          <p:cNvSpPr/>
          <p:nvPr/>
        </p:nvSpPr>
        <p:spPr>
          <a:xfrm>
            <a:off x="2664779" y="34176"/>
            <a:ext cx="2230255" cy="502098"/>
          </a:xfrm>
          <a:custGeom>
            <a:avLst/>
            <a:gdLst>
              <a:gd name="T0" fmla="*/ 2081292 w 2225040"/>
              <a:gd name="T1" fmla="*/ 0 h 505459"/>
              <a:gd name="T2" fmla="*/ 143299 w 2225040"/>
              <a:gd name="T3" fmla="*/ 0 h 505459"/>
              <a:gd name="T4" fmla="*/ 98005 w 2225040"/>
              <a:gd name="T5" fmla="*/ 7163 h 505459"/>
              <a:gd name="T6" fmla="*/ 58668 w 2225040"/>
              <a:gd name="T7" fmla="*/ 27111 h 505459"/>
              <a:gd name="T8" fmla="*/ 27648 w 2225040"/>
              <a:gd name="T9" fmla="*/ 57528 h 505459"/>
              <a:gd name="T10" fmla="*/ 7305 w 2225040"/>
              <a:gd name="T11" fmla="*/ 96100 h 505459"/>
              <a:gd name="T12" fmla="*/ 0 w 2225040"/>
              <a:gd name="T13" fmla="*/ 140514 h 505459"/>
              <a:gd name="T14" fmla="*/ 0 w 2225040"/>
              <a:gd name="T15" fmla="*/ 495155 h 505459"/>
              <a:gd name="T16" fmla="*/ 2224591 w 2225040"/>
              <a:gd name="T17" fmla="*/ 495155 h 505459"/>
              <a:gd name="T18" fmla="*/ 2224591 w 2225040"/>
              <a:gd name="T19" fmla="*/ 140514 h 505459"/>
              <a:gd name="T20" fmla="*/ 2217286 w 2225040"/>
              <a:gd name="T21" fmla="*/ 96100 h 505459"/>
              <a:gd name="T22" fmla="*/ 2196943 w 2225040"/>
              <a:gd name="T23" fmla="*/ 57528 h 505459"/>
              <a:gd name="T24" fmla="*/ 2165923 w 2225040"/>
              <a:gd name="T25" fmla="*/ 27111 h 505459"/>
              <a:gd name="T26" fmla="*/ 2126586 w 2225040"/>
              <a:gd name="T27" fmla="*/ 7163 h 505459"/>
              <a:gd name="T28" fmla="*/ 2081292 w 2225040"/>
              <a:gd name="T29" fmla="*/ 0 h 50545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225040" h="505459">
                <a:moveTo>
                  <a:pt x="2081292" y="0"/>
                </a:moveTo>
                <a:lnTo>
                  <a:pt x="143299" y="0"/>
                </a:lnTo>
                <a:lnTo>
                  <a:pt x="98005" y="7305"/>
                </a:lnTo>
                <a:lnTo>
                  <a:pt x="58668" y="27648"/>
                </a:lnTo>
                <a:lnTo>
                  <a:pt x="27648" y="58668"/>
                </a:lnTo>
                <a:lnTo>
                  <a:pt x="7305" y="98005"/>
                </a:lnTo>
                <a:lnTo>
                  <a:pt x="0" y="143299"/>
                </a:lnTo>
                <a:lnTo>
                  <a:pt x="0" y="504969"/>
                </a:lnTo>
                <a:lnTo>
                  <a:pt x="2224591" y="504969"/>
                </a:lnTo>
                <a:lnTo>
                  <a:pt x="2224591" y="143299"/>
                </a:lnTo>
                <a:lnTo>
                  <a:pt x="2217286" y="98005"/>
                </a:lnTo>
                <a:lnTo>
                  <a:pt x="2196943" y="58668"/>
                </a:lnTo>
                <a:lnTo>
                  <a:pt x="2165923" y="27648"/>
                </a:lnTo>
                <a:lnTo>
                  <a:pt x="2126586" y="7305"/>
                </a:lnTo>
                <a:lnTo>
                  <a:pt x="208129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lIns="0" tIns="0" rIns="0" bIns="0"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3335E06-3D0A-7F0A-6C89-5563F1F3B7E4}"/>
              </a:ext>
            </a:extLst>
          </p:cNvPr>
          <p:cNvGrpSpPr/>
          <p:nvPr/>
        </p:nvGrpSpPr>
        <p:grpSpPr>
          <a:xfrm>
            <a:off x="342776" y="1669808"/>
            <a:ext cx="3732652" cy="3614002"/>
            <a:chOff x="488248" y="887026"/>
            <a:chExt cx="3732652" cy="3614002"/>
          </a:xfrm>
        </p:grpSpPr>
        <p:pic>
          <p:nvPicPr>
            <p:cNvPr id="9" name="그림 8" descr="텍스트이(가) 표시된 사진&#10;&#10;자동 생성된 설명">
              <a:extLst>
                <a:ext uri="{FF2B5EF4-FFF2-40B4-BE49-F238E27FC236}">
                  <a16:creationId xmlns:a16="http://schemas.microsoft.com/office/drawing/2014/main" id="{285CEA7E-C807-DDB9-6108-DDEBBE8B0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48" y="2182161"/>
              <a:ext cx="3732652" cy="231886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9C24766-8C80-E0DD-B842-7B6CB437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188" y="887026"/>
              <a:ext cx="989619" cy="990600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5E425B2-1E7D-15EE-5BAB-CD2D56FC06DF}"/>
                </a:ext>
              </a:extLst>
            </p:cNvPr>
            <p:cNvSpPr/>
            <p:nvPr/>
          </p:nvSpPr>
          <p:spPr>
            <a:xfrm>
              <a:off x="1872188" y="1930857"/>
              <a:ext cx="991730" cy="4483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/>
                <a:t>모두의 주차장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1279989-C608-56BF-9F56-2B4EF3135752}"/>
              </a:ext>
            </a:extLst>
          </p:cNvPr>
          <p:cNvGrpSpPr/>
          <p:nvPr/>
        </p:nvGrpSpPr>
        <p:grpSpPr>
          <a:xfrm>
            <a:off x="4430361" y="1623811"/>
            <a:ext cx="3511642" cy="3707191"/>
            <a:chOff x="4374943" y="868738"/>
            <a:chExt cx="3511642" cy="3707191"/>
          </a:xfrm>
        </p:grpSpPr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BDC9E5A2-5B0A-7C6F-6589-1300BA5A2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943" y="2259050"/>
              <a:ext cx="3511642" cy="2316879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D492485-49CA-FEAD-2112-08694A327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2661" y="868738"/>
              <a:ext cx="1110575" cy="1008888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4687B9C-F799-936D-3A37-965C9B5CD48C}"/>
                </a:ext>
              </a:extLst>
            </p:cNvPr>
            <p:cNvSpPr/>
            <p:nvPr/>
          </p:nvSpPr>
          <p:spPr>
            <a:xfrm>
              <a:off x="5689145" y="1876743"/>
              <a:ext cx="991730" cy="4483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/>
                <a:t>아이 파킹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3DBB65D-BBCE-B2BD-DB47-37BD1FF8451E}"/>
              </a:ext>
            </a:extLst>
          </p:cNvPr>
          <p:cNvGrpSpPr/>
          <p:nvPr/>
        </p:nvGrpSpPr>
        <p:grpSpPr>
          <a:xfrm>
            <a:off x="8390731" y="1670438"/>
            <a:ext cx="3641051" cy="3777393"/>
            <a:chOff x="8520140" y="908438"/>
            <a:chExt cx="3511642" cy="3777393"/>
          </a:xfrm>
        </p:grpSpPr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73C61E95-49DE-57C9-163C-C0D493EA3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140" y="2200348"/>
              <a:ext cx="3511642" cy="2485483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50288BC-82D9-F965-2FD1-8F0FA408A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090" y="908438"/>
              <a:ext cx="968305" cy="968305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F183A5-FADC-71D6-4AD4-5DEF943B5A8A}"/>
                </a:ext>
              </a:extLst>
            </p:cNvPr>
            <p:cNvSpPr/>
            <p:nvPr/>
          </p:nvSpPr>
          <p:spPr>
            <a:xfrm>
              <a:off x="9662377" y="1876743"/>
              <a:ext cx="991730" cy="4483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/>
                <a:t>카카오 </a:t>
              </a:r>
              <a:r>
                <a:rPr lang="en-US" altLang="ko-KR" sz="1000" b="1"/>
                <a:t>T</a:t>
              </a:r>
              <a:endParaRPr lang="ko-KR" altLang="en-US" sz="1000" b="1"/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EFB526F-07B0-72A7-F520-3402227EF92D}"/>
              </a:ext>
            </a:extLst>
          </p:cNvPr>
          <p:cNvSpPr/>
          <p:nvPr/>
        </p:nvSpPr>
        <p:spPr>
          <a:xfrm>
            <a:off x="3580946" y="5703660"/>
            <a:ext cx="4844139" cy="6803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b="1">
                <a:latin typeface="Malgun Gothic"/>
                <a:ea typeface="Malgun Gothic"/>
                <a:cs typeface="+mn-lt"/>
              </a:rPr>
              <a:t>공통 제공 기능 : 위치, 이름, 전화번호</a:t>
            </a:r>
            <a:endParaRPr lang="ko-KR" b="1">
              <a:latin typeface="Malgun Gothic"/>
              <a:ea typeface="Malgun Gothic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834526-E426-2735-1115-E78A4B4D59F1}"/>
              </a:ext>
            </a:extLst>
          </p:cNvPr>
          <p:cNvGrpSpPr/>
          <p:nvPr/>
        </p:nvGrpSpPr>
        <p:grpSpPr>
          <a:xfrm>
            <a:off x="345395" y="32884"/>
            <a:ext cx="11464018" cy="548748"/>
            <a:chOff x="345395" y="-3402"/>
            <a:chExt cx="11464018" cy="548748"/>
          </a:xfrm>
        </p:grpSpPr>
        <p:sp>
          <p:nvSpPr>
            <p:cNvPr id="9225" name="object 5"/>
            <p:cNvSpPr/>
            <p:nvPr/>
          </p:nvSpPr>
          <p:spPr>
            <a:xfrm>
              <a:off x="2664619" y="-2989"/>
              <a:ext cx="2230255" cy="548335"/>
            </a:xfrm>
            <a:custGeom>
              <a:avLst/>
              <a:gdLst>
                <a:gd name="T0" fmla="*/ 2081292 w 2225040"/>
                <a:gd name="T1" fmla="*/ 0 h 505459"/>
                <a:gd name="T2" fmla="*/ 143299 w 2225040"/>
                <a:gd name="T3" fmla="*/ 0 h 505459"/>
                <a:gd name="T4" fmla="*/ 98005 w 2225040"/>
                <a:gd name="T5" fmla="*/ 7305 h 505459"/>
                <a:gd name="T6" fmla="*/ 58668 w 2225040"/>
                <a:gd name="T7" fmla="*/ 27648 h 505459"/>
                <a:gd name="T8" fmla="*/ 27648 w 2225040"/>
                <a:gd name="T9" fmla="*/ 58668 h 505459"/>
                <a:gd name="T10" fmla="*/ 7305 w 2225040"/>
                <a:gd name="T11" fmla="*/ 98005 h 505459"/>
                <a:gd name="T12" fmla="*/ 0 w 2225040"/>
                <a:gd name="T13" fmla="*/ 143299 h 505459"/>
                <a:gd name="T14" fmla="*/ 0 w 2225040"/>
                <a:gd name="T15" fmla="*/ 504969 h 505459"/>
                <a:gd name="T16" fmla="*/ 2224591 w 2225040"/>
                <a:gd name="T17" fmla="*/ 504969 h 505459"/>
                <a:gd name="T18" fmla="*/ 2224591 w 2225040"/>
                <a:gd name="T19" fmla="*/ 143299 h 505459"/>
                <a:gd name="T20" fmla="*/ 2217286 w 2225040"/>
                <a:gd name="T21" fmla="*/ 98005 h 505459"/>
                <a:gd name="T22" fmla="*/ 2196943 w 2225040"/>
                <a:gd name="T23" fmla="*/ 58668 h 505459"/>
                <a:gd name="T24" fmla="*/ 2165922 w 2225040"/>
                <a:gd name="T25" fmla="*/ 27648 h 505459"/>
                <a:gd name="T26" fmla="*/ 2126585 w 2225040"/>
                <a:gd name="T27" fmla="*/ 7305 h 505459"/>
                <a:gd name="T28" fmla="*/ 2081292 w 2225040"/>
                <a:gd name="T29" fmla="*/ 0 h 5054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225040" h="505459">
                  <a:moveTo>
                    <a:pt x="2081292" y="0"/>
                  </a:moveTo>
                  <a:lnTo>
                    <a:pt x="143299" y="0"/>
                  </a:lnTo>
                  <a:lnTo>
                    <a:pt x="98005" y="7305"/>
                  </a:lnTo>
                  <a:lnTo>
                    <a:pt x="58668" y="27648"/>
                  </a:lnTo>
                  <a:lnTo>
                    <a:pt x="27648" y="58668"/>
                  </a:lnTo>
                  <a:lnTo>
                    <a:pt x="7305" y="98005"/>
                  </a:lnTo>
                  <a:lnTo>
                    <a:pt x="0" y="143299"/>
                  </a:lnTo>
                  <a:lnTo>
                    <a:pt x="0" y="504969"/>
                  </a:lnTo>
                  <a:lnTo>
                    <a:pt x="2224591" y="504969"/>
                  </a:lnTo>
                  <a:lnTo>
                    <a:pt x="2224591" y="143299"/>
                  </a:lnTo>
                  <a:lnTo>
                    <a:pt x="2217286" y="98005"/>
                  </a:lnTo>
                  <a:lnTo>
                    <a:pt x="2196943" y="58668"/>
                  </a:lnTo>
                  <a:lnTo>
                    <a:pt x="2165922" y="27648"/>
                  </a:lnTo>
                  <a:lnTo>
                    <a:pt x="2126585" y="7305"/>
                  </a:lnTo>
                  <a:lnTo>
                    <a:pt x="20812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220" name="object 4"/>
            <p:cNvSpPr/>
            <p:nvPr/>
          </p:nvSpPr>
          <p:spPr>
            <a:xfrm>
              <a:off x="345395" y="41956"/>
              <a:ext cx="2230437" cy="501650"/>
            </a:xfrm>
            <a:custGeom>
              <a:avLst/>
              <a:gdLst>
                <a:gd name="T0" fmla="*/ 2086254 w 2225040"/>
                <a:gd name="T1" fmla="*/ 0 h 505459"/>
                <a:gd name="T2" fmla="*/ 143641 w 2225040"/>
                <a:gd name="T3" fmla="*/ 0 h 505459"/>
                <a:gd name="T4" fmla="*/ 98239 w 2225040"/>
                <a:gd name="T5" fmla="*/ 7257 h 505459"/>
                <a:gd name="T6" fmla="*/ 58808 w 2225040"/>
                <a:gd name="T7" fmla="*/ 27466 h 505459"/>
                <a:gd name="T8" fmla="*/ 27714 w 2225040"/>
                <a:gd name="T9" fmla="*/ 58282 h 505459"/>
                <a:gd name="T10" fmla="*/ 7322 w 2225040"/>
                <a:gd name="T11" fmla="*/ 97361 h 505459"/>
                <a:gd name="T12" fmla="*/ 0 w 2225040"/>
                <a:gd name="T13" fmla="*/ 142357 h 505459"/>
                <a:gd name="T14" fmla="*/ 0 w 2225040"/>
                <a:gd name="T15" fmla="*/ 501650 h 505459"/>
                <a:gd name="T16" fmla="*/ 2229895 w 2225040"/>
                <a:gd name="T17" fmla="*/ 501650 h 505459"/>
                <a:gd name="T18" fmla="*/ 2229895 w 2225040"/>
                <a:gd name="T19" fmla="*/ 142357 h 505459"/>
                <a:gd name="T20" fmla="*/ 2222573 w 2225040"/>
                <a:gd name="T21" fmla="*/ 97361 h 505459"/>
                <a:gd name="T22" fmla="*/ 2202181 w 2225040"/>
                <a:gd name="T23" fmla="*/ 58282 h 505459"/>
                <a:gd name="T24" fmla="*/ 2171087 w 2225040"/>
                <a:gd name="T25" fmla="*/ 27466 h 505459"/>
                <a:gd name="T26" fmla="*/ 2131656 w 2225040"/>
                <a:gd name="T27" fmla="*/ 7257 h 505459"/>
                <a:gd name="T28" fmla="*/ 2086254 w 2225040"/>
                <a:gd name="T29" fmla="*/ 0 h 5054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225040" h="505459">
                  <a:moveTo>
                    <a:pt x="2081292" y="0"/>
                  </a:moveTo>
                  <a:lnTo>
                    <a:pt x="143299" y="0"/>
                  </a:lnTo>
                  <a:lnTo>
                    <a:pt x="98005" y="7305"/>
                  </a:lnTo>
                  <a:lnTo>
                    <a:pt x="58668" y="27648"/>
                  </a:lnTo>
                  <a:lnTo>
                    <a:pt x="27648" y="58668"/>
                  </a:lnTo>
                  <a:lnTo>
                    <a:pt x="7305" y="98005"/>
                  </a:lnTo>
                  <a:lnTo>
                    <a:pt x="0" y="143299"/>
                  </a:lnTo>
                  <a:lnTo>
                    <a:pt x="0" y="504969"/>
                  </a:lnTo>
                  <a:lnTo>
                    <a:pt x="2224591" y="504969"/>
                  </a:lnTo>
                  <a:lnTo>
                    <a:pt x="2224591" y="143299"/>
                  </a:lnTo>
                  <a:lnTo>
                    <a:pt x="2217286" y="98005"/>
                  </a:lnTo>
                  <a:lnTo>
                    <a:pt x="2196943" y="58668"/>
                  </a:lnTo>
                  <a:lnTo>
                    <a:pt x="2165923" y="27648"/>
                  </a:lnTo>
                  <a:lnTo>
                    <a:pt x="2126586" y="7305"/>
                  </a:lnTo>
                  <a:lnTo>
                    <a:pt x="208129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221" name="object 4"/>
            <p:cNvSpPr/>
            <p:nvPr/>
          </p:nvSpPr>
          <p:spPr>
            <a:xfrm>
              <a:off x="7275513" y="33338"/>
              <a:ext cx="2230437" cy="501650"/>
            </a:xfrm>
            <a:custGeom>
              <a:avLst/>
              <a:gdLst>
                <a:gd name="T0" fmla="*/ 2086254 w 2225040"/>
                <a:gd name="T1" fmla="*/ 0 h 505459"/>
                <a:gd name="T2" fmla="*/ 143641 w 2225040"/>
                <a:gd name="T3" fmla="*/ 0 h 505459"/>
                <a:gd name="T4" fmla="*/ 98239 w 2225040"/>
                <a:gd name="T5" fmla="*/ 7257 h 505459"/>
                <a:gd name="T6" fmla="*/ 58808 w 2225040"/>
                <a:gd name="T7" fmla="*/ 27466 h 505459"/>
                <a:gd name="T8" fmla="*/ 27714 w 2225040"/>
                <a:gd name="T9" fmla="*/ 58283 h 505459"/>
                <a:gd name="T10" fmla="*/ 7322 w 2225040"/>
                <a:gd name="T11" fmla="*/ 97361 h 505459"/>
                <a:gd name="T12" fmla="*/ 0 w 2225040"/>
                <a:gd name="T13" fmla="*/ 142357 h 505459"/>
                <a:gd name="T14" fmla="*/ 0 w 2225040"/>
                <a:gd name="T15" fmla="*/ 501651 h 505459"/>
                <a:gd name="T16" fmla="*/ 2229895 w 2225040"/>
                <a:gd name="T17" fmla="*/ 501651 h 505459"/>
                <a:gd name="T18" fmla="*/ 2229895 w 2225040"/>
                <a:gd name="T19" fmla="*/ 142357 h 505459"/>
                <a:gd name="T20" fmla="*/ 2222573 w 2225040"/>
                <a:gd name="T21" fmla="*/ 97361 h 505459"/>
                <a:gd name="T22" fmla="*/ 2202181 w 2225040"/>
                <a:gd name="T23" fmla="*/ 58283 h 505459"/>
                <a:gd name="T24" fmla="*/ 2171087 w 2225040"/>
                <a:gd name="T25" fmla="*/ 27466 h 505459"/>
                <a:gd name="T26" fmla="*/ 2131656 w 2225040"/>
                <a:gd name="T27" fmla="*/ 7257 h 505459"/>
                <a:gd name="T28" fmla="*/ 2086254 w 2225040"/>
                <a:gd name="T29" fmla="*/ 0 h 5054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225040" h="505459">
                  <a:moveTo>
                    <a:pt x="2081292" y="0"/>
                  </a:moveTo>
                  <a:lnTo>
                    <a:pt x="143299" y="0"/>
                  </a:lnTo>
                  <a:lnTo>
                    <a:pt x="98005" y="7305"/>
                  </a:lnTo>
                  <a:lnTo>
                    <a:pt x="58668" y="27648"/>
                  </a:lnTo>
                  <a:lnTo>
                    <a:pt x="27648" y="58668"/>
                  </a:lnTo>
                  <a:lnTo>
                    <a:pt x="7305" y="98005"/>
                  </a:lnTo>
                  <a:lnTo>
                    <a:pt x="0" y="143299"/>
                  </a:lnTo>
                  <a:lnTo>
                    <a:pt x="0" y="504969"/>
                  </a:lnTo>
                  <a:lnTo>
                    <a:pt x="2224591" y="504969"/>
                  </a:lnTo>
                  <a:lnTo>
                    <a:pt x="2224591" y="143299"/>
                  </a:lnTo>
                  <a:lnTo>
                    <a:pt x="2217286" y="98005"/>
                  </a:lnTo>
                  <a:lnTo>
                    <a:pt x="2196943" y="58668"/>
                  </a:lnTo>
                  <a:lnTo>
                    <a:pt x="2165923" y="27648"/>
                  </a:lnTo>
                  <a:lnTo>
                    <a:pt x="2126586" y="7305"/>
                  </a:lnTo>
                  <a:lnTo>
                    <a:pt x="208129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222" name="object 4"/>
            <p:cNvSpPr/>
            <p:nvPr/>
          </p:nvSpPr>
          <p:spPr>
            <a:xfrm>
              <a:off x="9578975" y="33338"/>
              <a:ext cx="2230438" cy="503237"/>
            </a:xfrm>
            <a:custGeom>
              <a:avLst/>
              <a:gdLst>
                <a:gd name="T0" fmla="*/ 2086254 w 2225040"/>
                <a:gd name="T1" fmla="*/ 0 h 505459"/>
                <a:gd name="T2" fmla="*/ 143641 w 2225040"/>
                <a:gd name="T3" fmla="*/ 0 h 505459"/>
                <a:gd name="T4" fmla="*/ 98239 w 2225040"/>
                <a:gd name="T5" fmla="*/ 7257 h 505459"/>
                <a:gd name="T6" fmla="*/ 58808 w 2225040"/>
                <a:gd name="T7" fmla="*/ 27466 h 505459"/>
                <a:gd name="T8" fmla="*/ 27714 w 2225040"/>
                <a:gd name="T9" fmla="*/ 58283 h 505459"/>
                <a:gd name="T10" fmla="*/ 7322 w 2225040"/>
                <a:gd name="T11" fmla="*/ 97361 h 505459"/>
                <a:gd name="T12" fmla="*/ 0 w 2225040"/>
                <a:gd name="T13" fmla="*/ 142357 h 505459"/>
                <a:gd name="T14" fmla="*/ 0 w 2225040"/>
                <a:gd name="T15" fmla="*/ 501651 h 505459"/>
                <a:gd name="T16" fmla="*/ 2229895 w 2225040"/>
                <a:gd name="T17" fmla="*/ 501651 h 505459"/>
                <a:gd name="T18" fmla="*/ 2229895 w 2225040"/>
                <a:gd name="T19" fmla="*/ 142357 h 505459"/>
                <a:gd name="T20" fmla="*/ 2222573 w 2225040"/>
                <a:gd name="T21" fmla="*/ 97361 h 505459"/>
                <a:gd name="T22" fmla="*/ 2202181 w 2225040"/>
                <a:gd name="T23" fmla="*/ 58283 h 505459"/>
                <a:gd name="T24" fmla="*/ 2171087 w 2225040"/>
                <a:gd name="T25" fmla="*/ 27466 h 505459"/>
                <a:gd name="T26" fmla="*/ 2131656 w 2225040"/>
                <a:gd name="T27" fmla="*/ 7257 h 505459"/>
                <a:gd name="T28" fmla="*/ 2086254 w 2225040"/>
                <a:gd name="T29" fmla="*/ 0 h 5054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225040" h="505459">
                  <a:moveTo>
                    <a:pt x="2081292" y="0"/>
                  </a:moveTo>
                  <a:lnTo>
                    <a:pt x="143299" y="0"/>
                  </a:lnTo>
                  <a:lnTo>
                    <a:pt x="98005" y="7305"/>
                  </a:lnTo>
                  <a:lnTo>
                    <a:pt x="58668" y="27648"/>
                  </a:lnTo>
                  <a:lnTo>
                    <a:pt x="27648" y="58668"/>
                  </a:lnTo>
                  <a:lnTo>
                    <a:pt x="7305" y="98005"/>
                  </a:lnTo>
                  <a:lnTo>
                    <a:pt x="0" y="143299"/>
                  </a:lnTo>
                  <a:lnTo>
                    <a:pt x="0" y="504969"/>
                  </a:lnTo>
                  <a:lnTo>
                    <a:pt x="2224591" y="504969"/>
                  </a:lnTo>
                  <a:lnTo>
                    <a:pt x="2224591" y="143299"/>
                  </a:lnTo>
                  <a:lnTo>
                    <a:pt x="2217286" y="98005"/>
                  </a:lnTo>
                  <a:lnTo>
                    <a:pt x="2196943" y="58668"/>
                  </a:lnTo>
                  <a:lnTo>
                    <a:pt x="2165923" y="27648"/>
                  </a:lnTo>
                  <a:lnTo>
                    <a:pt x="2126586" y="7305"/>
                  </a:lnTo>
                  <a:lnTo>
                    <a:pt x="208129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97A8FE3-DBE7-300C-B7B8-CFB4C166355B}"/>
                </a:ext>
              </a:extLst>
            </p:cNvPr>
            <p:cNvSpPr/>
            <p:nvPr/>
          </p:nvSpPr>
          <p:spPr>
            <a:xfrm>
              <a:off x="4962751" y="-3402"/>
              <a:ext cx="2230437" cy="547006"/>
            </a:xfrm>
            <a:custGeom>
              <a:avLst/>
              <a:gdLst>
                <a:gd name="T0" fmla="*/ 2086254 w 2225040"/>
                <a:gd name="T1" fmla="*/ 0 h 505459"/>
                <a:gd name="T2" fmla="*/ 143641 w 2225040"/>
                <a:gd name="T3" fmla="*/ 0 h 505459"/>
                <a:gd name="T4" fmla="*/ 98239 w 2225040"/>
                <a:gd name="T5" fmla="*/ 7257 h 505459"/>
                <a:gd name="T6" fmla="*/ 58808 w 2225040"/>
                <a:gd name="T7" fmla="*/ 27466 h 505459"/>
                <a:gd name="T8" fmla="*/ 27714 w 2225040"/>
                <a:gd name="T9" fmla="*/ 58282 h 505459"/>
                <a:gd name="T10" fmla="*/ 7322 w 2225040"/>
                <a:gd name="T11" fmla="*/ 97361 h 505459"/>
                <a:gd name="T12" fmla="*/ 0 w 2225040"/>
                <a:gd name="T13" fmla="*/ 142357 h 505459"/>
                <a:gd name="T14" fmla="*/ 0 w 2225040"/>
                <a:gd name="T15" fmla="*/ 501650 h 505459"/>
                <a:gd name="T16" fmla="*/ 2229895 w 2225040"/>
                <a:gd name="T17" fmla="*/ 501650 h 505459"/>
                <a:gd name="T18" fmla="*/ 2229895 w 2225040"/>
                <a:gd name="T19" fmla="*/ 142357 h 505459"/>
                <a:gd name="T20" fmla="*/ 2222573 w 2225040"/>
                <a:gd name="T21" fmla="*/ 97361 h 505459"/>
                <a:gd name="T22" fmla="*/ 2202181 w 2225040"/>
                <a:gd name="T23" fmla="*/ 58282 h 505459"/>
                <a:gd name="T24" fmla="*/ 2171087 w 2225040"/>
                <a:gd name="T25" fmla="*/ 27466 h 505459"/>
                <a:gd name="T26" fmla="*/ 2131656 w 2225040"/>
                <a:gd name="T27" fmla="*/ 7257 h 505459"/>
                <a:gd name="T28" fmla="*/ 2086254 w 2225040"/>
                <a:gd name="T29" fmla="*/ 0 h 5054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225040" h="505459">
                  <a:moveTo>
                    <a:pt x="2081292" y="0"/>
                  </a:moveTo>
                  <a:lnTo>
                    <a:pt x="143299" y="0"/>
                  </a:lnTo>
                  <a:lnTo>
                    <a:pt x="98005" y="7305"/>
                  </a:lnTo>
                  <a:lnTo>
                    <a:pt x="58668" y="27648"/>
                  </a:lnTo>
                  <a:lnTo>
                    <a:pt x="27648" y="58668"/>
                  </a:lnTo>
                  <a:lnTo>
                    <a:pt x="7305" y="98005"/>
                  </a:lnTo>
                  <a:lnTo>
                    <a:pt x="0" y="143299"/>
                  </a:lnTo>
                  <a:lnTo>
                    <a:pt x="0" y="504969"/>
                  </a:lnTo>
                  <a:lnTo>
                    <a:pt x="2224591" y="504969"/>
                  </a:lnTo>
                  <a:lnTo>
                    <a:pt x="2224591" y="143299"/>
                  </a:lnTo>
                  <a:lnTo>
                    <a:pt x="2217286" y="98005"/>
                  </a:lnTo>
                  <a:lnTo>
                    <a:pt x="2196943" y="58668"/>
                  </a:lnTo>
                  <a:lnTo>
                    <a:pt x="2165923" y="27648"/>
                  </a:lnTo>
                  <a:lnTo>
                    <a:pt x="2126586" y="7305"/>
                  </a:lnTo>
                  <a:lnTo>
                    <a:pt x="208129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8" name="object 6">
            <a:extLst>
              <a:ext uri="{FF2B5EF4-FFF2-40B4-BE49-F238E27FC236}">
                <a16:creationId xmlns:a16="http://schemas.microsoft.com/office/drawing/2014/main" id="{B2724C16-25B9-55ED-ED73-07CA09EE3282}"/>
              </a:ext>
            </a:extLst>
          </p:cNvPr>
          <p:cNvSpPr txBox="1">
            <a:spLocks/>
          </p:cNvSpPr>
          <p:nvPr/>
        </p:nvSpPr>
        <p:spPr bwMode="auto">
          <a:xfrm>
            <a:off x="2921000" y="194581"/>
            <a:ext cx="1711325" cy="2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600" b="0" i="0">
                <a:solidFill>
                  <a:srgbClr val="F02885"/>
                </a:solidFill>
                <a:latin typeface="Malgun Gothic"/>
                <a:ea typeface="+mj-ea"/>
                <a:cs typeface="Malgun Gothic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21590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sz="1800" b="1" kern="0" spc="104"/>
              <a:t>2.</a:t>
            </a:r>
            <a:r>
              <a:rPr lang="ko-KR" altLang="en-US" sz="1800" b="1" kern="0" spc="104">
                <a:ea typeface="맑은 고딕"/>
              </a:rPr>
              <a:t>기술 동향</a:t>
            </a:r>
            <a:endParaRPr lang="ko-KR" altLang="en-US" sz="1800" b="1" kern="0" spc="-419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object 4">
            <a:extLst>
              <a:ext uri="{FF2B5EF4-FFF2-40B4-BE49-F238E27FC236}">
                <a16:creationId xmlns:a16="http://schemas.microsoft.com/office/drawing/2014/main" id="{5C142916-434A-9912-C41F-7BAD39837006}"/>
              </a:ext>
            </a:extLst>
          </p:cNvPr>
          <p:cNvSpPr>
            <a:spLocks/>
          </p:cNvSpPr>
          <p:nvPr/>
        </p:nvSpPr>
        <p:spPr bwMode="auto">
          <a:xfrm>
            <a:off x="363538" y="23813"/>
            <a:ext cx="2230437" cy="501650"/>
          </a:xfrm>
          <a:custGeom>
            <a:avLst/>
            <a:gdLst>
              <a:gd name="T0" fmla="*/ 2086254 w 2225040"/>
              <a:gd name="T1" fmla="*/ 0 h 505459"/>
              <a:gd name="T2" fmla="*/ 143641 w 2225040"/>
              <a:gd name="T3" fmla="*/ 0 h 505459"/>
              <a:gd name="T4" fmla="*/ 98239 w 2225040"/>
              <a:gd name="T5" fmla="*/ 7257 h 505459"/>
              <a:gd name="T6" fmla="*/ 58808 w 2225040"/>
              <a:gd name="T7" fmla="*/ 27466 h 505459"/>
              <a:gd name="T8" fmla="*/ 27714 w 2225040"/>
              <a:gd name="T9" fmla="*/ 58282 h 505459"/>
              <a:gd name="T10" fmla="*/ 7322 w 2225040"/>
              <a:gd name="T11" fmla="*/ 97361 h 505459"/>
              <a:gd name="T12" fmla="*/ 0 w 2225040"/>
              <a:gd name="T13" fmla="*/ 142357 h 505459"/>
              <a:gd name="T14" fmla="*/ 0 w 2225040"/>
              <a:gd name="T15" fmla="*/ 501650 h 505459"/>
              <a:gd name="T16" fmla="*/ 2229895 w 2225040"/>
              <a:gd name="T17" fmla="*/ 501650 h 505459"/>
              <a:gd name="T18" fmla="*/ 2229895 w 2225040"/>
              <a:gd name="T19" fmla="*/ 142357 h 505459"/>
              <a:gd name="T20" fmla="*/ 2222573 w 2225040"/>
              <a:gd name="T21" fmla="*/ 97361 h 505459"/>
              <a:gd name="T22" fmla="*/ 2202181 w 2225040"/>
              <a:gd name="T23" fmla="*/ 58282 h 505459"/>
              <a:gd name="T24" fmla="*/ 2171087 w 2225040"/>
              <a:gd name="T25" fmla="*/ 27466 h 505459"/>
              <a:gd name="T26" fmla="*/ 2131656 w 2225040"/>
              <a:gd name="T27" fmla="*/ 7257 h 505459"/>
              <a:gd name="T28" fmla="*/ 2086254 w 2225040"/>
              <a:gd name="T29" fmla="*/ 0 h 50545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225040" h="505459">
                <a:moveTo>
                  <a:pt x="2081292" y="0"/>
                </a:moveTo>
                <a:lnTo>
                  <a:pt x="143299" y="0"/>
                </a:lnTo>
                <a:lnTo>
                  <a:pt x="98005" y="7305"/>
                </a:lnTo>
                <a:lnTo>
                  <a:pt x="58668" y="27648"/>
                </a:lnTo>
                <a:lnTo>
                  <a:pt x="27648" y="58668"/>
                </a:lnTo>
                <a:lnTo>
                  <a:pt x="7305" y="98005"/>
                </a:lnTo>
                <a:lnTo>
                  <a:pt x="0" y="143299"/>
                </a:lnTo>
                <a:lnTo>
                  <a:pt x="0" y="504969"/>
                </a:lnTo>
                <a:lnTo>
                  <a:pt x="2224591" y="504969"/>
                </a:lnTo>
                <a:lnTo>
                  <a:pt x="2224591" y="143299"/>
                </a:lnTo>
                <a:lnTo>
                  <a:pt x="2217286" y="98005"/>
                </a:lnTo>
                <a:lnTo>
                  <a:pt x="2196943" y="58668"/>
                </a:lnTo>
                <a:lnTo>
                  <a:pt x="2165923" y="27648"/>
                </a:lnTo>
                <a:lnTo>
                  <a:pt x="2126586" y="7305"/>
                </a:lnTo>
                <a:lnTo>
                  <a:pt x="208129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0244" name="object 4">
            <a:extLst>
              <a:ext uri="{FF2B5EF4-FFF2-40B4-BE49-F238E27FC236}">
                <a16:creationId xmlns:a16="http://schemas.microsoft.com/office/drawing/2014/main" id="{449034A0-599A-8E37-37CD-D1DB8F26AE93}"/>
              </a:ext>
            </a:extLst>
          </p:cNvPr>
          <p:cNvSpPr>
            <a:spLocks/>
          </p:cNvSpPr>
          <p:nvPr/>
        </p:nvSpPr>
        <p:spPr bwMode="auto">
          <a:xfrm>
            <a:off x="9598025" y="23813"/>
            <a:ext cx="2230438" cy="501650"/>
          </a:xfrm>
          <a:custGeom>
            <a:avLst/>
            <a:gdLst>
              <a:gd name="T0" fmla="*/ 2086254 w 2225040"/>
              <a:gd name="T1" fmla="*/ 0 h 505459"/>
              <a:gd name="T2" fmla="*/ 143641 w 2225040"/>
              <a:gd name="T3" fmla="*/ 0 h 505459"/>
              <a:gd name="T4" fmla="*/ 98239 w 2225040"/>
              <a:gd name="T5" fmla="*/ 7257 h 505459"/>
              <a:gd name="T6" fmla="*/ 58808 w 2225040"/>
              <a:gd name="T7" fmla="*/ 27466 h 505459"/>
              <a:gd name="T8" fmla="*/ 27714 w 2225040"/>
              <a:gd name="T9" fmla="*/ 58282 h 505459"/>
              <a:gd name="T10" fmla="*/ 7322 w 2225040"/>
              <a:gd name="T11" fmla="*/ 97361 h 505459"/>
              <a:gd name="T12" fmla="*/ 0 w 2225040"/>
              <a:gd name="T13" fmla="*/ 142357 h 505459"/>
              <a:gd name="T14" fmla="*/ 0 w 2225040"/>
              <a:gd name="T15" fmla="*/ 501650 h 505459"/>
              <a:gd name="T16" fmla="*/ 2229895 w 2225040"/>
              <a:gd name="T17" fmla="*/ 501650 h 505459"/>
              <a:gd name="T18" fmla="*/ 2229895 w 2225040"/>
              <a:gd name="T19" fmla="*/ 142357 h 505459"/>
              <a:gd name="T20" fmla="*/ 2222573 w 2225040"/>
              <a:gd name="T21" fmla="*/ 97361 h 505459"/>
              <a:gd name="T22" fmla="*/ 2202181 w 2225040"/>
              <a:gd name="T23" fmla="*/ 58282 h 505459"/>
              <a:gd name="T24" fmla="*/ 2171087 w 2225040"/>
              <a:gd name="T25" fmla="*/ 27466 h 505459"/>
              <a:gd name="T26" fmla="*/ 2131656 w 2225040"/>
              <a:gd name="T27" fmla="*/ 7257 h 505459"/>
              <a:gd name="T28" fmla="*/ 2086254 w 2225040"/>
              <a:gd name="T29" fmla="*/ 0 h 50545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225040" h="505459">
                <a:moveTo>
                  <a:pt x="2081292" y="0"/>
                </a:moveTo>
                <a:lnTo>
                  <a:pt x="143299" y="0"/>
                </a:lnTo>
                <a:lnTo>
                  <a:pt x="98005" y="7305"/>
                </a:lnTo>
                <a:lnTo>
                  <a:pt x="58668" y="27648"/>
                </a:lnTo>
                <a:lnTo>
                  <a:pt x="27648" y="58668"/>
                </a:lnTo>
                <a:lnTo>
                  <a:pt x="7305" y="98005"/>
                </a:lnTo>
                <a:lnTo>
                  <a:pt x="0" y="143299"/>
                </a:lnTo>
                <a:lnTo>
                  <a:pt x="0" y="504969"/>
                </a:lnTo>
                <a:lnTo>
                  <a:pt x="2224591" y="504969"/>
                </a:lnTo>
                <a:lnTo>
                  <a:pt x="2224591" y="143299"/>
                </a:lnTo>
                <a:lnTo>
                  <a:pt x="2217286" y="98005"/>
                </a:lnTo>
                <a:lnTo>
                  <a:pt x="2196943" y="58668"/>
                </a:lnTo>
                <a:lnTo>
                  <a:pt x="2165923" y="27648"/>
                </a:lnTo>
                <a:lnTo>
                  <a:pt x="2126586" y="7305"/>
                </a:lnTo>
                <a:lnTo>
                  <a:pt x="208129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C8300F0-138B-9350-612A-5279D5652DAC}"/>
              </a:ext>
            </a:extLst>
          </p:cNvPr>
          <p:cNvGrpSpPr/>
          <p:nvPr/>
        </p:nvGrpSpPr>
        <p:grpSpPr>
          <a:xfrm>
            <a:off x="382937" y="880717"/>
            <a:ext cx="8888181" cy="1629851"/>
            <a:chOff x="382937" y="894572"/>
            <a:chExt cx="8888181" cy="1629851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A7FBBD91-D6F2-55E6-3544-321E6A824528}"/>
                </a:ext>
              </a:extLst>
            </p:cNvPr>
            <p:cNvGrpSpPr/>
            <p:nvPr/>
          </p:nvGrpSpPr>
          <p:grpSpPr>
            <a:xfrm>
              <a:off x="384632" y="894572"/>
              <a:ext cx="8886486" cy="1427535"/>
              <a:chOff x="384632" y="894572"/>
              <a:chExt cx="8886486" cy="1427535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8470082C-9C6D-C53F-4E91-BF0FBC51ED11}"/>
                  </a:ext>
                </a:extLst>
              </p:cNvPr>
              <p:cNvSpPr/>
              <p:nvPr/>
            </p:nvSpPr>
            <p:spPr>
              <a:xfrm>
                <a:off x="1790703" y="945744"/>
                <a:ext cx="3086100" cy="1376363"/>
              </a:xfrm>
              <a:prstGeom prst="roundRect">
                <a:avLst>
                  <a:gd name="adj" fmla="val 2241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b="1">
                    <a:latin typeface="Consolas"/>
                    <a:ea typeface="맑은 고딕"/>
                  </a:rPr>
                  <a:t>북마크 기능 </a:t>
                </a:r>
                <a:r>
                  <a:rPr lang="ko-KR" altLang="en-US" b="1" err="1">
                    <a:latin typeface="Consolas"/>
                    <a:ea typeface="맑은 고딕"/>
                  </a:rPr>
                  <a:t>X</a:t>
                </a:r>
                <a:endParaRPr lang="ko-KR" altLang="en-US" b="1">
                  <a:latin typeface="Consolas"/>
                  <a:ea typeface="맑은 고딕"/>
                  <a:cs typeface="Calibri"/>
                </a:endParaRPr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D3B55838-7061-1D73-1DDB-035F975E8D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632" y="1087454"/>
                <a:ext cx="990600" cy="990600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BCCEC3E3-261D-76C9-C4F1-9D56980D2F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4517" y="894572"/>
                <a:ext cx="1376363" cy="1376363"/>
              </a:xfrm>
              <a:prstGeom prst="rect">
                <a:avLst/>
              </a:prstGeom>
            </p:spPr>
          </p:pic>
          <p:sp>
            <p:nvSpPr>
              <p:cNvPr id="30" name="화살표: 오른쪽 29">
                <a:extLst>
                  <a:ext uri="{FF2B5EF4-FFF2-40B4-BE49-F238E27FC236}">
                    <a16:creationId xmlns:a16="http://schemas.microsoft.com/office/drawing/2014/main" id="{9B4C1605-046A-D68D-4F81-22D24AD92C57}"/>
                  </a:ext>
                </a:extLst>
              </p:cNvPr>
              <p:cNvSpPr/>
              <p:nvPr/>
            </p:nvSpPr>
            <p:spPr>
              <a:xfrm>
                <a:off x="5315360" y="1430353"/>
                <a:ext cx="990600" cy="3048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dk1">
                    <a:shade val="50000"/>
                    <a:alpha val="88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ko-KR" altLang="en-US" b="1" u="sng">
                  <a:latin typeface="Consolas"/>
                </a:endParaRPr>
              </a:p>
            </p:txBody>
          </p:sp>
          <p:sp>
            <p:nvSpPr>
              <p:cNvPr id="36" name="화살표: 오른쪽 35">
                <a:extLst>
                  <a:ext uri="{FF2B5EF4-FFF2-40B4-BE49-F238E27FC236}">
                    <a16:creationId xmlns:a16="http://schemas.microsoft.com/office/drawing/2014/main" id="{DE4BF97B-F041-51A5-CE4A-23980E11F05C}"/>
                  </a:ext>
                </a:extLst>
              </p:cNvPr>
              <p:cNvSpPr/>
              <p:nvPr/>
            </p:nvSpPr>
            <p:spPr>
              <a:xfrm rot="2571091">
                <a:off x="8147168" y="2002888"/>
                <a:ext cx="1123950" cy="253968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dk1">
                    <a:shade val="50000"/>
                    <a:alpha val="88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ko-KR" altLang="en-US" b="1" u="sng">
                  <a:latin typeface="Consolas"/>
                </a:endParaRPr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FA92753-0B49-C5A6-38DB-8DDEAE0B00C5}"/>
                </a:ext>
              </a:extLst>
            </p:cNvPr>
            <p:cNvSpPr/>
            <p:nvPr/>
          </p:nvSpPr>
          <p:spPr>
            <a:xfrm>
              <a:off x="382937" y="2076048"/>
              <a:ext cx="991730" cy="4483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000" b="1">
                  <a:latin typeface="Consolas"/>
                </a:rPr>
                <a:t>모두의 주차장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B5ECAB2-8B89-AC8B-8CC7-1D47387C4563}"/>
              </a:ext>
            </a:extLst>
          </p:cNvPr>
          <p:cNvGrpSpPr/>
          <p:nvPr/>
        </p:nvGrpSpPr>
        <p:grpSpPr>
          <a:xfrm>
            <a:off x="384320" y="2991378"/>
            <a:ext cx="8776143" cy="1597774"/>
            <a:chOff x="363538" y="2942887"/>
            <a:chExt cx="8776143" cy="1597774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E178820C-4055-BC8B-A696-2560944D9492}"/>
                </a:ext>
              </a:extLst>
            </p:cNvPr>
            <p:cNvGrpSpPr/>
            <p:nvPr/>
          </p:nvGrpSpPr>
          <p:grpSpPr>
            <a:xfrm>
              <a:off x="380313" y="2942887"/>
              <a:ext cx="8759368" cy="1376363"/>
              <a:chOff x="384632" y="3010856"/>
              <a:chExt cx="8759368" cy="1376363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0B07F4BE-A56F-E44B-B7B6-8B02DA14B007}"/>
                  </a:ext>
                </a:extLst>
              </p:cNvPr>
              <p:cNvSpPr/>
              <p:nvPr/>
            </p:nvSpPr>
            <p:spPr>
              <a:xfrm>
                <a:off x="1816898" y="3010856"/>
                <a:ext cx="3048000" cy="1376363"/>
              </a:xfrm>
              <a:prstGeom prst="roundRect">
                <a:avLst>
                  <a:gd name="adj" fmla="val 2241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ko-KR" b="1">
                    <a:solidFill>
                      <a:srgbClr val="000000"/>
                    </a:solidFill>
                    <a:latin typeface="Consolas"/>
                    <a:ea typeface="맑은 고딕"/>
                    <a:cs typeface="Times New Roman"/>
                  </a:rPr>
                  <a:t>인근</a:t>
                </a:r>
                <a:r>
                  <a:rPr lang="ko-KR" altLang="ko-KR" sz="1800" b="1">
                    <a:solidFill>
                      <a:srgbClr val="000000"/>
                    </a:solidFill>
                    <a:effectLst/>
                    <a:latin typeface="Consolas"/>
                    <a:ea typeface="맑은 고딕"/>
                    <a:cs typeface="Times New Roman"/>
                  </a:rPr>
                  <a:t> 주차장 추천</a:t>
                </a:r>
                <a:r>
                  <a:rPr lang="en-US" altLang="ko-KR" b="1">
                    <a:solidFill>
                      <a:srgbClr val="000000"/>
                    </a:solidFill>
                    <a:latin typeface="Consolas"/>
                    <a:ea typeface="맑은 고딕"/>
                    <a:cs typeface="Times New Roman"/>
                  </a:rPr>
                  <a:t> X</a:t>
                </a:r>
                <a:endParaRPr lang="ko-KR" altLang="en-US" b="1">
                  <a:latin typeface="Consolas"/>
                  <a:ea typeface="맑은 고딕"/>
                  <a:cs typeface="Times New Roman"/>
                </a:endParaRPr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9FA355B9-04A9-1436-CD3F-0AAA680711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632" y="3151367"/>
                <a:ext cx="1110575" cy="1008888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4B2FBE36-63F6-1B03-803E-E25AC1E1D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7998" y="3082294"/>
                <a:ext cx="1149399" cy="1149399"/>
              </a:xfrm>
              <a:prstGeom prst="rect">
                <a:avLst/>
              </a:prstGeom>
            </p:spPr>
          </p:pic>
          <p:sp>
            <p:nvSpPr>
              <p:cNvPr id="31" name="화살표: 오른쪽 30">
                <a:extLst>
                  <a:ext uri="{FF2B5EF4-FFF2-40B4-BE49-F238E27FC236}">
                    <a16:creationId xmlns:a16="http://schemas.microsoft.com/office/drawing/2014/main" id="{0EFF4A52-A808-BE1A-5739-47B7494B83E0}"/>
                  </a:ext>
                </a:extLst>
              </p:cNvPr>
              <p:cNvSpPr/>
              <p:nvPr/>
            </p:nvSpPr>
            <p:spPr>
              <a:xfrm>
                <a:off x="5315360" y="3503410"/>
                <a:ext cx="990600" cy="3048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dk1">
                    <a:shade val="50000"/>
                    <a:alpha val="88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ko-KR" altLang="en-US" b="1">
                  <a:latin typeface="Consolas"/>
                </a:endParaRPr>
              </a:p>
            </p:txBody>
          </p:sp>
          <p:sp>
            <p:nvSpPr>
              <p:cNvPr id="37" name="화살표: 오른쪽 36">
                <a:extLst>
                  <a:ext uri="{FF2B5EF4-FFF2-40B4-BE49-F238E27FC236}">
                    <a16:creationId xmlns:a16="http://schemas.microsoft.com/office/drawing/2014/main" id="{826FC9BD-9A57-F593-F873-92E5D0C88826}"/>
                  </a:ext>
                </a:extLst>
              </p:cNvPr>
              <p:cNvSpPr/>
              <p:nvPr/>
            </p:nvSpPr>
            <p:spPr>
              <a:xfrm>
                <a:off x="8210786" y="3553306"/>
                <a:ext cx="933214" cy="254904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dk1">
                    <a:shade val="50000"/>
                    <a:alpha val="88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ko-KR" altLang="en-US" b="1">
                  <a:latin typeface="Consolas"/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377A904-1F13-01E2-0C14-550555CE5413}"/>
                </a:ext>
              </a:extLst>
            </p:cNvPr>
            <p:cNvSpPr/>
            <p:nvPr/>
          </p:nvSpPr>
          <p:spPr>
            <a:xfrm>
              <a:off x="363538" y="4092286"/>
              <a:ext cx="991730" cy="4483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000" b="1">
                  <a:latin typeface="Consolas"/>
                </a:rPr>
                <a:t>아이 파킹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46770A-48DC-B298-6A83-F082E53735C7}"/>
              </a:ext>
            </a:extLst>
          </p:cNvPr>
          <p:cNvGrpSpPr/>
          <p:nvPr/>
        </p:nvGrpSpPr>
        <p:grpSpPr>
          <a:xfrm>
            <a:off x="363538" y="4688294"/>
            <a:ext cx="8475833" cy="1980265"/>
            <a:chOff x="363538" y="4587066"/>
            <a:chExt cx="8475833" cy="1980265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ABC7346-C11F-3E8D-DB61-06E12D9E3BB8}"/>
                </a:ext>
              </a:extLst>
            </p:cNvPr>
            <p:cNvGrpSpPr/>
            <p:nvPr/>
          </p:nvGrpSpPr>
          <p:grpSpPr>
            <a:xfrm>
              <a:off x="363538" y="4587066"/>
              <a:ext cx="8475833" cy="1635610"/>
              <a:chOff x="344646" y="4972152"/>
              <a:chExt cx="8475833" cy="163561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1258AF06-B0A9-CC06-D8BB-55C89A024009}"/>
                  </a:ext>
                </a:extLst>
              </p:cNvPr>
              <p:cNvSpPr/>
              <p:nvPr/>
            </p:nvSpPr>
            <p:spPr>
              <a:xfrm>
                <a:off x="1809734" y="5129054"/>
                <a:ext cx="3086100" cy="1478708"/>
              </a:xfrm>
              <a:prstGeom prst="roundRect">
                <a:avLst>
                  <a:gd name="adj" fmla="val 2241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b="1">
                    <a:latin typeface="Consolas"/>
                    <a:ea typeface="맑은 고딕"/>
                  </a:rPr>
                  <a:t>사진 리뷰 시스템 </a:t>
                </a:r>
                <a:r>
                  <a:rPr lang="ko-KR" altLang="en-US" b="1" err="1">
                    <a:latin typeface="Consolas"/>
                    <a:ea typeface="맑은 고딕"/>
                  </a:rPr>
                  <a:t>X</a:t>
                </a:r>
                <a:endParaRPr lang="ko-KR" altLang="en-US" b="1">
                  <a:latin typeface="Consolas"/>
                </a:endParaRPr>
              </a:p>
            </p:txBody>
          </p: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9AB14DFB-59A3-701A-1213-D5479683E8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646" y="5285956"/>
                <a:ext cx="1164905" cy="1164905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ED10EB87-85C7-6BB7-8A46-B3CDADBE68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3841" y="4972152"/>
                <a:ext cx="981031" cy="1620051"/>
              </a:xfrm>
              <a:prstGeom prst="rect">
                <a:avLst/>
              </a:prstGeom>
            </p:spPr>
          </p:pic>
          <p:sp>
            <p:nvSpPr>
              <p:cNvPr id="32" name="화살표: 오른쪽 31">
                <a:extLst>
                  <a:ext uri="{FF2B5EF4-FFF2-40B4-BE49-F238E27FC236}">
                    <a16:creationId xmlns:a16="http://schemas.microsoft.com/office/drawing/2014/main" id="{994AAB98-10EE-C7F7-7B15-FF9F55F5F8C4}"/>
                  </a:ext>
                </a:extLst>
              </p:cNvPr>
              <p:cNvSpPr/>
              <p:nvPr/>
            </p:nvSpPr>
            <p:spPr>
              <a:xfrm>
                <a:off x="5315360" y="5629777"/>
                <a:ext cx="990600" cy="3048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dk1">
                    <a:shade val="50000"/>
                    <a:alpha val="88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ko-KR" altLang="en-US" b="1">
                  <a:latin typeface="Consolas"/>
                </a:endParaRPr>
              </a:p>
            </p:txBody>
          </p:sp>
          <p:sp>
            <p:nvSpPr>
              <p:cNvPr id="38" name="화살표: 오른쪽 37">
                <a:extLst>
                  <a:ext uri="{FF2B5EF4-FFF2-40B4-BE49-F238E27FC236}">
                    <a16:creationId xmlns:a16="http://schemas.microsoft.com/office/drawing/2014/main" id="{32558ACF-3C9B-00CF-47C0-5CB75632718A}"/>
                  </a:ext>
                </a:extLst>
              </p:cNvPr>
              <p:cNvSpPr/>
              <p:nvPr/>
            </p:nvSpPr>
            <p:spPr>
              <a:xfrm rot="18865829">
                <a:off x="8166445" y="5514546"/>
                <a:ext cx="1077607" cy="230461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dk1">
                    <a:shade val="50000"/>
                    <a:alpha val="88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ko-KR" altLang="en-US" b="1">
                  <a:latin typeface="Consolas"/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96B88F-87ED-1DEA-C5DC-2F1FA5C6A8D7}"/>
                </a:ext>
              </a:extLst>
            </p:cNvPr>
            <p:cNvSpPr/>
            <p:nvPr/>
          </p:nvSpPr>
          <p:spPr>
            <a:xfrm>
              <a:off x="380852" y="6118956"/>
              <a:ext cx="991730" cy="4483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000" b="1">
                  <a:latin typeface="Consolas"/>
                </a:rPr>
                <a:t>카카오 </a:t>
              </a:r>
              <a:r>
                <a:rPr lang="en-US" altLang="ko-KR" sz="1000" b="1">
                  <a:latin typeface="Consolas"/>
                  <a:ea typeface="맑은 고딕"/>
                </a:rPr>
                <a:t>T</a:t>
              </a:r>
              <a:endParaRPr lang="ko-KR" altLang="en-US" sz="1000" b="1">
                <a:latin typeface="Consolas"/>
                <a:ea typeface="맑은 고딕"/>
              </a:endParaRP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627DBD-1547-D452-4AC0-21F5555A8AD5}"/>
              </a:ext>
            </a:extLst>
          </p:cNvPr>
          <p:cNvSpPr/>
          <p:nvPr/>
        </p:nvSpPr>
        <p:spPr>
          <a:xfrm>
            <a:off x="9719072" y="2829478"/>
            <a:ext cx="1988344" cy="1486995"/>
          </a:xfrm>
          <a:prstGeom prst="roundRect">
            <a:avLst>
              <a:gd name="adj" fmla="val 2241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b="1" err="1">
                <a:solidFill>
                  <a:schemeClr val="tx1"/>
                </a:solidFill>
                <a:latin typeface="맑은 고딕"/>
                <a:ea typeface="맑은 고딕"/>
              </a:rPr>
              <a:t>두잇</a:t>
            </a:r>
            <a:r>
              <a:rPr lang="ko-KR" altLang="en-US" sz="2400" b="1">
                <a:solidFill>
                  <a:schemeClr val="tx1"/>
                </a:solidFill>
                <a:latin typeface="맑은 고딕"/>
                <a:ea typeface="맑은 고딕"/>
              </a:rPr>
              <a:t> 파킹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A984637-D349-463A-4F1F-D9DCA91823C5}"/>
              </a:ext>
            </a:extLst>
          </p:cNvPr>
          <p:cNvSpPr>
            <a:spLocks/>
          </p:cNvSpPr>
          <p:nvPr/>
        </p:nvSpPr>
        <p:spPr bwMode="auto">
          <a:xfrm>
            <a:off x="7302953" y="-3401"/>
            <a:ext cx="2230438" cy="565148"/>
          </a:xfrm>
          <a:custGeom>
            <a:avLst/>
            <a:gdLst>
              <a:gd name="T0" fmla="*/ 2086254 w 2225040"/>
              <a:gd name="T1" fmla="*/ 0 h 505459"/>
              <a:gd name="T2" fmla="*/ 143641 w 2225040"/>
              <a:gd name="T3" fmla="*/ 0 h 505459"/>
              <a:gd name="T4" fmla="*/ 98239 w 2225040"/>
              <a:gd name="T5" fmla="*/ 7257 h 505459"/>
              <a:gd name="T6" fmla="*/ 58808 w 2225040"/>
              <a:gd name="T7" fmla="*/ 27466 h 505459"/>
              <a:gd name="T8" fmla="*/ 27714 w 2225040"/>
              <a:gd name="T9" fmla="*/ 58282 h 505459"/>
              <a:gd name="T10" fmla="*/ 7322 w 2225040"/>
              <a:gd name="T11" fmla="*/ 97361 h 505459"/>
              <a:gd name="T12" fmla="*/ 0 w 2225040"/>
              <a:gd name="T13" fmla="*/ 142357 h 505459"/>
              <a:gd name="T14" fmla="*/ 0 w 2225040"/>
              <a:gd name="T15" fmla="*/ 501650 h 505459"/>
              <a:gd name="T16" fmla="*/ 2229895 w 2225040"/>
              <a:gd name="T17" fmla="*/ 501650 h 505459"/>
              <a:gd name="T18" fmla="*/ 2229895 w 2225040"/>
              <a:gd name="T19" fmla="*/ 142357 h 505459"/>
              <a:gd name="T20" fmla="*/ 2222573 w 2225040"/>
              <a:gd name="T21" fmla="*/ 97361 h 505459"/>
              <a:gd name="T22" fmla="*/ 2202181 w 2225040"/>
              <a:gd name="T23" fmla="*/ 58282 h 505459"/>
              <a:gd name="T24" fmla="*/ 2171087 w 2225040"/>
              <a:gd name="T25" fmla="*/ 27466 h 505459"/>
              <a:gd name="T26" fmla="*/ 2131656 w 2225040"/>
              <a:gd name="T27" fmla="*/ 7257 h 505459"/>
              <a:gd name="T28" fmla="*/ 2086254 w 2225040"/>
              <a:gd name="T29" fmla="*/ 0 h 50545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225040" h="505459">
                <a:moveTo>
                  <a:pt x="2081292" y="0"/>
                </a:moveTo>
                <a:lnTo>
                  <a:pt x="143299" y="0"/>
                </a:lnTo>
                <a:lnTo>
                  <a:pt x="98005" y="7305"/>
                </a:lnTo>
                <a:lnTo>
                  <a:pt x="58668" y="27648"/>
                </a:lnTo>
                <a:lnTo>
                  <a:pt x="27648" y="58668"/>
                </a:lnTo>
                <a:lnTo>
                  <a:pt x="7305" y="98005"/>
                </a:lnTo>
                <a:lnTo>
                  <a:pt x="0" y="143299"/>
                </a:lnTo>
                <a:lnTo>
                  <a:pt x="0" y="504969"/>
                </a:lnTo>
                <a:lnTo>
                  <a:pt x="2224591" y="504969"/>
                </a:lnTo>
                <a:lnTo>
                  <a:pt x="2224591" y="143299"/>
                </a:lnTo>
                <a:lnTo>
                  <a:pt x="2217286" y="98005"/>
                </a:lnTo>
                <a:lnTo>
                  <a:pt x="2196943" y="58668"/>
                </a:lnTo>
                <a:lnTo>
                  <a:pt x="2165923" y="27648"/>
                </a:lnTo>
                <a:lnTo>
                  <a:pt x="2126586" y="7305"/>
                </a:lnTo>
                <a:lnTo>
                  <a:pt x="208129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B1D6F4BB-7740-3551-4E33-42A2454B3467}"/>
              </a:ext>
            </a:extLst>
          </p:cNvPr>
          <p:cNvSpPr/>
          <p:nvPr/>
        </p:nvSpPr>
        <p:spPr>
          <a:xfrm>
            <a:off x="4977833" y="-2989"/>
            <a:ext cx="2230255" cy="548335"/>
          </a:xfrm>
          <a:custGeom>
            <a:avLst/>
            <a:gdLst>
              <a:gd name="T0" fmla="*/ 2081292 w 2225040"/>
              <a:gd name="T1" fmla="*/ 0 h 505459"/>
              <a:gd name="T2" fmla="*/ 143299 w 2225040"/>
              <a:gd name="T3" fmla="*/ 0 h 505459"/>
              <a:gd name="T4" fmla="*/ 98005 w 2225040"/>
              <a:gd name="T5" fmla="*/ 7305 h 505459"/>
              <a:gd name="T6" fmla="*/ 58668 w 2225040"/>
              <a:gd name="T7" fmla="*/ 27648 h 505459"/>
              <a:gd name="T8" fmla="*/ 27648 w 2225040"/>
              <a:gd name="T9" fmla="*/ 58668 h 505459"/>
              <a:gd name="T10" fmla="*/ 7305 w 2225040"/>
              <a:gd name="T11" fmla="*/ 98005 h 505459"/>
              <a:gd name="T12" fmla="*/ 0 w 2225040"/>
              <a:gd name="T13" fmla="*/ 143299 h 505459"/>
              <a:gd name="T14" fmla="*/ 0 w 2225040"/>
              <a:gd name="T15" fmla="*/ 504969 h 505459"/>
              <a:gd name="T16" fmla="*/ 2224591 w 2225040"/>
              <a:gd name="T17" fmla="*/ 504969 h 505459"/>
              <a:gd name="T18" fmla="*/ 2224591 w 2225040"/>
              <a:gd name="T19" fmla="*/ 143299 h 505459"/>
              <a:gd name="T20" fmla="*/ 2217286 w 2225040"/>
              <a:gd name="T21" fmla="*/ 98005 h 505459"/>
              <a:gd name="T22" fmla="*/ 2196943 w 2225040"/>
              <a:gd name="T23" fmla="*/ 58668 h 505459"/>
              <a:gd name="T24" fmla="*/ 2165922 w 2225040"/>
              <a:gd name="T25" fmla="*/ 27648 h 505459"/>
              <a:gd name="T26" fmla="*/ 2126585 w 2225040"/>
              <a:gd name="T27" fmla="*/ 7305 h 505459"/>
              <a:gd name="T28" fmla="*/ 2081292 w 2225040"/>
              <a:gd name="T29" fmla="*/ 0 h 50545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225040" h="505459">
                <a:moveTo>
                  <a:pt x="2081292" y="0"/>
                </a:moveTo>
                <a:lnTo>
                  <a:pt x="143299" y="0"/>
                </a:lnTo>
                <a:lnTo>
                  <a:pt x="98005" y="7305"/>
                </a:lnTo>
                <a:lnTo>
                  <a:pt x="58668" y="27648"/>
                </a:lnTo>
                <a:lnTo>
                  <a:pt x="27648" y="58668"/>
                </a:lnTo>
                <a:lnTo>
                  <a:pt x="7305" y="98005"/>
                </a:lnTo>
                <a:lnTo>
                  <a:pt x="0" y="143299"/>
                </a:lnTo>
                <a:lnTo>
                  <a:pt x="0" y="504969"/>
                </a:lnTo>
                <a:lnTo>
                  <a:pt x="2224591" y="504969"/>
                </a:lnTo>
                <a:lnTo>
                  <a:pt x="2224591" y="143299"/>
                </a:lnTo>
                <a:lnTo>
                  <a:pt x="2217286" y="98005"/>
                </a:lnTo>
                <a:lnTo>
                  <a:pt x="2196943" y="58668"/>
                </a:lnTo>
                <a:lnTo>
                  <a:pt x="2165922" y="27648"/>
                </a:lnTo>
                <a:lnTo>
                  <a:pt x="2126585" y="7305"/>
                </a:lnTo>
                <a:lnTo>
                  <a:pt x="20812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29E3ADA1-3E0F-7C4C-E56F-87F8B73F3994}"/>
              </a:ext>
            </a:extLst>
          </p:cNvPr>
          <p:cNvSpPr txBox="1">
            <a:spLocks/>
          </p:cNvSpPr>
          <p:nvPr/>
        </p:nvSpPr>
        <p:spPr bwMode="auto">
          <a:xfrm>
            <a:off x="5110672" y="133891"/>
            <a:ext cx="1886926" cy="2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600" b="0" i="0">
                <a:solidFill>
                  <a:srgbClr val="F02885"/>
                </a:solidFill>
                <a:latin typeface="Malgun Gothic"/>
                <a:ea typeface="+mj-ea"/>
                <a:cs typeface="Malgun Gothic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ko-KR" sz="1800" b="1" kern="0" spc="140">
                <a:ea typeface="맑은 고딕"/>
              </a:rPr>
              <a:t>3.</a:t>
            </a:r>
            <a:r>
              <a:rPr lang="ko-KR" altLang="en-US" sz="1800" b="1" kern="0" spc="-270">
                <a:ea typeface="맑은 고딕"/>
              </a:rPr>
              <a:t> </a:t>
            </a:r>
            <a:r>
              <a:rPr lang="ko-KR" altLang="en-US" sz="1800" b="1" kern="0" spc="-420">
                <a:ea typeface="맑은 고딕"/>
              </a:rPr>
              <a:t>독창성  및  차별성</a:t>
            </a:r>
          </a:p>
        </p:txBody>
      </p:sp>
      <p:pic>
        <p:nvPicPr>
          <p:cNvPr id="24" name="그림 25" descr="텍스트, 장치, 측정기이(가) 표시된 사진&#10;&#10;자동 생성된 설명">
            <a:extLst>
              <a:ext uri="{FF2B5EF4-FFF2-40B4-BE49-F238E27FC236}">
                <a16:creationId xmlns:a16="http://schemas.microsoft.com/office/drawing/2014/main" id="{87FF14EC-596D-5003-D21B-B3DC58EBA8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1870" y="2277156"/>
            <a:ext cx="942975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bject 2">
            <a:extLst>
              <a:ext uri="{FF2B5EF4-FFF2-40B4-BE49-F238E27FC236}">
                <a16:creationId xmlns:a16="http://schemas.microsoft.com/office/drawing/2014/main" id="{07EC83DD-F936-A1DA-736C-E02A6ED0E503}"/>
              </a:ext>
            </a:extLst>
          </p:cNvPr>
          <p:cNvSpPr>
            <a:spLocks/>
          </p:cNvSpPr>
          <p:nvPr/>
        </p:nvSpPr>
        <p:spPr bwMode="auto">
          <a:xfrm>
            <a:off x="-3175" y="77788"/>
            <a:ext cx="12192000" cy="6831012"/>
          </a:xfrm>
          <a:custGeom>
            <a:avLst/>
            <a:gdLst>
              <a:gd name="T0" fmla="*/ 12192000 w 12192000"/>
              <a:gd name="T1" fmla="*/ 921227 h 6831330"/>
              <a:gd name="T2" fmla="*/ 12189193 w 12192000"/>
              <a:gd name="T3" fmla="*/ 872677 h 6831330"/>
              <a:gd name="T4" fmla="*/ 12181002 w 12192000"/>
              <a:gd name="T5" fmla="*/ 825779 h 6831330"/>
              <a:gd name="T6" fmla="*/ 12167730 w 12192000"/>
              <a:gd name="T7" fmla="*/ 780836 h 6831330"/>
              <a:gd name="T8" fmla="*/ 12149684 w 12192000"/>
              <a:gd name="T9" fmla="*/ 738166 h 6831330"/>
              <a:gd name="T10" fmla="*/ 12127179 w 12192000"/>
              <a:gd name="T11" fmla="*/ 698074 h 6831330"/>
              <a:gd name="T12" fmla="*/ 12100535 w 12192000"/>
              <a:gd name="T13" fmla="*/ 660864 h 6831330"/>
              <a:gd name="T14" fmla="*/ 12070067 w 12192000"/>
              <a:gd name="T15" fmla="*/ 626881 h 6831330"/>
              <a:gd name="T16" fmla="*/ 12036069 w 12192000"/>
              <a:gd name="T17" fmla="*/ 596402 h 6831330"/>
              <a:gd name="T18" fmla="*/ 11998871 w 12192000"/>
              <a:gd name="T19" fmla="*/ 569758 h 6831330"/>
              <a:gd name="T20" fmla="*/ 11958777 w 12192000"/>
              <a:gd name="T21" fmla="*/ 547268 h 6831330"/>
              <a:gd name="T22" fmla="*/ 11916093 w 12192000"/>
              <a:gd name="T23" fmla="*/ 529222 h 6831330"/>
              <a:gd name="T24" fmla="*/ 11871147 w 12192000"/>
              <a:gd name="T25" fmla="*/ 515951 h 6831330"/>
              <a:gd name="T26" fmla="*/ 11824246 w 12192000"/>
              <a:gd name="T27" fmla="*/ 507760 h 6831330"/>
              <a:gd name="T28" fmla="*/ 11775707 w 12192000"/>
              <a:gd name="T29" fmla="*/ 504953 h 6831330"/>
              <a:gd name="T30" fmla="*/ 4893856 w 12192000"/>
              <a:gd name="T31" fmla="*/ 504953 h 6831330"/>
              <a:gd name="T32" fmla="*/ 4893856 w 12192000"/>
              <a:gd name="T33" fmla="*/ 143299 h 6831330"/>
              <a:gd name="T34" fmla="*/ 4886553 w 12192000"/>
              <a:gd name="T35" fmla="*/ 98000 h 6831330"/>
              <a:gd name="T36" fmla="*/ 4866208 w 12192000"/>
              <a:gd name="T37" fmla="*/ 58671 h 6831330"/>
              <a:gd name="T38" fmla="*/ 4835195 w 12192000"/>
              <a:gd name="T39" fmla="*/ 27659 h 6831330"/>
              <a:gd name="T40" fmla="*/ 4795850 w 12192000"/>
              <a:gd name="T41" fmla="*/ 7315 h 6831330"/>
              <a:gd name="T42" fmla="*/ 4750562 w 12192000"/>
              <a:gd name="T43" fmla="*/ 0 h 6831330"/>
              <a:gd name="T44" fmla="*/ 2812567 w 12192000"/>
              <a:gd name="T45" fmla="*/ 0 h 6831330"/>
              <a:gd name="T46" fmla="*/ 2767279 w 12192000"/>
              <a:gd name="T47" fmla="*/ 7315 h 6831330"/>
              <a:gd name="T48" fmla="*/ 2727934 w 12192000"/>
              <a:gd name="T49" fmla="*/ 27659 h 6831330"/>
              <a:gd name="T50" fmla="*/ 2696921 w 12192000"/>
              <a:gd name="T51" fmla="*/ 58671 h 6831330"/>
              <a:gd name="T52" fmla="*/ 2676575 w 12192000"/>
              <a:gd name="T53" fmla="*/ 98000 h 6831330"/>
              <a:gd name="T54" fmla="*/ 2669273 w 12192000"/>
              <a:gd name="T55" fmla="*/ 143299 h 6831330"/>
              <a:gd name="T56" fmla="*/ 2669273 w 12192000"/>
              <a:gd name="T57" fmla="*/ 504953 h 6831330"/>
              <a:gd name="T58" fmla="*/ 416293 w 12192000"/>
              <a:gd name="T59" fmla="*/ 504953 h 6831330"/>
              <a:gd name="T60" fmla="*/ 367741 w 12192000"/>
              <a:gd name="T61" fmla="*/ 507760 h 6831330"/>
              <a:gd name="T62" fmla="*/ 320840 w 12192000"/>
              <a:gd name="T63" fmla="*/ 515951 h 6831330"/>
              <a:gd name="T64" fmla="*/ 275882 w 12192000"/>
              <a:gd name="T65" fmla="*/ 529222 h 6831330"/>
              <a:gd name="T66" fmla="*/ 233210 w 12192000"/>
              <a:gd name="T67" fmla="*/ 547268 h 6831330"/>
              <a:gd name="T68" fmla="*/ 193116 w 12192000"/>
              <a:gd name="T69" fmla="*/ 569758 h 6831330"/>
              <a:gd name="T70" fmla="*/ 155917 w 12192000"/>
              <a:gd name="T71" fmla="*/ 596402 h 6831330"/>
              <a:gd name="T72" fmla="*/ 121920 w 12192000"/>
              <a:gd name="T73" fmla="*/ 626881 h 6831330"/>
              <a:gd name="T74" fmla="*/ 91452 w 12192000"/>
              <a:gd name="T75" fmla="*/ 660864 h 6831330"/>
              <a:gd name="T76" fmla="*/ 64808 w 12192000"/>
              <a:gd name="T77" fmla="*/ 698074 h 6831330"/>
              <a:gd name="T78" fmla="*/ 42303 w 12192000"/>
              <a:gd name="T79" fmla="*/ 738166 h 6831330"/>
              <a:gd name="T80" fmla="*/ 24257 w 12192000"/>
              <a:gd name="T81" fmla="*/ 780836 h 6831330"/>
              <a:gd name="T82" fmla="*/ 10985 w 12192000"/>
              <a:gd name="T83" fmla="*/ 825779 h 6831330"/>
              <a:gd name="T84" fmla="*/ 2794 w 12192000"/>
              <a:gd name="T85" fmla="*/ 872677 h 6831330"/>
              <a:gd name="T86" fmla="*/ 0 w 12192000"/>
              <a:gd name="T87" fmla="*/ 921227 h 6831330"/>
              <a:gd name="T88" fmla="*/ 0 w 12192000"/>
              <a:gd name="T89" fmla="*/ 6830390 h 6831330"/>
              <a:gd name="T90" fmla="*/ 12192000 w 12192000"/>
              <a:gd name="T91" fmla="*/ 6830390 h 6831330"/>
              <a:gd name="T92" fmla="*/ 12192000 w 12192000"/>
              <a:gd name="T93" fmla="*/ 921227 h 683133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2192000" h="6831330">
                <a:moveTo>
                  <a:pt x="12192000" y="921270"/>
                </a:moveTo>
                <a:lnTo>
                  <a:pt x="12189193" y="872718"/>
                </a:lnTo>
                <a:lnTo>
                  <a:pt x="12181002" y="825817"/>
                </a:lnTo>
                <a:lnTo>
                  <a:pt x="12167730" y="780872"/>
                </a:lnTo>
                <a:lnTo>
                  <a:pt x="12149684" y="738200"/>
                </a:lnTo>
                <a:lnTo>
                  <a:pt x="12127179" y="698106"/>
                </a:lnTo>
                <a:lnTo>
                  <a:pt x="12100535" y="660895"/>
                </a:lnTo>
                <a:lnTo>
                  <a:pt x="12070067" y="626910"/>
                </a:lnTo>
                <a:lnTo>
                  <a:pt x="12036069" y="596430"/>
                </a:lnTo>
                <a:lnTo>
                  <a:pt x="11998871" y="569785"/>
                </a:lnTo>
                <a:lnTo>
                  <a:pt x="11958777" y="547293"/>
                </a:lnTo>
                <a:lnTo>
                  <a:pt x="11916093" y="529247"/>
                </a:lnTo>
                <a:lnTo>
                  <a:pt x="11871147" y="515975"/>
                </a:lnTo>
                <a:lnTo>
                  <a:pt x="11824246" y="507784"/>
                </a:lnTo>
                <a:lnTo>
                  <a:pt x="11775707" y="504977"/>
                </a:lnTo>
                <a:lnTo>
                  <a:pt x="4893856" y="504977"/>
                </a:lnTo>
                <a:lnTo>
                  <a:pt x="4893856" y="143306"/>
                </a:lnTo>
                <a:lnTo>
                  <a:pt x="4886553" y="98005"/>
                </a:lnTo>
                <a:lnTo>
                  <a:pt x="4866208" y="58674"/>
                </a:lnTo>
                <a:lnTo>
                  <a:pt x="4835195" y="27660"/>
                </a:lnTo>
                <a:lnTo>
                  <a:pt x="4795850" y="7315"/>
                </a:lnTo>
                <a:lnTo>
                  <a:pt x="4750562" y="0"/>
                </a:lnTo>
                <a:lnTo>
                  <a:pt x="2812567" y="0"/>
                </a:lnTo>
                <a:lnTo>
                  <a:pt x="2767279" y="7315"/>
                </a:lnTo>
                <a:lnTo>
                  <a:pt x="2727934" y="27660"/>
                </a:lnTo>
                <a:lnTo>
                  <a:pt x="2696921" y="58674"/>
                </a:lnTo>
                <a:lnTo>
                  <a:pt x="2676575" y="98005"/>
                </a:lnTo>
                <a:lnTo>
                  <a:pt x="2669273" y="143306"/>
                </a:lnTo>
                <a:lnTo>
                  <a:pt x="2669273" y="504977"/>
                </a:lnTo>
                <a:lnTo>
                  <a:pt x="416293" y="504977"/>
                </a:lnTo>
                <a:lnTo>
                  <a:pt x="367741" y="507784"/>
                </a:lnTo>
                <a:lnTo>
                  <a:pt x="320840" y="515975"/>
                </a:lnTo>
                <a:lnTo>
                  <a:pt x="275882" y="529247"/>
                </a:lnTo>
                <a:lnTo>
                  <a:pt x="233210" y="547293"/>
                </a:lnTo>
                <a:lnTo>
                  <a:pt x="193116" y="569785"/>
                </a:lnTo>
                <a:lnTo>
                  <a:pt x="155917" y="596430"/>
                </a:lnTo>
                <a:lnTo>
                  <a:pt x="121920" y="626910"/>
                </a:lnTo>
                <a:lnTo>
                  <a:pt x="91452" y="660895"/>
                </a:lnTo>
                <a:lnTo>
                  <a:pt x="64808" y="698106"/>
                </a:lnTo>
                <a:lnTo>
                  <a:pt x="42303" y="738200"/>
                </a:lnTo>
                <a:lnTo>
                  <a:pt x="24257" y="780872"/>
                </a:lnTo>
                <a:lnTo>
                  <a:pt x="10985" y="825817"/>
                </a:lnTo>
                <a:lnTo>
                  <a:pt x="2794" y="872718"/>
                </a:lnTo>
                <a:lnTo>
                  <a:pt x="0" y="921270"/>
                </a:lnTo>
                <a:lnTo>
                  <a:pt x="0" y="6830708"/>
                </a:lnTo>
                <a:lnTo>
                  <a:pt x="12192000" y="6830708"/>
                </a:lnTo>
                <a:lnTo>
                  <a:pt x="12192000" y="921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grpSp>
        <p:nvGrpSpPr>
          <p:cNvPr id="8196" name="그룹 10">
            <a:extLst>
              <a:ext uri="{FF2B5EF4-FFF2-40B4-BE49-F238E27FC236}">
                <a16:creationId xmlns:a16="http://schemas.microsoft.com/office/drawing/2014/main" id="{1ABD0882-303A-7E44-0DD7-D3BD08BE3B21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77788"/>
            <a:ext cx="11512550" cy="512762"/>
            <a:chOff x="336674" y="77784"/>
            <a:chExt cx="11512177" cy="512095"/>
          </a:xfrm>
        </p:grpSpPr>
        <p:sp>
          <p:nvSpPr>
            <p:cNvPr id="8197" name="object 4">
              <a:extLst>
                <a:ext uri="{FF2B5EF4-FFF2-40B4-BE49-F238E27FC236}">
                  <a16:creationId xmlns:a16="http://schemas.microsoft.com/office/drawing/2014/main" id="{DC795F96-1081-9FEF-53A1-2A5CBE881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74" y="77786"/>
              <a:ext cx="2259411" cy="512091"/>
            </a:xfrm>
            <a:custGeom>
              <a:avLst/>
              <a:gdLst>
                <a:gd name="T0" fmla="*/ 2113442 w 2225040"/>
                <a:gd name="T1" fmla="*/ 0 h 505459"/>
                <a:gd name="T2" fmla="*/ 145513 w 2225040"/>
                <a:gd name="T3" fmla="*/ 0 h 505459"/>
                <a:gd name="T4" fmla="*/ 99519 w 2225040"/>
                <a:gd name="T5" fmla="*/ 7401 h 505459"/>
                <a:gd name="T6" fmla="*/ 59574 w 2225040"/>
                <a:gd name="T7" fmla="*/ 28011 h 505459"/>
                <a:gd name="T8" fmla="*/ 28075 w 2225040"/>
                <a:gd name="T9" fmla="*/ 59438 h 505459"/>
                <a:gd name="T10" fmla="*/ 7418 w 2225040"/>
                <a:gd name="T11" fmla="*/ 99291 h 505459"/>
                <a:gd name="T12" fmla="*/ 0 w 2225040"/>
                <a:gd name="T13" fmla="*/ 145179 h 505459"/>
                <a:gd name="T14" fmla="*/ 0 w 2225040"/>
                <a:gd name="T15" fmla="*/ 511595 h 505459"/>
                <a:gd name="T16" fmla="*/ 2258955 w 2225040"/>
                <a:gd name="T17" fmla="*/ 511595 h 505459"/>
                <a:gd name="T18" fmla="*/ 2258955 w 2225040"/>
                <a:gd name="T19" fmla="*/ 145179 h 505459"/>
                <a:gd name="T20" fmla="*/ 2251537 w 2225040"/>
                <a:gd name="T21" fmla="*/ 99291 h 505459"/>
                <a:gd name="T22" fmla="*/ 2230880 w 2225040"/>
                <a:gd name="T23" fmla="*/ 59438 h 505459"/>
                <a:gd name="T24" fmla="*/ 2199381 w 2225040"/>
                <a:gd name="T25" fmla="*/ 28011 h 505459"/>
                <a:gd name="T26" fmla="*/ 2159436 w 2225040"/>
                <a:gd name="T27" fmla="*/ 7401 h 505459"/>
                <a:gd name="T28" fmla="*/ 2113442 w 2225040"/>
                <a:gd name="T29" fmla="*/ 0 h 5054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225040" h="505459">
                  <a:moveTo>
                    <a:pt x="2081292" y="0"/>
                  </a:moveTo>
                  <a:lnTo>
                    <a:pt x="143299" y="0"/>
                  </a:lnTo>
                  <a:lnTo>
                    <a:pt x="98005" y="7305"/>
                  </a:lnTo>
                  <a:lnTo>
                    <a:pt x="58668" y="27648"/>
                  </a:lnTo>
                  <a:lnTo>
                    <a:pt x="27648" y="58668"/>
                  </a:lnTo>
                  <a:lnTo>
                    <a:pt x="7305" y="98005"/>
                  </a:lnTo>
                  <a:lnTo>
                    <a:pt x="0" y="143299"/>
                  </a:lnTo>
                  <a:lnTo>
                    <a:pt x="0" y="504969"/>
                  </a:lnTo>
                  <a:lnTo>
                    <a:pt x="2224591" y="504969"/>
                  </a:lnTo>
                  <a:lnTo>
                    <a:pt x="2224591" y="143299"/>
                  </a:lnTo>
                  <a:lnTo>
                    <a:pt x="2217286" y="98005"/>
                  </a:lnTo>
                  <a:lnTo>
                    <a:pt x="2196943" y="58668"/>
                  </a:lnTo>
                  <a:lnTo>
                    <a:pt x="2165923" y="27648"/>
                  </a:lnTo>
                  <a:lnTo>
                    <a:pt x="2126586" y="7305"/>
                  </a:lnTo>
                  <a:lnTo>
                    <a:pt x="208129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8198" name="object 4">
              <a:extLst>
                <a:ext uri="{FF2B5EF4-FFF2-40B4-BE49-F238E27FC236}">
                  <a16:creationId xmlns:a16="http://schemas.microsoft.com/office/drawing/2014/main" id="{82894364-C926-CA8B-E81F-EF2822C6C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9746" y="77786"/>
              <a:ext cx="2282153" cy="512091"/>
            </a:xfrm>
            <a:custGeom>
              <a:avLst/>
              <a:gdLst>
                <a:gd name="T0" fmla="*/ 2134715 w 2225040"/>
                <a:gd name="T1" fmla="*/ 0 h 505459"/>
                <a:gd name="T2" fmla="*/ 146977 w 2225040"/>
                <a:gd name="T3" fmla="*/ 0 h 505459"/>
                <a:gd name="T4" fmla="*/ 100521 w 2225040"/>
                <a:gd name="T5" fmla="*/ 7401 h 505459"/>
                <a:gd name="T6" fmla="*/ 60174 w 2225040"/>
                <a:gd name="T7" fmla="*/ 28011 h 505459"/>
                <a:gd name="T8" fmla="*/ 28358 w 2225040"/>
                <a:gd name="T9" fmla="*/ 59438 h 505459"/>
                <a:gd name="T10" fmla="*/ 7493 w 2225040"/>
                <a:gd name="T11" fmla="*/ 99291 h 505459"/>
                <a:gd name="T12" fmla="*/ 0 w 2225040"/>
                <a:gd name="T13" fmla="*/ 145179 h 505459"/>
                <a:gd name="T14" fmla="*/ 0 w 2225040"/>
                <a:gd name="T15" fmla="*/ 511595 h 505459"/>
                <a:gd name="T16" fmla="*/ 2281692 w 2225040"/>
                <a:gd name="T17" fmla="*/ 511595 h 505459"/>
                <a:gd name="T18" fmla="*/ 2281692 w 2225040"/>
                <a:gd name="T19" fmla="*/ 145179 h 505459"/>
                <a:gd name="T20" fmla="*/ 2274200 w 2225040"/>
                <a:gd name="T21" fmla="*/ 99291 h 505459"/>
                <a:gd name="T22" fmla="*/ 2253335 w 2225040"/>
                <a:gd name="T23" fmla="*/ 59438 h 505459"/>
                <a:gd name="T24" fmla="*/ 2221519 w 2225040"/>
                <a:gd name="T25" fmla="*/ 28011 h 505459"/>
                <a:gd name="T26" fmla="*/ 2181172 w 2225040"/>
                <a:gd name="T27" fmla="*/ 7401 h 505459"/>
                <a:gd name="T28" fmla="*/ 2134715 w 2225040"/>
                <a:gd name="T29" fmla="*/ 0 h 5054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225040" h="505459">
                  <a:moveTo>
                    <a:pt x="2081292" y="0"/>
                  </a:moveTo>
                  <a:lnTo>
                    <a:pt x="143299" y="0"/>
                  </a:lnTo>
                  <a:lnTo>
                    <a:pt x="98005" y="7305"/>
                  </a:lnTo>
                  <a:lnTo>
                    <a:pt x="58668" y="27648"/>
                  </a:lnTo>
                  <a:lnTo>
                    <a:pt x="27648" y="58668"/>
                  </a:lnTo>
                  <a:lnTo>
                    <a:pt x="7305" y="98005"/>
                  </a:lnTo>
                  <a:lnTo>
                    <a:pt x="0" y="143299"/>
                  </a:lnTo>
                  <a:lnTo>
                    <a:pt x="0" y="504969"/>
                  </a:lnTo>
                  <a:lnTo>
                    <a:pt x="2224591" y="504969"/>
                  </a:lnTo>
                  <a:lnTo>
                    <a:pt x="2224591" y="143299"/>
                  </a:lnTo>
                  <a:lnTo>
                    <a:pt x="2217286" y="98005"/>
                  </a:lnTo>
                  <a:lnTo>
                    <a:pt x="2196943" y="58668"/>
                  </a:lnTo>
                  <a:lnTo>
                    <a:pt x="2165923" y="27648"/>
                  </a:lnTo>
                  <a:lnTo>
                    <a:pt x="2126586" y="7305"/>
                  </a:lnTo>
                  <a:lnTo>
                    <a:pt x="208129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8199" name="object 4">
              <a:extLst>
                <a:ext uri="{FF2B5EF4-FFF2-40B4-BE49-F238E27FC236}">
                  <a16:creationId xmlns:a16="http://schemas.microsoft.com/office/drawing/2014/main" id="{7F536B92-1C61-4C1C-EC99-B9A6D3795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8141" y="77788"/>
              <a:ext cx="2230345" cy="512091"/>
            </a:xfrm>
            <a:custGeom>
              <a:avLst/>
              <a:gdLst>
                <a:gd name="T0" fmla="*/ 2086254 w 2225040"/>
                <a:gd name="T1" fmla="*/ 0 h 505459"/>
                <a:gd name="T2" fmla="*/ 143641 w 2225040"/>
                <a:gd name="T3" fmla="*/ 0 h 505459"/>
                <a:gd name="T4" fmla="*/ 98239 w 2225040"/>
                <a:gd name="T5" fmla="*/ 7401 h 505459"/>
                <a:gd name="T6" fmla="*/ 58808 w 2225040"/>
                <a:gd name="T7" fmla="*/ 28011 h 505459"/>
                <a:gd name="T8" fmla="*/ 27714 w 2225040"/>
                <a:gd name="T9" fmla="*/ 59438 h 505459"/>
                <a:gd name="T10" fmla="*/ 7322 w 2225040"/>
                <a:gd name="T11" fmla="*/ 99291 h 505459"/>
                <a:gd name="T12" fmla="*/ 0 w 2225040"/>
                <a:gd name="T13" fmla="*/ 145179 h 505459"/>
                <a:gd name="T14" fmla="*/ 0 w 2225040"/>
                <a:gd name="T15" fmla="*/ 511595 h 505459"/>
                <a:gd name="T16" fmla="*/ 2229895 w 2225040"/>
                <a:gd name="T17" fmla="*/ 511595 h 505459"/>
                <a:gd name="T18" fmla="*/ 2229895 w 2225040"/>
                <a:gd name="T19" fmla="*/ 145179 h 505459"/>
                <a:gd name="T20" fmla="*/ 2222573 w 2225040"/>
                <a:gd name="T21" fmla="*/ 99291 h 505459"/>
                <a:gd name="T22" fmla="*/ 2202181 w 2225040"/>
                <a:gd name="T23" fmla="*/ 59438 h 505459"/>
                <a:gd name="T24" fmla="*/ 2171087 w 2225040"/>
                <a:gd name="T25" fmla="*/ 28011 h 505459"/>
                <a:gd name="T26" fmla="*/ 2131656 w 2225040"/>
                <a:gd name="T27" fmla="*/ 7401 h 505459"/>
                <a:gd name="T28" fmla="*/ 2086254 w 2225040"/>
                <a:gd name="T29" fmla="*/ 0 h 5054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225040" h="505459">
                  <a:moveTo>
                    <a:pt x="2081292" y="0"/>
                  </a:moveTo>
                  <a:lnTo>
                    <a:pt x="143299" y="0"/>
                  </a:lnTo>
                  <a:lnTo>
                    <a:pt x="98005" y="7305"/>
                  </a:lnTo>
                  <a:lnTo>
                    <a:pt x="58668" y="27648"/>
                  </a:lnTo>
                  <a:lnTo>
                    <a:pt x="27648" y="58668"/>
                  </a:lnTo>
                  <a:lnTo>
                    <a:pt x="7305" y="98005"/>
                  </a:lnTo>
                  <a:lnTo>
                    <a:pt x="0" y="143299"/>
                  </a:lnTo>
                  <a:lnTo>
                    <a:pt x="0" y="504969"/>
                  </a:lnTo>
                  <a:lnTo>
                    <a:pt x="2224591" y="504969"/>
                  </a:lnTo>
                  <a:lnTo>
                    <a:pt x="2224591" y="143299"/>
                  </a:lnTo>
                  <a:lnTo>
                    <a:pt x="2217286" y="98005"/>
                  </a:lnTo>
                  <a:lnTo>
                    <a:pt x="2196943" y="58668"/>
                  </a:lnTo>
                  <a:lnTo>
                    <a:pt x="2165923" y="27648"/>
                  </a:lnTo>
                  <a:lnTo>
                    <a:pt x="2126586" y="7305"/>
                  </a:lnTo>
                  <a:lnTo>
                    <a:pt x="208129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8200" name="object 4">
              <a:extLst>
                <a:ext uri="{FF2B5EF4-FFF2-40B4-BE49-F238E27FC236}">
                  <a16:creationId xmlns:a16="http://schemas.microsoft.com/office/drawing/2014/main" id="{D6700864-0125-F571-90AA-55E84BAC7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3159" y="77784"/>
              <a:ext cx="2215692" cy="512091"/>
            </a:xfrm>
            <a:custGeom>
              <a:avLst/>
              <a:gdLst>
                <a:gd name="T0" fmla="*/ 2072548 w 2225040"/>
                <a:gd name="T1" fmla="*/ 0 h 505459"/>
                <a:gd name="T2" fmla="*/ 142697 w 2225040"/>
                <a:gd name="T3" fmla="*/ 0 h 505459"/>
                <a:gd name="T4" fmla="*/ 97593 w 2225040"/>
                <a:gd name="T5" fmla="*/ 7401 h 505459"/>
                <a:gd name="T6" fmla="*/ 58422 w 2225040"/>
                <a:gd name="T7" fmla="*/ 28011 h 505459"/>
                <a:gd name="T8" fmla="*/ 27532 w 2225040"/>
                <a:gd name="T9" fmla="*/ 59438 h 505459"/>
                <a:gd name="T10" fmla="*/ 7274 w 2225040"/>
                <a:gd name="T11" fmla="*/ 99291 h 505459"/>
                <a:gd name="T12" fmla="*/ 0 w 2225040"/>
                <a:gd name="T13" fmla="*/ 145179 h 505459"/>
                <a:gd name="T14" fmla="*/ 0 w 2225040"/>
                <a:gd name="T15" fmla="*/ 511595 h 505459"/>
                <a:gd name="T16" fmla="*/ 2215245 w 2225040"/>
                <a:gd name="T17" fmla="*/ 511595 h 505459"/>
                <a:gd name="T18" fmla="*/ 2215245 w 2225040"/>
                <a:gd name="T19" fmla="*/ 145179 h 505459"/>
                <a:gd name="T20" fmla="*/ 2207971 w 2225040"/>
                <a:gd name="T21" fmla="*/ 99291 h 505459"/>
                <a:gd name="T22" fmla="*/ 2187713 w 2225040"/>
                <a:gd name="T23" fmla="*/ 59438 h 505459"/>
                <a:gd name="T24" fmla="*/ 2156823 w 2225040"/>
                <a:gd name="T25" fmla="*/ 28011 h 505459"/>
                <a:gd name="T26" fmla="*/ 2117652 w 2225040"/>
                <a:gd name="T27" fmla="*/ 7401 h 505459"/>
                <a:gd name="T28" fmla="*/ 2072548 w 2225040"/>
                <a:gd name="T29" fmla="*/ 0 h 5054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225040" h="505459">
                  <a:moveTo>
                    <a:pt x="2081292" y="0"/>
                  </a:moveTo>
                  <a:lnTo>
                    <a:pt x="143299" y="0"/>
                  </a:lnTo>
                  <a:lnTo>
                    <a:pt x="98005" y="7305"/>
                  </a:lnTo>
                  <a:lnTo>
                    <a:pt x="58668" y="27648"/>
                  </a:lnTo>
                  <a:lnTo>
                    <a:pt x="27648" y="58668"/>
                  </a:lnTo>
                  <a:lnTo>
                    <a:pt x="7305" y="98005"/>
                  </a:lnTo>
                  <a:lnTo>
                    <a:pt x="0" y="143299"/>
                  </a:lnTo>
                  <a:lnTo>
                    <a:pt x="0" y="504969"/>
                  </a:lnTo>
                  <a:lnTo>
                    <a:pt x="2224591" y="504969"/>
                  </a:lnTo>
                  <a:lnTo>
                    <a:pt x="2224591" y="143299"/>
                  </a:lnTo>
                  <a:lnTo>
                    <a:pt x="2217286" y="98005"/>
                  </a:lnTo>
                  <a:lnTo>
                    <a:pt x="2196943" y="58668"/>
                  </a:lnTo>
                  <a:lnTo>
                    <a:pt x="2165923" y="27648"/>
                  </a:lnTo>
                  <a:lnTo>
                    <a:pt x="2126586" y="7305"/>
                  </a:lnTo>
                  <a:lnTo>
                    <a:pt x="208129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2AC0CA7-7966-38BA-8BD6-D39D9D150C1D}"/>
              </a:ext>
            </a:extLst>
          </p:cNvPr>
          <p:cNvGrpSpPr/>
          <p:nvPr/>
        </p:nvGrpSpPr>
        <p:grpSpPr>
          <a:xfrm>
            <a:off x="4575632" y="1712686"/>
            <a:ext cx="3022601" cy="3983993"/>
            <a:chOff x="4711703" y="2012043"/>
            <a:chExt cx="3022601" cy="3983993"/>
          </a:xfrm>
        </p:grpSpPr>
        <p:pic>
          <p:nvPicPr>
            <p:cNvPr id="25" name="그림 25" descr="텍스트, 스포츠, 운동기이(가) 표시된 사진&#10;&#10;자동 생성된 설명">
              <a:extLst>
                <a:ext uri="{FF2B5EF4-FFF2-40B4-BE49-F238E27FC236}">
                  <a16:creationId xmlns:a16="http://schemas.microsoft.com/office/drawing/2014/main" id="{BDC7E9ED-5936-850C-B6ED-E9A209E32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9758" y="2012043"/>
              <a:ext cx="2888342" cy="2743200"/>
            </a:xfrm>
            <a:prstGeom prst="rect">
              <a:avLst/>
            </a:prstGeom>
          </p:spPr>
        </p:pic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F3FF61-04E1-2CAE-4C1A-ABF4DA67CC0A}"/>
                </a:ext>
              </a:extLst>
            </p:cNvPr>
            <p:cNvSpPr/>
            <p:nvPr/>
          </p:nvSpPr>
          <p:spPr>
            <a:xfrm>
              <a:off x="4711703" y="4810172"/>
              <a:ext cx="3022601" cy="1185864"/>
            </a:xfrm>
            <a:prstGeom prst="roundRect">
              <a:avLst>
                <a:gd name="adj" fmla="val 224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b="1">
                  <a:ea typeface="맑은 고딕"/>
                  <a:cs typeface="Calibri"/>
                </a:rPr>
                <a:t>불법 주차 해결</a:t>
              </a:r>
            </a:p>
          </p:txBody>
        </p:sp>
      </p:grpSp>
      <p:sp>
        <p:nvSpPr>
          <p:cNvPr id="30" name="object 5">
            <a:extLst>
              <a:ext uri="{FF2B5EF4-FFF2-40B4-BE49-F238E27FC236}">
                <a16:creationId xmlns:a16="http://schemas.microsoft.com/office/drawing/2014/main" id="{CE82FEE0-CEDA-0DE8-9A3E-BC3756D1235D}"/>
              </a:ext>
            </a:extLst>
          </p:cNvPr>
          <p:cNvSpPr/>
          <p:nvPr/>
        </p:nvSpPr>
        <p:spPr>
          <a:xfrm>
            <a:off x="7281976" y="78654"/>
            <a:ext cx="2230255" cy="548335"/>
          </a:xfrm>
          <a:custGeom>
            <a:avLst/>
            <a:gdLst>
              <a:gd name="T0" fmla="*/ 2081292 w 2225040"/>
              <a:gd name="T1" fmla="*/ 0 h 505459"/>
              <a:gd name="T2" fmla="*/ 143299 w 2225040"/>
              <a:gd name="T3" fmla="*/ 0 h 505459"/>
              <a:gd name="T4" fmla="*/ 98005 w 2225040"/>
              <a:gd name="T5" fmla="*/ 7305 h 505459"/>
              <a:gd name="T6" fmla="*/ 58668 w 2225040"/>
              <a:gd name="T7" fmla="*/ 27648 h 505459"/>
              <a:gd name="T8" fmla="*/ 27648 w 2225040"/>
              <a:gd name="T9" fmla="*/ 58668 h 505459"/>
              <a:gd name="T10" fmla="*/ 7305 w 2225040"/>
              <a:gd name="T11" fmla="*/ 98005 h 505459"/>
              <a:gd name="T12" fmla="*/ 0 w 2225040"/>
              <a:gd name="T13" fmla="*/ 143299 h 505459"/>
              <a:gd name="T14" fmla="*/ 0 w 2225040"/>
              <a:gd name="T15" fmla="*/ 504969 h 505459"/>
              <a:gd name="T16" fmla="*/ 2224591 w 2225040"/>
              <a:gd name="T17" fmla="*/ 504969 h 505459"/>
              <a:gd name="T18" fmla="*/ 2224591 w 2225040"/>
              <a:gd name="T19" fmla="*/ 143299 h 505459"/>
              <a:gd name="T20" fmla="*/ 2217286 w 2225040"/>
              <a:gd name="T21" fmla="*/ 98005 h 505459"/>
              <a:gd name="T22" fmla="*/ 2196943 w 2225040"/>
              <a:gd name="T23" fmla="*/ 58668 h 505459"/>
              <a:gd name="T24" fmla="*/ 2165922 w 2225040"/>
              <a:gd name="T25" fmla="*/ 27648 h 505459"/>
              <a:gd name="T26" fmla="*/ 2126585 w 2225040"/>
              <a:gd name="T27" fmla="*/ 7305 h 505459"/>
              <a:gd name="T28" fmla="*/ 2081292 w 2225040"/>
              <a:gd name="T29" fmla="*/ 0 h 50545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225040" h="505459">
                <a:moveTo>
                  <a:pt x="2081292" y="0"/>
                </a:moveTo>
                <a:lnTo>
                  <a:pt x="143299" y="0"/>
                </a:lnTo>
                <a:lnTo>
                  <a:pt x="98005" y="7305"/>
                </a:lnTo>
                <a:lnTo>
                  <a:pt x="58668" y="27648"/>
                </a:lnTo>
                <a:lnTo>
                  <a:pt x="27648" y="58668"/>
                </a:lnTo>
                <a:lnTo>
                  <a:pt x="7305" y="98005"/>
                </a:lnTo>
                <a:lnTo>
                  <a:pt x="0" y="143299"/>
                </a:lnTo>
                <a:lnTo>
                  <a:pt x="0" y="504969"/>
                </a:lnTo>
                <a:lnTo>
                  <a:pt x="2224591" y="504969"/>
                </a:lnTo>
                <a:lnTo>
                  <a:pt x="2224591" y="143299"/>
                </a:lnTo>
                <a:lnTo>
                  <a:pt x="2217286" y="98005"/>
                </a:lnTo>
                <a:lnTo>
                  <a:pt x="2196943" y="58668"/>
                </a:lnTo>
                <a:lnTo>
                  <a:pt x="2165922" y="27648"/>
                </a:lnTo>
                <a:lnTo>
                  <a:pt x="2126585" y="7305"/>
                </a:lnTo>
                <a:lnTo>
                  <a:pt x="20812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4" name="object 4">
            <a:extLst>
              <a:ext uri="{FF2B5EF4-FFF2-40B4-BE49-F238E27FC236}">
                <a16:creationId xmlns:a16="http://schemas.microsoft.com/office/drawing/2014/main" id="{0BF65597-7212-A9AB-626B-6BB0F0C6D202}"/>
              </a:ext>
            </a:extLst>
          </p:cNvPr>
          <p:cNvSpPr>
            <a:spLocks/>
          </p:cNvSpPr>
          <p:nvPr/>
        </p:nvSpPr>
        <p:spPr bwMode="auto">
          <a:xfrm>
            <a:off x="2664665" y="75974"/>
            <a:ext cx="2215764" cy="512758"/>
          </a:xfrm>
          <a:custGeom>
            <a:avLst/>
            <a:gdLst>
              <a:gd name="T0" fmla="*/ 2072548 w 2225040"/>
              <a:gd name="T1" fmla="*/ 0 h 505459"/>
              <a:gd name="T2" fmla="*/ 142697 w 2225040"/>
              <a:gd name="T3" fmla="*/ 0 h 505459"/>
              <a:gd name="T4" fmla="*/ 97593 w 2225040"/>
              <a:gd name="T5" fmla="*/ 7401 h 505459"/>
              <a:gd name="T6" fmla="*/ 58422 w 2225040"/>
              <a:gd name="T7" fmla="*/ 28011 h 505459"/>
              <a:gd name="T8" fmla="*/ 27532 w 2225040"/>
              <a:gd name="T9" fmla="*/ 59438 h 505459"/>
              <a:gd name="T10" fmla="*/ 7274 w 2225040"/>
              <a:gd name="T11" fmla="*/ 99291 h 505459"/>
              <a:gd name="T12" fmla="*/ 0 w 2225040"/>
              <a:gd name="T13" fmla="*/ 145179 h 505459"/>
              <a:gd name="T14" fmla="*/ 0 w 2225040"/>
              <a:gd name="T15" fmla="*/ 511595 h 505459"/>
              <a:gd name="T16" fmla="*/ 2215245 w 2225040"/>
              <a:gd name="T17" fmla="*/ 511595 h 505459"/>
              <a:gd name="T18" fmla="*/ 2215245 w 2225040"/>
              <a:gd name="T19" fmla="*/ 145179 h 505459"/>
              <a:gd name="T20" fmla="*/ 2207971 w 2225040"/>
              <a:gd name="T21" fmla="*/ 99291 h 505459"/>
              <a:gd name="T22" fmla="*/ 2187713 w 2225040"/>
              <a:gd name="T23" fmla="*/ 59438 h 505459"/>
              <a:gd name="T24" fmla="*/ 2156823 w 2225040"/>
              <a:gd name="T25" fmla="*/ 28011 h 505459"/>
              <a:gd name="T26" fmla="*/ 2117652 w 2225040"/>
              <a:gd name="T27" fmla="*/ 7401 h 505459"/>
              <a:gd name="T28" fmla="*/ 2072548 w 2225040"/>
              <a:gd name="T29" fmla="*/ 0 h 50545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225040" h="505459">
                <a:moveTo>
                  <a:pt x="2081292" y="0"/>
                </a:moveTo>
                <a:lnTo>
                  <a:pt x="143299" y="0"/>
                </a:lnTo>
                <a:lnTo>
                  <a:pt x="98005" y="7305"/>
                </a:lnTo>
                <a:lnTo>
                  <a:pt x="58668" y="27648"/>
                </a:lnTo>
                <a:lnTo>
                  <a:pt x="27648" y="58668"/>
                </a:lnTo>
                <a:lnTo>
                  <a:pt x="7305" y="98005"/>
                </a:lnTo>
                <a:lnTo>
                  <a:pt x="0" y="143299"/>
                </a:lnTo>
                <a:lnTo>
                  <a:pt x="0" y="504969"/>
                </a:lnTo>
                <a:lnTo>
                  <a:pt x="2224591" y="504969"/>
                </a:lnTo>
                <a:lnTo>
                  <a:pt x="2224591" y="143299"/>
                </a:lnTo>
                <a:lnTo>
                  <a:pt x="2217286" y="98005"/>
                </a:lnTo>
                <a:lnTo>
                  <a:pt x="2196943" y="58668"/>
                </a:lnTo>
                <a:lnTo>
                  <a:pt x="2165923" y="27648"/>
                </a:lnTo>
                <a:lnTo>
                  <a:pt x="2126586" y="7305"/>
                </a:lnTo>
                <a:lnTo>
                  <a:pt x="208129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DCA8D078-493B-9EE7-CCB9-BC1558FC0E1B}"/>
              </a:ext>
            </a:extLst>
          </p:cNvPr>
          <p:cNvSpPr txBox="1">
            <a:spLocks/>
          </p:cNvSpPr>
          <p:nvPr/>
        </p:nvSpPr>
        <p:spPr bwMode="auto">
          <a:xfrm>
            <a:off x="7430407" y="207510"/>
            <a:ext cx="1852613" cy="2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600" b="0" i="0">
                <a:solidFill>
                  <a:srgbClr val="F02885"/>
                </a:solidFill>
                <a:latin typeface="Malgun Gothic"/>
                <a:ea typeface="+mj-ea"/>
                <a:cs typeface="Malgun Gothic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ko-KR" sz="1800" b="1" kern="0" spc="40">
                <a:ea typeface="맑은 고딕"/>
              </a:rPr>
              <a:t>4.</a:t>
            </a:r>
            <a:r>
              <a:rPr lang="ko-KR" altLang="en-US" sz="1800" b="1" kern="0" spc="-270">
                <a:ea typeface="맑은 고딕"/>
              </a:rPr>
              <a:t> 개요</a:t>
            </a:r>
            <a:r>
              <a:rPr lang="ko-KR" altLang="en-US" sz="1800" b="1" kern="0" spc="-420">
                <a:ea typeface="맑은 고딕"/>
              </a:rPr>
              <a:t> 및  기대효과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5D90B37-A70B-960D-1EEA-E7ABC4540FCF}"/>
              </a:ext>
            </a:extLst>
          </p:cNvPr>
          <p:cNvGrpSpPr/>
          <p:nvPr/>
        </p:nvGrpSpPr>
        <p:grpSpPr>
          <a:xfrm>
            <a:off x="645889" y="2115989"/>
            <a:ext cx="3022601" cy="3578876"/>
            <a:chOff x="645889" y="2115989"/>
            <a:chExt cx="3022601" cy="3578876"/>
          </a:xfrm>
        </p:grpSpPr>
        <p:pic>
          <p:nvPicPr>
            <p:cNvPr id="39" name="그림 39" descr="지도이(가) 표시된 사진&#10;&#10;자동 생성된 설명">
              <a:extLst>
                <a:ext uri="{FF2B5EF4-FFF2-40B4-BE49-F238E27FC236}">
                  <a16:creationId xmlns:a16="http://schemas.microsoft.com/office/drawing/2014/main" id="{FA943AD1-1D6F-DD54-2DB9-050DBDAE2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7400" y="2115989"/>
              <a:ext cx="2743200" cy="2063594"/>
            </a:xfrm>
            <a:prstGeom prst="rect">
              <a:avLst/>
            </a:prstGeom>
          </p:spPr>
        </p:pic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F694F77-233E-3EF6-8776-25372BDA4EB6}"/>
                </a:ext>
              </a:extLst>
            </p:cNvPr>
            <p:cNvSpPr/>
            <p:nvPr/>
          </p:nvSpPr>
          <p:spPr>
            <a:xfrm>
              <a:off x="645889" y="4509001"/>
              <a:ext cx="3022601" cy="1185864"/>
            </a:xfrm>
            <a:prstGeom prst="roundRect">
              <a:avLst>
                <a:gd name="adj" fmla="val 224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b="1">
                  <a:ea typeface="맑은 고딕"/>
                  <a:cs typeface="Calibri"/>
                </a:rPr>
                <a:t>편리성 제공</a:t>
              </a:r>
            </a:p>
          </p:txBody>
        </p:sp>
      </p:grpSp>
      <p:pic>
        <p:nvPicPr>
          <p:cNvPr id="44" name="그림 44">
            <a:extLst>
              <a:ext uri="{FF2B5EF4-FFF2-40B4-BE49-F238E27FC236}">
                <a16:creationId xmlns:a16="http://schemas.microsoft.com/office/drawing/2014/main" id="{9FAE3D63-462F-D479-5DAA-1D4A7BC71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614" y="1718085"/>
            <a:ext cx="2090058" cy="2451185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393B75D-8821-717E-ABAE-CF06DFA08005}"/>
              </a:ext>
            </a:extLst>
          </p:cNvPr>
          <p:cNvSpPr/>
          <p:nvPr/>
        </p:nvSpPr>
        <p:spPr>
          <a:xfrm>
            <a:off x="8347532" y="4509001"/>
            <a:ext cx="3022601" cy="1185864"/>
          </a:xfrm>
          <a:prstGeom prst="roundRect">
            <a:avLst>
              <a:gd name="adj" fmla="val 2241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ea typeface="맑은 고딕"/>
                <a:cs typeface="Calibri"/>
              </a:rPr>
              <a:t>실내외 여부 판별 가능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object 2"/>
          <p:cNvGrpSpPr/>
          <p:nvPr/>
        </p:nvGrpSpPr>
        <p:grpSpPr>
          <a:xfrm>
            <a:off x="21774" y="31801"/>
            <a:ext cx="12192000" cy="6831012"/>
            <a:chOff x="0" y="27291"/>
            <a:chExt cx="12192000" cy="6830843"/>
          </a:xfrm>
        </p:grpSpPr>
        <p:sp>
          <p:nvSpPr>
            <p:cNvPr id="11269" name="object 3"/>
            <p:cNvSpPr/>
            <p:nvPr/>
          </p:nvSpPr>
          <p:spPr>
            <a:xfrm>
              <a:off x="0" y="532264"/>
              <a:ext cx="12192000" cy="6325870"/>
            </a:xfrm>
            <a:custGeom>
              <a:avLst/>
              <a:gdLst>
                <a:gd name="T0" fmla="*/ 11775706 w 12192000"/>
                <a:gd name="T1" fmla="*/ 0 h 6325870"/>
                <a:gd name="T2" fmla="*/ 416293 w 12192000"/>
                <a:gd name="T3" fmla="*/ 0 h 6325870"/>
                <a:gd name="T4" fmla="*/ 367744 w 12192000"/>
                <a:gd name="T5" fmla="*/ 2800 h 6325870"/>
                <a:gd name="T6" fmla="*/ 320841 w 12192000"/>
                <a:gd name="T7" fmla="*/ 10994 h 6325870"/>
                <a:gd name="T8" fmla="*/ 275894 w 12192000"/>
                <a:gd name="T9" fmla="*/ 24269 h 6325870"/>
                <a:gd name="T10" fmla="*/ 233218 w 12192000"/>
                <a:gd name="T11" fmla="*/ 42312 h 6325870"/>
                <a:gd name="T12" fmla="*/ 193123 w 12192000"/>
                <a:gd name="T13" fmla="*/ 64811 h 6325870"/>
                <a:gd name="T14" fmla="*/ 155923 w 12192000"/>
                <a:gd name="T15" fmla="*/ 91454 h 6325870"/>
                <a:gd name="T16" fmla="*/ 121929 w 12192000"/>
                <a:gd name="T17" fmla="*/ 121929 h 6325870"/>
                <a:gd name="T18" fmla="*/ 91454 w 12192000"/>
                <a:gd name="T19" fmla="*/ 155922 h 6325870"/>
                <a:gd name="T20" fmla="*/ 64811 w 12192000"/>
                <a:gd name="T21" fmla="*/ 193123 h 6325870"/>
                <a:gd name="T22" fmla="*/ 42312 w 12192000"/>
                <a:gd name="T23" fmla="*/ 233217 h 6325870"/>
                <a:gd name="T24" fmla="*/ 24269 w 12192000"/>
                <a:gd name="T25" fmla="*/ 275894 h 6325870"/>
                <a:gd name="T26" fmla="*/ 10994 w 12192000"/>
                <a:gd name="T27" fmla="*/ 320840 h 6325870"/>
                <a:gd name="T28" fmla="*/ 2800 w 12192000"/>
                <a:gd name="T29" fmla="*/ 367744 h 6325870"/>
                <a:gd name="T30" fmla="*/ 0 w 12192000"/>
                <a:gd name="T31" fmla="*/ 416293 h 6325870"/>
                <a:gd name="T32" fmla="*/ 0 w 12192000"/>
                <a:gd name="T33" fmla="*/ 6325735 h 6325870"/>
                <a:gd name="T34" fmla="*/ 12192000 w 12192000"/>
                <a:gd name="T35" fmla="*/ 6325735 h 6325870"/>
                <a:gd name="T36" fmla="*/ 12192000 w 12192000"/>
                <a:gd name="T37" fmla="*/ 416293 h 6325870"/>
                <a:gd name="T38" fmla="*/ 12189199 w 12192000"/>
                <a:gd name="T39" fmla="*/ 367744 h 6325870"/>
                <a:gd name="T40" fmla="*/ 12181005 w 12192000"/>
                <a:gd name="T41" fmla="*/ 320840 h 6325870"/>
                <a:gd name="T42" fmla="*/ 12167730 w 12192000"/>
                <a:gd name="T43" fmla="*/ 275894 h 6325870"/>
                <a:gd name="T44" fmla="*/ 12149687 w 12192000"/>
                <a:gd name="T45" fmla="*/ 233217 h 6325870"/>
                <a:gd name="T46" fmla="*/ 12127188 w 12192000"/>
                <a:gd name="T47" fmla="*/ 193123 h 6325870"/>
                <a:gd name="T48" fmla="*/ 12100544 w 12192000"/>
                <a:gd name="T49" fmla="*/ 155922 h 6325870"/>
                <a:gd name="T50" fmla="*/ 12070070 w 12192000"/>
                <a:gd name="T51" fmla="*/ 121929 h 6325870"/>
                <a:gd name="T52" fmla="*/ 12036076 w 12192000"/>
                <a:gd name="T53" fmla="*/ 91454 h 6325870"/>
                <a:gd name="T54" fmla="*/ 11998876 w 12192000"/>
                <a:gd name="T55" fmla="*/ 64811 h 6325870"/>
                <a:gd name="T56" fmla="*/ 11958781 w 12192000"/>
                <a:gd name="T57" fmla="*/ 42312 h 6325870"/>
                <a:gd name="T58" fmla="*/ 11916105 w 12192000"/>
                <a:gd name="T59" fmla="*/ 24269 h 6325870"/>
                <a:gd name="T60" fmla="*/ 11871158 w 12192000"/>
                <a:gd name="T61" fmla="*/ 10994 h 6325870"/>
                <a:gd name="T62" fmla="*/ 11824255 w 12192000"/>
                <a:gd name="T63" fmla="*/ 2800 h 6325870"/>
                <a:gd name="T64" fmla="*/ 11775706 w 12192000"/>
                <a:gd name="T65" fmla="*/ 0 h 632587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2192000" h="6325870">
                  <a:moveTo>
                    <a:pt x="11775706" y="0"/>
                  </a:moveTo>
                  <a:lnTo>
                    <a:pt x="416293" y="0"/>
                  </a:lnTo>
                  <a:lnTo>
                    <a:pt x="367744" y="2800"/>
                  </a:lnTo>
                  <a:lnTo>
                    <a:pt x="320841" y="10994"/>
                  </a:lnTo>
                  <a:lnTo>
                    <a:pt x="275894" y="24269"/>
                  </a:lnTo>
                  <a:lnTo>
                    <a:pt x="233218" y="42312"/>
                  </a:lnTo>
                  <a:lnTo>
                    <a:pt x="193123" y="64811"/>
                  </a:lnTo>
                  <a:lnTo>
                    <a:pt x="155923" y="91454"/>
                  </a:lnTo>
                  <a:lnTo>
                    <a:pt x="121929" y="121929"/>
                  </a:lnTo>
                  <a:lnTo>
                    <a:pt x="91454" y="155922"/>
                  </a:lnTo>
                  <a:lnTo>
                    <a:pt x="64811" y="193123"/>
                  </a:lnTo>
                  <a:lnTo>
                    <a:pt x="42312" y="233217"/>
                  </a:lnTo>
                  <a:lnTo>
                    <a:pt x="24269" y="275894"/>
                  </a:lnTo>
                  <a:lnTo>
                    <a:pt x="10994" y="320840"/>
                  </a:lnTo>
                  <a:lnTo>
                    <a:pt x="2800" y="367744"/>
                  </a:lnTo>
                  <a:lnTo>
                    <a:pt x="0" y="416293"/>
                  </a:lnTo>
                  <a:lnTo>
                    <a:pt x="0" y="6325735"/>
                  </a:lnTo>
                  <a:lnTo>
                    <a:pt x="12192000" y="6325735"/>
                  </a:lnTo>
                  <a:lnTo>
                    <a:pt x="12192000" y="416293"/>
                  </a:lnTo>
                  <a:lnTo>
                    <a:pt x="12189199" y="367744"/>
                  </a:lnTo>
                  <a:lnTo>
                    <a:pt x="12181005" y="320840"/>
                  </a:lnTo>
                  <a:lnTo>
                    <a:pt x="12167730" y="275894"/>
                  </a:lnTo>
                  <a:lnTo>
                    <a:pt x="12149687" y="233217"/>
                  </a:lnTo>
                  <a:lnTo>
                    <a:pt x="12127188" y="193123"/>
                  </a:lnTo>
                  <a:lnTo>
                    <a:pt x="12100544" y="155922"/>
                  </a:lnTo>
                  <a:lnTo>
                    <a:pt x="12070070" y="121929"/>
                  </a:lnTo>
                  <a:lnTo>
                    <a:pt x="12036076" y="91454"/>
                  </a:lnTo>
                  <a:lnTo>
                    <a:pt x="11998876" y="64811"/>
                  </a:lnTo>
                  <a:lnTo>
                    <a:pt x="11958781" y="42312"/>
                  </a:lnTo>
                  <a:lnTo>
                    <a:pt x="11916105" y="24269"/>
                  </a:lnTo>
                  <a:lnTo>
                    <a:pt x="11871158" y="10994"/>
                  </a:lnTo>
                  <a:lnTo>
                    <a:pt x="11824255" y="2800"/>
                  </a:lnTo>
                  <a:lnTo>
                    <a:pt x="11775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270" name="object 4"/>
            <p:cNvSpPr/>
            <p:nvPr/>
          </p:nvSpPr>
          <p:spPr>
            <a:xfrm>
              <a:off x="2658389" y="27291"/>
              <a:ext cx="6853555" cy="505459"/>
            </a:xfrm>
            <a:custGeom>
              <a:avLst/>
              <a:gdLst>
                <a:gd name="T0" fmla="*/ 2224582 w 6853555"/>
                <a:gd name="T1" fmla="*/ 143306 h 505459"/>
                <a:gd name="T2" fmla="*/ 2217280 w 6853555"/>
                <a:gd name="T3" fmla="*/ 98005 h 505459"/>
                <a:gd name="T4" fmla="*/ 2196935 w 6853555"/>
                <a:gd name="T5" fmla="*/ 58674 h 505459"/>
                <a:gd name="T6" fmla="*/ 2165921 w 6853555"/>
                <a:gd name="T7" fmla="*/ 27660 h 505459"/>
                <a:gd name="T8" fmla="*/ 2126577 w 6853555"/>
                <a:gd name="T9" fmla="*/ 7315 h 505459"/>
                <a:gd name="T10" fmla="*/ 2081288 w 6853555"/>
                <a:gd name="T11" fmla="*/ 0 h 505459"/>
                <a:gd name="T12" fmla="*/ 143294 w 6853555"/>
                <a:gd name="T13" fmla="*/ 0 h 505459"/>
                <a:gd name="T14" fmla="*/ 97993 w 6853555"/>
                <a:gd name="T15" fmla="*/ 7315 h 505459"/>
                <a:gd name="T16" fmla="*/ 58661 w 6853555"/>
                <a:gd name="T17" fmla="*/ 27660 h 505459"/>
                <a:gd name="T18" fmla="*/ 27647 w 6853555"/>
                <a:gd name="T19" fmla="*/ 58674 h 505459"/>
                <a:gd name="T20" fmla="*/ 7302 w 6853555"/>
                <a:gd name="T21" fmla="*/ 98005 h 505459"/>
                <a:gd name="T22" fmla="*/ 0 w 6853555"/>
                <a:gd name="T23" fmla="*/ 143306 h 505459"/>
                <a:gd name="T24" fmla="*/ 0 w 6853555"/>
                <a:gd name="T25" fmla="*/ 504977 h 505459"/>
                <a:gd name="T26" fmla="*/ 2224582 w 6853555"/>
                <a:gd name="T27" fmla="*/ 504977 h 505459"/>
                <a:gd name="T28" fmla="*/ 2224582 w 6853555"/>
                <a:gd name="T29" fmla="*/ 143306 h 505459"/>
                <a:gd name="T30" fmla="*/ 4543564 w 6853555"/>
                <a:gd name="T31" fmla="*/ 143306 h 505459"/>
                <a:gd name="T32" fmla="*/ 4536249 w 6853555"/>
                <a:gd name="T33" fmla="*/ 98005 h 505459"/>
                <a:gd name="T34" fmla="*/ 4515917 w 6853555"/>
                <a:gd name="T35" fmla="*/ 58674 h 505459"/>
                <a:gd name="T36" fmla="*/ 4484890 w 6853555"/>
                <a:gd name="T37" fmla="*/ 27660 h 505459"/>
                <a:gd name="T38" fmla="*/ 4445559 w 6853555"/>
                <a:gd name="T39" fmla="*/ 7315 h 505459"/>
                <a:gd name="T40" fmla="*/ 4400258 w 6853555"/>
                <a:gd name="T41" fmla="*/ 0 h 505459"/>
                <a:gd name="T42" fmla="*/ 2462263 w 6853555"/>
                <a:gd name="T43" fmla="*/ 0 h 505459"/>
                <a:gd name="T44" fmla="*/ 2416975 w 6853555"/>
                <a:gd name="T45" fmla="*/ 7315 h 505459"/>
                <a:gd name="T46" fmla="*/ 2377630 w 6853555"/>
                <a:gd name="T47" fmla="*/ 27660 h 505459"/>
                <a:gd name="T48" fmla="*/ 2346617 w 6853555"/>
                <a:gd name="T49" fmla="*/ 58674 h 505459"/>
                <a:gd name="T50" fmla="*/ 2326271 w 6853555"/>
                <a:gd name="T51" fmla="*/ 98005 h 505459"/>
                <a:gd name="T52" fmla="*/ 2318969 w 6853555"/>
                <a:gd name="T53" fmla="*/ 143306 h 505459"/>
                <a:gd name="T54" fmla="*/ 2318969 w 6853555"/>
                <a:gd name="T55" fmla="*/ 504977 h 505459"/>
                <a:gd name="T56" fmla="*/ 4543564 w 6853555"/>
                <a:gd name="T57" fmla="*/ 504977 h 505459"/>
                <a:gd name="T58" fmla="*/ 4543564 w 6853555"/>
                <a:gd name="T59" fmla="*/ 143306 h 505459"/>
                <a:gd name="T60" fmla="*/ 6853441 w 6853555"/>
                <a:gd name="T61" fmla="*/ 143306 h 505459"/>
                <a:gd name="T62" fmla="*/ 6846138 w 6853555"/>
                <a:gd name="T63" fmla="*/ 98005 h 505459"/>
                <a:gd name="T64" fmla="*/ 6825793 w 6853555"/>
                <a:gd name="T65" fmla="*/ 58674 h 505459"/>
                <a:gd name="T66" fmla="*/ 6794779 w 6853555"/>
                <a:gd name="T67" fmla="*/ 27660 h 505459"/>
                <a:gd name="T68" fmla="*/ 6755435 w 6853555"/>
                <a:gd name="T69" fmla="*/ 7315 h 505459"/>
                <a:gd name="T70" fmla="*/ 6710146 w 6853555"/>
                <a:gd name="T71" fmla="*/ 0 h 505459"/>
                <a:gd name="T72" fmla="*/ 4772152 w 6853555"/>
                <a:gd name="T73" fmla="*/ 0 h 505459"/>
                <a:gd name="T74" fmla="*/ 4726851 w 6853555"/>
                <a:gd name="T75" fmla="*/ 7315 h 505459"/>
                <a:gd name="T76" fmla="*/ 4687519 w 6853555"/>
                <a:gd name="T77" fmla="*/ 27660 h 505459"/>
                <a:gd name="T78" fmla="*/ 4656493 w 6853555"/>
                <a:gd name="T79" fmla="*/ 58674 h 505459"/>
                <a:gd name="T80" fmla="*/ 4636160 w 6853555"/>
                <a:gd name="T81" fmla="*/ 98005 h 505459"/>
                <a:gd name="T82" fmla="*/ 4628845 w 6853555"/>
                <a:gd name="T83" fmla="*/ 143306 h 505459"/>
                <a:gd name="T84" fmla="*/ 4628845 w 6853555"/>
                <a:gd name="T85" fmla="*/ 504977 h 505459"/>
                <a:gd name="T86" fmla="*/ 6853441 w 6853555"/>
                <a:gd name="T87" fmla="*/ 504977 h 505459"/>
                <a:gd name="T88" fmla="*/ 6853441 w 6853555"/>
                <a:gd name="T89" fmla="*/ 143306 h 50545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853555" h="505459">
                  <a:moveTo>
                    <a:pt x="2224582" y="143306"/>
                  </a:moveTo>
                  <a:lnTo>
                    <a:pt x="2217280" y="98005"/>
                  </a:lnTo>
                  <a:lnTo>
                    <a:pt x="2196935" y="58674"/>
                  </a:lnTo>
                  <a:lnTo>
                    <a:pt x="2165921" y="27660"/>
                  </a:lnTo>
                  <a:lnTo>
                    <a:pt x="2126577" y="7315"/>
                  </a:lnTo>
                  <a:lnTo>
                    <a:pt x="2081288" y="0"/>
                  </a:lnTo>
                  <a:lnTo>
                    <a:pt x="143294" y="0"/>
                  </a:lnTo>
                  <a:lnTo>
                    <a:pt x="97993" y="7315"/>
                  </a:lnTo>
                  <a:lnTo>
                    <a:pt x="58661" y="27660"/>
                  </a:lnTo>
                  <a:lnTo>
                    <a:pt x="27647" y="58674"/>
                  </a:lnTo>
                  <a:lnTo>
                    <a:pt x="7302" y="98005"/>
                  </a:lnTo>
                  <a:lnTo>
                    <a:pt x="0" y="143306"/>
                  </a:lnTo>
                  <a:lnTo>
                    <a:pt x="0" y="504977"/>
                  </a:lnTo>
                  <a:lnTo>
                    <a:pt x="2224582" y="504977"/>
                  </a:lnTo>
                  <a:lnTo>
                    <a:pt x="2224582" y="143306"/>
                  </a:lnTo>
                  <a:close/>
                </a:path>
                <a:path w="6853555" h="505459">
                  <a:moveTo>
                    <a:pt x="4543564" y="143306"/>
                  </a:moveTo>
                  <a:lnTo>
                    <a:pt x="4536249" y="98005"/>
                  </a:lnTo>
                  <a:lnTo>
                    <a:pt x="4515917" y="58674"/>
                  </a:lnTo>
                  <a:lnTo>
                    <a:pt x="4484890" y="27660"/>
                  </a:lnTo>
                  <a:lnTo>
                    <a:pt x="4445559" y="7315"/>
                  </a:lnTo>
                  <a:lnTo>
                    <a:pt x="4400258" y="0"/>
                  </a:lnTo>
                  <a:lnTo>
                    <a:pt x="2462263" y="0"/>
                  </a:lnTo>
                  <a:lnTo>
                    <a:pt x="2416975" y="7315"/>
                  </a:lnTo>
                  <a:lnTo>
                    <a:pt x="2377630" y="27660"/>
                  </a:lnTo>
                  <a:lnTo>
                    <a:pt x="2346617" y="58674"/>
                  </a:lnTo>
                  <a:lnTo>
                    <a:pt x="2326271" y="98005"/>
                  </a:lnTo>
                  <a:lnTo>
                    <a:pt x="2318969" y="143306"/>
                  </a:lnTo>
                  <a:lnTo>
                    <a:pt x="2318969" y="504977"/>
                  </a:lnTo>
                  <a:lnTo>
                    <a:pt x="4543564" y="504977"/>
                  </a:lnTo>
                  <a:lnTo>
                    <a:pt x="4543564" y="143306"/>
                  </a:lnTo>
                  <a:close/>
                </a:path>
                <a:path w="6853555" h="505459">
                  <a:moveTo>
                    <a:pt x="6853441" y="143306"/>
                  </a:moveTo>
                  <a:lnTo>
                    <a:pt x="6846138" y="98005"/>
                  </a:lnTo>
                  <a:lnTo>
                    <a:pt x="6825793" y="58674"/>
                  </a:lnTo>
                  <a:lnTo>
                    <a:pt x="6794779" y="27660"/>
                  </a:lnTo>
                  <a:lnTo>
                    <a:pt x="6755435" y="7315"/>
                  </a:lnTo>
                  <a:lnTo>
                    <a:pt x="6710146" y="0"/>
                  </a:lnTo>
                  <a:lnTo>
                    <a:pt x="4772152" y="0"/>
                  </a:lnTo>
                  <a:lnTo>
                    <a:pt x="4726851" y="7315"/>
                  </a:lnTo>
                  <a:lnTo>
                    <a:pt x="4687519" y="27660"/>
                  </a:lnTo>
                  <a:lnTo>
                    <a:pt x="4656493" y="58674"/>
                  </a:lnTo>
                  <a:lnTo>
                    <a:pt x="4636160" y="98005"/>
                  </a:lnTo>
                  <a:lnTo>
                    <a:pt x="4628845" y="143306"/>
                  </a:lnTo>
                  <a:lnTo>
                    <a:pt x="4628845" y="504977"/>
                  </a:lnTo>
                  <a:lnTo>
                    <a:pt x="6853441" y="504977"/>
                  </a:lnTo>
                  <a:lnTo>
                    <a:pt x="6853441" y="14330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271" name="object 5"/>
            <p:cNvSpPr/>
            <p:nvPr/>
          </p:nvSpPr>
          <p:spPr>
            <a:xfrm>
              <a:off x="9597128" y="27292"/>
              <a:ext cx="2137672" cy="505459"/>
            </a:xfrm>
            <a:custGeom>
              <a:avLst/>
              <a:gdLst>
                <a:gd name="T0" fmla="*/ 1999568 w 2225040"/>
                <a:gd name="T1" fmla="*/ 0 h 505459"/>
                <a:gd name="T2" fmla="*/ 137672 w 2225040"/>
                <a:gd name="T3" fmla="*/ 0 h 505459"/>
                <a:gd name="T4" fmla="*/ 94157 w 2225040"/>
                <a:gd name="T5" fmla="*/ 7305 h 505459"/>
                <a:gd name="T6" fmla="*/ 56364 w 2225040"/>
                <a:gd name="T7" fmla="*/ 27648 h 505459"/>
                <a:gd name="T8" fmla="*/ 26562 w 2225040"/>
                <a:gd name="T9" fmla="*/ 58668 h 505459"/>
                <a:gd name="T10" fmla="*/ 7018 w 2225040"/>
                <a:gd name="T11" fmla="*/ 98005 h 505459"/>
                <a:gd name="T12" fmla="*/ 0 w 2225040"/>
                <a:gd name="T13" fmla="*/ 143299 h 505459"/>
                <a:gd name="T14" fmla="*/ 0 w 2225040"/>
                <a:gd name="T15" fmla="*/ 504969 h 505459"/>
                <a:gd name="T16" fmla="*/ 2137241 w 2225040"/>
                <a:gd name="T17" fmla="*/ 504969 h 505459"/>
                <a:gd name="T18" fmla="*/ 2137241 w 2225040"/>
                <a:gd name="T19" fmla="*/ 143299 h 505459"/>
                <a:gd name="T20" fmla="*/ 2130222 w 2225040"/>
                <a:gd name="T21" fmla="*/ 98005 h 505459"/>
                <a:gd name="T22" fmla="*/ 2110678 w 2225040"/>
                <a:gd name="T23" fmla="*/ 58668 h 505459"/>
                <a:gd name="T24" fmla="*/ 2080875 w 2225040"/>
                <a:gd name="T25" fmla="*/ 27648 h 505459"/>
                <a:gd name="T26" fmla="*/ 2043083 w 2225040"/>
                <a:gd name="T27" fmla="*/ 7305 h 505459"/>
                <a:gd name="T28" fmla="*/ 1999568 w 2225040"/>
                <a:gd name="T29" fmla="*/ 0 h 5054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225040" h="505459">
                  <a:moveTo>
                    <a:pt x="2081292" y="0"/>
                  </a:moveTo>
                  <a:lnTo>
                    <a:pt x="143299" y="0"/>
                  </a:lnTo>
                  <a:lnTo>
                    <a:pt x="98005" y="7305"/>
                  </a:lnTo>
                  <a:lnTo>
                    <a:pt x="58668" y="27648"/>
                  </a:lnTo>
                  <a:lnTo>
                    <a:pt x="27648" y="58668"/>
                  </a:lnTo>
                  <a:lnTo>
                    <a:pt x="7305" y="98005"/>
                  </a:lnTo>
                  <a:lnTo>
                    <a:pt x="0" y="143299"/>
                  </a:lnTo>
                  <a:lnTo>
                    <a:pt x="0" y="504969"/>
                  </a:lnTo>
                  <a:lnTo>
                    <a:pt x="2224591" y="504969"/>
                  </a:lnTo>
                  <a:lnTo>
                    <a:pt x="2224591" y="143299"/>
                  </a:lnTo>
                  <a:lnTo>
                    <a:pt x="2217286" y="98005"/>
                  </a:lnTo>
                  <a:lnTo>
                    <a:pt x="2196943" y="58668"/>
                  </a:lnTo>
                  <a:lnTo>
                    <a:pt x="2165922" y="27648"/>
                  </a:lnTo>
                  <a:lnTo>
                    <a:pt x="2126585" y="7305"/>
                  </a:lnTo>
                  <a:lnTo>
                    <a:pt x="20812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84386" y="116865"/>
            <a:ext cx="1571625" cy="289823"/>
          </a:xfrm>
        </p:spPr>
        <p:txBody>
          <a:bodyPr tIns="12700"/>
          <a:lstStyle/>
          <a:p>
            <a:pPr marL="12700" lvl="0" eaLnBrk="1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ko-KR" sz="1800" b="1" spc="85"/>
              <a:t>5</a:t>
            </a:r>
            <a:r>
              <a:rPr lang="en-US" altLang="ko-KR" sz="1800" b="1" spc="35"/>
              <a:t>.</a:t>
            </a:r>
            <a:r>
              <a:rPr lang="ko-KR" altLang="en-US" sz="1800" b="1" spc="-270"/>
              <a:t> </a:t>
            </a:r>
            <a:r>
              <a:rPr lang="ko-KR" altLang="en-US" sz="1800" b="1" spc="-419">
                <a:ea typeface="Malgun Gothic"/>
              </a:rPr>
              <a:t>참고 자료</a:t>
            </a:r>
          </a:p>
        </p:txBody>
      </p:sp>
      <p:sp>
        <p:nvSpPr>
          <p:cNvPr id="11268" name="object 4"/>
          <p:cNvSpPr/>
          <p:nvPr/>
        </p:nvSpPr>
        <p:spPr>
          <a:xfrm>
            <a:off x="363538" y="23813"/>
            <a:ext cx="2230437" cy="501650"/>
          </a:xfrm>
          <a:custGeom>
            <a:avLst/>
            <a:gdLst>
              <a:gd name="T0" fmla="*/ 2086254 w 2225040"/>
              <a:gd name="T1" fmla="*/ 0 h 505459"/>
              <a:gd name="T2" fmla="*/ 143641 w 2225040"/>
              <a:gd name="T3" fmla="*/ 0 h 505459"/>
              <a:gd name="T4" fmla="*/ 98239 w 2225040"/>
              <a:gd name="T5" fmla="*/ 7257 h 505459"/>
              <a:gd name="T6" fmla="*/ 58808 w 2225040"/>
              <a:gd name="T7" fmla="*/ 27466 h 505459"/>
              <a:gd name="T8" fmla="*/ 27714 w 2225040"/>
              <a:gd name="T9" fmla="*/ 58282 h 505459"/>
              <a:gd name="T10" fmla="*/ 7322 w 2225040"/>
              <a:gd name="T11" fmla="*/ 97361 h 505459"/>
              <a:gd name="T12" fmla="*/ 0 w 2225040"/>
              <a:gd name="T13" fmla="*/ 142357 h 505459"/>
              <a:gd name="T14" fmla="*/ 0 w 2225040"/>
              <a:gd name="T15" fmla="*/ 501650 h 505459"/>
              <a:gd name="T16" fmla="*/ 2229895 w 2225040"/>
              <a:gd name="T17" fmla="*/ 501650 h 505459"/>
              <a:gd name="T18" fmla="*/ 2229895 w 2225040"/>
              <a:gd name="T19" fmla="*/ 142357 h 505459"/>
              <a:gd name="T20" fmla="*/ 2222573 w 2225040"/>
              <a:gd name="T21" fmla="*/ 97361 h 505459"/>
              <a:gd name="T22" fmla="*/ 2202181 w 2225040"/>
              <a:gd name="T23" fmla="*/ 58282 h 505459"/>
              <a:gd name="T24" fmla="*/ 2171087 w 2225040"/>
              <a:gd name="T25" fmla="*/ 27466 h 505459"/>
              <a:gd name="T26" fmla="*/ 2131656 w 2225040"/>
              <a:gd name="T27" fmla="*/ 7257 h 505459"/>
              <a:gd name="T28" fmla="*/ 2086254 w 2225040"/>
              <a:gd name="T29" fmla="*/ 0 h 50545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225040" h="505459">
                <a:moveTo>
                  <a:pt x="2081292" y="0"/>
                </a:moveTo>
                <a:lnTo>
                  <a:pt x="143299" y="0"/>
                </a:lnTo>
                <a:lnTo>
                  <a:pt x="98005" y="7305"/>
                </a:lnTo>
                <a:lnTo>
                  <a:pt x="58668" y="27648"/>
                </a:lnTo>
                <a:lnTo>
                  <a:pt x="27648" y="58668"/>
                </a:lnTo>
                <a:lnTo>
                  <a:pt x="7305" y="98005"/>
                </a:lnTo>
                <a:lnTo>
                  <a:pt x="0" y="143299"/>
                </a:lnTo>
                <a:lnTo>
                  <a:pt x="0" y="504969"/>
                </a:lnTo>
                <a:lnTo>
                  <a:pt x="2224591" y="504969"/>
                </a:lnTo>
                <a:lnTo>
                  <a:pt x="2224591" y="143299"/>
                </a:lnTo>
                <a:lnTo>
                  <a:pt x="2217286" y="98005"/>
                </a:lnTo>
                <a:lnTo>
                  <a:pt x="2196943" y="58668"/>
                </a:lnTo>
                <a:lnTo>
                  <a:pt x="2165923" y="27648"/>
                </a:lnTo>
                <a:lnTo>
                  <a:pt x="2126586" y="7305"/>
                </a:lnTo>
                <a:lnTo>
                  <a:pt x="208129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lIns="0" tIns="0" rIns="0" bIns="0"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08D34F8-1C3B-F60D-3CBC-E6472A447EAD}"/>
              </a:ext>
            </a:extLst>
          </p:cNvPr>
          <p:cNvGrpSpPr/>
          <p:nvPr/>
        </p:nvGrpSpPr>
        <p:grpSpPr>
          <a:xfrm>
            <a:off x="363538" y="903447"/>
            <a:ext cx="11676062" cy="5497353"/>
            <a:chOff x="363538" y="903447"/>
            <a:chExt cx="11676062" cy="5497353"/>
          </a:xfrm>
          <a:solidFill>
            <a:schemeClr val="bg1">
              <a:lumMod val="85000"/>
            </a:schemeClr>
          </a:solidFill>
        </p:grpSpPr>
        <p:sp>
          <p:nvSpPr>
            <p:cNvPr id="7" name="사각형: 둥근 모서리 6"/>
            <p:cNvSpPr/>
            <p:nvPr/>
          </p:nvSpPr>
          <p:spPr>
            <a:xfrm>
              <a:off x="363538" y="903447"/>
              <a:ext cx="11676062" cy="5497353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342900" lvl="0" indent="-342900">
                <a:buFontTx/>
                <a:buAutoNum type="arabicPeriod"/>
                <a:defRPr/>
              </a:pPr>
              <a:r>
                <a:rPr lang="ko-KR" altLang="en-US" sz="2400">
                  <a:latin typeface="Arial Rounded MT Bold"/>
                </a:rPr>
                <a:t> </a:t>
              </a:r>
              <a:r>
                <a:rPr lang="en-US" altLang="ko-KR" sz="2400" kern="100" err="1">
                  <a:solidFill>
                    <a:srgbClr val="000000"/>
                  </a:solidFill>
                  <a:effectLst/>
                  <a:latin typeface="Arial Rounded MT Bold"/>
                  <a:ea typeface="맑은 고딕"/>
                  <a:cs typeface="Times New Roman"/>
                </a:rPr>
                <a:t>kakao</a:t>
              </a:r>
              <a:r>
                <a:rPr lang="en-US" altLang="ko-KR" sz="2400" kern="100">
                  <a:solidFill>
                    <a:srgbClr val="000000"/>
                  </a:solidFill>
                  <a:effectLst/>
                  <a:latin typeface="Arial Rounded MT Bold"/>
                  <a:ea typeface="맑은 고딕"/>
                  <a:cs typeface="Times New Roman"/>
                </a:rPr>
                <a:t>, maps API, https://apis.map.kakao.com/ (</a:t>
              </a:r>
              <a:r>
                <a:rPr lang="ko-KR" altLang="en-US" sz="2400" kern="100" err="1">
                  <a:solidFill>
                    <a:srgbClr val="000000"/>
                  </a:solidFill>
                  <a:effectLst/>
                  <a:latin typeface="Arial Rounded MT Bold"/>
                  <a:ea typeface="맑은 고딕"/>
                  <a:cs typeface="Times New Roman"/>
                </a:rPr>
                <a:t>카카오맵</a:t>
              </a:r>
              <a:r>
                <a:rPr lang="ko-KR" altLang="en-US" sz="2400" kern="100">
                  <a:solidFill>
                    <a:srgbClr val="000000"/>
                  </a:solidFill>
                  <a:effectLst/>
                  <a:latin typeface="Arial Rounded MT Bold"/>
                  <a:ea typeface="맑은 고딕"/>
                  <a:cs typeface="Times New Roman"/>
                </a:rPr>
                <a:t> </a:t>
              </a:r>
              <a:r>
                <a:rPr lang="en-US" altLang="ko-KR" sz="2400" kern="100">
                  <a:solidFill>
                    <a:srgbClr val="000000"/>
                  </a:solidFill>
                  <a:effectLst/>
                  <a:latin typeface="Arial Rounded MT Bold"/>
                  <a:ea typeface="맑은 고딕"/>
                  <a:cs typeface="Times New Roman"/>
                </a:rPr>
                <a:t>API)</a:t>
              </a:r>
            </a:p>
            <a:p>
              <a:pPr marL="342900" lvl="0" indent="-342900">
                <a:buFontTx/>
                <a:buAutoNum type="arabicPeriod"/>
                <a:defRPr/>
              </a:pPr>
              <a:r>
                <a:rPr lang="ko-KR" altLang="en-US" sz="2400">
                  <a:latin typeface="Arial Rounded MT Bold"/>
                </a:rPr>
                <a:t> </a:t>
              </a:r>
              <a:r>
                <a:rPr lang="en-US" altLang="ko-KR" sz="2400" kern="100">
                  <a:solidFill>
                    <a:srgbClr val="000000"/>
                  </a:solidFill>
                  <a:effectLst/>
                  <a:latin typeface="Arial Rounded MT Bold"/>
                  <a:ea typeface="맑은 고딕"/>
                  <a:cs typeface="Times New Roman"/>
                </a:rPr>
                <a:t>https://www.data.go.kr/data/15012896/standard.do (</a:t>
              </a:r>
              <a:r>
                <a:rPr lang="ko-KR" altLang="ko-KR" sz="2400" kern="100">
                  <a:solidFill>
                    <a:srgbClr val="000000"/>
                  </a:solidFill>
                  <a:effectLst/>
                  <a:latin typeface="Arial Rounded MT Bold"/>
                  <a:ea typeface="맑은 고딕"/>
                  <a:cs typeface="Times New Roman"/>
                </a:rPr>
                <a:t>국토교통부</a:t>
              </a:r>
              <a:r>
                <a:rPr lang="en-US" altLang="ko-KR" sz="2400" kern="100">
                  <a:solidFill>
                    <a:srgbClr val="000000"/>
                  </a:solidFill>
                  <a:effectLst/>
                  <a:latin typeface="Arial Rounded MT Bold"/>
                  <a:ea typeface="맑은 고딕"/>
                  <a:cs typeface="Times New Roman"/>
                </a:rPr>
                <a:t>, </a:t>
              </a:r>
              <a:r>
                <a:rPr lang="ko-KR" altLang="ko-KR" sz="2400" kern="100" err="1">
                  <a:solidFill>
                    <a:srgbClr val="000000"/>
                  </a:solidFill>
                  <a:effectLst/>
                  <a:latin typeface="Arial Rounded MT Bold"/>
                  <a:ea typeface="맑은 고딕"/>
                  <a:cs typeface="Times New Roman"/>
                </a:rPr>
                <a:t>전국주차장정보표준데이터</a:t>
              </a:r>
              <a:r>
                <a:rPr lang="en-US" altLang="ko-KR" sz="2400" kern="100">
                  <a:solidFill>
                    <a:srgbClr val="000000"/>
                  </a:solidFill>
                  <a:effectLst/>
                  <a:latin typeface="Arial Rounded MT Bold"/>
                  <a:ea typeface="맑은 고딕"/>
                  <a:cs typeface="Times New Roman"/>
                </a:rPr>
                <a:t>)</a:t>
              </a:r>
            </a:p>
            <a:p>
              <a:pPr marL="342900" lvl="0" indent="-342900">
                <a:buFontTx/>
                <a:buAutoNum type="arabicPeriod"/>
                <a:defRPr/>
              </a:pPr>
              <a:r>
                <a:rPr lang="en-US" altLang="ko-KR" sz="2400" kern="100">
                  <a:solidFill>
                    <a:srgbClr val="000000"/>
                  </a:solidFill>
                  <a:effectLst/>
                  <a:latin typeface="Arial Rounded MT Bold"/>
                  <a:ea typeface="맑은 고딕"/>
                  <a:cs typeface="Times New Roman"/>
                </a:rPr>
                <a:t>https://kosis.kr/statHtml/statHtml.do?orgId=101&amp;tblId=DT_1YL20731 KOSIS(</a:t>
              </a:r>
              <a:r>
                <a:rPr lang="ko-KR" altLang="ko-KR" sz="2400" kern="100" err="1">
                  <a:solidFill>
                    <a:srgbClr val="000000"/>
                  </a:solidFill>
                  <a:effectLst/>
                  <a:latin typeface="Arial Rounded MT Bold"/>
                  <a:ea typeface="맑은 고딕"/>
                  <a:cs typeface="Times New Roman"/>
                </a:rPr>
                <a:t>국가통계포털</a:t>
              </a:r>
              <a:r>
                <a:rPr lang="en-US" altLang="ko-KR" sz="2400" kern="100">
                  <a:solidFill>
                    <a:srgbClr val="000000"/>
                  </a:solidFill>
                  <a:effectLst/>
                  <a:latin typeface="Arial Rounded MT Bold"/>
                  <a:ea typeface="맑은 고딕"/>
                  <a:cs typeface="Times New Roman"/>
                </a:rPr>
                <a:t>), 1</a:t>
              </a:r>
              <a:r>
                <a:rPr lang="ko-KR" altLang="ko-KR" sz="2400" kern="100">
                  <a:solidFill>
                    <a:srgbClr val="000000"/>
                  </a:solidFill>
                  <a:effectLst/>
                  <a:latin typeface="Arial Rounded MT Bold"/>
                  <a:ea typeface="맑은 고딕"/>
                  <a:cs typeface="Times New Roman"/>
                </a:rPr>
                <a:t>인당 자동차 등록대수</a:t>
              </a:r>
              <a:r>
                <a:rPr lang="en-US" altLang="ko-KR" sz="2400" kern="100">
                  <a:solidFill>
                    <a:srgbClr val="000000"/>
                  </a:solidFill>
                  <a:effectLst/>
                  <a:latin typeface="Arial Rounded MT Bold"/>
                  <a:ea typeface="맑은 고딕"/>
                  <a:cs typeface="Times New Roman"/>
                </a:rPr>
                <a:t>(</a:t>
              </a:r>
              <a:r>
                <a:rPr lang="ko-KR" altLang="ko-KR" sz="2400" kern="100">
                  <a:solidFill>
                    <a:srgbClr val="000000"/>
                  </a:solidFill>
                  <a:effectLst/>
                  <a:latin typeface="Arial Rounded MT Bold"/>
                  <a:ea typeface="맑은 고딕"/>
                  <a:cs typeface="Times New Roman"/>
                </a:rPr>
                <a:t>시도</a:t>
              </a:r>
              <a:r>
                <a:rPr lang="en-US" altLang="ko-KR" sz="2400" kern="100">
                  <a:solidFill>
                    <a:srgbClr val="000000"/>
                  </a:solidFill>
                  <a:effectLst/>
                  <a:latin typeface="Arial Rounded MT Bold"/>
                  <a:ea typeface="맑은 고딕"/>
                  <a:cs typeface="Times New Roman"/>
                </a:rPr>
                <a:t>/</a:t>
              </a:r>
              <a:r>
                <a:rPr lang="ko-KR" altLang="ko-KR" sz="2400" kern="100">
                  <a:solidFill>
                    <a:srgbClr val="000000"/>
                  </a:solidFill>
                  <a:effectLst/>
                  <a:latin typeface="Arial Rounded MT Bold"/>
                  <a:ea typeface="맑은 고딕"/>
                  <a:cs typeface="Times New Roman"/>
                </a:rPr>
                <a:t>시</a:t>
              </a:r>
              <a:r>
                <a:rPr lang="en-US" altLang="ko-KR" sz="2400" kern="100">
                  <a:solidFill>
                    <a:srgbClr val="000000"/>
                  </a:solidFill>
                  <a:effectLst/>
                  <a:latin typeface="Arial Rounded MT Bold"/>
                  <a:ea typeface="맑은 고딕"/>
                  <a:cs typeface="Times New Roman"/>
                </a:rPr>
                <a:t>/</a:t>
              </a:r>
              <a:r>
                <a:rPr lang="ko-KR" altLang="ko-KR" sz="2400" kern="100">
                  <a:solidFill>
                    <a:srgbClr val="000000"/>
                  </a:solidFill>
                  <a:effectLst/>
                  <a:latin typeface="Arial Rounded MT Bold"/>
                  <a:ea typeface="맑은 고딕"/>
                  <a:cs typeface="Times New Roman"/>
                </a:rPr>
                <a:t>군</a:t>
              </a:r>
              <a:r>
                <a:rPr lang="en-US" altLang="ko-KR" sz="2400" kern="100">
                  <a:solidFill>
                    <a:srgbClr val="000000"/>
                  </a:solidFill>
                  <a:effectLst/>
                  <a:latin typeface="Arial Rounded MT Bold"/>
                  <a:ea typeface="맑은 고딕"/>
                  <a:cs typeface="Times New Roman"/>
                </a:rPr>
                <a:t>/</a:t>
              </a:r>
              <a:r>
                <a:rPr lang="ko-KR" altLang="ko-KR" sz="2400" kern="100">
                  <a:solidFill>
                    <a:srgbClr val="000000"/>
                  </a:solidFill>
                  <a:effectLst/>
                  <a:latin typeface="Arial Rounded MT Bold"/>
                  <a:ea typeface="맑은 고딕"/>
                  <a:cs typeface="Times New Roman"/>
                </a:rPr>
                <a:t>구</a:t>
              </a:r>
              <a:r>
                <a:rPr lang="en-US" altLang="ko-KR" sz="2400" kern="100">
                  <a:solidFill>
                    <a:srgbClr val="000000"/>
                  </a:solidFill>
                  <a:effectLst/>
                  <a:latin typeface="Arial Rounded MT Bold"/>
                  <a:ea typeface="맑은 고딕"/>
                  <a:cs typeface="Times New Roman"/>
                </a:rPr>
                <a:t>)</a:t>
              </a:r>
            </a:p>
            <a:p>
              <a:pPr marL="342900" lvl="0" indent="-342900">
                <a:buFontTx/>
                <a:buAutoNum type="arabicPeriod"/>
                <a:defRPr/>
              </a:pPr>
              <a:r>
                <a:rPr lang="en-US" altLang="ko-KR" sz="2400" kern="100">
                  <a:solidFill>
                    <a:srgbClr val="000000"/>
                  </a:solidFill>
                  <a:latin typeface="Arial Rounded MT Bold"/>
                  <a:ea typeface="맑은 고딕"/>
                  <a:cs typeface="Times New Roman"/>
                </a:rPr>
                <a:t> </a:t>
              </a:r>
              <a:r>
                <a:rPr lang="en-US" altLang="ko-KR" sz="2400" kern="100">
                  <a:solidFill>
                    <a:srgbClr val="000000"/>
                  </a:solidFill>
                  <a:effectLst/>
                  <a:latin typeface="Arial Rounded MT Bold"/>
                  <a:ea typeface="맑은 고딕"/>
                  <a:cs typeface="Times New Roman"/>
                </a:rPr>
                <a:t>https://kosis.kr/statHtml/statHtml.do?orgId=116&amp;tblId=DT_MLTM_1244 KOSIS(</a:t>
              </a:r>
              <a:r>
                <a:rPr lang="ko-KR" altLang="ko-KR" sz="2400" kern="100" err="1">
                  <a:solidFill>
                    <a:srgbClr val="000000"/>
                  </a:solidFill>
                  <a:effectLst/>
                  <a:latin typeface="Arial Rounded MT Bold"/>
                  <a:ea typeface="맑은 고딕"/>
                  <a:cs typeface="Times New Roman"/>
                </a:rPr>
                <a:t>국가통계포털</a:t>
              </a:r>
              <a:r>
                <a:rPr lang="en-US" altLang="ko-KR" sz="2400" kern="100">
                  <a:solidFill>
                    <a:srgbClr val="000000"/>
                  </a:solidFill>
                  <a:effectLst/>
                  <a:latin typeface="Arial Rounded MT Bold"/>
                  <a:ea typeface="맑은 고딕"/>
                  <a:cs typeface="Times New Roman"/>
                </a:rPr>
                <a:t>), </a:t>
              </a:r>
              <a:r>
                <a:rPr lang="ko-KR" altLang="ko-KR" sz="2400" kern="100">
                  <a:solidFill>
                    <a:srgbClr val="000000"/>
                  </a:solidFill>
                  <a:effectLst/>
                  <a:latin typeface="Arial Rounded MT Bold"/>
                  <a:ea typeface="맑은 고딕"/>
                  <a:cs typeface="Times New Roman"/>
                </a:rPr>
                <a:t>자동차등록대수현황</a:t>
              </a:r>
              <a:r>
                <a:rPr lang="en-US" altLang="ko-KR" sz="2400" kern="100">
                  <a:solidFill>
                    <a:srgbClr val="000000"/>
                  </a:solidFill>
                  <a:effectLst/>
                  <a:latin typeface="Arial Rounded MT Bold"/>
                  <a:ea typeface="맑은 고딕"/>
                  <a:cs typeface="Times New Roman"/>
                </a:rPr>
                <a:t>_</a:t>
              </a:r>
              <a:r>
                <a:rPr lang="ko-KR" altLang="ko-KR" sz="2400" kern="100">
                  <a:solidFill>
                    <a:srgbClr val="000000"/>
                  </a:solidFill>
                  <a:effectLst/>
                  <a:latin typeface="Arial Rounded MT Bold"/>
                  <a:ea typeface="맑은 고딕"/>
                  <a:cs typeface="Times New Roman"/>
                </a:rPr>
                <a:t>연도별</a:t>
              </a:r>
              <a:endParaRPr lang="en-US" altLang="ko-KR" sz="2400" kern="100">
                <a:solidFill>
                  <a:srgbClr val="000000"/>
                </a:solidFill>
                <a:effectLst/>
                <a:latin typeface="Arial Rounded MT Bold"/>
                <a:ea typeface="맑은 고딕"/>
                <a:cs typeface="Times New Roman"/>
              </a:endParaRPr>
            </a:p>
          </p:txBody>
        </p:sp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76E28C0D-573E-829B-7EA8-C52B164F5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3300" y="1204148"/>
              <a:ext cx="5105400" cy="67710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600" b="0" i="0">
                  <a:solidFill>
                    <a:srgbClr val="F02885"/>
                  </a:solidFill>
                  <a:latin typeface="Malgun Gothic"/>
                  <a:ea typeface="+mj-ea"/>
                  <a:cs typeface="Malgun Gothic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pPr>
                <a:defRPr/>
              </a:pPr>
              <a:r>
                <a:rPr lang="en-US" altLang="ko-KR" sz="4400" b="1" kern="0">
                  <a:latin typeface="맑은 고딕"/>
                  <a:ea typeface="맑은 고딕"/>
                </a:rPr>
                <a:t>&lt; </a:t>
              </a:r>
              <a:r>
                <a:rPr lang="ko-KR" altLang="en-US" sz="4400" b="1" kern="0">
                  <a:latin typeface="맑은 고딕"/>
                  <a:ea typeface="맑은 고딕"/>
                </a:rPr>
                <a:t>참고 자료</a:t>
              </a:r>
              <a:r>
                <a:rPr lang="en-US" altLang="ko-KR" sz="4400" b="1" kern="0">
                  <a:latin typeface="맑은 고딕"/>
                  <a:ea typeface="맑은 고딕"/>
                </a:rPr>
                <a:t>&gt;</a:t>
              </a:r>
              <a:endParaRPr lang="ko-KR" altLang="en-US" sz="4400" b="1" kern="0"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0CF06DE-A1E6-86C4-A01E-1989E835DC91}"/>
              </a:ext>
            </a:extLst>
          </p:cNvPr>
          <p:cNvSpPr txBox="1"/>
          <p:nvPr/>
        </p:nvSpPr>
        <p:spPr>
          <a:xfrm>
            <a:off x="4933950" y="4687888"/>
            <a:ext cx="2174875" cy="922337"/>
          </a:xfrm>
          <a:prstGeom prst="rect">
            <a:avLst/>
          </a:prstGeom>
        </p:spPr>
        <p:txBody>
          <a:bodyPr lIns="0" tIns="16510" rIns="0" bIns="0">
            <a:spAutoFit/>
          </a:bodyPr>
          <a:lstStyle/>
          <a:p>
            <a:pPr marL="12700" eaLnBrk="1" fontAlgn="auto" latinLnBrk="1" hangingPunct="1">
              <a:spcBef>
                <a:spcPts val="130"/>
              </a:spcBef>
              <a:spcAft>
                <a:spcPts val="0"/>
              </a:spcAft>
              <a:defRPr/>
            </a:pPr>
            <a:r>
              <a:rPr sz="5850" b="1" spc="5">
                <a:latin typeface="Arial"/>
                <a:ea typeface="+mn-ea"/>
                <a:cs typeface="Arial"/>
              </a:rPr>
              <a:t>Q</a:t>
            </a:r>
            <a:r>
              <a:rPr sz="5850" b="1" spc="65">
                <a:latin typeface="Arial"/>
                <a:ea typeface="+mn-ea"/>
                <a:cs typeface="Arial"/>
              </a:rPr>
              <a:t> </a:t>
            </a:r>
            <a:r>
              <a:rPr sz="5850" b="1" spc="35">
                <a:latin typeface="Arial"/>
                <a:ea typeface="+mn-ea"/>
                <a:cs typeface="Arial"/>
              </a:rPr>
              <a:t>&amp;</a:t>
            </a:r>
            <a:r>
              <a:rPr sz="5850" b="1" spc="70">
                <a:latin typeface="Arial"/>
                <a:ea typeface="+mn-ea"/>
                <a:cs typeface="Arial"/>
              </a:rPr>
              <a:t> </a:t>
            </a:r>
            <a:r>
              <a:rPr sz="5850" b="1" spc="395">
                <a:latin typeface="Arial"/>
                <a:ea typeface="+mn-ea"/>
                <a:cs typeface="Arial"/>
              </a:rPr>
              <a:t>A</a:t>
            </a:r>
            <a:endParaRPr sz="5850">
              <a:latin typeface="Arial"/>
              <a:ea typeface="+mn-ea"/>
              <a:cs typeface="Arial"/>
            </a:endParaRPr>
          </a:p>
        </p:txBody>
      </p:sp>
      <p:pic>
        <p:nvPicPr>
          <p:cNvPr id="6" name="그림 5" descr="텍스트, 창문이(가) 표시된 사진&#10;&#10;자동 생성된 설명">
            <a:extLst>
              <a:ext uri="{FF2B5EF4-FFF2-40B4-BE49-F238E27FC236}">
                <a16:creationId xmlns:a16="http://schemas.microsoft.com/office/drawing/2014/main" id="{1B195F5B-2674-DD32-4C4A-011B82155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633" y="5610225"/>
            <a:ext cx="1104733" cy="11047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8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Theme</vt:lpstr>
      <vt:lpstr>두잇 파킹</vt:lpstr>
      <vt:lpstr>[ 목차 ]</vt:lpstr>
      <vt:lpstr>PowerPoint 프레젠테이션</vt:lpstr>
      <vt:lpstr>PowerPoint 프레젠테이션</vt:lpstr>
      <vt:lpstr>PowerPoint 프레젠테이션</vt:lpstr>
      <vt:lpstr>PowerPoint 프레젠테이션</vt:lpstr>
      <vt:lpstr>5. 참고 자료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관t심사e기반r친구e추천s서비t스</dc:title>
  <dc:creator>SMU</dc:creator>
  <cp:revision>37</cp:revision>
  <dcterms:created xsi:type="dcterms:W3CDTF">2022-09-21T00:45:23Z</dcterms:created>
  <dcterms:modified xsi:type="dcterms:W3CDTF">2023-03-08T15:55:08Z</dcterms:modified>
</cp:coreProperties>
</file>