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8983"/>
    <p:restoredTop sz="90000"/>
  </p:normalViewPr>
  <p:slideViewPr>
    <p:cSldViewPr snapToObjects="1">
      <p:cViewPr varScale="1">
        <p:scale>
          <a:sx n="81" d="100"/>
          <a:sy n="81" d="100"/>
        </p:scale>
        <p:origin x="744" y="9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2790" r="12790"/>
          <a:stretch>
            <a:fillRect/>
          </a:stretch>
        </p:blipFill>
        <p:spPr>
          <a:xfrm>
            <a:off x="0" y="0"/>
            <a:ext cx="1219632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6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43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48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7E063D-2548-816E-3580-7509A2FD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47"/>
            <a:ext cx="12192000" cy="6873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F1ACE7-EDE1-C3AA-5F95-83DD27D0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23"/>
            <a:ext cx="12192000" cy="681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5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79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0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80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6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330" b="4770"/>
          <a:stretch>
            <a:fillRect/>
          </a:stretch>
        </p:blipFill>
        <p:spPr>
          <a:xfrm>
            <a:off x="0" y="0"/>
            <a:ext cx="1220643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0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2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0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4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1999" cy="6875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76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63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65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6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620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와이드스크린</PresentationFormat>
  <Paragraphs>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함초롬돋움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 재현</cp:lastModifiedBy>
  <cp:revision>14</cp:revision>
  <dcterms:created xsi:type="dcterms:W3CDTF">2023-05-10T13:31:18Z</dcterms:created>
  <dcterms:modified xsi:type="dcterms:W3CDTF">2023-05-10T14:10:02Z</dcterms:modified>
  <cp:version>1000.0000.01</cp:version>
</cp:coreProperties>
</file>