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1"/>
        <p:guide pos="383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714375" y="1632585"/>
            <a:ext cx="7989570" cy="2899410"/>
            <a:chOff x="1125" y="2571"/>
            <a:chExt cx="12582" cy="4566"/>
          </a:xfrm>
        </p:grpSpPr>
        <p:sp>
          <p:nvSpPr>
            <p:cNvPr id="4" name="矩形 3"/>
            <p:cNvSpPr/>
            <p:nvPr/>
          </p:nvSpPr>
          <p:spPr>
            <a:xfrm>
              <a:off x="1125" y="2573"/>
              <a:ext cx="3623" cy="4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440" y="2679"/>
              <a:ext cx="3090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叶片语义分割和掩膜提取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88" y="3447"/>
              <a:ext cx="1594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构建数据集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2720" y="3935"/>
              <a:ext cx="410" cy="7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705" y="4805"/>
              <a:ext cx="2463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2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yolov8</a:t>
              </a:r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分割模型训练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下箭头 15"/>
            <p:cNvSpPr/>
            <p:nvPr/>
          </p:nvSpPr>
          <p:spPr>
            <a:xfrm>
              <a:off x="2720" y="5400"/>
              <a:ext cx="410" cy="73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2083" y="6230"/>
              <a:ext cx="1804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叶片掩膜提取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1368" y="3294"/>
              <a:ext cx="3071" cy="3634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9" name="右箭头 18"/>
            <p:cNvSpPr/>
            <p:nvPr/>
          </p:nvSpPr>
          <p:spPr>
            <a:xfrm>
              <a:off x="4639" y="4634"/>
              <a:ext cx="1230" cy="745"/>
            </a:xfrm>
            <a:prstGeom prst="rightArrow">
              <a:avLst/>
            </a:prstGeom>
            <a:solidFill>
              <a:schemeClr val="tx1">
                <a:alpha val="73000"/>
              </a:schemeClr>
            </a:solidFill>
            <a:ln w="28575" cap="sq" cmpd="sng">
              <a:solidFill>
                <a:schemeClr val="tx1"/>
              </a:solidFill>
              <a:prstDash val="sysDash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5802" y="2573"/>
              <a:ext cx="3752" cy="456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837" y="2679"/>
              <a:ext cx="3677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轮廓中心曲线拟合与延长线生成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21" y="3434"/>
              <a:ext cx="2711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掩膜轮廓中心曲线拟合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7524" y="3935"/>
              <a:ext cx="418" cy="222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6905" y="6220"/>
              <a:ext cx="1760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延长直线生成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17" y="3294"/>
              <a:ext cx="2559" cy="3634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5" name="右箭头 34"/>
            <p:cNvSpPr/>
            <p:nvPr/>
          </p:nvSpPr>
          <p:spPr>
            <a:xfrm>
              <a:off x="9471" y="4634"/>
              <a:ext cx="1230" cy="745"/>
            </a:xfrm>
            <a:prstGeom prst="rightArrow">
              <a:avLst/>
            </a:prstGeom>
            <a:solidFill>
              <a:schemeClr val="tx1">
                <a:alpha val="73000"/>
              </a:schemeClr>
            </a:solidFill>
            <a:ln w="28575" cap="sq" cmpd="sng">
              <a:solidFill>
                <a:schemeClr val="tx1"/>
              </a:solidFill>
              <a:prstDash val="sysDash"/>
            </a:ln>
          </p:spPr>
          <p:style>
            <a:lnRef idx="2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0603" y="2571"/>
              <a:ext cx="3104" cy="45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038" y="2679"/>
              <a:ext cx="2234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区域检测与点标记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0893" y="3434"/>
              <a:ext cx="2523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白色像素点距离判断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2" name="下箭头 41"/>
            <p:cNvSpPr/>
            <p:nvPr/>
          </p:nvSpPr>
          <p:spPr>
            <a:xfrm>
              <a:off x="11959" y="3935"/>
              <a:ext cx="410" cy="229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11640" y="6220"/>
              <a:ext cx="1065" cy="42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1200" b="1">
                  <a:latin typeface="宋体" panose="02010600030101010101" pitchFamily="2" charset="-122"/>
                  <a:ea typeface="宋体" panose="02010600030101010101" pitchFamily="2" charset="-122"/>
                </a:rPr>
                <a:t>点标记</a:t>
              </a:r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0914" y="3294"/>
              <a:ext cx="2501" cy="3634"/>
            </a:xfrm>
            <a:prstGeom prst="rect">
              <a:avLst/>
            </a:prstGeom>
            <a:ln w="12700" cmpd="sng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 sz="12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20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沵算what</cp:lastModifiedBy>
  <cp:revision>159</cp:revision>
  <dcterms:created xsi:type="dcterms:W3CDTF">2019-06-19T02:08:00Z</dcterms:created>
  <dcterms:modified xsi:type="dcterms:W3CDTF">2025-06-17T13:33:43Z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8262CAADDF4F4B5984B1CECCFEFC3EE0_11</vt:lpwstr>
  </property>
</Properties>
</file>