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fa5c858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fa5c85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fa5c858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fa5c858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a5c858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a5c858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a5c858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a5c858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fa5c858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fa5c858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What are ways that Big Mountain Resort can restructure its ticket price for next season to reflect the value of its facilities while remaining competitive within the </a:t>
            </a:r>
            <a:r>
              <a:rPr lang="en" sz="2000"/>
              <a:t>market segment?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&amp; Key Findings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Big Mountain’s  current ticket price of $81.00 is undervaluing its facilities compared to other resorts in the same market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strictly cover the increase in operating costs of the new chair lift, Big Mountain  would need to raise the ticket price to $82.00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Increasing Big </a:t>
            </a:r>
            <a:r>
              <a:rPr lang="en"/>
              <a:t>Mountain’s</a:t>
            </a:r>
            <a:r>
              <a:rPr lang="en"/>
              <a:t> vertical drop is the best investment for increasing revenue through ticket prices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 </a:t>
            </a:r>
            <a:r>
              <a:rPr lang="en"/>
              <a:t> 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75" y="1251025"/>
            <a:ext cx="4907925" cy="36945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286050" y="1259150"/>
            <a:ext cx="36111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modeled ticket price for Big Mountain is $95.87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(MAE is $10.39)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results suggest there is room for an increase in ticket price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Caution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1" marL="685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assumes other resorts are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accurately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setting price based on value of facilities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1" marL="6858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Operating costs may need to be considered in model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 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1189" l="-503" r="-272" t="-1190"/>
          <a:stretch/>
        </p:blipFill>
        <p:spPr>
          <a:xfrm>
            <a:off x="128016" y="1252728"/>
            <a:ext cx="4910327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286050" y="1259150"/>
            <a:ext cx="36111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 Mountain is on the upper end of ticket price for Montana resorts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Risk of pricing Big Mountain out of local market with price increase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are visitors from?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1" marL="685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local, then real risk of losing visitors to other MT resorts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1" marL="6858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remote, then risk is reduced as facilities are driving business (not convenience)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 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189" l="-502" r="-30" t="-1190"/>
          <a:stretch/>
        </p:blipFill>
        <p:spPr>
          <a:xfrm>
            <a:off x="128016" y="1252728"/>
            <a:ext cx="4910328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286050" y="1259150"/>
            <a:ext cx="36111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 Mountain is doing well for vertical drop, but still quite a few resorts have greater drop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Increasing vertical drop by 150 feet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(scenario 2 of investment proposal)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1" marL="685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$1.99 increase in ticket price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1" marL="6858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$3,474,678 increase in yearly revenue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Conclusion</a:t>
            </a:r>
            <a:r>
              <a:rPr lang="en"/>
              <a:t> 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Mountain’s current ticket price of $81.00 appears to be undervaluing its facilities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Raising cost to $82.00 would cover the operating costs of new chair lift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Model-predicted ticket price for Big Mountain: $95.87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 key features (like operating cost) need to be considered for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Origin of Big Mountain’s visitors needs further examination 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Increasing Big Mountain’s vertical drop is the best investment for increasing revenue through ticket prices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