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7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6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7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3F69-2E57-4AD2-83D6-F0EADC8842D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A771-F88F-4F9A-B7C1-34126B5C8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1679" y="1531262"/>
            <a:ext cx="3440691" cy="4589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022880" y="3381213"/>
            <a:ext cx="1837919" cy="2509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9253" y="3381214"/>
            <a:ext cx="1336356" cy="2509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자기 디스크 3"/>
          <p:cNvSpPr/>
          <p:nvPr/>
        </p:nvSpPr>
        <p:spPr>
          <a:xfrm>
            <a:off x="264583" y="519592"/>
            <a:ext cx="3344334" cy="321733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/>
          <p:cNvSpPr/>
          <p:nvPr/>
        </p:nvSpPr>
        <p:spPr>
          <a:xfrm>
            <a:off x="264583" y="234289"/>
            <a:ext cx="3344334" cy="321733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/>
          <p:cNvSpPr/>
          <p:nvPr/>
        </p:nvSpPr>
        <p:spPr>
          <a:xfrm>
            <a:off x="4338159" y="273665"/>
            <a:ext cx="1121732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4338159" y="437617"/>
            <a:ext cx="1121732" cy="5256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80" y="960209"/>
            <a:ext cx="2905125" cy="571500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768841" y="4290214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68841" y="5128825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07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768841" y="4476572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68841" y="4662930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68841" y="5035646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68841" y="5408362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68841" y="5594720"/>
            <a:ext cx="696507" cy="5256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68841" y="5687910"/>
            <a:ext cx="696507" cy="5256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768841" y="5315183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768841" y="3917498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09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768841" y="3637961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768841" y="3731140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07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768841" y="3824319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순서도: 처리 40"/>
          <p:cNvSpPr/>
          <p:nvPr/>
        </p:nvSpPr>
        <p:spPr>
          <a:xfrm>
            <a:off x="768841" y="4010677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768841" y="4103856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768841" y="4383393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768841" y="4569751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768841" y="4942467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768841" y="3451603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768841" y="3544782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09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768841" y="4756109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768841" y="5222004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68841" y="5501541"/>
            <a:ext cx="696507" cy="5256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768841" y="4197035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순서도: 처리 56"/>
          <p:cNvSpPr/>
          <p:nvPr/>
        </p:nvSpPr>
        <p:spPr>
          <a:xfrm>
            <a:off x="768841" y="4849288"/>
            <a:ext cx="696507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60551" y="3379202"/>
            <a:ext cx="186195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900" dirty="0"/>
          </a:p>
          <a:p>
            <a:r>
              <a:rPr lang="ko-KR" altLang="en-US" sz="900" dirty="0"/>
              <a:t>"Lotid</a:t>
            </a:r>
            <a:r>
              <a:rPr lang="ko-KR" altLang="en-US" sz="900" dirty="0" smtClean="0"/>
              <a:t>":      </a:t>
            </a:r>
            <a:r>
              <a:rPr lang="ko-KR" altLang="en-US" sz="900" dirty="0"/>
              <a:t>"A1AP3L2" , </a:t>
            </a:r>
          </a:p>
          <a:p>
            <a:r>
              <a:rPr lang="ko-KR" altLang="en-US" sz="900" dirty="0"/>
              <a:t> "QTY" :       3,</a:t>
            </a:r>
          </a:p>
          <a:p>
            <a:r>
              <a:rPr lang="ko-KR" altLang="en-US" sz="900" dirty="0"/>
              <a:t>"현재수량" : 655,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"</a:t>
            </a:r>
            <a:r>
              <a:rPr lang="ko-KR" altLang="en-US" sz="900" dirty="0"/>
              <a:t>LotType" </a:t>
            </a:r>
            <a:r>
              <a:rPr lang="ko-KR" altLang="en-US" sz="900" dirty="0" smtClean="0"/>
              <a:t>:  </a:t>
            </a:r>
            <a:r>
              <a:rPr lang="ko-KR" altLang="en-US" sz="900" dirty="0"/>
              <a:t>"PW",</a:t>
            </a:r>
          </a:p>
          <a:p>
            <a:r>
              <a:rPr lang="ko-KR" altLang="en-US" sz="900" dirty="0"/>
              <a:t>"PARTID": </a:t>
            </a:r>
            <a:r>
              <a:rPr lang="ko-KR" altLang="en-US" sz="900" dirty="0" smtClean="0"/>
              <a:t>  "</a:t>
            </a:r>
            <a:r>
              <a:rPr lang="ko-KR" altLang="en-US" sz="900" dirty="0"/>
              <a:t>S5E9840A02-N3L",</a:t>
            </a:r>
          </a:p>
          <a:p>
            <a:r>
              <a:rPr lang="ko-KR" altLang="en-US" sz="900" dirty="0" smtClean="0"/>
              <a:t> "</a:t>
            </a:r>
            <a:r>
              <a:rPr lang="ko-KR" altLang="en-US" sz="900" dirty="0"/>
              <a:t>STEP</a:t>
            </a:r>
            <a:r>
              <a:rPr lang="ko-KR" altLang="en-US" sz="900" dirty="0" smtClean="0"/>
              <a:t>":       </a:t>
            </a:r>
            <a:r>
              <a:rPr lang="ko-KR" altLang="en-US" sz="900" dirty="0"/>
              <a:t>"-",</a:t>
            </a:r>
          </a:p>
          <a:p>
            <a:r>
              <a:rPr lang="ko-KR" altLang="en-US" sz="900" dirty="0" smtClean="0"/>
              <a:t>"</a:t>
            </a:r>
            <a:r>
              <a:rPr lang="ko-KR" altLang="en-US" sz="900" dirty="0"/>
              <a:t>EDS상태" </a:t>
            </a:r>
            <a:r>
              <a:rPr lang="ko-KR" altLang="en-US" sz="900" dirty="0" smtClean="0"/>
              <a:t>     : </a:t>
            </a:r>
            <a:r>
              <a:rPr lang="ko-KR" altLang="en-US" sz="900" dirty="0"/>
              <a:t>"SHIPPED",</a:t>
            </a:r>
          </a:p>
          <a:p>
            <a:r>
              <a:rPr lang="ko-KR" altLang="en-US" sz="900" dirty="0"/>
              <a:t>"ROOM/BAY" : "-",</a:t>
            </a:r>
          </a:p>
          <a:p>
            <a:r>
              <a:rPr lang="ko-KR" altLang="en-US" sz="900" dirty="0"/>
              <a:t>"현재위치" </a:t>
            </a:r>
            <a:r>
              <a:rPr lang="ko-KR" altLang="en-US" sz="900" dirty="0" smtClean="0"/>
              <a:t>   : </a:t>
            </a:r>
            <a:r>
              <a:rPr lang="ko-KR" altLang="en-US" sz="900" dirty="0"/>
              <a:t>"</a:t>
            </a:r>
            <a:r>
              <a:rPr lang="ko-KR" altLang="en-US" sz="900" dirty="0" smtClean="0"/>
              <a:t>IN-BAY“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Memo?</a:t>
            </a:r>
          </a:p>
          <a:p>
            <a:r>
              <a:rPr lang="en-US" altLang="ko-KR" sz="900" dirty="0"/>
              <a:t> </a:t>
            </a:r>
            <a:r>
              <a:rPr lang="ko-KR" altLang="en-US" sz="900" smtClean="0"/>
              <a:t>추가 정보들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smtClean="0"/>
              <a:t>투입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TEST </a:t>
            </a:r>
            <a:r>
              <a:rPr lang="ko-KR" altLang="en-US" sz="900" smtClean="0"/>
              <a:t>중</a:t>
            </a:r>
            <a:r>
              <a:rPr lang="en-US" altLang="ko-KR" sz="900" dirty="0" smtClean="0"/>
              <a:t>?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PCNO?</a:t>
            </a:r>
          </a:p>
          <a:p>
            <a:r>
              <a:rPr lang="en-US" altLang="ko-KR" sz="900" dirty="0"/>
              <a:t> </a:t>
            </a:r>
            <a:r>
              <a:rPr lang="ko-KR" altLang="en-US" sz="900" smtClean="0"/>
              <a:t>설비</a:t>
            </a:r>
            <a:r>
              <a:rPr lang="en-US" altLang="ko-KR" sz="900" dirty="0" smtClean="0"/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8" y="2064186"/>
            <a:ext cx="2724150" cy="49530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70529" y="2625060"/>
            <a:ext cx="2846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70529" y="3253710"/>
            <a:ext cx="2846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45" y="2657637"/>
            <a:ext cx="3167063" cy="429024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5034492" y="1936239"/>
            <a:ext cx="48969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목표</a:t>
            </a:r>
            <a:endParaRPr lang="en-US" altLang="ko-KR" sz="1400" dirty="0" smtClean="0"/>
          </a:p>
          <a:p>
            <a:r>
              <a:rPr lang="en-US" altLang="ko-KR" sz="1400" dirty="0" smtClean="0"/>
              <a:t>- Lot display </a:t>
            </a:r>
            <a:r>
              <a:rPr lang="ko-KR" altLang="en-US" sz="1400" smtClean="0"/>
              <a:t>클론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향후 목표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smtClean="0"/>
              <a:t>검색 </a:t>
            </a:r>
            <a:r>
              <a:rPr lang="en-US" altLang="ko-KR" sz="1400" dirty="0" smtClean="0"/>
              <a:t>History</a:t>
            </a:r>
          </a:p>
          <a:p>
            <a:r>
              <a:rPr lang="en-US" altLang="ko-KR" sz="1400" dirty="0" smtClean="0"/>
              <a:t>- Wafer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이벤트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(</a:t>
            </a:r>
            <a:r>
              <a:rPr lang="ko-KR" altLang="en-US" sz="1400" smtClean="0"/>
              <a:t>웨이퍼 간격이 너무 좁은것 감안</a:t>
            </a:r>
            <a:r>
              <a:rPr lang="en-US" altLang="ko-KR" sz="1400" dirty="0" smtClean="0"/>
              <a:t>…?)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465348" y="3325445"/>
            <a:ext cx="67516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r>
              <a:rPr lang="en-US" altLang="ko-KR" sz="600" dirty="0" smtClean="0"/>
              <a:t>#23 : 257 </a:t>
            </a:r>
          </a:p>
          <a:p>
            <a:r>
              <a:rPr lang="en-US" altLang="ko-KR" sz="600" dirty="0" smtClean="0"/>
              <a:t>#24 : 210</a:t>
            </a:r>
          </a:p>
          <a:p>
            <a:r>
              <a:rPr lang="en-US" altLang="ko-KR" sz="600" dirty="0" smtClean="0"/>
              <a:t>#25 : 188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9534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264583" y="519592"/>
            <a:ext cx="3344334" cy="321733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/>
          <p:cNvSpPr/>
          <p:nvPr/>
        </p:nvSpPr>
        <p:spPr>
          <a:xfrm>
            <a:off x="264583" y="234289"/>
            <a:ext cx="3344334" cy="321733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/>
          <p:cNvSpPr/>
          <p:nvPr/>
        </p:nvSpPr>
        <p:spPr>
          <a:xfrm>
            <a:off x="4338159" y="273665"/>
            <a:ext cx="1121732" cy="52562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4338159" y="437617"/>
            <a:ext cx="1121732" cy="5256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80" y="960209"/>
            <a:ext cx="2905125" cy="5715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86279" y="1475308"/>
            <a:ext cx="5992341" cy="4643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3301" y="3379202"/>
            <a:ext cx="195212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900" dirty="0"/>
          </a:p>
          <a:p>
            <a:r>
              <a:rPr lang="ko-KR" altLang="en-US" sz="900" dirty="0"/>
              <a:t>"Lotid</a:t>
            </a:r>
            <a:r>
              <a:rPr lang="ko-KR" altLang="en-US" sz="900" dirty="0" smtClean="0"/>
              <a:t>":      </a:t>
            </a:r>
            <a:r>
              <a:rPr lang="ko-KR" altLang="en-US" sz="900" dirty="0"/>
              <a:t>"A1AP3L2" , </a:t>
            </a:r>
          </a:p>
          <a:p>
            <a:r>
              <a:rPr lang="ko-KR" altLang="en-US" sz="900" dirty="0"/>
              <a:t> "QTY" :       3,</a:t>
            </a:r>
          </a:p>
          <a:p>
            <a:r>
              <a:rPr lang="ko-KR" altLang="en-US" sz="900" dirty="0"/>
              <a:t>"현재수량" : 655,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"</a:t>
            </a:r>
            <a:r>
              <a:rPr lang="ko-KR" altLang="en-US" sz="900" dirty="0"/>
              <a:t>LotType" </a:t>
            </a:r>
            <a:r>
              <a:rPr lang="ko-KR" altLang="en-US" sz="900" dirty="0" smtClean="0"/>
              <a:t>:  </a:t>
            </a:r>
            <a:r>
              <a:rPr lang="ko-KR" altLang="en-US" sz="900" dirty="0"/>
              <a:t>"PW",</a:t>
            </a:r>
          </a:p>
          <a:p>
            <a:r>
              <a:rPr lang="ko-KR" altLang="en-US" sz="900" dirty="0"/>
              <a:t>"PARTID": </a:t>
            </a:r>
            <a:r>
              <a:rPr lang="ko-KR" altLang="en-US" sz="900" dirty="0" smtClean="0"/>
              <a:t>  "</a:t>
            </a:r>
            <a:r>
              <a:rPr lang="ko-KR" altLang="en-US" sz="900" dirty="0"/>
              <a:t>S5E9840A02-N3L",</a:t>
            </a:r>
          </a:p>
          <a:p>
            <a:r>
              <a:rPr lang="ko-KR" altLang="en-US" sz="900" dirty="0" smtClean="0"/>
              <a:t> "</a:t>
            </a:r>
            <a:r>
              <a:rPr lang="ko-KR" altLang="en-US" sz="900" dirty="0"/>
              <a:t>STEP</a:t>
            </a:r>
            <a:r>
              <a:rPr lang="ko-KR" altLang="en-US" sz="900" dirty="0" smtClean="0"/>
              <a:t>":       </a:t>
            </a:r>
            <a:r>
              <a:rPr lang="ko-KR" altLang="en-US" sz="900" dirty="0"/>
              <a:t>"-",</a:t>
            </a:r>
          </a:p>
          <a:p>
            <a:r>
              <a:rPr lang="ko-KR" altLang="en-US" sz="900" dirty="0" smtClean="0"/>
              <a:t>"</a:t>
            </a:r>
            <a:r>
              <a:rPr lang="ko-KR" altLang="en-US" sz="900" dirty="0"/>
              <a:t>EDS상태" </a:t>
            </a:r>
            <a:r>
              <a:rPr lang="ko-KR" altLang="en-US" sz="900" dirty="0" smtClean="0"/>
              <a:t>     : </a:t>
            </a:r>
            <a:r>
              <a:rPr lang="ko-KR" altLang="en-US" sz="900" dirty="0"/>
              <a:t>"SHIPPED",</a:t>
            </a:r>
          </a:p>
          <a:p>
            <a:r>
              <a:rPr lang="ko-KR" altLang="en-US" sz="900" dirty="0"/>
              <a:t>"ROOM/BAY" : "-",</a:t>
            </a:r>
          </a:p>
          <a:p>
            <a:r>
              <a:rPr lang="ko-KR" altLang="en-US" sz="900" dirty="0"/>
              <a:t>"현재위치" </a:t>
            </a:r>
            <a:r>
              <a:rPr lang="ko-KR" altLang="en-US" sz="900" dirty="0" smtClean="0"/>
              <a:t>   : </a:t>
            </a:r>
            <a:r>
              <a:rPr lang="ko-KR" altLang="en-US" sz="900" dirty="0"/>
              <a:t>"</a:t>
            </a:r>
            <a:r>
              <a:rPr lang="ko-KR" altLang="en-US" sz="900" dirty="0" smtClean="0"/>
              <a:t>IN-BAY“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Memo?</a:t>
            </a:r>
          </a:p>
          <a:p>
            <a:r>
              <a:rPr lang="en-US" altLang="ko-KR" sz="900" dirty="0"/>
              <a:t> </a:t>
            </a:r>
            <a:r>
              <a:rPr lang="ko-KR" altLang="en-US" sz="900" smtClean="0"/>
              <a:t>추가 정보들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smtClean="0"/>
              <a:t>투입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TEST </a:t>
            </a:r>
            <a:r>
              <a:rPr lang="ko-KR" altLang="en-US" sz="900" smtClean="0"/>
              <a:t>중</a:t>
            </a:r>
            <a:r>
              <a:rPr lang="en-US" altLang="ko-KR" sz="900" dirty="0" smtClean="0"/>
              <a:t>?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PCNO?</a:t>
            </a:r>
          </a:p>
          <a:p>
            <a:r>
              <a:rPr lang="en-US" altLang="ko-KR" sz="900" dirty="0"/>
              <a:t> </a:t>
            </a:r>
            <a:r>
              <a:rPr lang="ko-KR" altLang="en-US" sz="900" smtClean="0"/>
              <a:t>설비</a:t>
            </a:r>
            <a:r>
              <a:rPr lang="en-US" altLang="ko-KR" sz="900" dirty="0" smtClean="0"/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01" y="1658749"/>
            <a:ext cx="2724150" cy="49530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70529" y="2625060"/>
            <a:ext cx="2846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70529" y="3253710"/>
            <a:ext cx="2846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3" y="2656316"/>
            <a:ext cx="3167063" cy="429024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5085292" y="680458"/>
            <a:ext cx="4896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태블로</a:t>
            </a:r>
            <a:r>
              <a:rPr lang="ko-KR" altLang="en-US" sz="1400" dirty="0" smtClean="0"/>
              <a:t> 사이즈</a:t>
            </a:r>
            <a:endParaRPr lang="en-US" altLang="ko-KR" sz="1400" dirty="0" smtClean="0"/>
          </a:p>
        </p:txBody>
      </p:sp>
      <p:sp>
        <p:nvSpPr>
          <p:cNvPr id="6" name="순서도: 처리 5"/>
          <p:cNvSpPr/>
          <p:nvPr/>
        </p:nvSpPr>
        <p:spPr>
          <a:xfrm>
            <a:off x="4528145" y="3398666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528145" y="4849808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07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528145" y="3721142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4528145" y="4043618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528145" y="4688570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4528145" y="5333522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4528145" y="5655998"/>
            <a:ext cx="696507" cy="13633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4528145" y="5817225"/>
            <a:ext cx="696507" cy="13633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4528145" y="5172284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4528145" y="2753714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09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4528145" y="2270000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4528145" y="2431238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07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528145" y="2592476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순서도: 처리 40"/>
          <p:cNvSpPr/>
          <p:nvPr/>
        </p:nvSpPr>
        <p:spPr>
          <a:xfrm>
            <a:off x="4528145" y="2914952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4528145" y="3076190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4528145" y="3559904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4528145" y="3882380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4528145" y="4527332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4528145" y="1947524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4528145" y="2108762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09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4528145" y="4204856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4528145" y="5011046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4528145" y="5494760"/>
            <a:ext cx="696507" cy="13633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4528145" y="3237428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순서도: 처리 56"/>
          <p:cNvSpPr/>
          <p:nvPr/>
        </p:nvSpPr>
        <p:spPr>
          <a:xfrm>
            <a:off x="4528145" y="4366094"/>
            <a:ext cx="696507" cy="136333"/>
          </a:xfrm>
          <a:prstGeom prst="flowChart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96996" y="2270000"/>
            <a:ext cx="6751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#23 : 257 </a:t>
            </a:r>
          </a:p>
          <a:p>
            <a:r>
              <a:rPr lang="en-US" altLang="ko-KR" sz="900" dirty="0" smtClean="0"/>
              <a:t>#24 : 210</a:t>
            </a:r>
          </a:p>
          <a:p>
            <a:r>
              <a:rPr lang="en-US" altLang="ko-KR" sz="900" dirty="0" smtClean="0"/>
              <a:t>#25 : 188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155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2867" y="1353508"/>
            <a:ext cx="59097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{</a:t>
            </a:r>
          </a:p>
          <a:p>
            <a:r>
              <a:rPr lang="ko-KR" altLang="en-US" dirty="0"/>
              <a:t>"Lotid": "A1AP3L2" , </a:t>
            </a:r>
          </a:p>
          <a:p>
            <a:r>
              <a:rPr lang="ko-KR" altLang="en-US" dirty="0"/>
              <a:t>"LotType" : "PW",</a:t>
            </a:r>
          </a:p>
          <a:p>
            <a:r>
              <a:rPr lang="ko-KR" altLang="en-US" dirty="0"/>
              <a:t>"PARTID": "S5E9840A02-N3L",</a:t>
            </a:r>
          </a:p>
          <a:p>
            <a:r>
              <a:rPr lang="ko-KR" altLang="en-US" dirty="0"/>
              <a:t>"STEP": "-",</a:t>
            </a:r>
          </a:p>
          <a:p>
            <a:r>
              <a:rPr lang="ko-KR" altLang="en-US" dirty="0"/>
              <a:t>"QTY" : 3,</a:t>
            </a:r>
          </a:p>
          <a:p>
            <a:r>
              <a:rPr lang="ko-KR" altLang="en-US" dirty="0"/>
              <a:t>"현재수량" : 655,</a:t>
            </a:r>
          </a:p>
          <a:p>
            <a:r>
              <a:rPr lang="ko-KR" altLang="en-US" dirty="0"/>
              <a:t>"EDS상태" : "SHIPPED",</a:t>
            </a:r>
          </a:p>
          <a:p>
            <a:r>
              <a:rPr lang="ko-KR" altLang="en-US" dirty="0"/>
              <a:t>"ROOM/BAY" : "-",</a:t>
            </a:r>
          </a:p>
          <a:p>
            <a:r>
              <a:rPr lang="ko-KR" altLang="en-US" dirty="0"/>
              <a:t>"현재위치" : "IN-BAY",</a:t>
            </a:r>
          </a:p>
          <a:p>
            <a:r>
              <a:rPr lang="ko-KR" altLang="en-US" dirty="0"/>
              <a:t>"WAFERS" :[</a:t>
            </a:r>
          </a:p>
          <a:p>
            <a:r>
              <a:rPr lang="ko-KR" altLang="en-US" dirty="0"/>
              <a:t>		{"waferNo" : 23, "goods" : 1234 },</a:t>
            </a:r>
          </a:p>
          <a:p>
            <a:r>
              <a:rPr lang="ko-KR" altLang="en-US" dirty="0"/>
              <a:t>		{"waferNo" : 24  "goods" : 1234 },</a:t>
            </a:r>
          </a:p>
          <a:p>
            <a:r>
              <a:rPr lang="ko-KR" altLang="en-US" dirty="0"/>
              <a:t>		{"waferNo" : 25  "goods" : 1234 </a:t>
            </a:r>
            <a:r>
              <a:rPr lang="ko-KR" altLang="en-US" dirty="0" smtClean="0"/>
              <a:t>}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smtClean="0"/>
              <a:t>]</a:t>
            </a:r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0927" y="362908"/>
            <a:ext cx="5909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: 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/v1/lot/{</a:t>
            </a:r>
            <a:r>
              <a:rPr lang="en-US" altLang="ko-KR" dirty="0" err="1" smtClean="0"/>
              <a:t>lotid</a:t>
            </a: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75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2867" y="1353508"/>
            <a:ext cx="59097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{</a:t>
            </a:r>
          </a:p>
          <a:p>
            <a:r>
              <a:rPr lang="ko-KR" altLang="en-US" dirty="0"/>
              <a:t>"Lotid": "A1AP3L2" , </a:t>
            </a:r>
          </a:p>
          <a:p>
            <a:r>
              <a:rPr lang="ko-KR" altLang="en-US" dirty="0"/>
              <a:t>"LotType" : "PW",</a:t>
            </a:r>
          </a:p>
          <a:p>
            <a:r>
              <a:rPr lang="ko-KR" altLang="en-US" dirty="0"/>
              <a:t>"PARTID": "S5E9840A02-N3L",</a:t>
            </a:r>
          </a:p>
          <a:p>
            <a:r>
              <a:rPr lang="ko-KR" altLang="en-US" dirty="0"/>
              <a:t>"STEP": "-",</a:t>
            </a:r>
          </a:p>
          <a:p>
            <a:r>
              <a:rPr lang="ko-KR" altLang="en-US" dirty="0"/>
              <a:t>"QTY" : 3,</a:t>
            </a:r>
          </a:p>
          <a:p>
            <a:r>
              <a:rPr lang="ko-KR" altLang="en-US" dirty="0"/>
              <a:t>"현재수량" : 655,</a:t>
            </a:r>
          </a:p>
          <a:p>
            <a:r>
              <a:rPr lang="ko-KR" altLang="en-US" dirty="0"/>
              <a:t>"EDS상태" : "SHIPPED",</a:t>
            </a:r>
          </a:p>
          <a:p>
            <a:r>
              <a:rPr lang="ko-KR" altLang="en-US" dirty="0"/>
              <a:t>"ROOM/BAY" : "-",</a:t>
            </a:r>
          </a:p>
          <a:p>
            <a:r>
              <a:rPr lang="ko-KR" altLang="en-US" dirty="0"/>
              <a:t>"현재위치" : "IN-BAY",</a:t>
            </a:r>
          </a:p>
          <a:p>
            <a:r>
              <a:rPr lang="ko-KR" altLang="en-US" dirty="0"/>
              <a:t>"WAFERS" :[</a:t>
            </a:r>
          </a:p>
          <a:p>
            <a:r>
              <a:rPr lang="ko-KR" altLang="en-US" dirty="0"/>
              <a:t>		{"waferNo" : 23, "goods" : 1234 },</a:t>
            </a:r>
          </a:p>
          <a:p>
            <a:r>
              <a:rPr lang="ko-KR" altLang="en-US" dirty="0"/>
              <a:t>		{"waferNo" : 24  "goods" : 1234 },</a:t>
            </a:r>
          </a:p>
          <a:p>
            <a:r>
              <a:rPr lang="ko-KR" altLang="en-US" dirty="0"/>
              <a:t>		{"waferNo" : 25  "goods" : 1234 </a:t>
            </a:r>
            <a:r>
              <a:rPr lang="ko-KR" altLang="en-US" dirty="0" smtClean="0"/>
              <a:t>}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smtClean="0"/>
              <a:t>]</a:t>
            </a:r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0927" y="362908"/>
            <a:ext cx="5909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: 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/v1/lot/{</a:t>
            </a:r>
            <a:r>
              <a:rPr lang="en-US" altLang="ko-KR" dirty="0" err="1" smtClean="0"/>
              <a:t>lotid</a:t>
            </a: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9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94"/>
            <a:ext cx="12192000" cy="62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5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4837"/>
            <a:ext cx="99441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1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1361786"/>
            <a:ext cx="946917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376</Words>
  <Application>Microsoft Office PowerPoint</Application>
  <PresentationFormat>와이드스크린</PresentationFormat>
  <Paragraphs>177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박주한(Park Joo Han)</dc:creator>
  <cp:lastModifiedBy>박주한(Park Joo Han)</cp:lastModifiedBy>
  <cp:revision>19</cp:revision>
  <dcterms:created xsi:type="dcterms:W3CDTF">2021-05-25T08:05:59Z</dcterms:created>
  <dcterms:modified xsi:type="dcterms:W3CDTF">2021-06-02T08:26:27Z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C:\Users\jhpark2\flutter_jhpark4\flutter_playground\fkt.pptx</vt:lpwstr>
  </property>
</Properties>
</file>