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60" r:id="rId2"/>
    <p:sldId id="264" r:id="rId3"/>
    <p:sldId id="270" r:id="rId4"/>
    <p:sldId id="273" r:id="rId5"/>
    <p:sldId id="274" r:id="rId6"/>
    <p:sldId id="277" r:id="rId7"/>
    <p:sldId id="278" r:id="rId8"/>
    <p:sldId id="279" r:id="rId9"/>
    <p:sldId id="280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굴림" panose="020B0600000101010101" pitchFamily="50" charset="-127"/>
              </a:defRPr>
            </a:lvl1pPr>
          </a:lstStyle>
          <a:p>
            <a:fld id="{10FA1076-ACF0-4C9D-BA5E-852EF27FC2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677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502CD2-DA5B-441E-99C2-FDD132DC33E9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5798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2D324E-1B6B-4A3A-AC27-E55D2705BFBF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Elements in heap are not sorted (only partially sorted), there is no way how to print elements of heap in sorted manner in linear O(n) time.</a:t>
            </a:r>
          </a:p>
        </p:txBody>
      </p:sp>
    </p:spTree>
    <p:extLst>
      <p:ext uri="{BB962C8B-B14F-4D97-AF65-F5344CB8AC3E}">
        <p14:creationId xmlns:p14="http://schemas.microsoft.com/office/powerpoint/2010/main" val="315320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FAD4FB-4C96-4124-A15E-CCB5346B6C2A}" type="slidenum">
              <a:rPr lang="en-US" altLang="ko-KR"/>
              <a:pPr eaLnBrk="1" hangingPunct="1"/>
              <a:t>3</a:t>
            </a:fld>
            <a:endParaRPr lang="en-US" altLang="ko-KR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625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FD4E2E-D562-4778-A925-A3F190E4317D}" type="slidenum">
              <a:rPr lang="en-US" altLang="ko-KR"/>
              <a:pPr eaLnBrk="1" hangingPunct="1"/>
              <a:t>4</a:t>
            </a:fld>
            <a:endParaRPr lang="en-US" altLang="ko-KR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177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788EB4-8D4E-4EC4-8E68-0EEC422C4507}" type="slidenum">
              <a:rPr lang="en-US" altLang="ko-KR"/>
              <a:pPr eaLnBrk="1" hangingPunct="1"/>
              <a:t>5</a:t>
            </a:fld>
            <a:endParaRPr lang="en-US" altLang="ko-KR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7863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DED8A6-84C5-48C8-9980-8BB7E0C94E08}" type="slidenum">
              <a:rPr lang="en-US" altLang="ko-KR"/>
              <a:pPr eaLnBrk="1" hangingPunct="1"/>
              <a:t>6</a:t>
            </a:fld>
            <a:endParaRPr lang="en-US" altLang="ko-KR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7131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32FFD4-0A8A-42BF-9E50-6F6AD601612A}" type="slidenum">
              <a:rPr lang="en-US" altLang="ko-KR"/>
              <a:pPr eaLnBrk="1" hangingPunct="1"/>
              <a:t>7</a:t>
            </a:fld>
            <a:endParaRPr lang="en-US" altLang="ko-KR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9638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57A15A-CEF6-48C8-85FB-302435E702E9}" type="slidenum">
              <a:rPr lang="en-US" altLang="ko-KR"/>
              <a:pPr eaLnBrk="1" hangingPunct="1"/>
              <a:t>8</a:t>
            </a:fld>
            <a:endParaRPr lang="en-US" altLang="ko-KR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1556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B24FA2-8736-496F-ADA6-006D142324CE}" type="slidenum">
              <a:rPr lang="en-US" altLang="ko-KR"/>
              <a:pPr eaLnBrk="1" hangingPunct="1"/>
              <a:t>9</a:t>
            </a:fld>
            <a:endParaRPr lang="en-US" altLang="ko-KR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710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E5B45-2BCB-4363-9C33-3E9790D45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29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B4566-86DB-4898-9C05-0E6B448FE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FAF28-5664-4E38-9CB7-4B087EA40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42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4D1E-56B1-4803-8824-03B1BB351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07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5CA06-D77A-408B-A751-43DBCDA3F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07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C17A0-9705-4D75-A037-8029D85A3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F7C257-A9F7-4B46-954B-4F54813DB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C5B68-2DF9-4A54-8FDA-51C14E5FE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9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D8EA7-1FBE-4009-A7E2-57D121E93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0DB88-2B84-4C61-B653-E11A6BD8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93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6EB39-BAF4-4B2D-B32E-7A22CB4CA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1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1963C-04A9-477D-8550-09B085A2F5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3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1F812-62DF-4089-B975-5AC3E003F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16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E4466-7736-4555-87A5-9425E1F54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49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4643180-3272-4739-8A4B-2A1D7579B6F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3657600"/>
            <a:ext cx="2397125" cy="2514600"/>
            <a:chOff x="1632" y="2304"/>
            <a:chExt cx="1510" cy="1584"/>
          </a:xfrm>
        </p:grpSpPr>
        <p:pic>
          <p:nvPicPr>
            <p:cNvPr id="3246" name="Picture 3" descr="j01157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304"/>
              <a:ext cx="1510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884" name="Text Box 4"/>
            <p:cNvSpPr txBox="1">
              <a:spLocks noChangeArrowheads="1"/>
            </p:cNvSpPr>
            <p:nvPr/>
          </p:nvSpPr>
          <p:spPr bwMode="auto">
            <a:xfrm>
              <a:off x="2290" y="3022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6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867400" y="2438400"/>
            <a:ext cx="2232025" cy="3810000"/>
            <a:chOff x="3696" y="1536"/>
            <a:chExt cx="1406" cy="2400"/>
          </a:xfrm>
        </p:grpSpPr>
        <p:grpSp>
          <p:nvGrpSpPr>
            <p:cNvPr id="3089" name="Group 6"/>
            <p:cNvGrpSpPr>
              <a:grpSpLocks noChangeAspect="1"/>
            </p:cNvGrpSpPr>
            <p:nvPr/>
          </p:nvGrpSpPr>
          <p:grpSpPr bwMode="auto">
            <a:xfrm>
              <a:off x="3696" y="1536"/>
              <a:ext cx="1406" cy="2400"/>
              <a:chOff x="3696" y="1536"/>
              <a:chExt cx="1406" cy="2400"/>
            </a:xfrm>
          </p:grpSpPr>
          <p:sp>
            <p:nvSpPr>
              <p:cNvPr id="309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96" y="1536"/>
                <a:ext cx="1406" cy="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2" name="Freeform 8"/>
              <p:cNvSpPr>
                <a:spLocks/>
              </p:cNvSpPr>
              <p:nvPr/>
            </p:nvSpPr>
            <p:spPr bwMode="auto">
              <a:xfrm>
                <a:off x="3700" y="1539"/>
                <a:ext cx="1402" cy="2397"/>
              </a:xfrm>
              <a:custGeom>
                <a:avLst/>
                <a:gdLst>
                  <a:gd name="T0" fmla="*/ 73 w 2805"/>
                  <a:gd name="T1" fmla="*/ 14 h 4794"/>
                  <a:gd name="T2" fmla="*/ 74 w 2805"/>
                  <a:gd name="T3" fmla="*/ 19 h 4794"/>
                  <a:gd name="T4" fmla="*/ 78 w 2805"/>
                  <a:gd name="T5" fmla="*/ 33 h 4794"/>
                  <a:gd name="T6" fmla="*/ 80 w 2805"/>
                  <a:gd name="T7" fmla="*/ 39 h 4794"/>
                  <a:gd name="T8" fmla="*/ 82 w 2805"/>
                  <a:gd name="T9" fmla="*/ 56 h 4794"/>
                  <a:gd name="T10" fmla="*/ 84 w 2805"/>
                  <a:gd name="T11" fmla="*/ 74 h 4794"/>
                  <a:gd name="T12" fmla="*/ 86 w 2805"/>
                  <a:gd name="T13" fmla="*/ 90 h 4794"/>
                  <a:gd name="T14" fmla="*/ 86 w 2805"/>
                  <a:gd name="T15" fmla="*/ 100 h 4794"/>
                  <a:gd name="T16" fmla="*/ 85 w 2805"/>
                  <a:gd name="T17" fmla="*/ 109 h 4794"/>
                  <a:gd name="T18" fmla="*/ 84 w 2805"/>
                  <a:gd name="T19" fmla="*/ 130 h 4794"/>
                  <a:gd name="T20" fmla="*/ 82 w 2805"/>
                  <a:gd name="T21" fmla="*/ 143 h 4794"/>
                  <a:gd name="T22" fmla="*/ 79 w 2805"/>
                  <a:gd name="T23" fmla="*/ 133 h 4794"/>
                  <a:gd name="T24" fmla="*/ 76 w 2805"/>
                  <a:gd name="T25" fmla="*/ 132 h 4794"/>
                  <a:gd name="T26" fmla="*/ 69 w 2805"/>
                  <a:gd name="T27" fmla="*/ 135 h 4794"/>
                  <a:gd name="T28" fmla="*/ 67 w 2805"/>
                  <a:gd name="T29" fmla="*/ 127 h 4794"/>
                  <a:gd name="T30" fmla="*/ 66 w 2805"/>
                  <a:gd name="T31" fmla="*/ 134 h 4794"/>
                  <a:gd name="T32" fmla="*/ 73 w 2805"/>
                  <a:gd name="T33" fmla="*/ 140 h 4794"/>
                  <a:gd name="T34" fmla="*/ 78 w 2805"/>
                  <a:gd name="T35" fmla="*/ 143 h 4794"/>
                  <a:gd name="T36" fmla="*/ 76 w 2805"/>
                  <a:gd name="T37" fmla="*/ 146 h 4794"/>
                  <a:gd name="T38" fmla="*/ 71 w 2805"/>
                  <a:gd name="T39" fmla="*/ 148 h 4794"/>
                  <a:gd name="T40" fmla="*/ 65 w 2805"/>
                  <a:gd name="T41" fmla="*/ 144 h 4794"/>
                  <a:gd name="T42" fmla="*/ 59 w 2805"/>
                  <a:gd name="T43" fmla="*/ 131 h 4794"/>
                  <a:gd name="T44" fmla="*/ 57 w 2805"/>
                  <a:gd name="T45" fmla="*/ 125 h 4794"/>
                  <a:gd name="T46" fmla="*/ 49 w 2805"/>
                  <a:gd name="T47" fmla="*/ 121 h 4794"/>
                  <a:gd name="T48" fmla="*/ 38 w 2805"/>
                  <a:gd name="T49" fmla="*/ 128 h 4794"/>
                  <a:gd name="T50" fmla="*/ 37 w 2805"/>
                  <a:gd name="T51" fmla="*/ 146 h 4794"/>
                  <a:gd name="T52" fmla="*/ 32 w 2805"/>
                  <a:gd name="T53" fmla="*/ 147 h 4794"/>
                  <a:gd name="T54" fmla="*/ 28 w 2805"/>
                  <a:gd name="T55" fmla="*/ 150 h 4794"/>
                  <a:gd name="T56" fmla="*/ 28 w 2805"/>
                  <a:gd name="T57" fmla="*/ 143 h 4794"/>
                  <a:gd name="T58" fmla="*/ 18 w 2805"/>
                  <a:gd name="T59" fmla="*/ 138 h 4794"/>
                  <a:gd name="T60" fmla="*/ 11 w 2805"/>
                  <a:gd name="T61" fmla="*/ 150 h 4794"/>
                  <a:gd name="T62" fmla="*/ 13 w 2805"/>
                  <a:gd name="T63" fmla="*/ 138 h 4794"/>
                  <a:gd name="T64" fmla="*/ 16 w 2805"/>
                  <a:gd name="T65" fmla="*/ 131 h 4794"/>
                  <a:gd name="T66" fmla="*/ 16 w 2805"/>
                  <a:gd name="T67" fmla="*/ 127 h 4794"/>
                  <a:gd name="T68" fmla="*/ 14 w 2805"/>
                  <a:gd name="T69" fmla="*/ 129 h 4794"/>
                  <a:gd name="T70" fmla="*/ 8 w 2805"/>
                  <a:gd name="T71" fmla="*/ 135 h 4794"/>
                  <a:gd name="T72" fmla="*/ 5 w 2805"/>
                  <a:gd name="T73" fmla="*/ 131 h 4794"/>
                  <a:gd name="T74" fmla="*/ 2 w 2805"/>
                  <a:gd name="T75" fmla="*/ 143 h 4794"/>
                  <a:gd name="T76" fmla="*/ 0 w 2805"/>
                  <a:gd name="T77" fmla="*/ 122 h 4794"/>
                  <a:gd name="T78" fmla="*/ 2 w 2805"/>
                  <a:gd name="T79" fmla="*/ 100 h 4794"/>
                  <a:gd name="T80" fmla="*/ 6 w 2805"/>
                  <a:gd name="T81" fmla="*/ 76 h 4794"/>
                  <a:gd name="T82" fmla="*/ 10 w 2805"/>
                  <a:gd name="T83" fmla="*/ 62 h 4794"/>
                  <a:gd name="T84" fmla="*/ 15 w 2805"/>
                  <a:gd name="T85" fmla="*/ 50 h 4794"/>
                  <a:gd name="T86" fmla="*/ 21 w 2805"/>
                  <a:gd name="T87" fmla="*/ 39 h 4794"/>
                  <a:gd name="T88" fmla="*/ 33 w 2805"/>
                  <a:gd name="T89" fmla="*/ 21 h 4794"/>
                  <a:gd name="T90" fmla="*/ 40 w 2805"/>
                  <a:gd name="T91" fmla="*/ 11 h 4794"/>
                  <a:gd name="T92" fmla="*/ 47 w 2805"/>
                  <a:gd name="T93" fmla="*/ 6 h 4794"/>
                  <a:gd name="T94" fmla="*/ 52 w 2805"/>
                  <a:gd name="T95" fmla="*/ 6 h 4794"/>
                  <a:gd name="T96" fmla="*/ 45 w 2805"/>
                  <a:gd name="T97" fmla="*/ 24 h 4794"/>
                  <a:gd name="T98" fmla="*/ 40 w 2805"/>
                  <a:gd name="T99" fmla="*/ 38 h 4794"/>
                  <a:gd name="T100" fmla="*/ 39 w 2805"/>
                  <a:gd name="T101" fmla="*/ 52 h 4794"/>
                  <a:gd name="T102" fmla="*/ 43 w 2805"/>
                  <a:gd name="T103" fmla="*/ 54 h 4794"/>
                  <a:gd name="T104" fmla="*/ 42 w 2805"/>
                  <a:gd name="T105" fmla="*/ 38 h 4794"/>
                  <a:gd name="T106" fmla="*/ 45 w 2805"/>
                  <a:gd name="T107" fmla="*/ 26 h 4794"/>
                  <a:gd name="T108" fmla="*/ 49 w 2805"/>
                  <a:gd name="T109" fmla="*/ 31 h 4794"/>
                  <a:gd name="T110" fmla="*/ 57 w 2805"/>
                  <a:gd name="T111" fmla="*/ 35 h 4794"/>
                  <a:gd name="T112" fmla="*/ 56 w 2805"/>
                  <a:gd name="T113" fmla="*/ 26 h 4794"/>
                  <a:gd name="T114" fmla="*/ 55 w 2805"/>
                  <a:gd name="T115" fmla="*/ 22 h 4794"/>
                  <a:gd name="T116" fmla="*/ 60 w 2805"/>
                  <a:gd name="T117" fmla="*/ 35 h 4794"/>
                  <a:gd name="T118" fmla="*/ 62 w 2805"/>
                  <a:gd name="T119" fmla="*/ 44 h 4794"/>
                  <a:gd name="T120" fmla="*/ 66 w 2805"/>
                  <a:gd name="T121" fmla="*/ 26 h 4794"/>
                  <a:gd name="T122" fmla="*/ 64 w 2805"/>
                  <a:gd name="T123" fmla="*/ 8 h 4794"/>
                  <a:gd name="T124" fmla="*/ 62 w 2805"/>
                  <a:gd name="T125" fmla="*/ 3 h 479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805"/>
                  <a:gd name="T190" fmla="*/ 0 h 4794"/>
                  <a:gd name="T191" fmla="*/ 2805 w 2805"/>
                  <a:gd name="T192" fmla="*/ 4794 h 479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805" h="4794">
                    <a:moveTo>
                      <a:pt x="2076" y="40"/>
                    </a:moveTo>
                    <a:lnTo>
                      <a:pt x="2086" y="50"/>
                    </a:lnTo>
                    <a:lnTo>
                      <a:pt x="2098" y="61"/>
                    </a:lnTo>
                    <a:lnTo>
                      <a:pt x="2108" y="71"/>
                    </a:lnTo>
                    <a:lnTo>
                      <a:pt x="2119" y="81"/>
                    </a:lnTo>
                    <a:lnTo>
                      <a:pt x="2129" y="92"/>
                    </a:lnTo>
                    <a:lnTo>
                      <a:pt x="2139" y="102"/>
                    </a:lnTo>
                    <a:lnTo>
                      <a:pt x="2147" y="114"/>
                    </a:lnTo>
                    <a:lnTo>
                      <a:pt x="2153" y="127"/>
                    </a:lnTo>
                    <a:lnTo>
                      <a:pt x="2163" y="129"/>
                    </a:lnTo>
                    <a:lnTo>
                      <a:pt x="2173" y="132"/>
                    </a:lnTo>
                    <a:lnTo>
                      <a:pt x="2182" y="136"/>
                    </a:lnTo>
                    <a:lnTo>
                      <a:pt x="2191" y="142"/>
                    </a:lnTo>
                    <a:lnTo>
                      <a:pt x="2200" y="148"/>
                    </a:lnTo>
                    <a:lnTo>
                      <a:pt x="2207" y="154"/>
                    </a:lnTo>
                    <a:lnTo>
                      <a:pt x="2215" y="161"/>
                    </a:lnTo>
                    <a:lnTo>
                      <a:pt x="2222" y="170"/>
                    </a:lnTo>
                    <a:lnTo>
                      <a:pt x="2235" y="186"/>
                    </a:lnTo>
                    <a:lnTo>
                      <a:pt x="2247" y="206"/>
                    </a:lnTo>
                    <a:lnTo>
                      <a:pt x="2258" y="225"/>
                    </a:lnTo>
                    <a:lnTo>
                      <a:pt x="2267" y="243"/>
                    </a:lnTo>
                    <a:lnTo>
                      <a:pt x="2275" y="265"/>
                    </a:lnTo>
                    <a:lnTo>
                      <a:pt x="2283" y="288"/>
                    </a:lnTo>
                    <a:lnTo>
                      <a:pt x="2292" y="312"/>
                    </a:lnTo>
                    <a:lnTo>
                      <a:pt x="2299" y="336"/>
                    </a:lnTo>
                    <a:lnTo>
                      <a:pt x="2308" y="358"/>
                    </a:lnTo>
                    <a:lnTo>
                      <a:pt x="2317" y="382"/>
                    </a:lnTo>
                    <a:lnTo>
                      <a:pt x="2327" y="404"/>
                    </a:lnTo>
                    <a:lnTo>
                      <a:pt x="2339" y="425"/>
                    </a:lnTo>
                    <a:lnTo>
                      <a:pt x="2341" y="429"/>
                    </a:lnTo>
                    <a:lnTo>
                      <a:pt x="2342" y="435"/>
                    </a:lnTo>
                    <a:lnTo>
                      <a:pt x="2342" y="442"/>
                    </a:lnTo>
                    <a:lnTo>
                      <a:pt x="2343" y="450"/>
                    </a:lnTo>
                    <a:lnTo>
                      <a:pt x="2343" y="456"/>
                    </a:lnTo>
                    <a:lnTo>
                      <a:pt x="2345" y="463"/>
                    </a:lnTo>
                    <a:lnTo>
                      <a:pt x="2345" y="469"/>
                    </a:lnTo>
                    <a:lnTo>
                      <a:pt x="2346" y="475"/>
                    </a:lnTo>
                    <a:lnTo>
                      <a:pt x="2349" y="478"/>
                    </a:lnTo>
                    <a:lnTo>
                      <a:pt x="2351" y="479"/>
                    </a:lnTo>
                    <a:lnTo>
                      <a:pt x="2351" y="484"/>
                    </a:lnTo>
                    <a:lnTo>
                      <a:pt x="2351" y="487"/>
                    </a:lnTo>
                    <a:lnTo>
                      <a:pt x="2351" y="491"/>
                    </a:lnTo>
                    <a:lnTo>
                      <a:pt x="2351" y="496"/>
                    </a:lnTo>
                    <a:lnTo>
                      <a:pt x="2351" y="499"/>
                    </a:lnTo>
                    <a:lnTo>
                      <a:pt x="2354" y="502"/>
                    </a:lnTo>
                    <a:lnTo>
                      <a:pt x="2357" y="510"/>
                    </a:lnTo>
                    <a:lnTo>
                      <a:pt x="2361" y="519"/>
                    </a:lnTo>
                    <a:lnTo>
                      <a:pt x="2364" y="528"/>
                    </a:lnTo>
                    <a:lnTo>
                      <a:pt x="2367" y="537"/>
                    </a:lnTo>
                    <a:lnTo>
                      <a:pt x="2370" y="546"/>
                    </a:lnTo>
                    <a:lnTo>
                      <a:pt x="2373" y="556"/>
                    </a:lnTo>
                    <a:lnTo>
                      <a:pt x="2376" y="564"/>
                    </a:lnTo>
                    <a:lnTo>
                      <a:pt x="2382" y="573"/>
                    </a:lnTo>
                    <a:lnTo>
                      <a:pt x="2383" y="578"/>
                    </a:lnTo>
                    <a:lnTo>
                      <a:pt x="2385" y="583"/>
                    </a:lnTo>
                    <a:lnTo>
                      <a:pt x="2388" y="589"/>
                    </a:lnTo>
                    <a:lnTo>
                      <a:pt x="2391" y="595"/>
                    </a:lnTo>
                    <a:lnTo>
                      <a:pt x="2392" y="599"/>
                    </a:lnTo>
                    <a:lnTo>
                      <a:pt x="2394" y="605"/>
                    </a:lnTo>
                    <a:lnTo>
                      <a:pt x="2395" y="610"/>
                    </a:lnTo>
                    <a:lnTo>
                      <a:pt x="2395" y="615"/>
                    </a:lnTo>
                    <a:lnTo>
                      <a:pt x="2397" y="617"/>
                    </a:lnTo>
                    <a:lnTo>
                      <a:pt x="2403" y="635"/>
                    </a:lnTo>
                    <a:lnTo>
                      <a:pt x="2407" y="652"/>
                    </a:lnTo>
                    <a:lnTo>
                      <a:pt x="2412" y="672"/>
                    </a:lnTo>
                    <a:lnTo>
                      <a:pt x="2417" y="691"/>
                    </a:lnTo>
                    <a:lnTo>
                      <a:pt x="2422" y="710"/>
                    </a:lnTo>
                    <a:lnTo>
                      <a:pt x="2428" y="728"/>
                    </a:lnTo>
                    <a:lnTo>
                      <a:pt x="2435" y="746"/>
                    </a:lnTo>
                    <a:lnTo>
                      <a:pt x="2444" y="763"/>
                    </a:lnTo>
                    <a:lnTo>
                      <a:pt x="2453" y="786"/>
                    </a:lnTo>
                    <a:lnTo>
                      <a:pt x="2462" y="808"/>
                    </a:lnTo>
                    <a:lnTo>
                      <a:pt x="2468" y="831"/>
                    </a:lnTo>
                    <a:lnTo>
                      <a:pt x="2475" y="855"/>
                    </a:lnTo>
                    <a:lnTo>
                      <a:pt x="2481" y="879"/>
                    </a:lnTo>
                    <a:lnTo>
                      <a:pt x="2488" y="903"/>
                    </a:lnTo>
                    <a:lnTo>
                      <a:pt x="2494" y="926"/>
                    </a:lnTo>
                    <a:lnTo>
                      <a:pt x="2502" y="947"/>
                    </a:lnTo>
                    <a:lnTo>
                      <a:pt x="2506" y="957"/>
                    </a:lnTo>
                    <a:lnTo>
                      <a:pt x="2511" y="968"/>
                    </a:lnTo>
                    <a:lnTo>
                      <a:pt x="2514" y="978"/>
                    </a:lnTo>
                    <a:lnTo>
                      <a:pt x="2517" y="988"/>
                    </a:lnTo>
                    <a:lnTo>
                      <a:pt x="2518" y="999"/>
                    </a:lnTo>
                    <a:lnTo>
                      <a:pt x="2520" y="1011"/>
                    </a:lnTo>
                    <a:lnTo>
                      <a:pt x="2521" y="1021"/>
                    </a:lnTo>
                    <a:lnTo>
                      <a:pt x="2521" y="1031"/>
                    </a:lnTo>
                    <a:lnTo>
                      <a:pt x="2524" y="1033"/>
                    </a:lnTo>
                    <a:lnTo>
                      <a:pt x="2525" y="1036"/>
                    </a:lnTo>
                    <a:lnTo>
                      <a:pt x="2525" y="1037"/>
                    </a:lnTo>
                    <a:lnTo>
                      <a:pt x="2525" y="1040"/>
                    </a:lnTo>
                    <a:lnTo>
                      <a:pt x="2525" y="1043"/>
                    </a:lnTo>
                    <a:lnTo>
                      <a:pt x="2525" y="1046"/>
                    </a:lnTo>
                    <a:lnTo>
                      <a:pt x="2527" y="1048"/>
                    </a:lnTo>
                    <a:lnTo>
                      <a:pt x="2530" y="1049"/>
                    </a:lnTo>
                    <a:lnTo>
                      <a:pt x="2530" y="1061"/>
                    </a:lnTo>
                    <a:lnTo>
                      <a:pt x="2531" y="1071"/>
                    </a:lnTo>
                    <a:lnTo>
                      <a:pt x="2534" y="1083"/>
                    </a:lnTo>
                    <a:lnTo>
                      <a:pt x="2536" y="1093"/>
                    </a:lnTo>
                    <a:lnTo>
                      <a:pt x="2539" y="1104"/>
                    </a:lnTo>
                    <a:lnTo>
                      <a:pt x="2540" y="1114"/>
                    </a:lnTo>
                    <a:lnTo>
                      <a:pt x="2542" y="1126"/>
                    </a:lnTo>
                    <a:lnTo>
                      <a:pt x="2543" y="1138"/>
                    </a:lnTo>
                    <a:lnTo>
                      <a:pt x="2546" y="1144"/>
                    </a:lnTo>
                    <a:lnTo>
                      <a:pt x="2549" y="1150"/>
                    </a:lnTo>
                    <a:lnTo>
                      <a:pt x="2551" y="1157"/>
                    </a:lnTo>
                    <a:lnTo>
                      <a:pt x="2554" y="1163"/>
                    </a:lnTo>
                    <a:lnTo>
                      <a:pt x="2556" y="1169"/>
                    </a:lnTo>
                    <a:lnTo>
                      <a:pt x="2558" y="1175"/>
                    </a:lnTo>
                    <a:lnTo>
                      <a:pt x="2559" y="1181"/>
                    </a:lnTo>
                    <a:lnTo>
                      <a:pt x="2559" y="1187"/>
                    </a:lnTo>
                    <a:lnTo>
                      <a:pt x="2562" y="1193"/>
                    </a:lnTo>
                    <a:lnTo>
                      <a:pt x="2564" y="1200"/>
                    </a:lnTo>
                    <a:lnTo>
                      <a:pt x="2567" y="1207"/>
                    </a:lnTo>
                    <a:lnTo>
                      <a:pt x="2568" y="1215"/>
                    </a:lnTo>
                    <a:lnTo>
                      <a:pt x="2568" y="1224"/>
                    </a:lnTo>
                    <a:lnTo>
                      <a:pt x="2570" y="1231"/>
                    </a:lnTo>
                    <a:lnTo>
                      <a:pt x="2571" y="1238"/>
                    </a:lnTo>
                    <a:lnTo>
                      <a:pt x="2573" y="1247"/>
                    </a:lnTo>
                    <a:lnTo>
                      <a:pt x="2576" y="1253"/>
                    </a:lnTo>
                    <a:lnTo>
                      <a:pt x="2577" y="1261"/>
                    </a:lnTo>
                    <a:lnTo>
                      <a:pt x="2577" y="1268"/>
                    </a:lnTo>
                    <a:lnTo>
                      <a:pt x="2577" y="1275"/>
                    </a:lnTo>
                    <a:lnTo>
                      <a:pt x="2577" y="1283"/>
                    </a:lnTo>
                    <a:lnTo>
                      <a:pt x="2577" y="1290"/>
                    </a:lnTo>
                    <a:lnTo>
                      <a:pt x="2577" y="1296"/>
                    </a:lnTo>
                    <a:lnTo>
                      <a:pt x="2579" y="1305"/>
                    </a:lnTo>
                    <a:lnTo>
                      <a:pt x="2585" y="1335"/>
                    </a:lnTo>
                    <a:lnTo>
                      <a:pt x="2589" y="1364"/>
                    </a:lnTo>
                    <a:lnTo>
                      <a:pt x="2593" y="1394"/>
                    </a:lnTo>
                    <a:lnTo>
                      <a:pt x="2599" y="1423"/>
                    </a:lnTo>
                    <a:lnTo>
                      <a:pt x="2604" y="1453"/>
                    </a:lnTo>
                    <a:lnTo>
                      <a:pt x="2608" y="1484"/>
                    </a:lnTo>
                    <a:lnTo>
                      <a:pt x="2613" y="1515"/>
                    </a:lnTo>
                    <a:lnTo>
                      <a:pt x="2617" y="1546"/>
                    </a:lnTo>
                    <a:lnTo>
                      <a:pt x="2622" y="1570"/>
                    </a:lnTo>
                    <a:lnTo>
                      <a:pt x="2626" y="1595"/>
                    </a:lnTo>
                    <a:lnTo>
                      <a:pt x="2632" y="1622"/>
                    </a:lnTo>
                    <a:lnTo>
                      <a:pt x="2636" y="1647"/>
                    </a:lnTo>
                    <a:lnTo>
                      <a:pt x="2639" y="1673"/>
                    </a:lnTo>
                    <a:lnTo>
                      <a:pt x="2642" y="1699"/>
                    </a:lnTo>
                    <a:lnTo>
                      <a:pt x="2642" y="1725"/>
                    </a:lnTo>
                    <a:lnTo>
                      <a:pt x="2641" y="1750"/>
                    </a:lnTo>
                    <a:lnTo>
                      <a:pt x="2644" y="1756"/>
                    </a:lnTo>
                    <a:lnTo>
                      <a:pt x="2647" y="1761"/>
                    </a:lnTo>
                    <a:lnTo>
                      <a:pt x="2647" y="1767"/>
                    </a:lnTo>
                    <a:lnTo>
                      <a:pt x="2648" y="1773"/>
                    </a:lnTo>
                    <a:lnTo>
                      <a:pt x="2648" y="1778"/>
                    </a:lnTo>
                    <a:lnTo>
                      <a:pt x="2648" y="1784"/>
                    </a:lnTo>
                    <a:lnTo>
                      <a:pt x="2650" y="1790"/>
                    </a:lnTo>
                    <a:lnTo>
                      <a:pt x="2650" y="1796"/>
                    </a:lnTo>
                    <a:lnTo>
                      <a:pt x="2653" y="1810"/>
                    </a:lnTo>
                    <a:lnTo>
                      <a:pt x="2654" y="1823"/>
                    </a:lnTo>
                    <a:lnTo>
                      <a:pt x="2654" y="1836"/>
                    </a:lnTo>
                    <a:lnTo>
                      <a:pt x="2656" y="1849"/>
                    </a:lnTo>
                    <a:lnTo>
                      <a:pt x="2656" y="1863"/>
                    </a:lnTo>
                    <a:lnTo>
                      <a:pt x="2657" y="1876"/>
                    </a:lnTo>
                    <a:lnTo>
                      <a:pt x="2660" y="1889"/>
                    </a:lnTo>
                    <a:lnTo>
                      <a:pt x="2663" y="1903"/>
                    </a:lnTo>
                    <a:lnTo>
                      <a:pt x="2664" y="1910"/>
                    </a:lnTo>
                    <a:lnTo>
                      <a:pt x="2664" y="1918"/>
                    </a:lnTo>
                    <a:lnTo>
                      <a:pt x="2666" y="1925"/>
                    </a:lnTo>
                    <a:lnTo>
                      <a:pt x="2667" y="1932"/>
                    </a:lnTo>
                    <a:lnTo>
                      <a:pt x="2667" y="1940"/>
                    </a:lnTo>
                    <a:lnTo>
                      <a:pt x="2669" y="1947"/>
                    </a:lnTo>
                    <a:lnTo>
                      <a:pt x="2670" y="1955"/>
                    </a:lnTo>
                    <a:lnTo>
                      <a:pt x="2672" y="1963"/>
                    </a:lnTo>
                    <a:lnTo>
                      <a:pt x="2678" y="2012"/>
                    </a:lnTo>
                    <a:lnTo>
                      <a:pt x="2684" y="2061"/>
                    </a:lnTo>
                    <a:lnTo>
                      <a:pt x="2690" y="2111"/>
                    </a:lnTo>
                    <a:lnTo>
                      <a:pt x="2696" y="2163"/>
                    </a:lnTo>
                    <a:lnTo>
                      <a:pt x="2701" y="2213"/>
                    </a:lnTo>
                    <a:lnTo>
                      <a:pt x="2706" y="2265"/>
                    </a:lnTo>
                    <a:lnTo>
                      <a:pt x="2710" y="2314"/>
                    </a:lnTo>
                    <a:lnTo>
                      <a:pt x="2712" y="2364"/>
                    </a:lnTo>
                    <a:lnTo>
                      <a:pt x="2721" y="2370"/>
                    </a:lnTo>
                    <a:lnTo>
                      <a:pt x="2722" y="2393"/>
                    </a:lnTo>
                    <a:lnTo>
                      <a:pt x="2724" y="2415"/>
                    </a:lnTo>
                    <a:lnTo>
                      <a:pt x="2724" y="2437"/>
                    </a:lnTo>
                    <a:lnTo>
                      <a:pt x="2724" y="2459"/>
                    </a:lnTo>
                    <a:lnTo>
                      <a:pt x="2725" y="2480"/>
                    </a:lnTo>
                    <a:lnTo>
                      <a:pt x="2727" y="2502"/>
                    </a:lnTo>
                    <a:lnTo>
                      <a:pt x="2728" y="2526"/>
                    </a:lnTo>
                    <a:lnTo>
                      <a:pt x="2733" y="2548"/>
                    </a:lnTo>
                    <a:lnTo>
                      <a:pt x="2731" y="2566"/>
                    </a:lnTo>
                    <a:lnTo>
                      <a:pt x="2731" y="2583"/>
                    </a:lnTo>
                    <a:lnTo>
                      <a:pt x="2731" y="2600"/>
                    </a:lnTo>
                    <a:lnTo>
                      <a:pt x="2734" y="2616"/>
                    </a:lnTo>
                    <a:lnTo>
                      <a:pt x="2738" y="2650"/>
                    </a:lnTo>
                    <a:lnTo>
                      <a:pt x="2744" y="2684"/>
                    </a:lnTo>
                    <a:lnTo>
                      <a:pt x="2750" y="2718"/>
                    </a:lnTo>
                    <a:lnTo>
                      <a:pt x="2755" y="2752"/>
                    </a:lnTo>
                    <a:lnTo>
                      <a:pt x="2756" y="2770"/>
                    </a:lnTo>
                    <a:lnTo>
                      <a:pt x="2756" y="2788"/>
                    </a:lnTo>
                    <a:lnTo>
                      <a:pt x="2756" y="2805"/>
                    </a:lnTo>
                    <a:lnTo>
                      <a:pt x="2755" y="2823"/>
                    </a:lnTo>
                    <a:lnTo>
                      <a:pt x="2755" y="2829"/>
                    </a:lnTo>
                    <a:lnTo>
                      <a:pt x="2756" y="2835"/>
                    </a:lnTo>
                    <a:lnTo>
                      <a:pt x="2756" y="2839"/>
                    </a:lnTo>
                    <a:lnTo>
                      <a:pt x="2758" y="2845"/>
                    </a:lnTo>
                    <a:lnTo>
                      <a:pt x="2758" y="2850"/>
                    </a:lnTo>
                    <a:lnTo>
                      <a:pt x="2758" y="2854"/>
                    </a:lnTo>
                    <a:lnTo>
                      <a:pt x="2759" y="2860"/>
                    </a:lnTo>
                    <a:lnTo>
                      <a:pt x="2759" y="2865"/>
                    </a:lnTo>
                    <a:lnTo>
                      <a:pt x="2758" y="2882"/>
                    </a:lnTo>
                    <a:lnTo>
                      <a:pt x="2758" y="2899"/>
                    </a:lnTo>
                    <a:lnTo>
                      <a:pt x="2759" y="2915"/>
                    </a:lnTo>
                    <a:lnTo>
                      <a:pt x="2761" y="2933"/>
                    </a:lnTo>
                    <a:lnTo>
                      <a:pt x="2761" y="2949"/>
                    </a:lnTo>
                    <a:lnTo>
                      <a:pt x="2761" y="2968"/>
                    </a:lnTo>
                    <a:lnTo>
                      <a:pt x="2761" y="2986"/>
                    </a:lnTo>
                    <a:lnTo>
                      <a:pt x="2759" y="3005"/>
                    </a:lnTo>
                    <a:lnTo>
                      <a:pt x="2769" y="3011"/>
                    </a:lnTo>
                    <a:lnTo>
                      <a:pt x="2778" y="3017"/>
                    </a:lnTo>
                    <a:lnTo>
                      <a:pt x="2786" y="3026"/>
                    </a:lnTo>
                    <a:lnTo>
                      <a:pt x="2792" y="3035"/>
                    </a:lnTo>
                    <a:lnTo>
                      <a:pt x="2796" y="3045"/>
                    </a:lnTo>
                    <a:lnTo>
                      <a:pt x="2801" y="3055"/>
                    </a:lnTo>
                    <a:lnTo>
                      <a:pt x="2804" y="3066"/>
                    </a:lnTo>
                    <a:lnTo>
                      <a:pt x="2805" y="3076"/>
                    </a:lnTo>
                    <a:lnTo>
                      <a:pt x="2804" y="3085"/>
                    </a:lnTo>
                    <a:lnTo>
                      <a:pt x="2802" y="3094"/>
                    </a:lnTo>
                    <a:lnTo>
                      <a:pt x="2799" y="3103"/>
                    </a:lnTo>
                    <a:lnTo>
                      <a:pt x="2796" y="3110"/>
                    </a:lnTo>
                    <a:lnTo>
                      <a:pt x="2793" y="3118"/>
                    </a:lnTo>
                    <a:lnTo>
                      <a:pt x="2789" y="3125"/>
                    </a:lnTo>
                    <a:lnTo>
                      <a:pt x="2784" y="3132"/>
                    </a:lnTo>
                    <a:lnTo>
                      <a:pt x="2778" y="3140"/>
                    </a:lnTo>
                    <a:lnTo>
                      <a:pt x="2777" y="3147"/>
                    </a:lnTo>
                    <a:lnTo>
                      <a:pt x="2775" y="3155"/>
                    </a:lnTo>
                    <a:lnTo>
                      <a:pt x="2772" y="3162"/>
                    </a:lnTo>
                    <a:lnTo>
                      <a:pt x="2771" y="3168"/>
                    </a:lnTo>
                    <a:lnTo>
                      <a:pt x="2768" y="3175"/>
                    </a:lnTo>
                    <a:lnTo>
                      <a:pt x="2767" y="3181"/>
                    </a:lnTo>
                    <a:lnTo>
                      <a:pt x="2767" y="3189"/>
                    </a:lnTo>
                    <a:lnTo>
                      <a:pt x="2768" y="3196"/>
                    </a:lnTo>
                    <a:lnTo>
                      <a:pt x="2764" y="3202"/>
                    </a:lnTo>
                    <a:lnTo>
                      <a:pt x="2762" y="3208"/>
                    </a:lnTo>
                    <a:lnTo>
                      <a:pt x="2761" y="3214"/>
                    </a:lnTo>
                    <a:lnTo>
                      <a:pt x="2759" y="3221"/>
                    </a:lnTo>
                    <a:lnTo>
                      <a:pt x="2759" y="3229"/>
                    </a:lnTo>
                    <a:lnTo>
                      <a:pt x="2758" y="3234"/>
                    </a:lnTo>
                    <a:lnTo>
                      <a:pt x="2758" y="3242"/>
                    </a:lnTo>
                    <a:lnTo>
                      <a:pt x="2756" y="3248"/>
                    </a:lnTo>
                    <a:lnTo>
                      <a:pt x="2755" y="3257"/>
                    </a:lnTo>
                    <a:lnTo>
                      <a:pt x="2753" y="3266"/>
                    </a:lnTo>
                    <a:lnTo>
                      <a:pt x="2752" y="3274"/>
                    </a:lnTo>
                    <a:lnTo>
                      <a:pt x="2749" y="3282"/>
                    </a:lnTo>
                    <a:lnTo>
                      <a:pt x="2744" y="3291"/>
                    </a:lnTo>
                    <a:lnTo>
                      <a:pt x="2740" y="3298"/>
                    </a:lnTo>
                    <a:lnTo>
                      <a:pt x="2734" y="3305"/>
                    </a:lnTo>
                    <a:lnTo>
                      <a:pt x="2728" y="3313"/>
                    </a:lnTo>
                    <a:lnTo>
                      <a:pt x="2731" y="3323"/>
                    </a:lnTo>
                    <a:lnTo>
                      <a:pt x="2733" y="3334"/>
                    </a:lnTo>
                    <a:lnTo>
                      <a:pt x="2734" y="3345"/>
                    </a:lnTo>
                    <a:lnTo>
                      <a:pt x="2734" y="3357"/>
                    </a:lnTo>
                    <a:lnTo>
                      <a:pt x="2734" y="3368"/>
                    </a:lnTo>
                    <a:lnTo>
                      <a:pt x="2734" y="3379"/>
                    </a:lnTo>
                    <a:lnTo>
                      <a:pt x="2733" y="3391"/>
                    </a:lnTo>
                    <a:lnTo>
                      <a:pt x="2733" y="3403"/>
                    </a:lnTo>
                    <a:lnTo>
                      <a:pt x="2731" y="3437"/>
                    </a:lnTo>
                    <a:lnTo>
                      <a:pt x="2730" y="3470"/>
                    </a:lnTo>
                    <a:lnTo>
                      <a:pt x="2730" y="3504"/>
                    </a:lnTo>
                    <a:lnTo>
                      <a:pt x="2730" y="3536"/>
                    </a:lnTo>
                    <a:lnTo>
                      <a:pt x="2728" y="3567"/>
                    </a:lnTo>
                    <a:lnTo>
                      <a:pt x="2725" y="3600"/>
                    </a:lnTo>
                    <a:lnTo>
                      <a:pt x="2722" y="3631"/>
                    </a:lnTo>
                    <a:lnTo>
                      <a:pt x="2716" y="3664"/>
                    </a:lnTo>
                    <a:lnTo>
                      <a:pt x="2715" y="3672"/>
                    </a:lnTo>
                    <a:lnTo>
                      <a:pt x="2715" y="3684"/>
                    </a:lnTo>
                    <a:lnTo>
                      <a:pt x="2715" y="3695"/>
                    </a:lnTo>
                    <a:lnTo>
                      <a:pt x="2713" y="3706"/>
                    </a:lnTo>
                    <a:lnTo>
                      <a:pt x="2712" y="3720"/>
                    </a:lnTo>
                    <a:lnTo>
                      <a:pt x="2712" y="3730"/>
                    </a:lnTo>
                    <a:lnTo>
                      <a:pt x="2710" y="3742"/>
                    </a:lnTo>
                    <a:lnTo>
                      <a:pt x="2707" y="3752"/>
                    </a:lnTo>
                    <a:lnTo>
                      <a:pt x="2712" y="3757"/>
                    </a:lnTo>
                    <a:lnTo>
                      <a:pt x="2713" y="3785"/>
                    </a:lnTo>
                    <a:lnTo>
                      <a:pt x="2713" y="3814"/>
                    </a:lnTo>
                    <a:lnTo>
                      <a:pt x="2712" y="3846"/>
                    </a:lnTo>
                    <a:lnTo>
                      <a:pt x="2710" y="3875"/>
                    </a:lnTo>
                    <a:lnTo>
                      <a:pt x="2709" y="3905"/>
                    </a:lnTo>
                    <a:lnTo>
                      <a:pt x="2706" y="3936"/>
                    </a:lnTo>
                    <a:lnTo>
                      <a:pt x="2704" y="3965"/>
                    </a:lnTo>
                    <a:lnTo>
                      <a:pt x="2703" y="3994"/>
                    </a:lnTo>
                    <a:lnTo>
                      <a:pt x="2701" y="4017"/>
                    </a:lnTo>
                    <a:lnTo>
                      <a:pt x="2700" y="4041"/>
                    </a:lnTo>
                    <a:lnTo>
                      <a:pt x="2698" y="4065"/>
                    </a:lnTo>
                    <a:lnTo>
                      <a:pt x="2697" y="4087"/>
                    </a:lnTo>
                    <a:lnTo>
                      <a:pt x="2696" y="4110"/>
                    </a:lnTo>
                    <a:lnTo>
                      <a:pt x="2693" y="4134"/>
                    </a:lnTo>
                    <a:lnTo>
                      <a:pt x="2688" y="4158"/>
                    </a:lnTo>
                    <a:lnTo>
                      <a:pt x="2684" y="4180"/>
                    </a:lnTo>
                    <a:lnTo>
                      <a:pt x="2682" y="4195"/>
                    </a:lnTo>
                    <a:lnTo>
                      <a:pt x="2681" y="4210"/>
                    </a:lnTo>
                    <a:lnTo>
                      <a:pt x="2678" y="4224"/>
                    </a:lnTo>
                    <a:lnTo>
                      <a:pt x="2676" y="4239"/>
                    </a:lnTo>
                    <a:lnTo>
                      <a:pt x="2675" y="4255"/>
                    </a:lnTo>
                    <a:lnTo>
                      <a:pt x="2673" y="4272"/>
                    </a:lnTo>
                    <a:lnTo>
                      <a:pt x="2673" y="4286"/>
                    </a:lnTo>
                    <a:lnTo>
                      <a:pt x="2675" y="4301"/>
                    </a:lnTo>
                    <a:lnTo>
                      <a:pt x="2669" y="4309"/>
                    </a:lnTo>
                    <a:lnTo>
                      <a:pt x="2666" y="4318"/>
                    </a:lnTo>
                    <a:lnTo>
                      <a:pt x="2666" y="4325"/>
                    </a:lnTo>
                    <a:lnTo>
                      <a:pt x="2664" y="4335"/>
                    </a:lnTo>
                    <a:lnTo>
                      <a:pt x="2666" y="4344"/>
                    </a:lnTo>
                    <a:lnTo>
                      <a:pt x="2666" y="4353"/>
                    </a:lnTo>
                    <a:lnTo>
                      <a:pt x="2666" y="4362"/>
                    </a:lnTo>
                    <a:lnTo>
                      <a:pt x="2663" y="4371"/>
                    </a:lnTo>
                    <a:lnTo>
                      <a:pt x="2660" y="4392"/>
                    </a:lnTo>
                    <a:lnTo>
                      <a:pt x="2657" y="4412"/>
                    </a:lnTo>
                    <a:lnTo>
                      <a:pt x="2654" y="4433"/>
                    </a:lnTo>
                    <a:lnTo>
                      <a:pt x="2651" y="4455"/>
                    </a:lnTo>
                    <a:lnTo>
                      <a:pt x="2650" y="4476"/>
                    </a:lnTo>
                    <a:lnTo>
                      <a:pt x="2647" y="4498"/>
                    </a:lnTo>
                    <a:lnTo>
                      <a:pt x="2645" y="4519"/>
                    </a:lnTo>
                    <a:lnTo>
                      <a:pt x="2644" y="4539"/>
                    </a:lnTo>
                    <a:lnTo>
                      <a:pt x="2641" y="4544"/>
                    </a:lnTo>
                    <a:lnTo>
                      <a:pt x="2639" y="4548"/>
                    </a:lnTo>
                    <a:lnTo>
                      <a:pt x="2639" y="4553"/>
                    </a:lnTo>
                    <a:lnTo>
                      <a:pt x="2638" y="4559"/>
                    </a:lnTo>
                    <a:lnTo>
                      <a:pt x="2636" y="4563"/>
                    </a:lnTo>
                    <a:lnTo>
                      <a:pt x="2635" y="4568"/>
                    </a:lnTo>
                    <a:lnTo>
                      <a:pt x="2632" y="4572"/>
                    </a:lnTo>
                    <a:lnTo>
                      <a:pt x="2627" y="4575"/>
                    </a:lnTo>
                    <a:lnTo>
                      <a:pt x="2623" y="4569"/>
                    </a:lnTo>
                    <a:lnTo>
                      <a:pt x="2620" y="4562"/>
                    </a:lnTo>
                    <a:lnTo>
                      <a:pt x="2619" y="4554"/>
                    </a:lnTo>
                    <a:lnTo>
                      <a:pt x="2617" y="4545"/>
                    </a:lnTo>
                    <a:lnTo>
                      <a:pt x="2617" y="4538"/>
                    </a:lnTo>
                    <a:lnTo>
                      <a:pt x="2616" y="4529"/>
                    </a:lnTo>
                    <a:lnTo>
                      <a:pt x="2616" y="4522"/>
                    </a:lnTo>
                    <a:lnTo>
                      <a:pt x="2614" y="4514"/>
                    </a:lnTo>
                    <a:lnTo>
                      <a:pt x="2611" y="4498"/>
                    </a:lnTo>
                    <a:lnTo>
                      <a:pt x="2610" y="4480"/>
                    </a:lnTo>
                    <a:lnTo>
                      <a:pt x="2610" y="4464"/>
                    </a:lnTo>
                    <a:lnTo>
                      <a:pt x="2610" y="4448"/>
                    </a:lnTo>
                    <a:lnTo>
                      <a:pt x="2611" y="4414"/>
                    </a:lnTo>
                    <a:lnTo>
                      <a:pt x="2613" y="4381"/>
                    </a:lnTo>
                    <a:lnTo>
                      <a:pt x="2613" y="4365"/>
                    </a:lnTo>
                    <a:lnTo>
                      <a:pt x="2611" y="4350"/>
                    </a:lnTo>
                    <a:lnTo>
                      <a:pt x="2610" y="4334"/>
                    </a:lnTo>
                    <a:lnTo>
                      <a:pt x="2605" y="4319"/>
                    </a:lnTo>
                    <a:lnTo>
                      <a:pt x="2601" y="4304"/>
                    </a:lnTo>
                    <a:lnTo>
                      <a:pt x="2593" y="4289"/>
                    </a:lnTo>
                    <a:lnTo>
                      <a:pt x="2585" y="4276"/>
                    </a:lnTo>
                    <a:lnTo>
                      <a:pt x="2573" y="4261"/>
                    </a:lnTo>
                    <a:lnTo>
                      <a:pt x="2565" y="4255"/>
                    </a:lnTo>
                    <a:lnTo>
                      <a:pt x="2559" y="4248"/>
                    </a:lnTo>
                    <a:lnTo>
                      <a:pt x="2555" y="4241"/>
                    </a:lnTo>
                    <a:lnTo>
                      <a:pt x="2549" y="4235"/>
                    </a:lnTo>
                    <a:lnTo>
                      <a:pt x="2543" y="4229"/>
                    </a:lnTo>
                    <a:lnTo>
                      <a:pt x="2536" y="4224"/>
                    </a:lnTo>
                    <a:lnTo>
                      <a:pt x="2528" y="4220"/>
                    </a:lnTo>
                    <a:lnTo>
                      <a:pt x="2520" y="4217"/>
                    </a:lnTo>
                    <a:lnTo>
                      <a:pt x="2509" y="4238"/>
                    </a:lnTo>
                    <a:lnTo>
                      <a:pt x="2499" y="4258"/>
                    </a:lnTo>
                    <a:lnTo>
                      <a:pt x="2490" y="4279"/>
                    </a:lnTo>
                    <a:lnTo>
                      <a:pt x="2481" y="4301"/>
                    </a:lnTo>
                    <a:lnTo>
                      <a:pt x="2472" y="4322"/>
                    </a:lnTo>
                    <a:lnTo>
                      <a:pt x="2462" y="4341"/>
                    </a:lnTo>
                    <a:lnTo>
                      <a:pt x="2449" y="4362"/>
                    </a:lnTo>
                    <a:lnTo>
                      <a:pt x="2435" y="4380"/>
                    </a:lnTo>
                    <a:lnTo>
                      <a:pt x="2429" y="4380"/>
                    </a:lnTo>
                    <a:lnTo>
                      <a:pt x="2426" y="4378"/>
                    </a:lnTo>
                    <a:lnTo>
                      <a:pt x="2426" y="4377"/>
                    </a:lnTo>
                    <a:lnTo>
                      <a:pt x="2425" y="4374"/>
                    </a:lnTo>
                    <a:lnTo>
                      <a:pt x="2426" y="4369"/>
                    </a:lnTo>
                    <a:lnTo>
                      <a:pt x="2426" y="4366"/>
                    </a:lnTo>
                    <a:lnTo>
                      <a:pt x="2426" y="4362"/>
                    </a:lnTo>
                    <a:lnTo>
                      <a:pt x="2423" y="4359"/>
                    </a:lnTo>
                    <a:lnTo>
                      <a:pt x="2423" y="4338"/>
                    </a:lnTo>
                    <a:lnTo>
                      <a:pt x="2425" y="4318"/>
                    </a:lnTo>
                    <a:lnTo>
                      <a:pt x="2428" y="4295"/>
                    </a:lnTo>
                    <a:lnTo>
                      <a:pt x="2431" y="4275"/>
                    </a:lnTo>
                    <a:lnTo>
                      <a:pt x="2434" y="4254"/>
                    </a:lnTo>
                    <a:lnTo>
                      <a:pt x="2437" y="4233"/>
                    </a:lnTo>
                    <a:lnTo>
                      <a:pt x="2438" y="4211"/>
                    </a:lnTo>
                    <a:lnTo>
                      <a:pt x="2437" y="4192"/>
                    </a:lnTo>
                    <a:lnTo>
                      <a:pt x="2440" y="4187"/>
                    </a:lnTo>
                    <a:lnTo>
                      <a:pt x="2440" y="4183"/>
                    </a:lnTo>
                    <a:lnTo>
                      <a:pt x="2438" y="4178"/>
                    </a:lnTo>
                    <a:lnTo>
                      <a:pt x="2435" y="4176"/>
                    </a:lnTo>
                    <a:lnTo>
                      <a:pt x="2431" y="4171"/>
                    </a:lnTo>
                    <a:lnTo>
                      <a:pt x="2426" y="4168"/>
                    </a:lnTo>
                    <a:lnTo>
                      <a:pt x="2423" y="4165"/>
                    </a:lnTo>
                    <a:lnTo>
                      <a:pt x="2419" y="4162"/>
                    </a:lnTo>
                    <a:lnTo>
                      <a:pt x="2407" y="4155"/>
                    </a:lnTo>
                    <a:lnTo>
                      <a:pt x="2394" y="4149"/>
                    </a:lnTo>
                    <a:lnTo>
                      <a:pt x="2379" y="4143"/>
                    </a:lnTo>
                    <a:lnTo>
                      <a:pt x="2366" y="4139"/>
                    </a:lnTo>
                    <a:lnTo>
                      <a:pt x="2351" y="4134"/>
                    </a:lnTo>
                    <a:lnTo>
                      <a:pt x="2336" y="4131"/>
                    </a:lnTo>
                    <a:lnTo>
                      <a:pt x="2320" y="4131"/>
                    </a:lnTo>
                    <a:lnTo>
                      <a:pt x="2304" y="4131"/>
                    </a:lnTo>
                    <a:lnTo>
                      <a:pt x="2299" y="4152"/>
                    </a:lnTo>
                    <a:lnTo>
                      <a:pt x="2293" y="4171"/>
                    </a:lnTo>
                    <a:lnTo>
                      <a:pt x="2284" y="4189"/>
                    </a:lnTo>
                    <a:lnTo>
                      <a:pt x="2275" y="4208"/>
                    </a:lnTo>
                    <a:lnTo>
                      <a:pt x="2267" y="4226"/>
                    </a:lnTo>
                    <a:lnTo>
                      <a:pt x="2256" y="4245"/>
                    </a:lnTo>
                    <a:lnTo>
                      <a:pt x="2247" y="4263"/>
                    </a:lnTo>
                    <a:lnTo>
                      <a:pt x="2240" y="4282"/>
                    </a:lnTo>
                    <a:lnTo>
                      <a:pt x="2237" y="4284"/>
                    </a:lnTo>
                    <a:lnTo>
                      <a:pt x="2234" y="4286"/>
                    </a:lnTo>
                    <a:lnTo>
                      <a:pt x="2233" y="4289"/>
                    </a:lnTo>
                    <a:lnTo>
                      <a:pt x="2231" y="4294"/>
                    </a:lnTo>
                    <a:lnTo>
                      <a:pt x="2230" y="4297"/>
                    </a:lnTo>
                    <a:lnTo>
                      <a:pt x="2228" y="4298"/>
                    </a:lnTo>
                    <a:lnTo>
                      <a:pt x="2225" y="4301"/>
                    </a:lnTo>
                    <a:lnTo>
                      <a:pt x="2222" y="4301"/>
                    </a:lnTo>
                    <a:lnTo>
                      <a:pt x="2221" y="4298"/>
                    </a:lnTo>
                    <a:lnTo>
                      <a:pt x="2219" y="4294"/>
                    </a:lnTo>
                    <a:lnTo>
                      <a:pt x="2219" y="4289"/>
                    </a:lnTo>
                    <a:lnTo>
                      <a:pt x="2221" y="4285"/>
                    </a:lnTo>
                    <a:lnTo>
                      <a:pt x="2222" y="4281"/>
                    </a:lnTo>
                    <a:lnTo>
                      <a:pt x="2222" y="4276"/>
                    </a:lnTo>
                    <a:lnTo>
                      <a:pt x="2224" y="4270"/>
                    </a:lnTo>
                    <a:lnTo>
                      <a:pt x="2224" y="4266"/>
                    </a:lnTo>
                    <a:lnTo>
                      <a:pt x="2227" y="4247"/>
                    </a:lnTo>
                    <a:lnTo>
                      <a:pt x="2228" y="4226"/>
                    </a:lnTo>
                    <a:lnTo>
                      <a:pt x="2230" y="4207"/>
                    </a:lnTo>
                    <a:lnTo>
                      <a:pt x="2230" y="4187"/>
                    </a:lnTo>
                    <a:lnTo>
                      <a:pt x="2231" y="4168"/>
                    </a:lnTo>
                    <a:lnTo>
                      <a:pt x="2234" y="4149"/>
                    </a:lnTo>
                    <a:lnTo>
                      <a:pt x="2237" y="4128"/>
                    </a:lnTo>
                    <a:lnTo>
                      <a:pt x="2241" y="4109"/>
                    </a:lnTo>
                    <a:lnTo>
                      <a:pt x="2234" y="4099"/>
                    </a:lnTo>
                    <a:lnTo>
                      <a:pt x="2225" y="4090"/>
                    </a:lnTo>
                    <a:lnTo>
                      <a:pt x="2215" y="4079"/>
                    </a:lnTo>
                    <a:lnTo>
                      <a:pt x="2204" y="4070"/>
                    </a:lnTo>
                    <a:lnTo>
                      <a:pt x="2194" y="4063"/>
                    </a:lnTo>
                    <a:lnTo>
                      <a:pt x="2182" y="4059"/>
                    </a:lnTo>
                    <a:lnTo>
                      <a:pt x="2176" y="4057"/>
                    </a:lnTo>
                    <a:lnTo>
                      <a:pt x="2170" y="4056"/>
                    </a:lnTo>
                    <a:lnTo>
                      <a:pt x="2164" y="4056"/>
                    </a:lnTo>
                    <a:lnTo>
                      <a:pt x="2157" y="4056"/>
                    </a:lnTo>
                    <a:lnTo>
                      <a:pt x="2157" y="4054"/>
                    </a:lnTo>
                    <a:lnTo>
                      <a:pt x="2157" y="4053"/>
                    </a:lnTo>
                    <a:lnTo>
                      <a:pt x="2157" y="4051"/>
                    </a:lnTo>
                    <a:lnTo>
                      <a:pt x="2156" y="4050"/>
                    </a:lnTo>
                    <a:lnTo>
                      <a:pt x="2153" y="4048"/>
                    </a:lnTo>
                    <a:lnTo>
                      <a:pt x="2151" y="4048"/>
                    </a:lnTo>
                    <a:lnTo>
                      <a:pt x="2150" y="4050"/>
                    </a:lnTo>
                    <a:lnTo>
                      <a:pt x="2114" y="4127"/>
                    </a:lnTo>
                    <a:lnTo>
                      <a:pt x="2110" y="4128"/>
                    </a:lnTo>
                    <a:lnTo>
                      <a:pt x="2108" y="4130"/>
                    </a:lnTo>
                    <a:lnTo>
                      <a:pt x="2107" y="4133"/>
                    </a:lnTo>
                    <a:lnTo>
                      <a:pt x="2105" y="4136"/>
                    </a:lnTo>
                    <a:lnTo>
                      <a:pt x="2105" y="4139"/>
                    </a:lnTo>
                    <a:lnTo>
                      <a:pt x="2105" y="4141"/>
                    </a:lnTo>
                    <a:lnTo>
                      <a:pt x="2104" y="4144"/>
                    </a:lnTo>
                    <a:lnTo>
                      <a:pt x="2102" y="4146"/>
                    </a:lnTo>
                    <a:lnTo>
                      <a:pt x="2096" y="4155"/>
                    </a:lnTo>
                    <a:lnTo>
                      <a:pt x="2092" y="4164"/>
                    </a:lnTo>
                    <a:lnTo>
                      <a:pt x="2088" y="4173"/>
                    </a:lnTo>
                    <a:lnTo>
                      <a:pt x="2085" y="4181"/>
                    </a:lnTo>
                    <a:lnTo>
                      <a:pt x="2082" y="4190"/>
                    </a:lnTo>
                    <a:lnTo>
                      <a:pt x="2079" y="4199"/>
                    </a:lnTo>
                    <a:lnTo>
                      <a:pt x="2077" y="4210"/>
                    </a:lnTo>
                    <a:lnTo>
                      <a:pt x="2076" y="4220"/>
                    </a:lnTo>
                    <a:lnTo>
                      <a:pt x="2093" y="4233"/>
                    </a:lnTo>
                    <a:lnTo>
                      <a:pt x="2110" y="4248"/>
                    </a:lnTo>
                    <a:lnTo>
                      <a:pt x="2126" y="4263"/>
                    </a:lnTo>
                    <a:lnTo>
                      <a:pt x="2142" y="4279"/>
                    </a:lnTo>
                    <a:lnTo>
                      <a:pt x="2159" y="4294"/>
                    </a:lnTo>
                    <a:lnTo>
                      <a:pt x="2175" y="4310"/>
                    </a:lnTo>
                    <a:lnTo>
                      <a:pt x="2191" y="4323"/>
                    </a:lnTo>
                    <a:lnTo>
                      <a:pt x="2209" y="4337"/>
                    </a:lnTo>
                    <a:lnTo>
                      <a:pt x="2218" y="4349"/>
                    </a:lnTo>
                    <a:lnTo>
                      <a:pt x="2227" y="4360"/>
                    </a:lnTo>
                    <a:lnTo>
                      <a:pt x="2237" y="4372"/>
                    </a:lnTo>
                    <a:lnTo>
                      <a:pt x="2247" y="4383"/>
                    </a:lnTo>
                    <a:lnTo>
                      <a:pt x="2258" y="4394"/>
                    </a:lnTo>
                    <a:lnTo>
                      <a:pt x="2270" y="4405"/>
                    </a:lnTo>
                    <a:lnTo>
                      <a:pt x="2281" y="4415"/>
                    </a:lnTo>
                    <a:lnTo>
                      <a:pt x="2293" y="4426"/>
                    </a:lnTo>
                    <a:lnTo>
                      <a:pt x="2296" y="4426"/>
                    </a:lnTo>
                    <a:lnTo>
                      <a:pt x="2299" y="4426"/>
                    </a:lnTo>
                    <a:lnTo>
                      <a:pt x="2302" y="4427"/>
                    </a:lnTo>
                    <a:lnTo>
                      <a:pt x="2305" y="4430"/>
                    </a:lnTo>
                    <a:lnTo>
                      <a:pt x="2308" y="4431"/>
                    </a:lnTo>
                    <a:lnTo>
                      <a:pt x="2311" y="4434"/>
                    </a:lnTo>
                    <a:lnTo>
                      <a:pt x="2314" y="4436"/>
                    </a:lnTo>
                    <a:lnTo>
                      <a:pt x="2317" y="4437"/>
                    </a:lnTo>
                    <a:lnTo>
                      <a:pt x="2320" y="4442"/>
                    </a:lnTo>
                    <a:lnTo>
                      <a:pt x="2324" y="4445"/>
                    </a:lnTo>
                    <a:lnTo>
                      <a:pt x="2329" y="4448"/>
                    </a:lnTo>
                    <a:lnTo>
                      <a:pt x="2333" y="4451"/>
                    </a:lnTo>
                    <a:lnTo>
                      <a:pt x="2339" y="4454"/>
                    </a:lnTo>
                    <a:lnTo>
                      <a:pt x="2342" y="4457"/>
                    </a:lnTo>
                    <a:lnTo>
                      <a:pt x="2346" y="4461"/>
                    </a:lnTo>
                    <a:lnTo>
                      <a:pt x="2348" y="4466"/>
                    </a:lnTo>
                    <a:lnTo>
                      <a:pt x="2360" y="4473"/>
                    </a:lnTo>
                    <a:lnTo>
                      <a:pt x="2372" y="4477"/>
                    </a:lnTo>
                    <a:lnTo>
                      <a:pt x="2385" y="4480"/>
                    </a:lnTo>
                    <a:lnTo>
                      <a:pt x="2397" y="4483"/>
                    </a:lnTo>
                    <a:lnTo>
                      <a:pt x="2410" y="4486"/>
                    </a:lnTo>
                    <a:lnTo>
                      <a:pt x="2422" y="4491"/>
                    </a:lnTo>
                    <a:lnTo>
                      <a:pt x="2428" y="4494"/>
                    </a:lnTo>
                    <a:lnTo>
                      <a:pt x="2434" y="4497"/>
                    </a:lnTo>
                    <a:lnTo>
                      <a:pt x="2438" y="4501"/>
                    </a:lnTo>
                    <a:lnTo>
                      <a:pt x="2444" y="4505"/>
                    </a:lnTo>
                    <a:lnTo>
                      <a:pt x="2447" y="4505"/>
                    </a:lnTo>
                    <a:lnTo>
                      <a:pt x="2450" y="4505"/>
                    </a:lnTo>
                    <a:lnTo>
                      <a:pt x="2453" y="4505"/>
                    </a:lnTo>
                    <a:lnTo>
                      <a:pt x="2457" y="4507"/>
                    </a:lnTo>
                    <a:lnTo>
                      <a:pt x="2460" y="4508"/>
                    </a:lnTo>
                    <a:lnTo>
                      <a:pt x="2463" y="4508"/>
                    </a:lnTo>
                    <a:lnTo>
                      <a:pt x="2468" y="4510"/>
                    </a:lnTo>
                    <a:lnTo>
                      <a:pt x="2471" y="4510"/>
                    </a:lnTo>
                    <a:lnTo>
                      <a:pt x="2471" y="4516"/>
                    </a:lnTo>
                    <a:lnTo>
                      <a:pt x="2474" y="4522"/>
                    </a:lnTo>
                    <a:lnTo>
                      <a:pt x="2477" y="4525"/>
                    </a:lnTo>
                    <a:lnTo>
                      <a:pt x="2481" y="4529"/>
                    </a:lnTo>
                    <a:lnTo>
                      <a:pt x="2485" y="4532"/>
                    </a:lnTo>
                    <a:lnTo>
                      <a:pt x="2490" y="4535"/>
                    </a:lnTo>
                    <a:lnTo>
                      <a:pt x="2494" y="4538"/>
                    </a:lnTo>
                    <a:lnTo>
                      <a:pt x="2499" y="4541"/>
                    </a:lnTo>
                    <a:lnTo>
                      <a:pt x="2509" y="4542"/>
                    </a:lnTo>
                    <a:lnTo>
                      <a:pt x="2518" y="4547"/>
                    </a:lnTo>
                    <a:lnTo>
                      <a:pt x="2527" y="4551"/>
                    </a:lnTo>
                    <a:lnTo>
                      <a:pt x="2534" y="4559"/>
                    </a:lnTo>
                    <a:lnTo>
                      <a:pt x="2543" y="4565"/>
                    </a:lnTo>
                    <a:lnTo>
                      <a:pt x="2551" y="4572"/>
                    </a:lnTo>
                    <a:lnTo>
                      <a:pt x="2559" y="4576"/>
                    </a:lnTo>
                    <a:lnTo>
                      <a:pt x="2568" y="4581"/>
                    </a:lnTo>
                    <a:lnTo>
                      <a:pt x="2577" y="4591"/>
                    </a:lnTo>
                    <a:lnTo>
                      <a:pt x="2586" y="4600"/>
                    </a:lnTo>
                    <a:lnTo>
                      <a:pt x="2595" y="4611"/>
                    </a:lnTo>
                    <a:lnTo>
                      <a:pt x="2602" y="4619"/>
                    </a:lnTo>
                    <a:lnTo>
                      <a:pt x="2610" y="4628"/>
                    </a:lnTo>
                    <a:lnTo>
                      <a:pt x="2617" y="4639"/>
                    </a:lnTo>
                    <a:lnTo>
                      <a:pt x="2626" y="4649"/>
                    </a:lnTo>
                    <a:lnTo>
                      <a:pt x="2635" y="4659"/>
                    </a:lnTo>
                    <a:lnTo>
                      <a:pt x="2633" y="4664"/>
                    </a:lnTo>
                    <a:lnTo>
                      <a:pt x="2633" y="4667"/>
                    </a:lnTo>
                    <a:lnTo>
                      <a:pt x="2630" y="4670"/>
                    </a:lnTo>
                    <a:lnTo>
                      <a:pt x="2629" y="4671"/>
                    </a:lnTo>
                    <a:lnTo>
                      <a:pt x="2627" y="4673"/>
                    </a:lnTo>
                    <a:lnTo>
                      <a:pt x="2625" y="4674"/>
                    </a:lnTo>
                    <a:lnTo>
                      <a:pt x="2622" y="4676"/>
                    </a:lnTo>
                    <a:lnTo>
                      <a:pt x="2619" y="4677"/>
                    </a:lnTo>
                    <a:lnTo>
                      <a:pt x="2596" y="4677"/>
                    </a:lnTo>
                    <a:lnTo>
                      <a:pt x="2576" y="4676"/>
                    </a:lnTo>
                    <a:lnTo>
                      <a:pt x="2555" y="4674"/>
                    </a:lnTo>
                    <a:lnTo>
                      <a:pt x="2534" y="4670"/>
                    </a:lnTo>
                    <a:lnTo>
                      <a:pt x="2514" y="4665"/>
                    </a:lnTo>
                    <a:lnTo>
                      <a:pt x="2494" y="4659"/>
                    </a:lnTo>
                    <a:lnTo>
                      <a:pt x="2475" y="4653"/>
                    </a:lnTo>
                    <a:lnTo>
                      <a:pt x="2457" y="4648"/>
                    </a:lnTo>
                    <a:lnTo>
                      <a:pt x="2463" y="4653"/>
                    </a:lnTo>
                    <a:lnTo>
                      <a:pt x="2469" y="4659"/>
                    </a:lnTo>
                    <a:lnTo>
                      <a:pt x="2475" y="4665"/>
                    </a:lnTo>
                    <a:lnTo>
                      <a:pt x="2483" y="4673"/>
                    </a:lnTo>
                    <a:lnTo>
                      <a:pt x="2488" y="4679"/>
                    </a:lnTo>
                    <a:lnTo>
                      <a:pt x="2494" y="4685"/>
                    </a:lnTo>
                    <a:lnTo>
                      <a:pt x="2502" y="4690"/>
                    </a:lnTo>
                    <a:lnTo>
                      <a:pt x="2511" y="4693"/>
                    </a:lnTo>
                    <a:lnTo>
                      <a:pt x="2512" y="4698"/>
                    </a:lnTo>
                    <a:lnTo>
                      <a:pt x="2515" y="4702"/>
                    </a:lnTo>
                    <a:lnTo>
                      <a:pt x="2517" y="4707"/>
                    </a:lnTo>
                    <a:lnTo>
                      <a:pt x="2520" y="4710"/>
                    </a:lnTo>
                    <a:lnTo>
                      <a:pt x="2521" y="4714"/>
                    </a:lnTo>
                    <a:lnTo>
                      <a:pt x="2522" y="4719"/>
                    </a:lnTo>
                    <a:lnTo>
                      <a:pt x="2524" y="4723"/>
                    </a:lnTo>
                    <a:lnTo>
                      <a:pt x="2524" y="4727"/>
                    </a:lnTo>
                    <a:lnTo>
                      <a:pt x="2512" y="4732"/>
                    </a:lnTo>
                    <a:lnTo>
                      <a:pt x="2502" y="4735"/>
                    </a:lnTo>
                    <a:lnTo>
                      <a:pt x="2490" y="4736"/>
                    </a:lnTo>
                    <a:lnTo>
                      <a:pt x="2478" y="4736"/>
                    </a:lnTo>
                    <a:lnTo>
                      <a:pt x="2454" y="4735"/>
                    </a:lnTo>
                    <a:lnTo>
                      <a:pt x="2431" y="4732"/>
                    </a:lnTo>
                    <a:lnTo>
                      <a:pt x="2406" y="4727"/>
                    </a:lnTo>
                    <a:lnTo>
                      <a:pt x="2380" y="4721"/>
                    </a:lnTo>
                    <a:lnTo>
                      <a:pt x="2357" y="4719"/>
                    </a:lnTo>
                    <a:lnTo>
                      <a:pt x="2333" y="4717"/>
                    </a:lnTo>
                    <a:lnTo>
                      <a:pt x="2320" y="4724"/>
                    </a:lnTo>
                    <a:lnTo>
                      <a:pt x="2302" y="4726"/>
                    </a:lnTo>
                    <a:lnTo>
                      <a:pt x="2286" y="4724"/>
                    </a:lnTo>
                    <a:lnTo>
                      <a:pt x="2270" y="4723"/>
                    </a:lnTo>
                    <a:lnTo>
                      <a:pt x="2253" y="4721"/>
                    </a:lnTo>
                    <a:lnTo>
                      <a:pt x="2235" y="4720"/>
                    </a:lnTo>
                    <a:lnTo>
                      <a:pt x="2219" y="4717"/>
                    </a:lnTo>
                    <a:lnTo>
                      <a:pt x="2201" y="4716"/>
                    </a:lnTo>
                    <a:lnTo>
                      <a:pt x="2184" y="4714"/>
                    </a:lnTo>
                    <a:lnTo>
                      <a:pt x="2166" y="4705"/>
                    </a:lnTo>
                    <a:lnTo>
                      <a:pt x="2145" y="4698"/>
                    </a:lnTo>
                    <a:lnTo>
                      <a:pt x="2125" y="4693"/>
                    </a:lnTo>
                    <a:lnTo>
                      <a:pt x="2104" y="4687"/>
                    </a:lnTo>
                    <a:lnTo>
                      <a:pt x="2083" y="4683"/>
                    </a:lnTo>
                    <a:lnTo>
                      <a:pt x="2062" y="4676"/>
                    </a:lnTo>
                    <a:lnTo>
                      <a:pt x="2054" y="4673"/>
                    </a:lnTo>
                    <a:lnTo>
                      <a:pt x="2045" y="4667"/>
                    </a:lnTo>
                    <a:lnTo>
                      <a:pt x="2036" y="4661"/>
                    </a:lnTo>
                    <a:lnTo>
                      <a:pt x="2027" y="4655"/>
                    </a:lnTo>
                    <a:lnTo>
                      <a:pt x="2027" y="4649"/>
                    </a:lnTo>
                    <a:lnTo>
                      <a:pt x="2028" y="4646"/>
                    </a:lnTo>
                    <a:lnTo>
                      <a:pt x="2031" y="4645"/>
                    </a:lnTo>
                    <a:lnTo>
                      <a:pt x="2034" y="4643"/>
                    </a:lnTo>
                    <a:lnTo>
                      <a:pt x="2039" y="4642"/>
                    </a:lnTo>
                    <a:lnTo>
                      <a:pt x="2042" y="4640"/>
                    </a:lnTo>
                    <a:lnTo>
                      <a:pt x="2045" y="4637"/>
                    </a:lnTo>
                    <a:lnTo>
                      <a:pt x="2045" y="4633"/>
                    </a:lnTo>
                    <a:lnTo>
                      <a:pt x="2054" y="4627"/>
                    </a:lnTo>
                    <a:lnTo>
                      <a:pt x="2061" y="4619"/>
                    </a:lnTo>
                    <a:lnTo>
                      <a:pt x="2068" y="4613"/>
                    </a:lnTo>
                    <a:lnTo>
                      <a:pt x="2074" y="4605"/>
                    </a:lnTo>
                    <a:lnTo>
                      <a:pt x="2080" y="4597"/>
                    </a:lnTo>
                    <a:lnTo>
                      <a:pt x="2088" y="4590"/>
                    </a:lnTo>
                    <a:lnTo>
                      <a:pt x="2093" y="4584"/>
                    </a:lnTo>
                    <a:lnTo>
                      <a:pt x="2102" y="4576"/>
                    </a:lnTo>
                    <a:lnTo>
                      <a:pt x="2077" y="4542"/>
                    </a:lnTo>
                    <a:lnTo>
                      <a:pt x="2054" y="4508"/>
                    </a:lnTo>
                    <a:lnTo>
                      <a:pt x="2028" y="4474"/>
                    </a:lnTo>
                    <a:lnTo>
                      <a:pt x="2003" y="4440"/>
                    </a:lnTo>
                    <a:lnTo>
                      <a:pt x="1978" y="4408"/>
                    </a:lnTo>
                    <a:lnTo>
                      <a:pt x="1953" y="4374"/>
                    </a:lnTo>
                    <a:lnTo>
                      <a:pt x="1929" y="4341"/>
                    </a:lnTo>
                    <a:lnTo>
                      <a:pt x="1906" y="4309"/>
                    </a:lnTo>
                    <a:lnTo>
                      <a:pt x="1900" y="4303"/>
                    </a:lnTo>
                    <a:lnTo>
                      <a:pt x="1894" y="4298"/>
                    </a:lnTo>
                    <a:lnTo>
                      <a:pt x="1888" y="4297"/>
                    </a:lnTo>
                    <a:lnTo>
                      <a:pt x="1880" y="4295"/>
                    </a:lnTo>
                    <a:lnTo>
                      <a:pt x="1873" y="4294"/>
                    </a:lnTo>
                    <a:lnTo>
                      <a:pt x="1867" y="4291"/>
                    </a:lnTo>
                    <a:lnTo>
                      <a:pt x="1866" y="4289"/>
                    </a:lnTo>
                    <a:lnTo>
                      <a:pt x="1863" y="4286"/>
                    </a:lnTo>
                    <a:lnTo>
                      <a:pt x="1861" y="4284"/>
                    </a:lnTo>
                    <a:lnTo>
                      <a:pt x="1861" y="4279"/>
                    </a:lnTo>
                    <a:lnTo>
                      <a:pt x="1863" y="4266"/>
                    </a:lnTo>
                    <a:lnTo>
                      <a:pt x="1867" y="4252"/>
                    </a:lnTo>
                    <a:lnTo>
                      <a:pt x="1872" y="4239"/>
                    </a:lnTo>
                    <a:lnTo>
                      <a:pt x="1878" y="4227"/>
                    </a:lnTo>
                    <a:lnTo>
                      <a:pt x="1882" y="4214"/>
                    </a:lnTo>
                    <a:lnTo>
                      <a:pt x="1886" y="4201"/>
                    </a:lnTo>
                    <a:lnTo>
                      <a:pt x="1891" y="4187"/>
                    </a:lnTo>
                    <a:lnTo>
                      <a:pt x="1892" y="4173"/>
                    </a:lnTo>
                    <a:lnTo>
                      <a:pt x="1897" y="4165"/>
                    </a:lnTo>
                    <a:lnTo>
                      <a:pt x="1901" y="4156"/>
                    </a:lnTo>
                    <a:lnTo>
                      <a:pt x="1904" y="4147"/>
                    </a:lnTo>
                    <a:lnTo>
                      <a:pt x="1907" y="4139"/>
                    </a:lnTo>
                    <a:lnTo>
                      <a:pt x="1912" y="4130"/>
                    </a:lnTo>
                    <a:lnTo>
                      <a:pt x="1915" y="4121"/>
                    </a:lnTo>
                    <a:lnTo>
                      <a:pt x="1917" y="4112"/>
                    </a:lnTo>
                    <a:lnTo>
                      <a:pt x="1920" y="4103"/>
                    </a:lnTo>
                    <a:lnTo>
                      <a:pt x="1922" y="4094"/>
                    </a:lnTo>
                    <a:lnTo>
                      <a:pt x="1923" y="4088"/>
                    </a:lnTo>
                    <a:lnTo>
                      <a:pt x="1926" y="4081"/>
                    </a:lnTo>
                    <a:lnTo>
                      <a:pt x="1929" y="4073"/>
                    </a:lnTo>
                    <a:lnTo>
                      <a:pt x="1932" y="4067"/>
                    </a:lnTo>
                    <a:lnTo>
                      <a:pt x="1935" y="4060"/>
                    </a:lnTo>
                    <a:lnTo>
                      <a:pt x="1938" y="4054"/>
                    </a:lnTo>
                    <a:lnTo>
                      <a:pt x="1941" y="4047"/>
                    </a:lnTo>
                    <a:lnTo>
                      <a:pt x="1932" y="4047"/>
                    </a:lnTo>
                    <a:lnTo>
                      <a:pt x="1925" y="4051"/>
                    </a:lnTo>
                    <a:lnTo>
                      <a:pt x="1916" y="4054"/>
                    </a:lnTo>
                    <a:lnTo>
                      <a:pt x="1907" y="4059"/>
                    </a:lnTo>
                    <a:lnTo>
                      <a:pt x="1900" y="4062"/>
                    </a:lnTo>
                    <a:lnTo>
                      <a:pt x="1891" y="4063"/>
                    </a:lnTo>
                    <a:lnTo>
                      <a:pt x="1888" y="4062"/>
                    </a:lnTo>
                    <a:lnTo>
                      <a:pt x="1885" y="4060"/>
                    </a:lnTo>
                    <a:lnTo>
                      <a:pt x="1882" y="4057"/>
                    </a:lnTo>
                    <a:lnTo>
                      <a:pt x="1879" y="4054"/>
                    </a:lnTo>
                    <a:lnTo>
                      <a:pt x="1870" y="4036"/>
                    </a:lnTo>
                    <a:lnTo>
                      <a:pt x="1860" y="4020"/>
                    </a:lnTo>
                    <a:lnTo>
                      <a:pt x="1849" y="4005"/>
                    </a:lnTo>
                    <a:lnTo>
                      <a:pt x="1838" y="3991"/>
                    </a:lnTo>
                    <a:lnTo>
                      <a:pt x="1826" y="3977"/>
                    </a:lnTo>
                    <a:lnTo>
                      <a:pt x="1814" y="3964"/>
                    </a:lnTo>
                    <a:lnTo>
                      <a:pt x="1801" y="3951"/>
                    </a:lnTo>
                    <a:lnTo>
                      <a:pt x="1786" y="3937"/>
                    </a:lnTo>
                    <a:lnTo>
                      <a:pt x="1758" y="3914"/>
                    </a:lnTo>
                    <a:lnTo>
                      <a:pt x="1728" y="3891"/>
                    </a:lnTo>
                    <a:lnTo>
                      <a:pt x="1697" y="3868"/>
                    </a:lnTo>
                    <a:lnTo>
                      <a:pt x="1667" y="3846"/>
                    </a:lnTo>
                    <a:lnTo>
                      <a:pt x="1663" y="3844"/>
                    </a:lnTo>
                    <a:lnTo>
                      <a:pt x="1657" y="3843"/>
                    </a:lnTo>
                    <a:lnTo>
                      <a:pt x="1653" y="3840"/>
                    </a:lnTo>
                    <a:lnTo>
                      <a:pt x="1648" y="3837"/>
                    </a:lnTo>
                    <a:lnTo>
                      <a:pt x="1644" y="3835"/>
                    </a:lnTo>
                    <a:lnTo>
                      <a:pt x="1639" y="3832"/>
                    </a:lnTo>
                    <a:lnTo>
                      <a:pt x="1635" y="3831"/>
                    </a:lnTo>
                    <a:lnTo>
                      <a:pt x="1630" y="3829"/>
                    </a:lnTo>
                    <a:lnTo>
                      <a:pt x="1629" y="3832"/>
                    </a:lnTo>
                    <a:lnTo>
                      <a:pt x="1628" y="3834"/>
                    </a:lnTo>
                    <a:lnTo>
                      <a:pt x="1626" y="3837"/>
                    </a:lnTo>
                    <a:lnTo>
                      <a:pt x="1625" y="3840"/>
                    </a:lnTo>
                    <a:lnTo>
                      <a:pt x="1622" y="3843"/>
                    </a:lnTo>
                    <a:lnTo>
                      <a:pt x="1620" y="3844"/>
                    </a:lnTo>
                    <a:lnTo>
                      <a:pt x="1617" y="3844"/>
                    </a:lnTo>
                    <a:lnTo>
                      <a:pt x="1613" y="3843"/>
                    </a:lnTo>
                    <a:lnTo>
                      <a:pt x="1607" y="3850"/>
                    </a:lnTo>
                    <a:lnTo>
                      <a:pt x="1601" y="3856"/>
                    </a:lnTo>
                    <a:lnTo>
                      <a:pt x="1595" y="3863"/>
                    </a:lnTo>
                    <a:lnTo>
                      <a:pt x="1589" y="3871"/>
                    </a:lnTo>
                    <a:lnTo>
                      <a:pt x="1582" y="3877"/>
                    </a:lnTo>
                    <a:lnTo>
                      <a:pt x="1574" y="3883"/>
                    </a:lnTo>
                    <a:lnTo>
                      <a:pt x="1568" y="3887"/>
                    </a:lnTo>
                    <a:lnTo>
                      <a:pt x="1561" y="3891"/>
                    </a:lnTo>
                    <a:lnTo>
                      <a:pt x="1558" y="3899"/>
                    </a:lnTo>
                    <a:lnTo>
                      <a:pt x="1552" y="3905"/>
                    </a:lnTo>
                    <a:lnTo>
                      <a:pt x="1548" y="3911"/>
                    </a:lnTo>
                    <a:lnTo>
                      <a:pt x="1542" y="3917"/>
                    </a:lnTo>
                    <a:lnTo>
                      <a:pt x="1528" y="3925"/>
                    </a:lnTo>
                    <a:lnTo>
                      <a:pt x="1515" y="3934"/>
                    </a:lnTo>
                    <a:lnTo>
                      <a:pt x="1500" y="3942"/>
                    </a:lnTo>
                    <a:lnTo>
                      <a:pt x="1487" y="3951"/>
                    </a:lnTo>
                    <a:lnTo>
                      <a:pt x="1474" y="3959"/>
                    </a:lnTo>
                    <a:lnTo>
                      <a:pt x="1462" y="3971"/>
                    </a:lnTo>
                    <a:lnTo>
                      <a:pt x="1444" y="3983"/>
                    </a:lnTo>
                    <a:lnTo>
                      <a:pt x="1426" y="3992"/>
                    </a:lnTo>
                    <a:lnTo>
                      <a:pt x="1407" y="4001"/>
                    </a:lnTo>
                    <a:lnTo>
                      <a:pt x="1388" y="4008"/>
                    </a:lnTo>
                    <a:lnTo>
                      <a:pt x="1369" y="4016"/>
                    </a:lnTo>
                    <a:lnTo>
                      <a:pt x="1349" y="4023"/>
                    </a:lnTo>
                    <a:lnTo>
                      <a:pt x="1330" y="4032"/>
                    </a:lnTo>
                    <a:lnTo>
                      <a:pt x="1311" y="4041"/>
                    </a:lnTo>
                    <a:lnTo>
                      <a:pt x="1301" y="4042"/>
                    </a:lnTo>
                    <a:lnTo>
                      <a:pt x="1292" y="4047"/>
                    </a:lnTo>
                    <a:lnTo>
                      <a:pt x="1281" y="4053"/>
                    </a:lnTo>
                    <a:lnTo>
                      <a:pt x="1273" y="4059"/>
                    </a:lnTo>
                    <a:lnTo>
                      <a:pt x="1264" y="4065"/>
                    </a:lnTo>
                    <a:lnTo>
                      <a:pt x="1255" y="4069"/>
                    </a:lnTo>
                    <a:lnTo>
                      <a:pt x="1244" y="4072"/>
                    </a:lnTo>
                    <a:lnTo>
                      <a:pt x="1234" y="4073"/>
                    </a:lnTo>
                    <a:lnTo>
                      <a:pt x="1222" y="4081"/>
                    </a:lnTo>
                    <a:lnTo>
                      <a:pt x="1210" y="4088"/>
                    </a:lnTo>
                    <a:lnTo>
                      <a:pt x="1199" y="4094"/>
                    </a:lnTo>
                    <a:lnTo>
                      <a:pt x="1187" y="4102"/>
                    </a:lnTo>
                    <a:lnTo>
                      <a:pt x="1175" y="4107"/>
                    </a:lnTo>
                    <a:lnTo>
                      <a:pt x="1163" y="4113"/>
                    </a:lnTo>
                    <a:lnTo>
                      <a:pt x="1151" y="4119"/>
                    </a:lnTo>
                    <a:lnTo>
                      <a:pt x="1141" y="4127"/>
                    </a:lnTo>
                    <a:lnTo>
                      <a:pt x="1139" y="4173"/>
                    </a:lnTo>
                    <a:lnTo>
                      <a:pt x="1141" y="4217"/>
                    </a:lnTo>
                    <a:lnTo>
                      <a:pt x="1144" y="4261"/>
                    </a:lnTo>
                    <a:lnTo>
                      <a:pt x="1148" y="4306"/>
                    </a:lnTo>
                    <a:lnTo>
                      <a:pt x="1153" y="4350"/>
                    </a:lnTo>
                    <a:lnTo>
                      <a:pt x="1157" y="4396"/>
                    </a:lnTo>
                    <a:lnTo>
                      <a:pt x="1162" y="4440"/>
                    </a:lnTo>
                    <a:lnTo>
                      <a:pt x="1165" y="4486"/>
                    </a:lnTo>
                    <a:lnTo>
                      <a:pt x="1165" y="4498"/>
                    </a:lnTo>
                    <a:lnTo>
                      <a:pt x="1166" y="4508"/>
                    </a:lnTo>
                    <a:lnTo>
                      <a:pt x="1168" y="4519"/>
                    </a:lnTo>
                    <a:lnTo>
                      <a:pt x="1170" y="4529"/>
                    </a:lnTo>
                    <a:lnTo>
                      <a:pt x="1173" y="4539"/>
                    </a:lnTo>
                    <a:lnTo>
                      <a:pt x="1176" y="4550"/>
                    </a:lnTo>
                    <a:lnTo>
                      <a:pt x="1179" y="4560"/>
                    </a:lnTo>
                    <a:lnTo>
                      <a:pt x="1182" y="4571"/>
                    </a:lnTo>
                    <a:lnTo>
                      <a:pt x="1182" y="4587"/>
                    </a:lnTo>
                    <a:lnTo>
                      <a:pt x="1184" y="4605"/>
                    </a:lnTo>
                    <a:lnTo>
                      <a:pt x="1185" y="4624"/>
                    </a:lnTo>
                    <a:lnTo>
                      <a:pt x="1188" y="4642"/>
                    </a:lnTo>
                    <a:lnTo>
                      <a:pt x="1190" y="4659"/>
                    </a:lnTo>
                    <a:lnTo>
                      <a:pt x="1188" y="4677"/>
                    </a:lnTo>
                    <a:lnTo>
                      <a:pt x="1187" y="4686"/>
                    </a:lnTo>
                    <a:lnTo>
                      <a:pt x="1184" y="4693"/>
                    </a:lnTo>
                    <a:lnTo>
                      <a:pt x="1181" y="4702"/>
                    </a:lnTo>
                    <a:lnTo>
                      <a:pt x="1176" y="4710"/>
                    </a:lnTo>
                    <a:lnTo>
                      <a:pt x="1175" y="4721"/>
                    </a:lnTo>
                    <a:lnTo>
                      <a:pt x="1173" y="4733"/>
                    </a:lnTo>
                    <a:lnTo>
                      <a:pt x="1170" y="4744"/>
                    </a:lnTo>
                    <a:lnTo>
                      <a:pt x="1165" y="4756"/>
                    </a:lnTo>
                    <a:lnTo>
                      <a:pt x="1159" y="4766"/>
                    </a:lnTo>
                    <a:lnTo>
                      <a:pt x="1151" y="4775"/>
                    </a:lnTo>
                    <a:lnTo>
                      <a:pt x="1144" y="4784"/>
                    </a:lnTo>
                    <a:lnTo>
                      <a:pt x="1133" y="4790"/>
                    </a:lnTo>
                    <a:lnTo>
                      <a:pt x="1133" y="4794"/>
                    </a:lnTo>
                    <a:lnTo>
                      <a:pt x="1120" y="4788"/>
                    </a:lnTo>
                    <a:lnTo>
                      <a:pt x="1107" y="4781"/>
                    </a:lnTo>
                    <a:lnTo>
                      <a:pt x="1094" y="4773"/>
                    </a:lnTo>
                    <a:lnTo>
                      <a:pt x="1082" y="4764"/>
                    </a:lnTo>
                    <a:lnTo>
                      <a:pt x="1070" y="4754"/>
                    </a:lnTo>
                    <a:lnTo>
                      <a:pt x="1061" y="4742"/>
                    </a:lnTo>
                    <a:lnTo>
                      <a:pt x="1057" y="4735"/>
                    </a:lnTo>
                    <a:lnTo>
                      <a:pt x="1054" y="4729"/>
                    </a:lnTo>
                    <a:lnTo>
                      <a:pt x="1051" y="4721"/>
                    </a:lnTo>
                    <a:lnTo>
                      <a:pt x="1049" y="4714"/>
                    </a:lnTo>
                    <a:lnTo>
                      <a:pt x="1049" y="4710"/>
                    </a:lnTo>
                    <a:lnTo>
                      <a:pt x="1046" y="4705"/>
                    </a:lnTo>
                    <a:lnTo>
                      <a:pt x="1043" y="4702"/>
                    </a:lnTo>
                    <a:lnTo>
                      <a:pt x="1040" y="4699"/>
                    </a:lnTo>
                    <a:lnTo>
                      <a:pt x="1037" y="4698"/>
                    </a:lnTo>
                    <a:lnTo>
                      <a:pt x="1033" y="4695"/>
                    </a:lnTo>
                    <a:lnTo>
                      <a:pt x="1028" y="4692"/>
                    </a:lnTo>
                    <a:lnTo>
                      <a:pt x="1025" y="4690"/>
                    </a:lnTo>
                    <a:lnTo>
                      <a:pt x="1025" y="4693"/>
                    </a:lnTo>
                    <a:lnTo>
                      <a:pt x="1024" y="4698"/>
                    </a:lnTo>
                    <a:lnTo>
                      <a:pt x="1021" y="4701"/>
                    </a:lnTo>
                    <a:lnTo>
                      <a:pt x="1018" y="4704"/>
                    </a:lnTo>
                    <a:lnTo>
                      <a:pt x="1015" y="4707"/>
                    </a:lnTo>
                    <a:lnTo>
                      <a:pt x="1012" y="4710"/>
                    </a:lnTo>
                    <a:lnTo>
                      <a:pt x="1009" y="4713"/>
                    </a:lnTo>
                    <a:lnTo>
                      <a:pt x="1008" y="4714"/>
                    </a:lnTo>
                    <a:lnTo>
                      <a:pt x="1003" y="4714"/>
                    </a:lnTo>
                    <a:lnTo>
                      <a:pt x="999" y="4716"/>
                    </a:lnTo>
                    <a:lnTo>
                      <a:pt x="996" y="4717"/>
                    </a:lnTo>
                    <a:lnTo>
                      <a:pt x="993" y="4719"/>
                    </a:lnTo>
                    <a:lnTo>
                      <a:pt x="989" y="4724"/>
                    </a:lnTo>
                    <a:lnTo>
                      <a:pt x="984" y="4732"/>
                    </a:lnTo>
                    <a:lnTo>
                      <a:pt x="981" y="4739"/>
                    </a:lnTo>
                    <a:lnTo>
                      <a:pt x="977" y="4747"/>
                    </a:lnTo>
                    <a:lnTo>
                      <a:pt x="972" y="4754"/>
                    </a:lnTo>
                    <a:lnTo>
                      <a:pt x="968" y="4761"/>
                    </a:lnTo>
                    <a:lnTo>
                      <a:pt x="963" y="4766"/>
                    </a:lnTo>
                    <a:lnTo>
                      <a:pt x="957" y="4770"/>
                    </a:lnTo>
                    <a:lnTo>
                      <a:pt x="950" y="4773"/>
                    </a:lnTo>
                    <a:lnTo>
                      <a:pt x="944" y="4775"/>
                    </a:lnTo>
                    <a:lnTo>
                      <a:pt x="937" y="4776"/>
                    </a:lnTo>
                    <a:lnTo>
                      <a:pt x="929" y="4776"/>
                    </a:lnTo>
                    <a:lnTo>
                      <a:pt x="922" y="4778"/>
                    </a:lnTo>
                    <a:lnTo>
                      <a:pt x="915" y="4779"/>
                    </a:lnTo>
                    <a:lnTo>
                      <a:pt x="830" y="4785"/>
                    </a:lnTo>
                    <a:lnTo>
                      <a:pt x="826" y="4776"/>
                    </a:lnTo>
                    <a:lnTo>
                      <a:pt x="826" y="4767"/>
                    </a:lnTo>
                    <a:lnTo>
                      <a:pt x="826" y="4757"/>
                    </a:lnTo>
                    <a:lnTo>
                      <a:pt x="829" y="4748"/>
                    </a:lnTo>
                    <a:lnTo>
                      <a:pt x="833" y="4738"/>
                    </a:lnTo>
                    <a:lnTo>
                      <a:pt x="838" y="4727"/>
                    </a:lnTo>
                    <a:lnTo>
                      <a:pt x="842" y="4719"/>
                    </a:lnTo>
                    <a:lnTo>
                      <a:pt x="847" y="4710"/>
                    </a:lnTo>
                    <a:lnTo>
                      <a:pt x="849" y="4699"/>
                    </a:lnTo>
                    <a:lnTo>
                      <a:pt x="854" y="4689"/>
                    </a:lnTo>
                    <a:lnTo>
                      <a:pt x="861" y="4679"/>
                    </a:lnTo>
                    <a:lnTo>
                      <a:pt x="867" y="4668"/>
                    </a:lnTo>
                    <a:lnTo>
                      <a:pt x="873" y="4658"/>
                    </a:lnTo>
                    <a:lnTo>
                      <a:pt x="876" y="4648"/>
                    </a:lnTo>
                    <a:lnTo>
                      <a:pt x="878" y="4643"/>
                    </a:lnTo>
                    <a:lnTo>
                      <a:pt x="878" y="4637"/>
                    </a:lnTo>
                    <a:lnTo>
                      <a:pt x="876" y="4631"/>
                    </a:lnTo>
                    <a:lnTo>
                      <a:pt x="875" y="4625"/>
                    </a:lnTo>
                    <a:lnTo>
                      <a:pt x="882" y="4619"/>
                    </a:lnTo>
                    <a:lnTo>
                      <a:pt x="886" y="4612"/>
                    </a:lnTo>
                    <a:lnTo>
                      <a:pt x="891" y="4605"/>
                    </a:lnTo>
                    <a:lnTo>
                      <a:pt x="895" y="4596"/>
                    </a:lnTo>
                    <a:lnTo>
                      <a:pt x="898" y="4587"/>
                    </a:lnTo>
                    <a:lnTo>
                      <a:pt x="903" y="4579"/>
                    </a:lnTo>
                    <a:lnTo>
                      <a:pt x="909" y="4572"/>
                    </a:lnTo>
                    <a:lnTo>
                      <a:pt x="916" y="4566"/>
                    </a:lnTo>
                    <a:lnTo>
                      <a:pt x="920" y="4551"/>
                    </a:lnTo>
                    <a:lnTo>
                      <a:pt x="926" y="4538"/>
                    </a:lnTo>
                    <a:lnTo>
                      <a:pt x="932" y="4525"/>
                    </a:lnTo>
                    <a:lnTo>
                      <a:pt x="937" y="4510"/>
                    </a:lnTo>
                    <a:lnTo>
                      <a:pt x="941" y="4497"/>
                    </a:lnTo>
                    <a:lnTo>
                      <a:pt x="946" y="4482"/>
                    </a:lnTo>
                    <a:lnTo>
                      <a:pt x="947" y="4468"/>
                    </a:lnTo>
                    <a:lnTo>
                      <a:pt x="946" y="4452"/>
                    </a:lnTo>
                    <a:lnTo>
                      <a:pt x="950" y="4420"/>
                    </a:lnTo>
                    <a:lnTo>
                      <a:pt x="954" y="4387"/>
                    </a:lnTo>
                    <a:lnTo>
                      <a:pt x="957" y="4356"/>
                    </a:lnTo>
                    <a:lnTo>
                      <a:pt x="959" y="4325"/>
                    </a:lnTo>
                    <a:lnTo>
                      <a:pt x="960" y="4294"/>
                    </a:lnTo>
                    <a:lnTo>
                      <a:pt x="959" y="4263"/>
                    </a:lnTo>
                    <a:lnTo>
                      <a:pt x="956" y="4232"/>
                    </a:lnTo>
                    <a:lnTo>
                      <a:pt x="950" y="4201"/>
                    </a:lnTo>
                    <a:lnTo>
                      <a:pt x="934" y="4196"/>
                    </a:lnTo>
                    <a:lnTo>
                      <a:pt x="916" y="4195"/>
                    </a:lnTo>
                    <a:lnTo>
                      <a:pt x="900" y="4196"/>
                    </a:lnTo>
                    <a:lnTo>
                      <a:pt x="883" y="4199"/>
                    </a:lnTo>
                    <a:lnTo>
                      <a:pt x="867" y="4202"/>
                    </a:lnTo>
                    <a:lnTo>
                      <a:pt x="852" y="4208"/>
                    </a:lnTo>
                    <a:lnTo>
                      <a:pt x="836" y="4212"/>
                    </a:lnTo>
                    <a:lnTo>
                      <a:pt x="821" y="4217"/>
                    </a:lnTo>
                    <a:lnTo>
                      <a:pt x="776" y="4248"/>
                    </a:lnTo>
                    <a:lnTo>
                      <a:pt x="730" y="4281"/>
                    </a:lnTo>
                    <a:lnTo>
                      <a:pt x="684" y="4316"/>
                    </a:lnTo>
                    <a:lnTo>
                      <a:pt x="641" y="4355"/>
                    </a:lnTo>
                    <a:lnTo>
                      <a:pt x="620" y="4374"/>
                    </a:lnTo>
                    <a:lnTo>
                      <a:pt x="599" y="4394"/>
                    </a:lnTo>
                    <a:lnTo>
                      <a:pt x="580" y="4415"/>
                    </a:lnTo>
                    <a:lnTo>
                      <a:pt x="561" y="4436"/>
                    </a:lnTo>
                    <a:lnTo>
                      <a:pt x="543" y="4458"/>
                    </a:lnTo>
                    <a:lnTo>
                      <a:pt x="526" y="4480"/>
                    </a:lnTo>
                    <a:lnTo>
                      <a:pt x="511" y="4503"/>
                    </a:lnTo>
                    <a:lnTo>
                      <a:pt x="496" y="4526"/>
                    </a:lnTo>
                    <a:lnTo>
                      <a:pt x="493" y="4532"/>
                    </a:lnTo>
                    <a:lnTo>
                      <a:pt x="486" y="4547"/>
                    </a:lnTo>
                    <a:lnTo>
                      <a:pt x="478" y="4560"/>
                    </a:lnTo>
                    <a:lnTo>
                      <a:pt x="471" y="4575"/>
                    </a:lnTo>
                    <a:lnTo>
                      <a:pt x="465" y="4590"/>
                    </a:lnTo>
                    <a:lnTo>
                      <a:pt x="457" y="4603"/>
                    </a:lnTo>
                    <a:lnTo>
                      <a:pt x="450" y="4618"/>
                    </a:lnTo>
                    <a:lnTo>
                      <a:pt x="443" y="4633"/>
                    </a:lnTo>
                    <a:lnTo>
                      <a:pt x="434" y="4646"/>
                    </a:lnTo>
                    <a:lnTo>
                      <a:pt x="429" y="4656"/>
                    </a:lnTo>
                    <a:lnTo>
                      <a:pt x="425" y="4667"/>
                    </a:lnTo>
                    <a:lnTo>
                      <a:pt x="420" y="4676"/>
                    </a:lnTo>
                    <a:lnTo>
                      <a:pt x="416" y="4686"/>
                    </a:lnTo>
                    <a:lnTo>
                      <a:pt x="410" y="4696"/>
                    </a:lnTo>
                    <a:lnTo>
                      <a:pt x="406" y="4705"/>
                    </a:lnTo>
                    <a:lnTo>
                      <a:pt x="401" y="4716"/>
                    </a:lnTo>
                    <a:lnTo>
                      <a:pt x="395" y="4724"/>
                    </a:lnTo>
                    <a:lnTo>
                      <a:pt x="391" y="4732"/>
                    </a:lnTo>
                    <a:lnTo>
                      <a:pt x="388" y="4739"/>
                    </a:lnTo>
                    <a:lnTo>
                      <a:pt x="386" y="4747"/>
                    </a:lnTo>
                    <a:lnTo>
                      <a:pt x="385" y="4754"/>
                    </a:lnTo>
                    <a:lnTo>
                      <a:pt x="384" y="4763"/>
                    </a:lnTo>
                    <a:lnTo>
                      <a:pt x="381" y="4770"/>
                    </a:lnTo>
                    <a:lnTo>
                      <a:pt x="379" y="4778"/>
                    </a:lnTo>
                    <a:lnTo>
                      <a:pt x="376" y="4785"/>
                    </a:lnTo>
                    <a:lnTo>
                      <a:pt x="373" y="4779"/>
                    </a:lnTo>
                    <a:lnTo>
                      <a:pt x="372" y="4770"/>
                    </a:lnTo>
                    <a:lnTo>
                      <a:pt x="372" y="4763"/>
                    </a:lnTo>
                    <a:lnTo>
                      <a:pt x="372" y="4754"/>
                    </a:lnTo>
                    <a:lnTo>
                      <a:pt x="372" y="4745"/>
                    </a:lnTo>
                    <a:lnTo>
                      <a:pt x="372" y="4736"/>
                    </a:lnTo>
                    <a:lnTo>
                      <a:pt x="370" y="4729"/>
                    </a:lnTo>
                    <a:lnTo>
                      <a:pt x="367" y="4721"/>
                    </a:lnTo>
                    <a:lnTo>
                      <a:pt x="366" y="4693"/>
                    </a:lnTo>
                    <a:lnTo>
                      <a:pt x="366" y="4665"/>
                    </a:lnTo>
                    <a:lnTo>
                      <a:pt x="367" y="4639"/>
                    </a:lnTo>
                    <a:lnTo>
                      <a:pt x="370" y="4612"/>
                    </a:lnTo>
                    <a:lnTo>
                      <a:pt x="373" y="4585"/>
                    </a:lnTo>
                    <a:lnTo>
                      <a:pt x="376" y="4559"/>
                    </a:lnTo>
                    <a:lnTo>
                      <a:pt x="378" y="4532"/>
                    </a:lnTo>
                    <a:lnTo>
                      <a:pt x="381" y="4505"/>
                    </a:lnTo>
                    <a:lnTo>
                      <a:pt x="385" y="4495"/>
                    </a:lnTo>
                    <a:lnTo>
                      <a:pt x="389" y="4485"/>
                    </a:lnTo>
                    <a:lnTo>
                      <a:pt x="392" y="4474"/>
                    </a:lnTo>
                    <a:lnTo>
                      <a:pt x="395" y="4464"/>
                    </a:lnTo>
                    <a:lnTo>
                      <a:pt x="398" y="4454"/>
                    </a:lnTo>
                    <a:lnTo>
                      <a:pt x="403" y="4442"/>
                    </a:lnTo>
                    <a:lnTo>
                      <a:pt x="407" y="4431"/>
                    </a:lnTo>
                    <a:lnTo>
                      <a:pt x="412" y="4421"/>
                    </a:lnTo>
                    <a:lnTo>
                      <a:pt x="412" y="4411"/>
                    </a:lnTo>
                    <a:lnTo>
                      <a:pt x="415" y="4399"/>
                    </a:lnTo>
                    <a:lnTo>
                      <a:pt x="419" y="4389"/>
                    </a:lnTo>
                    <a:lnTo>
                      <a:pt x="425" y="4380"/>
                    </a:lnTo>
                    <a:lnTo>
                      <a:pt x="431" y="4369"/>
                    </a:lnTo>
                    <a:lnTo>
                      <a:pt x="437" y="4359"/>
                    </a:lnTo>
                    <a:lnTo>
                      <a:pt x="441" y="4349"/>
                    </a:lnTo>
                    <a:lnTo>
                      <a:pt x="443" y="4337"/>
                    </a:lnTo>
                    <a:lnTo>
                      <a:pt x="444" y="4332"/>
                    </a:lnTo>
                    <a:lnTo>
                      <a:pt x="446" y="4328"/>
                    </a:lnTo>
                    <a:lnTo>
                      <a:pt x="447" y="4322"/>
                    </a:lnTo>
                    <a:lnTo>
                      <a:pt x="447" y="4318"/>
                    </a:lnTo>
                    <a:lnTo>
                      <a:pt x="449" y="4312"/>
                    </a:lnTo>
                    <a:lnTo>
                      <a:pt x="450" y="4307"/>
                    </a:lnTo>
                    <a:lnTo>
                      <a:pt x="453" y="4303"/>
                    </a:lnTo>
                    <a:lnTo>
                      <a:pt x="457" y="4300"/>
                    </a:lnTo>
                    <a:lnTo>
                      <a:pt x="463" y="4286"/>
                    </a:lnTo>
                    <a:lnTo>
                      <a:pt x="469" y="4273"/>
                    </a:lnTo>
                    <a:lnTo>
                      <a:pt x="475" y="4261"/>
                    </a:lnTo>
                    <a:lnTo>
                      <a:pt x="483" y="4248"/>
                    </a:lnTo>
                    <a:lnTo>
                      <a:pt x="489" y="4235"/>
                    </a:lnTo>
                    <a:lnTo>
                      <a:pt x="496" y="4223"/>
                    </a:lnTo>
                    <a:lnTo>
                      <a:pt x="502" y="4210"/>
                    </a:lnTo>
                    <a:lnTo>
                      <a:pt x="509" y="4198"/>
                    </a:lnTo>
                    <a:lnTo>
                      <a:pt x="512" y="4196"/>
                    </a:lnTo>
                    <a:lnTo>
                      <a:pt x="514" y="4193"/>
                    </a:lnTo>
                    <a:lnTo>
                      <a:pt x="515" y="4190"/>
                    </a:lnTo>
                    <a:lnTo>
                      <a:pt x="517" y="4187"/>
                    </a:lnTo>
                    <a:lnTo>
                      <a:pt x="518" y="4184"/>
                    </a:lnTo>
                    <a:lnTo>
                      <a:pt x="518" y="4181"/>
                    </a:lnTo>
                    <a:lnTo>
                      <a:pt x="520" y="4178"/>
                    </a:lnTo>
                    <a:lnTo>
                      <a:pt x="520" y="4176"/>
                    </a:lnTo>
                    <a:lnTo>
                      <a:pt x="534" y="4156"/>
                    </a:lnTo>
                    <a:lnTo>
                      <a:pt x="549" y="4137"/>
                    </a:lnTo>
                    <a:lnTo>
                      <a:pt x="565" y="4119"/>
                    </a:lnTo>
                    <a:lnTo>
                      <a:pt x="582" y="4102"/>
                    </a:lnTo>
                    <a:lnTo>
                      <a:pt x="599" y="4085"/>
                    </a:lnTo>
                    <a:lnTo>
                      <a:pt x="619" y="4070"/>
                    </a:lnTo>
                    <a:lnTo>
                      <a:pt x="638" y="4057"/>
                    </a:lnTo>
                    <a:lnTo>
                      <a:pt x="657" y="4047"/>
                    </a:lnTo>
                    <a:lnTo>
                      <a:pt x="660" y="4045"/>
                    </a:lnTo>
                    <a:lnTo>
                      <a:pt x="663" y="4044"/>
                    </a:lnTo>
                    <a:lnTo>
                      <a:pt x="666" y="4042"/>
                    </a:lnTo>
                    <a:lnTo>
                      <a:pt x="669" y="4039"/>
                    </a:lnTo>
                    <a:lnTo>
                      <a:pt x="672" y="4038"/>
                    </a:lnTo>
                    <a:lnTo>
                      <a:pt x="675" y="4035"/>
                    </a:lnTo>
                    <a:lnTo>
                      <a:pt x="678" y="4033"/>
                    </a:lnTo>
                    <a:lnTo>
                      <a:pt x="681" y="4030"/>
                    </a:lnTo>
                    <a:lnTo>
                      <a:pt x="666" y="4025"/>
                    </a:lnTo>
                    <a:lnTo>
                      <a:pt x="648" y="4020"/>
                    </a:lnTo>
                    <a:lnTo>
                      <a:pt x="629" y="4017"/>
                    </a:lnTo>
                    <a:lnTo>
                      <a:pt x="610" y="4017"/>
                    </a:lnTo>
                    <a:lnTo>
                      <a:pt x="591" y="4019"/>
                    </a:lnTo>
                    <a:lnTo>
                      <a:pt x="571" y="4023"/>
                    </a:lnTo>
                    <a:lnTo>
                      <a:pt x="555" y="4029"/>
                    </a:lnTo>
                    <a:lnTo>
                      <a:pt x="540" y="4038"/>
                    </a:lnTo>
                    <a:lnTo>
                      <a:pt x="537" y="4042"/>
                    </a:lnTo>
                    <a:lnTo>
                      <a:pt x="536" y="4047"/>
                    </a:lnTo>
                    <a:lnTo>
                      <a:pt x="536" y="4051"/>
                    </a:lnTo>
                    <a:lnTo>
                      <a:pt x="536" y="4054"/>
                    </a:lnTo>
                    <a:lnTo>
                      <a:pt x="536" y="4059"/>
                    </a:lnTo>
                    <a:lnTo>
                      <a:pt x="534" y="4063"/>
                    </a:lnTo>
                    <a:lnTo>
                      <a:pt x="533" y="4067"/>
                    </a:lnTo>
                    <a:lnTo>
                      <a:pt x="530" y="4072"/>
                    </a:lnTo>
                    <a:lnTo>
                      <a:pt x="528" y="4084"/>
                    </a:lnTo>
                    <a:lnTo>
                      <a:pt x="526" y="4097"/>
                    </a:lnTo>
                    <a:lnTo>
                      <a:pt x="524" y="4110"/>
                    </a:lnTo>
                    <a:lnTo>
                      <a:pt x="521" y="4124"/>
                    </a:lnTo>
                    <a:lnTo>
                      <a:pt x="518" y="4137"/>
                    </a:lnTo>
                    <a:lnTo>
                      <a:pt x="515" y="4150"/>
                    </a:lnTo>
                    <a:lnTo>
                      <a:pt x="512" y="4162"/>
                    </a:lnTo>
                    <a:lnTo>
                      <a:pt x="509" y="4176"/>
                    </a:lnTo>
                    <a:lnTo>
                      <a:pt x="508" y="4178"/>
                    </a:lnTo>
                    <a:lnTo>
                      <a:pt x="508" y="4180"/>
                    </a:lnTo>
                    <a:lnTo>
                      <a:pt x="506" y="4183"/>
                    </a:lnTo>
                    <a:lnTo>
                      <a:pt x="505" y="4186"/>
                    </a:lnTo>
                    <a:lnTo>
                      <a:pt x="503" y="4187"/>
                    </a:lnTo>
                    <a:lnTo>
                      <a:pt x="502" y="4189"/>
                    </a:lnTo>
                    <a:lnTo>
                      <a:pt x="499" y="4189"/>
                    </a:lnTo>
                    <a:lnTo>
                      <a:pt x="496" y="4189"/>
                    </a:lnTo>
                    <a:lnTo>
                      <a:pt x="493" y="4192"/>
                    </a:lnTo>
                    <a:lnTo>
                      <a:pt x="487" y="4181"/>
                    </a:lnTo>
                    <a:lnTo>
                      <a:pt x="483" y="4171"/>
                    </a:lnTo>
                    <a:lnTo>
                      <a:pt x="480" y="4159"/>
                    </a:lnTo>
                    <a:lnTo>
                      <a:pt x="477" y="4147"/>
                    </a:lnTo>
                    <a:lnTo>
                      <a:pt x="475" y="4137"/>
                    </a:lnTo>
                    <a:lnTo>
                      <a:pt x="472" y="4125"/>
                    </a:lnTo>
                    <a:lnTo>
                      <a:pt x="471" y="4113"/>
                    </a:lnTo>
                    <a:lnTo>
                      <a:pt x="466" y="4103"/>
                    </a:lnTo>
                    <a:lnTo>
                      <a:pt x="466" y="4099"/>
                    </a:lnTo>
                    <a:lnTo>
                      <a:pt x="468" y="4096"/>
                    </a:lnTo>
                    <a:lnTo>
                      <a:pt x="469" y="4091"/>
                    </a:lnTo>
                    <a:lnTo>
                      <a:pt x="471" y="4087"/>
                    </a:lnTo>
                    <a:lnTo>
                      <a:pt x="471" y="4084"/>
                    </a:lnTo>
                    <a:lnTo>
                      <a:pt x="471" y="4081"/>
                    </a:lnTo>
                    <a:lnTo>
                      <a:pt x="468" y="4078"/>
                    </a:lnTo>
                    <a:lnTo>
                      <a:pt x="465" y="4076"/>
                    </a:lnTo>
                    <a:lnTo>
                      <a:pt x="459" y="4078"/>
                    </a:lnTo>
                    <a:lnTo>
                      <a:pt x="455" y="4078"/>
                    </a:lnTo>
                    <a:lnTo>
                      <a:pt x="447" y="4078"/>
                    </a:lnTo>
                    <a:lnTo>
                      <a:pt x="441" y="4076"/>
                    </a:lnTo>
                    <a:lnTo>
                      <a:pt x="434" y="4076"/>
                    </a:lnTo>
                    <a:lnTo>
                      <a:pt x="426" y="4075"/>
                    </a:lnTo>
                    <a:lnTo>
                      <a:pt x="420" y="4076"/>
                    </a:lnTo>
                    <a:lnTo>
                      <a:pt x="413" y="4078"/>
                    </a:lnTo>
                    <a:lnTo>
                      <a:pt x="397" y="4087"/>
                    </a:lnTo>
                    <a:lnTo>
                      <a:pt x="381" y="4097"/>
                    </a:lnTo>
                    <a:lnTo>
                      <a:pt x="366" y="4110"/>
                    </a:lnTo>
                    <a:lnTo>
                      <a:pt x="351" y="4122"/>
                    </a:lnTo>
                    <a:lnTo>
                      <a:pt x="336" y="4136"/>
                    </a:lnTo>
                    <a:lnTo>
                      <a:pt x="321" y="4149"/>
                    </a:lnTo>
                    <a:lnTo>
                      <a:pt x="305" y="4161"/>
                    </a:lnTo>
                    <a:lnTo>
                      <a:pt x="289" y="4171"/>
                    </a:lnTo>
                    <a:lnTo>
                      <a:pt x="289" y="4196"/>
                    </a:lnTo>
                    <a:lnTo>
                      <a:pt x="287" y="4221"/>
                    </a:lnTo>
                    <a:lnTo>
                      <a:pt x="287" y="4247"/>
                    </a:lnTo>
                    <a:lnTo>
                      <a:pt x="286" y="4270"/>
                    </a:lnTo>
                    <a:lnTo>
                      <a:pt x="284" y="4294"/>
                    </a:lnTo>
                    <a:lnTo>
                      <a:pt x="284" y="4319"/>
                    </a:lnTo>
                    <a:lnTo>
                      <a:pt x="286" y="4343"/>
                    </a:lnTo>
                    <a:lnTo>
                      <a:pt x="289" y="4368"/>
                    </a:lnTo>
                    <a:lnTo>
                      <a:pt x="287" y="4378"/>
                    </a:lnTo>
                    <a:lnTo>
                      <a:pt x="286" y="4387"/>
                    </a:lnTo>
                    <a:lnTo>
                      <a:pt x="287" y="4397"/>
                    </a:lnTo>
                    <a:lnTo>
                      <a:pt x="289" y="4408"/>
                    </a:lnTo>
                    <a:lnTo>
                      <a:pt x="290" y="4418"/>
                    </a:lnTo>
                    <a:lnTo>
                      <a:pt x="292" y="4429"/>
                    </a:lnTo>
                    <a:lnTo>
                      <a:pt x="293" y="4439"/>
                    </a:lnTo>
                    <a:lnTo>
                      <a:pt x="292" y="4448"/>
                    </a:lnTo>
                    <a:lnTo>
                      <a:pt x="283" y="4448"/>
                    </a:lnTo>
                    <a:lnTo>
                      <a:pt x="271" y="4431"/>
                    </a:lnTo>
                    <a:lnTo>
                      <a:pt x="264" y="4412"/>
                    </a:lnTo>
                    <a:lnTo>
                      <a:pt x="256" y="4394"/>
                    </a:lnTo>
                    <a:lnTo>
                      <a:pt x="250" y="4375"/>
                    </a:lnTo>
                    <a:lnTo>
                      <a:pt x="244" y="4356"/>
                    </a:lnTo>
                    <a:lnTo>
                      <a:pt x="240" y="4335"/>
                    </a:lnTo>
                    <a:lnTo>
                      <a:pt x="236" y="4316"/>
                    </a:lnTo>
                    <a:lnTo>
                      <a:pt x="230" y="4297"/>
                    </a:lnTo>
                    <a:lnTo>
                      <a:pt x="227" y="4284"/>
                    </a:lnTo>
                    <a:lnTo>
                      <a:pt x="225" y="4270"/>
                    </a:lnTo>
                    <a:lnTo>
                      <a:pt x="225" y="4258"/>
                    </a:lnTo>
                    <a:lnTo>
                      <a:pt x="225" y="4245"/>
                    </a:lnTo>
                    <a:lnTo>
                      <a:pt x="225" y="4233"/>
                    </a:lnTo>
                    <a:lnTo>
                      <a:pt x="225" y="4220"/>
                    </a:lnTo>
                    <a:lnTo>
                      <a:pt x="224" y="4207"/>
                    </a:lnTo>
                    <a:lnTo>
                      <a:pt x="221" y="4193"/>
                    </a:lnTo>
                    <a:lnTo>
                      <a:pt x="206" y="4190"/>
                    </a:lnTo>
                    <a:lnTo>
                      <a:pt x="191" y="4190"/>
                    </a:lnTo>
                    <a:lnTo>
                      <a:pt x="178" y="4192"/>
                    </a:lnTo>
                    <a:lnTo>
                      <a:pt x="163" y="4196"/>
                    </a:lnTo>
                    <a:lnTo>
                      <a:pt x="151" y="4202"/>
                    </a:lnTo>
                    <a:lnTo>
                      <a:pt x="138" y="4210"/>
                    </a:lnTo>
                    <a:lnTo>
                      <a:pt x="126" y="4218"/>
                    </a:lnTo>
                    <a:lnTo>
                      <a:pt x="116" y="4229"/>
                    </a:lnTo>
                    <a:lnTo>
                      <a:pt x="111" y="4229"/>
                    </a:lnTo>
                    <a:lnTo>
                      <a:pt x="108" y="4230"/>
                    </a:lnTo>
                    <a:lnTo>
                      <a:pt x="107" y="4233"/>
                    </a:lnTo>
                    <a:lnTo>
                      <a:pt x="105" y="4236"/>
                    </a:lnTo>
                    <a:lnTo>
                      <a:pt x="104" y="4241"/>
                    </a:lnTo>
                    <a:lnTo>
                      <a:pt x="102" y="4244"/>
                    </a:lnTo>
                    <a:lnTo>
                      <a:pt x="102" y="4248"/>
                    </a:lnTo>
                    <a:lnTo>
                      <a:pt x="101" y="4251"/>
                    </a:lnTo>
                    <a:lnTo>
                      <a:pt x="98" y="4275"/>
                    </a:lnTo>
                    <a:lnTo>
                      <a:pt x="97" y="4298"/>
                    </a:lnTo>
                    <a:lnTo>
                      <a:pt x="94" y="4323"/>
                    </a:lnTo>
                    <a:lnTo>
                      <a:pt x="91" y="4347"/>
                    </a:lnTo>
                    <a:lnTo>
                      <a:pt x="88" y="4372"/>
                    </a:lnTo>
                    <a:lnTo>
                      <a:pt x="88" y="4397"/>
                    </a:lnTo>
                    <a:lnTo>
                      <a:pt x="88" y="4421"/>
                    </a:lnTo>
                    <a:lnTo>
                      <a:pt x="91" y="4446"/>
                    </a:lnTo>
                    <a:lnTo>
                      <a:pt x="86" y="4461"/>
                    </a:lnTo>
                    <a:lnTo>
                      <a:pt x="86" y="4476"/>
                    </a:lnTo>
                    <a:lnTo>
                      <a:pt x="86" y="4492"/>
                    </a:lnTo>
                    <a:lnTo>
                      <a:pt x="86" y="4507"/>
                    </a:lnTo>
                    <a:lnTo>
                      <a:pt x="88" y="4522"/>
                    </a:lnTo>
                    <a:lnTo>
                      <a:pt x="88" y="4537"/>
                    </a:lnTo>
                    <a:lnTo>
                      <a:pt x="88" y="4551"/>
                    </a:lnTo>
                    <a:lnTo>
                      <a:pt x="85" y="4566"/>
                    </a:lnTo>
                    <a:lnTo>
                      <a:pt x="77" y="4563"/>
                    </a:lnTo>
                    <a:lnTo>
                      <a:pt x="71" y="4559"/>
                    </a:lnTo>
                    <a:lnTo>
                      <a:pt x="67" y="4553"/>
                    </a:lnTo>
                    <a:lnTo>
                      <a:pt x="63" y="4547"/>
                    </a:lnTo>
                    <a:lnTo>
                      <a:pt x="58" y="4539"/>
                    </a:lnTo>
                    <a:lnTo>
                      <a:pt x="54" y="4532"/>
                    </a:lnTo>
                    <a:lnTo>
                      <a:pt x="51" y="4525"/>
                    </a:lnTo>
                    <a:lnTo>
                      <a:pt x="45" y="4519"/>
                    </a:lnTo>
                    <a:lnTo>
                      <a:pt x="37" y="4500"/>
                    </a:lnTo>
                    <a:lnTo>
                      <a:pt x="30" y="4480"/>
                    </a:lnTo>
                    <a:lnTo>
                      <a:pt x="23" y="4461"/>
                    </a:lnTo>
                    <a:lnTo>
                      <a:pt x="17" y="4440"/>
                    </a:lnTo>
                    <a:lnTo>
                      <a:pt x="12" y="4421"/>
                    </a:lnTo>
                    <a:lnTo>
                      <a:pt x="9" y="4400"/>
                    </a:lnTo>
                    <a:lnTo>
                      <a:pt x="5" y="4380"/>
                    </a:lnTo>
                    <a:lnTo>
                      <a:pt x="3" y="4360"/>
                    </a:lnTo>
                    <a:lnTo>
                      <a:pt x="0" y="4319"/>
                    </a:lnTo>
                    <a:lnTo>
                      <a:pt x="0" y="4279"/>
                    </a:lnTo>
                    <a:lnTo>
                      <a:pt x="2" y="4238"/>
                    </a:lnTo>
                    <a:lnTo>
                      <a:pt x="6" y="4198"/>
                    </a:lnTo>
                    <a:lnTo>
                      <a:pt x="3" y="4158"/>
                    </a:lnTo>
                    <a:lnTo>
                      <a:pt x="3" y="4119"/>
                    </a:lnTo>
                    <a:lnTo>
                      <a:pt x="3" y="4079"/>
                    </a:lnTo>
                    <a:lnTo>
                      <a:pt x="5" y="4041"/>
                    </a:lnTo>
                    <a:lnTo>
                      <a:pt x="8" y="4002"/>
                    </a:lnTo>
                    <a:lnTo>
                      <a:pt x="9" y="3962"/>
                    </a:lnTo>
                    <a:lnTo>
                      <a:pt x="12" y="3924"/>
                    </a:lnTo>
                    <a:lnTo>
                      <a:pt x="14" y="3883"/>
                    </a:lnTo>
                    <a:lnTo>
                      <a:pt x="18" y="3869"/>
                    </a:lnTo>
                    <a:lnTo>
                      <a:pt x="21" y="3853"/>
                    </a:lnTo>
                    <a:lnTo>
                      <a:pt x="21" y="3837"/>
                    </a:lnTo>
                    <a:lnTo>
                      <a:pt x="20" y="3820"/>
                    </a:lnTo>
                    <a:lnTo>
                      <a:pt x="20" y="3804"/>
                    </a:lnTo>
                    <a:lnTo>
                      <a:pt x="18" y="3788"/>
                    </a:lnTo>
                    <a:lnTo>
                      <a:pt x="20" y="3772"/>
                    </a:lnTo>
                    <a:lnTo>
                      <a:pt x="21" y="3757"/>
                    </a:lnTo>
                    <a:lnTo>
                      <a:pt x="21" y="3730"/>
                    </a:lnTo>
                    <a:lnTo>
                      <a:pt x="23" y="3705"/>
                    </a:lnTo>
                    <a:lnTo>
                      <a:pt x="24" y="3680"/>
                    </a:lnTo>
                    <a:lnTo>
                      <a:pt x="26" y="3656"/>
                    </a:lnTo>
                    <a:lnTo>
                      <a:pt x="31" y="3609"/>
                    </a:lnTo>
                    <a:lnTo>
                      <a:pt x="39" y="3561"/>
                    </a:lnTo>
                    <a:lnTo>
                      <a:pt x="45" y="3514"/>
                    </a:lnTo>
                    <a:lnTo>
                      <a:pt x="51" y="3467"/>
                    </a:lnTo>
                    <a:lnTo>
                      <a:pt x="54" y="3442"/>
                    </a:lnTo>
                    <a:lnTo>
                      <a:pt x="55" y="3416"/>
                    </a:lnTo>
                    <a:lnTo>
                      <a:pt x="57" y="3391"/>
                    </a:lnTo>
                    <a:lnTo>
                      <a:pt x="57" y="3363"/>
                    </a:lnTo>
                    <a:lnTo>
                      <a:pt x="60" y="3345"/>
                    </a:lnTo>
                    <a:lnTo>
                      <a:pt x="63" y="3326"/>
                    </a:lnTo>
                    <a:lnTo>
                      <a:pt x="64" y="3308"/>
                    </a:lnTo>
                    <a:lnTo>
                      <a:pt x="64" y="3289"/>
                    </a:lnTo>
                    <a:lnTo>
                      <a:pt x="65" y="3271"/>
                    </a:lnTo>
                    <a:lnTo>
                      <a:pt x="68" y="3254"/>
                    </a:lnTo>
                    <a:lnTo>
                      <a:pt x="71" y="3234"/>
                    </a:lnTo>
                    <a:lnTo>
                      <a:pt x="76" y="3215"/>
                    </a:lnTo>
                    <a:lnTo>
                      <a:pt x="77" y="3178"/>
                    </a:lnTo>
                    <a:lnTo>
                      <a:pt x="79" y="3141"/>
                    </a:lnTo>
                    <a:lnTo>
                      <a:pt x="82" y="3104"/>
                    </a:lnTo>
                    <a:lnTo>
                      <a:pt x="85" y="3067"/>
                    </a:lnTo>
                    <a:lnTo>
                      <a:pt x="89" y="3030"/>
                    </a:lnTo>
                    <a:lnTo>
                      <a:pt x="94" y="2993"/>
                    </a:lnTo>
                    <a:lnTo>
                      <a:pt x="100" y="2956"/>
                    </a:lnTo>
                    <a:lnTo>
                      <a:pt x="105" y="2918"/>
                    </a:lnTo>
                    <a:lnTo>
                      <a:pt x="108" y="2902"/>
                    </a:lnTo>
                    <a:lnTo>
                      <a:pt x="113" y="2884"/>
                    </a:lnTo>
                    <a:lnTo>
                      <a:pt x="116" y="2869"/>
                    </a:lnTo>
                    <a:lnTo>
                      <a:pt x="119" y="2854"/>
                    </a:lnTo>
                    <a:lnTo>
                      <a:pt x="122" y="2839"/>
                    </a:lnTo>
                    <a:lnTo>
                      <a:pt x="126" y="2825"/>
                    </a:lnTo>
                    <a:lnTo>
                      <a:pt x="129" y="2811"/>
                    </a:lnTo>
                    <a:lnTo>
                      <a:pt x="134" y="2796"/>
                    </a:lnTo>
                    <a:lnTo>
                      <a:pt x="132" y="2767"/>
                    </a:lnTo>
                    <a:lnTo>
                      <a:pt x="134" y="2767"/>
                    </a:lnTo>
                    <a:lnTo>
                      <a:pt x="139" y="2742"/>
                    </a:lnTo>
                    <a:lnTo>
                      <a:pt x="144" y="2717"/>
                    </a:lnTo>
                    <a:lnTo>
                      <a:pt x="148" y="2691"/>
                    </a:lnTo>
                    <a:lnTo>
                      <a:pt x="154" y="2666"/>
                    </a:lnTo>
                    <a:lnTo>
                      <a:pt x="159" y="2640"/>
                    </a:lnTo>
                    <a:lnTo>
                      <a:pt x="165" y="2614"/>
                    </a:lnTo>
                    <a:lnTo>
                      <a:pt x="169" y="2591"/>
                    </a:lnTo>
                    <a:lnTo>
                      <a:pt x="173" y="2566"/>
                    </a:lnTo>
                    <a:lnTo>
                      <a:pt x="179" y="2561"/>
                    </a:lnTo>
                    <a:lnTo>
                      <a:pt x="184" y="2517"/>
                    </a:lnTo>
                    <a:lnTo>
                      <a:pt x="191" y="2474"/>
                    </a:lnTo>
                    <a:lnTo>
                      <a:pt x="199" y="2430"/>
                    </a:lnTo>
                    <a:lnTo>
                      <a:pt x="207" y="2387"/>
                    </a:lnTo>
                    <a:lnTo>
                      <a:pt x="218" y="2344"/>
                    </a:lnTo>
                    <a:lnTo>
                      <a:pt x="227" y="2301"/>
                    </a:lnTo>
                    <a:lnTo>
                      <a:pt x="237" y="2259"/>
                    </a:lnTo>
                    <a:lnTo>
                      <a:pt x="244" y="2215"/>
                    </a:lnTo>
                    <a:lnTo>
                      <a:pt x="249" y="2209"/>
                    </a:lnTo>
                    <a:lnTo>
                      <a:pt x="252" y="2203"/>
                    </a:lnTo>
                    <a:lnTo>
                      <a:pt x="255" y="2196"/>
                    </a:lnTo>
                    <a:lnTo>
                      <a:pt x="256" y="2188"/>
                    </a:lnTo>
                    <a:lnTo>
                      <a:pt x="258" y="2181"/>
                    </a:lnTo>
                    <a:lnTo>
                      <a:pt x="259" y="2174"/>
                    </a:lnTo>
                    <a:lnTo>
                      <a:pt x="262" y="2166"/>
                    </a:lnTo>
                    <a:lnTo>
                      <a:pt x="265" y="2160"/>
                    </a:lnTo>
                    <a:lnTo>
                      <a:pt x="276" y="2135"/>
                    </a:lnTo>
                    <a:lnTo>
                      <a:pt x="286" y="2110"/>
                    </a:lnTo>
                    <a:lnTo>
                      <a:pt x="295" y="2085"/>
                    </a:lnTo>
                    <a:lnTo>
                      <a:pt x="304" y="2058"/>
                    </a:lnTo>
                    <a:lnTo>
                      <a:pt x="313" y="2033"/>
                    </a:lnTo>
                    <a:lnTo>
                      <a:pt x="323" y="2008"/>
                    </a:lnTo>
                    <a:lnTo>
                      <a:pt x="333" y="1984"/>
                    </a:lnTo>
                    <a:lnTo>
                      <a:pt x="347" y="1960"/>
                    </a:lnTo>
                    <a:lnTo>
                      <a:pt x="348" y="1960"/>
                    </a:lnTo>
                    <a:lnTo>
                      <a:pt x="348" y="1962"/>
                    </a:lnTo>
                    <a:lnTo>
                      <a:pt x="349" y="1962"/>
                    </a:lnTo>
                    <a:lnTo>
                      <a:pt x="349" y="1963"/>
                    </a:lnTo>
                    <a:lnTo>
                      <a:pt x="351" y="1963"/>
                    </a:lnTo>
                    <a:lnTo>
                      <a:pt x="357" y="1938"/>
                    </a:lnTo>
                    <a:lnTo>
                      <a:pt x="364" y="1913"/>
                    </a:lnTo>
                    <a:lnTo>
                      <a:pt x="373" y="1889"/>
                    </a:lnTo>
                    <a:lnTo>
                      <a:pt x="382" y="1866"/>
                    </a:lnTo>
                    <a:lnTo>
                      <a:pt x="391" y="1844"/>
                    </a:lnTo>
                    <a:lnTo>
                      <a:pt x="400" y="1820"/>
                    </a:lnTo>
                    <a:lnTo>
                      <a:pt x="409" y="1796"/>
                    </a:lnTo>
                    <a:lnTo>
                      <a:pt x="416" y="1773"/>
                    </a:lnTo>
                    <a:lnTo>
                      <a:pt x="422" y="1762"/>
                    </a:lnTo>
                    <a:lnTo>
                      <a:pt x="426" y="1753"/>
                    </a:lnTo>
                    <a:lnTo>
                      <a:pt x="432" y="1743"/>
                    </a:lnTo>
                    <a:lnTo>
                      <a:pt x="437" y="1733"/>
                    </a:lnTo>
                    <a:lnTo>
                      <a:pt x="443" y="1722"/>
                    </a:lnTo>
                    <a:lnTo>
                      <a:pt x="449" y="1712"/>
                    </a:lnTo>
                    <a:lnTo>
                      <a:pt x="453" y="1702"/>
                    </a:lnTo>
                    <a:lnTo>
                      <a:pt x="460" y="1693"/>
                    </a:lnTo>
                    <a:lnTo>
                      <a:pt x="462" y="1687"/>
                    </a:lnTo>
                    <a:lnTo>
                      <a:pt x="463" y="1682"/>
                    </a:lnTo>
                    <a:lnTo>
                      <a:pt x="465" y="1676"/>
                    </a:lnTo>
                    <a:lnTo>
                      <a:pt x="468" y="1672"/>
                    </a:lnTo>
                    <a:lnTo>
                      <a:pt x="471" y="1667"/>
                    </a:lnTo>
                    <a:lnTo>
                      <a:pt x="472" y="1662"/>
                    </a:lnTo>
                    <a:lnTo>
                      <a:pt x="475" y="1657"/>
                    </a:lnTo>
                    <a:lnTo>
                      <a:pt x="478" y="1653"/>
                    </a:lnTo>
                    <a:lnTo>
                      <a:pt x="480" y="1641"/>
                    </a:lnTo>
                    <a:lnTo>
                      <a:pt x="483" y="1630"/>
                    </a:lnTo>
                    <a:lnTo>
                      <a:pt x="486" y="1620"/>
                    </a:lnTo>
                    <a:lnTo>
                      <a:pt x="490" y="1610"/>
                    </a:lnTo>
                    <a:lnTo>
                      <a:pt x="500" y="1589"/>
                    </a:lnTo>
                    <a:lnTo>
                      <a:pt x="512" y="1568"/>
                    </a:lnTo>
                    <a:lnTo>
                      <a:pt x="524" y="1549"/>
                    </a:lnTo>
                    <a:lnTo>
                      <a:pt x="537" y="1528"/>
                    </a:lnTo>
                    <a:lnTo>
                      <a:pt x="549" y="1509"/>
                    </a:lnTo>
                    <a:lnTo>
                      <a:pt x="560" y="1488"/>
                    </a:lnTo>
                    <a:lnTo>
                      <a:pt x="567" y="1477"/>
                    </a:lnTo>
                    <a:lnTo>
                      <a:pt x="574" y="1465"/>
                    </a:lnTo>
                    <a:lnTo>
                      <a:pt x="579" y="1453"/>
                    </a:lnTo>
                    <a:lnTo>
                      <a:pt x="583" y="1441"/>
                    </a:lnTo>
                    <a:lnTo>
                      <a:pt x="589" y="1428"/>
                    </a:lnTo>
                    <a:lnTo>
                      <a:pt x="594" y="1416"/>
                    </a:lnTo>
                    <a:lnTo>
                      <a:pt x="599" y="1406"/>
                    </a:lnTo>
                    <a:lnTo>
                      <a:pt x="608" y="1395"/>
                    </a:lnTo>
                    <a:lnTo>
                      <a:pt x="613" y="1383"/>
                    </a:lnTo>
                    <a:lnTo>
                      <a:pt x="617" y="1370"/>
                    </a:lnTo>
                    <a:lnTo>
                      <a:pt x="623" y="1360"/>
                    </a:lnTo>
                    <a:lnTo>
                      <a:pt x="629" y="1348"/>
                    </a:lnTo>
                    <a:lnTo>
                      <a:pt x="635" y="1336"/>
                    </a:lnTo>
                    <a:lnTo>
                      <a:pt x="641" y="1326"/>
                    </a:lnTo>
                    <a:lnTo>
                      <a:pt x="647" y="1314"/>
                    </a:lnTo>
                    <a:lnTo>
                      <a:pt x="653" y="1302"/>
                    </a:lnTo>
                    <a:lnTo>
                      <a:pt x="660" y="1295"/>
                    </a:lnTo>
                    <a:lnTo>
                      <a:pt x="666" y="1287"/>
                    </a:lnTo>
                    <a:lnTo>
                      <a:pt x="672" y="1280"/>
                    </a:lnTo>
                    <a:lnTo>
                      <a:pt x="678" y="1271"/>
                    </a:lnTo>
                    <a:lnTo>
                      <a:pt x="682" y="1264"/>
                    </a:lnTo>
                    <a:lnTo>
                      <a:pt x="687" y="1255"/>
                    </a:lnTo>
                    <a:lnTo>
                      <a:pt x="691" y="1246"/>
                    </a:lnTo>
                    <a:lnTo>
                      <a:pt x="696" y="1238"/>
                    </a:lnTo>
                    <a:lnTo>
                      <a:pt x="710" y="1218"/>
                    </a:lnTo>
                    <a:lnTo>
                      <a:pt x="722" y="1197"/>
                    </a:lnTo>
                    <a:lnTo>
                      <a:pt x="734" y="1175"/>
                    </a:lnTo>
                    <a:lnTo>
                      <a:pt x="743" y="1154"/>
                    </a:lnTo>
                    <a:lnTo>
                      <a:pt x="753" y="1132"/>
                    </a:lnTo>
                    <a:lnTo>
                      <a:pt x="765" y="1110"/>
                    </a:lnTo>
                    <a:lnTo>
                      <a:pt x="777" y="1089"/>
                    </a:lnTo>
                    <a:lnTo>
                      <a:pt x="792" y="1070"/>
                    </a:lnTo>
                    <a:lnTo>
                      <a:pt x="795" y="1058"/>
                    </a:lnTo>
                    <a:lnTo>
                      <a:pt x="799" y="1048"/>
                    </a:lnTo>
                    <a:lnTo>
                      <a:pt x="805" y="1037"/>
                    </a:lnTo>
                    <a:lnTo>
                      <a:pt x="812" y="1028"/>
                    </a:lnTo>
                    <a:lnTo>
                      <a:pt x="821" y="1018"/>
                    </a:lnTo>
                    <a:lnTo>
                      <a:pt x="829" y="1009"/>
                    </a:lnTo>
                    <a:lnTo>
                      <a:pt x="836" y="1000"/>
                    </a:lnTo>
                    <a:lnTo>
                      <a:pt x="842" y="990"/>
                    </a:lnTo>
                    <a:lnTo>
                      <a:pt x="861" y="965"/>
                    </a:lnTo>
                    <a:lnTo>
                      <a:pt x="881" y="939"/>
                    </a:lnTo>
                    <a:lnTo>
                      <a:pt x="897" y="913"/>
                    </a:lnTo>
                    <a:lnTo>
                      <a:pt x="915" y="886"/>
                    </a:lnTo>
                    <a:lnTo>
                      <a:pt x="931" y="860"/>
                    </a:lnTo>
                    <a:lnTo>
                      <a:pt x="947" y="833"/>
                    </a:lnTo>
                    <a:lnTo>
                      <a:pt x="965" y="806"/>
                    </a:lnTo>
                    <a:lnTo>
                      <a:pt x="983" y="781"/>
                    </a:lnTo>
                    <a:lnTo>
                      <a:pt x="997" y="758"/>
                    </a:lnTo>
                    <a:lnTo>
                      <a:pt x="1012" y="734"/>
                    </a:lnTo>
                    <a:lnTo>
                      <a:pt x="1027" y="710"/>
                    </a:lnTo>
                    <a:lnTo>
                      <a:pt x="1042" y="688"/>
                    </a:lnTo>
                    <a:lnTo>
                      <a:pt x="1057" y="664"/>
                    </a:lnTo>
                    <a:lnTo>
                      <a:pt x="1073" y="642"/>
                    </a:lnTo>
                    <a:lnTo>
                      <a:pt x="1089" y="620"/>
                    </a:lnTo>
                    <a:lnTo>
                      <a:pt x="1107" y="596"/>
                    </a:lnTo>
                    <a:lnTo>
                      <a:pt x="1108" y="593"/>
                    </a:lnTo>
                    <a:lnTo>
                      <a:pt x="1111" y="590"/>
                    </a:lnTo>
                    <a:lnTo>
                      <a:pt x="1114" y="587"/>
                    </a:lnTo>
                    <a:lnTo>
                      <a:pt x="1116" y="584"/>
                    </a:lnTo>
                    <a:lnTo>
                      <a:pt x="1117" y="581"/>
                    </a:lnTo>
                    <a:lnTo>
                      <a:pt x="1119" y="578"/>
                    </a:lnTo>
                    <a:lnTo>
                      <a:pt x="1119" y="576"/>
                    </a:lnTo>
                    <a:lnTo>
                      <a:pt x="1119" y="573"/>
                    </a:lnTo>
                    <a:lnTo>
                      <a:pt x="1125" y="565"/>
                    </a:lnTo>
                    <a:lnTo>
                      <a:pt x="1131" y="558"/>
                    </a:lnTo>
                    <a:lnTo>
                      <a:pt x="1136" y="550"/>
                    </a:lnTo>
                    <a:lnTo>
                      <a:pt x="1141" y="543"/>
                    </a:lnTo>
                    <a:lnTo>
                      <a:pt x="1147" y="534"/>
                    </a:lnTo>
                    <a:lnTo>
                      <a:pt x="1151" y="525"/>
                    </a:lnTo>
                    <a:lnTo>
                      <a:pt x="1156" y="518"/>
                    </a:lnTo>
                    <a:lnTo>
                      <a:pt x="1159" y="507"/>
                    </a:lnTo>
                    <a:lnTo>
                      <a:pt x="1170" y="488"/>
                    </a:lnTo>
                    <a:lnTo>
                      <a:pt x="1182" y="469"/>
                    </a:lnTo>
                    <a:lnTo>
                      <a:pt x="1196" y="450"/>
                    </a:lnTo>
                    <a:lnTo>
                      <a:pt x="1210" y="430"/>
                    </a:lnTo>
                    <a:lnTo>
                      <a:pt x="1225" y="411"/>
                    </a:lnTo>
                    <a:lnTo>
                      <a:pt x="1240" y="394"/>
                    </a:lnTo>
                    <a:lnTo>
                      <a:pt x="1256" y="376"/>
                    </a:lnTo>
                    <a:lnTo>
                      <a:pt x="1274" y="359"/>
                    </a:lnTo>
                    <a:lnTo>
                      <a:pt x="1280" y="352"/>
                    </a:lnTo>
                    <a:lnTo>
                      <a:pt x="1286" y="346"/>
                    </a:lnTo>
                    <a:lnTo>
                      <a:pt x="1290" y="339"/>
                    </a:lnTo>
                    <a:lnTo>
                      <a:pt x="1296" y="331"/>
                    </a:lnTo>
                    <a:lnTo>
                      <a:pt x="1301" y="324"/>
                    </a:lnTo>
                    <a:lnTo>
                      <a:pt x="1307" y="317"/>
                    </a:lnTo>
                    <a:lnTo>
                      <a:pt x="1312" y="309"/>
                    </a:lnTo>
                    <a:lnTo>
                      <a:pt x="1318" y="302"/>
                    </a:lnTo>
                    <a:lnTo>
                      <a:pt x="1326" y="296"/>
                    </a:lnTo>
                    <a:lnTo>
                      <a:pt x="1333" y="288"/>
                    </a:lnTo>
                    <a:lnTo>
                      <a:pt x="1341" y="281"/>
                    </a:lnTo>
                    <a:lnTo>
                      <a:pt x="1349" y="275"/>
                    </a:lnTo>
                    <a:lnTo>
                      <a:pt x="1357" y="268"/>
                    </a:lnTo>
                    <a:lnTo>
                      <a:pt x="1366" y="262"/>
                    </a:lnTo>
                    <a:lnTo>
                      <a:pt x="1375" y="257"/>
                    </a:lnTo>
                    <a:lnTo>
                      <a:pt x="1385" y="253"/>
                    </a:lnTo>
                    <a:lnTo>
                      <a:pt x="1394" y="240"/>
                    </a:lnTo>
                    <a:lnTo>
                      <a:pt x="1404" y="229"/>
                    </a:lnTo>
                    <a:lnTo>
                      <a:pt x="1415" y="219"/>
                    </a:lnTo>
                    <a:lnTo>
                      <a:pt x="1426" y="212"/>
                    </a:lnTo>
                    <a:lnTo>
                      <a:pt x="1438" y="203"/>
                    </a:lnTo>
                    <a:lnTo>
                      <a:pt x="1450" y="195"/>
                    </a:lnTo>
                    <a:lnTo>
                      <a:pt x="1463" y="186"/>
                    </a:lnTo>
                    <a:lnTo>
                      <a:pt x="1475" y="176"/>
                    </a:lnTo>
                    <a:lnTo>
                      <a:pt x="1481" y="176"/>
                    </a:lnTo>
                    <a:lnTo>
                      <a:pt x="1487" y="175"/>
                    </a:lnTo>
                    <a:lnTo>
                      <a:pt x="1493" y="173"/>
                    </a:lnTo>
                    <a:lnTo>
                      <a:pt x="1499" y="172"/>
                    </a:lnTo>
                    <a:lnTo>
                      <a:pt x="1505" y="170"/>
                    </a:lnTo>
                    <a:lnTo>
                      <a:pt x="1511" y="172"/>
                    </a:lnTo>
                    <a:lnTo>
                      <a:pt x="1515" y="173"/>
                    </a:lnTo>
                    <a:lnTo>
                      <a:pt x="1520" y="177"/>
                    </a:lnTo>
                    <a:lnTo>
                      <a:pt x="1523" y="177"/>
                    </a:lnTo>
                    <a:lnTo>
                      <a:pt x="1525" y="177"/>
                    </a:lnTo>
                    <a:lnTo>
                      <a:pt x="1528" y="177"/>
                    </a:lnTo>
                    <a:lnTo>
                      <a:pt x="1531" y="177"/>
                    </a:lnTo>
                    <a:lnTo>
                      <a:pt x="1534" y="176"/>
                    </a:lnTo>
                    <a:lnTo>
                      <a:pt x="1537" y="175"/>
                    </a:lnTo>
                    <a:lnTo>
                      <a:pt x="1539" y="173"/>
                    </a:lnTo>
                    <a:lnTo>
                      <a:pt x="1542" y="172"/>
                    </a:lnTo>
                    <a:lnTo>
                      <a:pt x="1545" y="173"/>
                    </a:lnTo>
                    <a:lnTo>
                      <a:pt x="1565" y="157"/>
                    </a:lnTo>
                    <a:lnTo>
                      <a:pt x="1588" y="139"/>
                    </a:lnTo>
                    <a:lnTo>
                      <a:pt x="1608" y="121"/>
                    </a:lnTo>
                    <a:lnTo>
                      <a:pt x="1630" y="102"/>
                    </a:lnTo>
                    <a:lnTo>
                      <a:pt x="1651" y="86"/>
                    </a:lnTo>
                    <a:lnTo>
                      <a:pt x="1675" y="71"/>
                    </a:lnTo>
                    <a:lnTo>
                      <a:pt x="1687" y="65"/>
                    </a:lnTo>
                    <a:lnTo>
                      <a:pt x="1700" y="61"/>
                    </a:lnTo>
                    <a:lnTo>
                      <a:pt x="1712" y="56"/>
                    </a:lnTo>
                    <a:lnTo>
                      <a:pt x="1725" y="53"/>
                    </a:lnTo>
                    <a:lnTo>
                      <a:pt x="1725" y="69"/>
                    </a:lnTo>
                    <a:lnTo>
                      <a:pt x="1722" y="84"/>
                    </a:lnTo>
                    <a:lnTo>
                      <a:pt x="1718" y="99"/>
                    </a:lnTo>
                    <a:lnTo>
                      <a:pt x="1710" y="114"/>
                    </a:lnTo>
                    <a:lnTo>
                      <a:pt x="1704" y="127"/>
                    </a:lnTo>
                    <a:lnTo>
                      <a:pt x="1699" y="142"/>
                    </a:lnTo>
                    <a:lnTo>
                      <a:pt x="1693" y="157"/>
                    </a:lnTo>
                    <a:lnTo>
                      <a:pt x="1688" y="172"/>
                    </a:lnTo>
                    <a:lnTo>
                      <a:pt x="1682" y="183"/>
                    </a:lnTo>
                    <a:lnTo>
                      <a:pt x="1678" y="197"/>
                    </a:lnTo>
                    <a:lnTo>
                      <a:pt x="1673" y="210"/>
                    </a:lnTo>
                    <a:lnTo>
                      <a:pt x="1669" y="222"/>
                    </a:lnTo>
                    <a:lnTo>
                      <a:pt x="1665" y="235"/>
                    </a:lnTo>
                    <a:lnTo>
                      <a:pt x="1659" y="247"/>
                    </a:lnTo>
                    <a:lnTo>
                      <a:pt x="1651" y="257"/>
                    </a:lnTo>
                    <a:lnTo>
                      <a:pt x="1641" y="266"/>
                    </a:lnTo>
                    <a:lnTo>
                      <a:pt x="1639" y="280"/>
                    </a:lnTo>
                    <a:lnTo>
                      <a:pt x="1636" y="293"/>
                    </a:lnTo>
                    <a:lnTo>
                      <a:pt x="1632" y="306"/>
                    </a:lnTo>
                    <a:lnTo>
                      <a:pt x="1628" y="320"/>
                    </a:lnTo>
                    <a:lnTo>
                      <a:pt x="1617" y="343"/>
                    </a:lnTo>
                    <a:lnTo>
                      <a:pt x="1605" y="368"/>
                    </a:lnTo>
                    <a:lnTo>
                      <a:pt x="1594" y="394"/>
                    </a:lnTo>
                    <a:lnTo>
                      <a:pt x="1580" y="417"/>
                    </a:lnTo>
                    <a:lnTo>
                      <a:pt x="1570" y="442"/>
                    </a:lnTo>
                    <a:lnTo>
                      <a:pt x="1559" y="469"/>
                    </a:lnTo>
                    <a:lnTo>
                      <a:pt x="1546" y="496"/>
                    </a:lnTo>
                    <a:lnTo>
                      <a:pt x="1531" y="524"/>
                    </a:lnTo>
                    <a:lnTo>
                      <a:pt x="1518" y="552"/>
                    </a:lnTo>
                    <a:lnTo>
                      <a:pt x="1505" y="580"/>
                    </a:lnTo>
                    <a:lnTo>
                      <a:pt x="1491" y="608"/>
                    </a:lnTo>
                    <a:lnTo>
                      <a:pt x="1478" y="638"/>
                    </a:lnTo>
                    <a:lnTo>
                      <a:pt x="1465" y="666"/>
                    </a:lnTo>
                    <a:lnTo>
                      <a:pt x="1453" y="694"/>
                    </a:lnTo>
                    <a:lnTo>
                      <a:pt x="1452" y="707"/>
                    </a:lnTo>
                    <a:lnTo>
                      <a:pt x="1449" y="721"/>
                    </a:lnTo>
                    <a:lnTo>
                      <a:pt x="1446" y="732"/>
                    </a:lnTo>
                    <a:lnTo>
                      <a:pt x="1441" y="744"/>
                    </a:lnTo>
                    <a:lnTo>
                      <a:pt x="1437" y="758"/>
                    </a:lnTo>
                    <a:lnTo>
                      <a:pt x="1432" y="769"/>
                    </a:lnTo>
                    <a:lnTo>
                      <a:pt x="1428" y="781"/>
                    </a:lnTo>
                    <a:lnTo>
                      <a:pt x="1422" y="792"/>
                    </a:lnTo>
                    <a:lnTo>
                      <a:pt x="1415" y="812"/>
                    </a:lnTo>
                    <a:lnTo>
                      <a:pt x="1407" y="831"/>
                    </a:lnTo>
                    <a:lnTo>
                      <a:pt x="1400" y="852"/>
                    </a:lnTo>
                    <a:lnTo>
                      <a:pt x="1392" y="873"/>
                    </a:lnTo>
                    <a:lnTo>
                      <a:pt x="1386" y="894"/>
                    </a:lnTo>
                    <a:lnTo>
                      <a:pt x="1381" y="913"/>
                    </a:lnTo>
                    <a:lnTo>
                      <a:pt x="1373" y="934"/>
                    </a:lnTo>
                    <a:lnTo>
                      <a:pt x="1367" y="954"/>
                    </a:lnTo>
                    <a:lnTo>
                      <a:pt x="1358" y="972"/>
                    </a:lnTo>
                    <a:lnTo>
                      <a:pt x="1351" y="990"/>
                    </a:lnTo>
                    <a:lnTo>
                      <a:pt x="1345" y="1008"/>
                    </a:lnTo>
                    <a:lnTo>
                      <a:pt x="1339" y="1027"/>
                    </a:lnTo>
                    <a:lnTo>
                      <a:pt x="1335" y="1046"/>
                    </a:lnTo>
                    <a:lnTo>
                      <a:pt x="1330" y="1065"/>
                    </a:lnTo>
                    <a:lnTo>
                      <a:pt x="1326" y="1085"/>
                    </a:lnTo>
                    <a:lnTo>
                      <a:pt x="1323" y="1102"/>
                    </a:lnTo>
                    <a:lnTo>
                      <a:pt x="1317" y="1113"/>
                    </a:lnTo>
                    <a:lnTo>
                      <a:pt x="1314" y="1123"/>
                    </a:lnTo>
                    <a:lnTo>
                      <a:pt x="1311" y="1135"/>
                    </a:lnTo>
                    <a:lnTo>
                      <a:pt x="1308" y="1147"/>
                    </a:lnTo>
                    <a:lnTo>
                      <a:pt x="1305" y="1158"/>
                    </a:lnTo>
                    <a:lnTo>
                      <a:pt x="1302" y="1170"/>
                    </a:lnTo>
                    <a:lnTo>
                      <a:pt x="1299" y="1182"/>
                    </a:lnTo>
                    <a:lnTo>
                      <a:pt x="1296" y="1194"/>
                    </a:lnTo>
                    <a:lnTo>
                      <a:pt x="1292" y="1219"/>
                    </a:lnTo>
                    <a:lnTo>
                      <a:pt x="1287" y="1244"/>
                    </a:lnTo>
                    <a:lnTo>
                      <a:pt x="1283" y="1268"/>
                    </a:lnTo>
                    <a:lnTo>
                      <a:pt x="1277" y="1293"/>
                    </a:lnTo>
                    <a:lnTo>
                      <a:pt x="1271" y="1317"/>
                    </a:lnTo>
                    <a:lnTo>
                      <a:pt x="1265" y="1342"/>
                    </a:lnTo>
                    <a:lnTo>
                      <a:pt x="1259" y="1366"/>
                    </a:lnTo>
                    <a:lnTo>
                      <a:pt x="1255" y="1391"/>
                    </a:lnTo>
                    <a:lnTo>
                      <a:pt x="1255" y="1395"/>
                    </a:lnTo>
                    <a:lnTo>
                      <a:pt x="1255" y="1400"/>
                    </a:lnTo>
                    <a:lnTo>
                      <a:pt x="1255" y="1404"/>
                    </a:lnTo>
                    <a:lnTo>
                      <a:pt x="1255" y="1409"/>
                    </a:lnTo>
                    <a:lnTo>
                      <a:pt x="1253" y="1413"/>
                    </a:lnTo>
                    <a:lnTo>
                      <a:pt x="1253" y="1417"/>
                    </a:lnTo>
                    <a:lnTo>
                      <a:pt x="1252" y="1422"/>
                    </a:lnTo>
                    <a:lnTo>
                      <a:pt x="1249" y="1426"/>
                    </a:lnTo>
                    <a:lnTo>
                      <a:pt x="1247" y="1446"/>
                    </a:lnTo>
                    <a:lnTo>
                      <a:pt x="1247" y="1465"/>
                    </a:lnTo>
                    <a:lnTo>
                      <a:pt x="1246" y="1485"/>
                    </a:lnTo>
                    <a:lnTo>
                      <a:pt x="1244" y="1505"/>
                    </a:lnTo>
                    <a:lnTo>
                      <a:pt x="1243" y="1524"/>
                    </a:lnTo>
                    <a:lnTo>
                      <a:pt x="1241" y="1543"/>
                    </a:lnTo>
                    <a:lnTo>
                      <a:pt x="1240" y="1564"/>
                    </a:lnTo>
                    <a:lnTo>
                      <a:pt x="1239" y="1583"/>
                    </a:lnTo>
                    <a:lnTo>
                      <a:pt x="1239" y="1595"/>
                    </a:lnTo>
                    <a:lnTo>
                      <a:pt x="1239" y="1608"/>
                    </a:lnTo>
                    <a:lnTo>
                      <a:pt x="1241" y="1620"/>
                    </a:lnTo>
                    <a:lnTo>
                      <a:pt x="1243" y="1632"/>
                    </a:lnTo>
                    <a:lnTo>
                      <a:pt x="1247" y="1644"/>
                    </a:lnTo>
                    <a:lnTo>
                      <a:pt x="1252" y="1654"/>
                    </a:lnTo>
                    <a:lnTo>
                      <a:pt x="1258" y="1665"/>
                    </a:lnTo>
                    <a:lnTo>
                      <a:pt x="1267" y="1675"/>
                    </a:lnTo>
                    <a:lnTo>
                      <a:pt x="1274" y="1694"/>
                    </a:lnTo>
                    <a:lnTo>
                      <a:pt x="1283" y="1712"/>
                    </a:lnTo>
                    <a:lnTo>
                      <a:pt x="1293" y="1730"/>
                    </a:lnTo>
                    <a:lnTo>
                      <a:pt x="1304" y="1747"/>
                    </a:lnTo>
                    <a:lnTo>
                      <a:pt x="1317" y="1762"/>
                    </a:lnTo>
                    <a:lnTo>
                      <a:pt x="1330" y="1777"/>
                    </a:lnTo>
                    <a:lnTo>
                      <a:pt x="1346" y="1792"/>
                    </a:lnTo>
                    <a:lnTo>
                      <a:pt x="1363" y="1805"/>
                    </a:lnTo>
                    <a:lnTo>
                      <a:pt x="1364" y="1807"/>
                    </a:lnTo>
                    <a:lnTo>
                      <a:pt x="1367" y="1810"/>
                    </a:lnTo>
                    <a:lnTo>
                      <a:pt x="1369" y="1811"/>
                    </a:lnTo>
                    <a:lnTo>
                      <a:pt x="1370" y="1814"/>
                    </a:lnTo>
                    <a:lnTo>
                      <a:pt x="1373" y="1815"/>
                    </a:lnTo>
                    <a:lnTo>
                      <a:pt x="1375" y="1817"/>
                    </a:lnTo>
                    <a:lnTo>
                      <a:pt x="1378" y="1818"/>
                    </a:lnTo>
                    <a:lnTo>
                      <a:pt x="1381" y="1818"/>
                    </a:lnTo>
                    <a:lnTo>
                      <a:pt x="1383" y="1814"/>
                    </a:lnTo>
                    <a:lnTo>
                      <a:pt x="1386" y="1810"/>
                    </a:lnTo>
                    <a:lnTo>
                      <a:pt x="1386" y="1804"/>
                    </a:lnTo>
                    <a:lnTo>
                      <a:pt x="1386" y="1799"/>
                    </a:lnTo>
                    <a:lnTo>
                      <a:pt x="1385" y="1793"/>
                    </a:lnTo>
                    <a:lnTo>
                      <a:pt x="1383" y="1787"/>
                    </a:lnTo>
                    <a:lnTo>
                      <a:pt x="1383" y="1783"/>
                    </a:lnTo>
                    <a:lnTo>
                      <a:pt x="1385" y="1777"/>
                    </a:lnTo>
                    <a:lnTo>
                      <a:pt x="1383" y="1756"/>
                    </a:lnTo>
                    <a:lnTo>
                      <a:pt x="1382" y="1737"/>
                    </a:lnTo>
                    <a:lnTo>
                      <a:pt x="1379" y="1718"/>
                    </a:lnTo>
                    <a:lnTo>
                      <a:pt x="1375" y="1699"/>
                    </a:lnTo>
                    <a:lnTo>
                      <a:pt x="1370" y="1679"/>
                    </a:lnTo>
                    <a:lnTo>
                      <a:pt x="1366" y="1660"/>
                    </a:lnTo>
                    <a:lnTo>
                      <a:pt x="1361" y="1641"/>
                    </a:lnTo>
                    <a:lnTo>
                      <a:pt x="1358" y="1622"/>
                    </a:lnTo>
                    <a:lnTo>
                      <a:pt x="1354" y="1607"/>
                    </a:lnTo>
                    <a:lnTo>
                      <a:pt x="1351" y="1592"/>
                    </a:lnTo>
                    <a:lnTo>
                      <a:pt x="1348" y="1576"/>
                    </a:lnTo>
                    <a:lnTo>
                      <a:pt x="1345" y="1559"/>
                    </a:lnTo>
                    <a:lnTo>
                      <a:pt x="1341" y="1543"/>
                    </a:lnTo>
                    <a:lnTo>
                      <a:pt x="1338" y="1528"/>
                    </a:lnTo>
                    <a:lnTo>
                      <a:pt x="1333" y="1512"/>
                    </a:lnTo>
                    <a:lnTo>
                      <a:pt x="1329" y="1497"/>
                    </a:lnTo>
                    <a:lnTo>
                      <a:pt x="1327" y="1485"/>
                    </a:lnTo>
                    <a:lnTo>
                      <a:pt x="1326" y="1474"/>
                    </a:lnTo>
                    <a:lnTo>
                      <a:pt x="1324" y="1463"/>
                    </a:lnTo>
                    <a:lnTo>
                      <a:pt x="1321" y="1453"/>
                    </a:lnTo>
                    <a:lnTo>
                      <a:pt x="1320" y="1443"/>
                    </a:lnTo>
                    <a:lnTo>
                      <a:pt x="1320" y="1431"/>
                    </a:lnTo>
                    <a:lnTo>
                      <a:pt x="1320" y="1420"/>
                    </a:lnTo>
                    <a:lnTo>
                      <a:pt x="1320" y="1409"/>
                    </a:lnTo>
                    <a:lnTo>
                      <a:pt x="1324" y="1401"/>
                    </a:lnTo>
                    <a:lnTo>
                      <a:pt x="1324" y="1364"/>
                    </a:lnTo>
                    <a:lnTo>
                      <a:pt x="1327" y="1329"/>
                    </a:lnTo>
                    <a:lnTo>
                      <a:pt x="1330" y="1293"/>
                    </a:lnTo>
                    <a:lnTo>
                      <a:pt x="1336" y="1258"/>
                    </a:lnTo>
                    <a:lnTo>
                      <a:pt x="1341" y="1241"/>
                    </a:lnTo>
                    <a:lnTo>
                      <a:pt x="1345" y="1225"/>
                    </a:lnTo>
                    <a:lnTo>
                      <a:pt x="1351" y="1209"/>
                    </a:lnTo>
                    <a:lnTo>
                      <a:pt x="1357" y="1193"/>
                    </a:lnTo>
                    <a:lnTo>
                      <a:pt x="1364" y="1178"/>
                    </a:lnTo>
                    <a:lnTo>
                      <a:pt x="1373" y="1163"/>
                    </a:lnTo>
                    <a:lnTo>
                      <a:pt x="1382" y="1148"/>
                    </a:lnTo>
                    <a:lnTo>
                      <a:pt x="1394" y="1133"/>
                    </a:lnTo>
                    <a:lnTo>
                      <a:pt x="1401" y="1119"/>
                    </a:lnTo>
                    <a:lnTo>
                      <a:pt x="1412" y="1105"/>
                    </a:lnTo>
                    <a:lnTo>
                      <a:pt x="1422" y="1092"/>
                    </a:lnTo>
                    <a:lnTo>
                      <a:pt x="1434" y="1079"/>
                    </a:lnTo>
                    <a:lnTo>
                      <a:pt x="1447" y="1065"/>
                    </a:lnTo>
                    <a:lnTo>
                      <a:pt x="1460" y="1055"/>
                    </a:lnTo>
                    <a:lnTo>
                      <a:pt x="1475" y="1045"/>
                    </a:lnTo>
                    <a:lnTo>
                      <a:pt x="1490" y="1036"/>
                    </a:lnTo>
                    <a:lnTo>
                      <a:pt x="1496" y="1031"/>
                    </a:lnTo>
                    <a:lnTo>
                      <a:pt x="1499" y="1027"/>
                    </a:lnTo>
                    <a:lnTo>
                      <a:pt x="1502" y="1021"/>
                    </a:lnTo>
                    <a:lnTo>
                      <a:pt x="1503" y="1016"/>
                    </a:lnTo>
                    <a:lnTo>
                      <a:pt x="1503" y="1006"/>
                    </a:lnTo>
                    <a:lnTo>
                      <a:pt x="1500" y="994"/>
                    </a:lnTo>
                    <a:lnTo>
                      <a:pt x="1496" y="984"/>
                    </a:lnTo>
                    <a:lnTo>
                      <a:pt x="1491" y="974"/>
                    </a:lnTo>
                    <a:lnTo>
                      <a:pt x="1488" y="962"/>
                    </a:lnTo>
                    <a:lnTo>
                      <a:pt x="1486" y="951"/>
                    </a:lnTo>
                    <a:lnTo>
                      <a:pt x="1483" y="932"/>
                    </a:lnTo>
                    <a:lnTo>
                      <a:pt x="1480" y="911"/>
                    </a:lnTo>
                    <a:lnTo>
                      <a:pt x="1477" y="891"/>
                    </a:lnTo>
                    <a:lnTo>
                      <a:pt x="1474" y="870"/>
                    </a:lnTo>
                    <a:lnTo>
                      <a:pt x="1471" y="849"/>
                    </a:lnTo>
                    <a:lnTo>
                      <a:pt x="1471" y="829"/>
                    </a:lnTo>
                    <a:lnTo>
                      <a:pt x="1472" y="808"/>
                    </a:lnTo>
                    <a:lnTo>
                      <a:pt x="1475" y="786"/>
                    </a:lnTo>
                    <a:lnTo>
                      <a:pt x="1483" y="786"/>
                    </a:lnTo>
                    <a:lnTo>
                      <a:pt x="1490" y="797"/>
                    </a:lnTo>
                    <a:lnTo>
                      <a:pt x="1496" y="811"/>
                    </a:lnTo>
                    <a:lnTo>
                      <a:pt x="1502" y="824"/>
                    </a:lnTo>
                    <a:lnTo>
                      <a:pt x="1506" y="837"/>
                    </a:lnTo>
                    <a:lnTo>
                      <a:pt x="1511" y="851"/>
                    </a:lnTo>
                    <a:lnTo>
                      <a:pt x="1515" y="864"/>
                    </a:lnTo>
                    <a:lnTo>
                      <a:pt x="1521" y="876"/>
                    </a:lnTo>
                    <a:lnTo>
                      <a:pt x="1525" y="888"/>
                    </a:lnTo>
                    <a:lnTo>
                      <a:pt x="1528" y="892"/>
                    </a:lnTo>
                    <a:lnTo>
                      <a:pt x="1531" y="900"/>
                    </a:lnTo>
                    <a:lnTo>
                      <a:pt x="1533" y="905"/>
                    </a:lnTo>
                    <a:lnTo>
                      <a:pt x="1536" y="913"/>
                    </a:lnTo>
                    <a:lnTo>
                      <a:pt x="1537" y="919"/>
                    </a:lnTo>
                    <a:lnTo>
                      <a:pt x="1539" y="926"/>
                    </a:lnTo>
                    <a:lnTo>
                      <a:pt x="1540" y="932"/>
                    </a:lnTo>
                    <a:lnTo>
                      <a:pt x="1542" y="938"/>
                    </a:lnTo>
                    <a:lnTo>
                      <a:pt x="1545" y="945"/>
                    </a:lnTo>
                    <a:lnTo>
                      <a:pt x="1549" y="953"/>
                    </a:lnTo>
                    <a:lnTo>
                      <a:pt x="1552" y="962"/>
                    </a:lnTo>
                    <a:lnTo>
                      <a:pt x="1557" y="969"/>
                    </a:lnTo>
                    <a:lnTo>
                      <a:pt x="1559" y="976"/>
                    </a:lnTo>
                    <a:lnTo>
                      <a:pt x="1565" y="984"/>
                    </a:lnTo>
                    <a:lnTo>
                      <a:pt x="1570" y="990"/>
                    </a:lnTo>
                    <a:lnTo>
                      <a:pt x="1577" y="994"/>
                    </a:lnTo>
                    <a:lnTo>
                      <a:pt x="1586" y="991"/>
                    </a:lnTo>
                    <a:lnTo>
                      <a:pt x="1595" y="990"/>
                    </a:lnTo>
                    <a:lnTo>
                      <a:pt x="1604" y="988"/>
                    </a:lnTo>
                    <a:lnTo>
                      <a:pt x="1613" y="988"/>
                    </a:lnTo>
                    <a:lnTo>
                      <a:pt x="1622" y="987"/>
                    </a:lnTo>
                    <a:lnTo>
                      <a:pt x="1630" y="987"/>
                    </a:lnTo>
                    <a:lnTo>
                      <a:pt x="1639" y="988"/>
                    </a:lnTo>
                    <a:lnTo>
                      <a:pt x="1648" y="990"/>
                    </a:lnTo>
                    <a:lnTo>
                      <a:pt x="1653" y="985"/>
                    </a:lnTo>
                    <a:lnTo>
                      <a:pt x="1670" y="991"/>
                    </a:lnTo>
                    <a:lnTo>
                      <a:pt x="1688" y="997"/>
                    </a:lnTo>
                    <a:lnTo>
                      <a:pt x="1707" y="1002"/>
                    </a:lnTo>
                    <a:lnTo>
                      <a:pt x="1724" y="1008"/>
                    </a:lnTo>
                    <a:lnTo>
                      <a:pt x="1741" y="1015"/>
                    </a:lnTo>
                    <a:lnTo>
                      <a:pt x="1758" y="1024"/>
                    </a:lnTo>
                    <a:lnTo>
                      <a:pt x="1765" y="1028"/>
                    </a:lnTo>
                    <a:lnTo>
                      <a:pt x="1773" y="1034"/>
                    </a:lnTo>
                    <a:lnTo>
                      <a:pt x="1778" y="1042"/>
                    </a:lnTo>
                    <a:lnTo>
                      <a:pt x="1786" y="1049"/>
                    </a:lnTo>
                    <a:lnTo>
                      <a:pt x="1787" y="1048"/>
                    </a:lnTo>
                    <a:lnTo>
                      <a:pt x="1793" y="1053"/>
                    </a:lnTo>
                    <a:lnTo>
                      <a:pt x="1801" y="1059"/>
                    </a:lnTo>
                    <a:lnTo>
                      <a:pt x="1808" y="1065"/>
                    </a:lnTo>
                    <a:lnTo>
                      <a:pt x="1815" y="1071"/>
                    </a:lnTo>
                    <a:lnTo>
                      <a:pt x="1823" y="1077"/>
                    </a:lnTo>
                    <a:lnTo>
                      <a:pt x="1830" y="1085"/>
                    </a:lnTo>
                    <a:lnTo>
                      <a:pt x="1838" y="1090"/>
                    </a:lnTo>
                    <a:lnTo>
                      <a:pt x="1844" y="1098"/>
                    </a:lnTo>
                    <a:lnTo>
                      <a:pt x="1848" y="1098"/>
                    </a:lnTo>
                    <a:lnTo>
                      <a:pt x="1848" y="1099"/>
                    </a:lnTo>
                    <a:lnTo>
                      <a:pt x="1848" y="1101"/>
                    </a:lnTo>
                    <a:lnTo>
                      <a:pt x="1849" y="1102"/>
                    </a:lnTo>
                    <a:lnTo>
                      <a:pt x="1851" y="1104"/>
                    </a:lnTo>
                    <a:lnTo>
                      <a:pt x="1852" y="1105"/>
                    </a:lnTo>
                    <a:lnTo>
                      <a:pt x="1854" y="1105"/>
                    </a:lnTo>
                    <a:lnTo>
                      <a:pt x="1854" y="1107"/>
                    </a:lnTo>
                    <a:lnTo>
                      <a:pt x="1857" y="1107"/>
                    </a:lnTo>
                    <a:lnTo>
                      <a:pt x="1858" y="1099"/>
                    </a:lnTo>
                    <a:lnTo>
                      <a:pt x="1857" y="1092"/>
                    </a:lnTo>
                    <a:lnTo>
                      <a:pt x="1855" y="1085"/>
                    </a:lnTo>
                    <a:lnTo>
                      <a:pt x="1854" y="1077"/>
                    </a:lnTo>
                    <a:lnTo>
                      <a:pt x="1852" y="1068"/>
                    </a:lnTo>
                    <a:lnTo>
                      <a:pt x="1851" y="1061"/>
                    </a:lnTo>
                    <a:lnTo>
                      <a:pt x="1849" y="1053"/>
                    </a:lnTo>
                    <a:lnTo>
                      <a:pt x="1849" y="1045"/>
                    </a:lnTo>
                    <a:lnTo>
                      <a:pt x="1845" y="1039"/>
                    </a:lnTo>
                    <a:lnTo>
                      <a:pt x="1841" y="1013"/>
                    </a:lnTo>
                    <a:lnTo>
                      <a:pt x="1836" y="990"/>
                    </a:lnTo>
                    <a:lnTo>
                      <a:pt x="1833" y="966"/>
                    </a:lnTo>
                    <a:lnTo>
                      <a:pt x="1830" y="941"/>
                    </a:lnTo>
                    <a:lnTo>
                      <a:pt x="1827" y="917"/>
                    </a:lnTo>
                    <a:lnTo>
                      <a:pt x="1823" y="894"/>
                    </a:lnTo>
                    <a:lnTo>
                      <a:pt x="1815" y="870"/>
                    </a:lnTo>
                    <a:lnTo>
                      <a:pt x="1808" y="848"/>
                    </a:lnTo>
                    <a:lnTo>
                      <a:pt x="1808" y="842"/>
                    </a:lnTo>
                    <a:lnTo>
                      <a:pt x="1808" y="837"/>
                    </a:lnTo>
                    <a:lnTo>
                      <a:pt x="1807" y="831"/>
                    </a:lnTo>
                    <a:lnTo>
                      <a:pt x="1807" y="827"/>
                    </a:lnTo>
                    <a:lnTo>
                      <a:pt x="1805" y="823"/>
                    </a:lnTo>
                    <a:lnTo>
                      <a:pt x="1802" y="818"/>
                    </a:lnTo>
                    <a:lnTo>
                      <a:pt x="1801" y="814"/>
                    </a:lnTo>
                    <a:lnTo>
                      <a:pt x="1799" y="809"/>
                    </a:lnTo>
                    <a:lnTo>
                      <a:pt x="1801" y="808"/>
                    </a:lnTo>
                    <a:lnTo>
                      <a:pt x="1798" y="800"/>
                    </a:lnTo>
                    <a:lnTo>
                      <a:pt x="1796" y="794"/>
                    </a:lnTo>
                    <a:lnTo>
                      <a:pt x="1793" y="787"/>
                    </a:lnTo>
                    <a:lnTo>
                      <a:pt x="1792" y="780"/>
                    </a:lnTo>
                    <a:lnTo>
                      <a:pt x="1790" y="774"/>
                    </a:lnTo>
                    <a:lnTo>
                      <a:pt x="1789" y="766"/>
                    </a:lnTo>
                    <a:lnTo>
                      <a:pt x="1787" y="759"/>
                    </a:lnTo>
                    <a:lnTo>
                      <a:pt x="1786" y="752"/>
                    </a:lnTo>
                    <a:lnTo>
                      <a:pt x="1781" y="740"/>
                    </a:lnTo>
                    <a:lnTo>
                      <a:pt x="1775" y="729"/>
                    </a:lnTo>
                    <a:lnTo>
                      <a:pt x="1771" y="718"/>
                    </a:lnTo>
                    <a:lnTo>
                      <a:pt x="1767" y="706"/>
                    </a:lnTo>
                    <a:lnTo>
                      <a:pt x="1761" y="695"/>
                    </a:lnTo>
                    <a:lnTo>
                      <a:pt x="1758" y="684"/>
                    </a:lnTo>
                    <a:lnTo>
                      <a:pt x="1753" y="672"/>
                    </a:lnTo>
                    <a:lnTo>
                      <a:pt x="1750" y="658"/>
                    </a:lnTo>
                    <a:lnTo>
                      <a:pt x="1750" y="657"/>
                    </a:lnTo>
                    <a:lnTo>
                      <a:pt x="1753" y="655"/>
                    </a:lnTo>
                    <a:lnTo>
                      <a:pt x="1755" y="654"/>
                    </a:lnTo>
                    <a:lnTo>
                      <a:pt x="1758" y="654"/>
                    </a:lnTo>
                    <a:lnTo>
                      <a:pt x="1761" y="655"/>
                    </a:lnTo>
                    <a:lnTo>
                      <a:pt x="1764" y="655"/>
                    </a:lnTo>
                    <a:lnTo>
                      <a:pt x="1765" y="655"/>
                    </a:lnTo>
                    <a:lnTo>
                      <a:pt x="1768" y="657"/>
                    </a:lnTo>
                    <a:lnTo>
                      <a:pt x="1789" y="679"/>
                    </a:lnTo>
                    <a:lnTo>
                      <a:pt x="1808" y="704"/>
                    </a:lnTo>
                    <a:lnTo>
                      <a:pt x="1824" y="729"/>
                    </a:lnTo>
                    <a:lnTo>
                      <a:pt x="1838" y="756"/>
                    </a:lnTo>
                    <a:lnTo>
                      <a:pt x="1851" y="784"/>
                    </a:lnTo>
                    <a:lnTo>
                      <a:pt x="1861" y="814"/>
                    </a:lnTo>
                    <a:lnTo>
                      <a:pt x="1870" y="842"/>
                    </a:lnTo>
                    <a:lnTo>
                      <a:pt x="1879" y="871"/>
                    </a:lnTo>
                    <a:lnTo>
                      <a:pt x="1880" y="874"/>
                    </a:lnTo>
                    <a:lnTo>
                      <a:pt x="1882" y="877"/>
                    </a:lnTo>
                    <a:lnTo>
                      <a:pt x="1883" y="880"/>
                    </a:lnTo>
                    <a:lnTo>
                      <a:pt x="1883" y="883"/>
                    </a:lnTo>
                    <a:lnTo>
                      <a:pt x="1885" y="886"/>
                    </a:lnTo>
                    <a:lnTo>
                      <a:pt x="1885" y="889"/>
                    </a:lnTo>
                    <a:lnTo>
                      <a:pt x="1886" y="891"/>
                    </a:lnTo>
                    <a:lnTo>
                      <a:pt x="1888" y="894"/>
                    </a:lnTo>
                    <a:lnTo>
                      <a:pt x="1894" y="908"/>
                    </a:lnTo>
                    <a:lnTo>
                      <a:pt x="1900" y="925"/>
                    </a:lnTo>
                    <a:lnTo>
                      <a:pt x="1904" y="939"/>
                    </a:lnTo>
                    <a:lnTo>
                      <a:pt x="1909" y="956"/>
                    </a:lnTo>
                    <a:lnTo>
                      <a:pt x="1913" y="972"/>
                    </a:lnTo>
                    <a:lnTo>
                      <a:pt x="1916" y="987"/>
                    </a:lnTo>
                    <a:lnTo>
                      <a:pt x="1920" y="1003"/>
                    </a:lnTo>
                    <a:lnTo>
                      <a:pt x="1923" y="1018"/>
                    </a:lnTo>
                    <a:lnTo>
                      <a:pt x="1926" y="1030"/>
                    </a:lnTo>
                    <a:lnTo>
                      <a:pt x="1929" y="1042"/>
                    </a:lnTo>
                    <a:lnTo>
                      <a:pt x="1932" y="1053"/>
                    </a:lnTo>
                    <a:lnTo>
                      <a:pt x="1937" y="1065"/>
                    </a:lnTo>
                    <a:lnTo>
                      <a:pt x="1940" y="1079"/>
                    </a:lnTo>
                    <a:lnTo>
                      <a:pt x="1943" y="1090"/>
                    </a:lnTo>
                    <a:lnTo>
                      <a:pt x="1947" y="1102"/>
                    </a:lnTo>
                    <a:lnTo>
                      <a:pt x="1950" y="1114"/>
                    </a:lnTo>
                    <a:lnTo>
                      <a:pt x="1950" y="1121"/>
                    </a:lnTo>
                    <a:lnTo>
                      <a:pt x="1950" y="1129"/>
                    </a:lnTo>
                    <a:lnTo>
                      <a:pt x="1951" y="1136"/>
                    </a:lnTo>
                    <a:lnTo>
                      <a:pt x="1953" y="1144"/>
                    </a:lnTo>
                    <a:lnTo>
                      <a:pt x="1956" y="1151"/>
                    </a:lnTo>
                    <a:lnTo>
                      <a:pt x="1957" y="1158"/>
                    </a:lnTo>
                    <a:lnTo>
                      <a:pt x="1959" y="1166"/>
                    </a:lnTo>
                    <a:lnTo>
                      <a:pt x="1960" y="1173"/>
                    </a:lnTo>
                    <a:lnTo>
                      <a:pt x="1962" y="1176"/>
                    </a:lnTo>
                    <a:lnTo>
                      <a:pt x="1965" y="1179"/>
                    </a:lnTo>
                    <a:lnTo>
                      <a:pt x="1965" y="1182"/>
                    </a:lnTo>
                    <a:lnTo>
                      <a:pt x="1966" y="1185"/>
                    </a:lnTo>
                    <a:lnTo>
                      <a:pt x="1968" y="1188"/>
                    </a:lnTo>
                    <a:lnTo>
                      <a:pt x="1968" y="1191"/>
                    </a:lnTo>
                    <a:lnTo>
                      <a:pt x="1968" y="1193"/>
                    </a:lnTo>
                    <a:lnTo>
                      <a:pt x="1968" y="1195"/>
                    </a:lnTo>
                    <a:lnTo>
                      <a:pt x="1972" y="1216"/>
                    </a:lnTo>
                    <a:lnTo>
                      <a:pt x="1977" y="1237"/>
                    </a:lnTo>
                    <a:lnTo>
                      <a:pt x="1981" y="1256"/>
                    </a:lnTo>
                    <a:lnTo>
                      <a:pt x="1984" y="1275"/>
                    </a:lnTo>
                    <a:lnTo>
                      <a:pt x="1988" y="1295"/>
                    </a:lnTo>
                    <a:lnTo>
                      <a:pt x="1993" y="1314"/>
                    </a:lnTo>
                    <a:lnTo>
                      <a:pt x="1997" y="1333"/>
                    </a:lnTo>
                    <a:lnTo>
                      <a:pt x="2000" y="1355"/>
                    </a:lnTo>
                    <a:lnTo>
                      <a:pt x="2000" y="1369"/>
                    </a:lnTo>
                    <a:lnTo>
                      <a:pt x="1999" y="1383"/>
                    </a:lnTo>
                    <a:lnTo>
                      <a:pt x="1999" y="1397"/>
                    </a:lnTo>
                    <a:lnTo>
                      <a:pt x="2000" y="1410"/>
                    </a:lnTo>
                    <a:lnTo>
                      <a:pt x="2002" y="1422"/>
                    </a:lnTo>
                    <a:lnTo>
                      <a:pt x="2005" y="1435"/>
                    </a:lnTo>
                    <a:lnTo>
                      <a:pt x="2011" y="1447"/>
                    </a:lnTo>
                    <a:lnTo>
                      <a:pt x="2017" y="1457"/>
                    </a:lnTo>
                    <a:lnTo>
                      <a:pt x="2027" y="1446"/>
                    </a:lnTo>
                    <a:lnTo>
                      <a:pt x="2037" y="1434"/>
                    </a:lnTo>
                    <a:lnTo>
                      <a:pt x="2046" y="1420"/>
                    </a:lnTo>
                    <a:lnTo>
                      <a:pt x="2054" y="1407"/>
                    </a:lnTo>
                    <a:lnTo>
                      <a:pt x="2068" y="1380"/>
                    </a:lnTo>
                    <a:lnTo>
                      <a:pt x="2080" y="1352"/>
                    </a:lnTo>
                    <a:lnTo>
                      <a:pt x="2091" y="1324"/>
                    </a:lnTo>
                    <a:lnTo>
                      <a:pt x="2099" y="1295"/>
                    </a:lnTo>
                    <a:lnTo>
                      <a:pt x="2108" y="1265"/>
                    </a:lnTo>
                    <a:lnTo>
                      <a:pt x="2119" y="1235"/>
                    </a:lnTo>
                    <a:lnTo>
                      <a:pt x="2117" y="1219"/>
                    </a:lnTo>
                    <a:lnTo>
                      <a:pt x="2119" y="1204"/>
                    </a:lnTo>
                    <a:lnTo>
                      <a:pt x="2122" y="1188"/>
                    </a:lnTo>
                    <a:lnTo>
                      <a:pt x="2125" y="1173"/>
                    </a:lnTo>
                    <a:lnTo>
                      <a:pt x="2128" y="1158"/>
                    </a:lnTo>
                    <a:lnTo>
                      <a:pt x="2132" y="1142"/>
                    </a:lnTo>
                    <a:lnTo>
                      <a:pt x="2133" y="1127"/>
                    </a:lnTo>
                    <a:lnTo>
                      <a:pt x="2136" y="1111"/>
                    </a:lnTo>
                    <a:lnTo>
                      <a:pt x="2139" y="1077"/>
                    </a:lnTo>
                    <a:lnTo>
                      <a:pt x="2142" y="1042"/>
                    </a:lnTo>
                    <a:lnTo>
                      <a:pt x="2144" y="1008"/>
                    </a:lnTo>
                    <a:lnTo>
                      <a:pt x="2144" y="974"/>
                    </a:lnTo>
                    <a:lnTo>
                      <a:pt x="2144" y="904"/>
                    </a:lnTo>
                    <a:lnTo>
                      <a:pt x="2141" y="836"/>
                    </a:lnTo>
                    <a:lnTo>
                      <a:pt x="2136" y="768"/>
                    </a:lnTo>
                    <a:lnTo>
                      <a:pt x="2129" y="700"/>
                    </a:lnTo>
                    <a:lnTo>
                      <a:pt x="2120" y="632"/>
                    </a:lnTo>
                    <a:lnTo>
                      <a:pt x="2110" y="564"/>
                    </a:lnTo>
                    <a:lnTo>
                      <a:pt x="2107" y="552"/>
                    </a:lnTo>
                    <a:lnTo>
                      <a:pt x="2104" y="540"/>
                    </a:lnTo>
                    <a:lnTo>
                      <a:pt x="2099" y="530"/>
                    </a:lnTo>
                    <a:lnTo>
                      <a:pt x="2093" y="519"/>
                    </a:lnTo>
                    <a:lnTo>
                      <a:pt x="2089" y="507"/>
                    </a:lnTo>
                    <a:lnTo>
                      <a:pt x="2085" y="497"/>
                    </a:lnTo>
                    <a:lnTo>
                      <a:pt x="2083" y="485"/>
                    </a:lnTo>
                    <a:lnTo>
                      <a:pt x="2083" y="472"/>
                    </a:lnTo>
                    <a:lnTo>
                      <a:pt x="2076" y="444"/>
                    </a:lnTo>
                    <a:lnTo>
                      <a:pt x="2067" y="414"/>
                    </a:lnTo>
                    <a:lnTo>
                      <a:pt x="2057" y="386"/>
                    </a:lnTo>
                    <a:lnTo>
                      <a:pt x="2048" y="357"/>
                    </a:lnTo>
                    <a:lnTo>
                      <a:pt x="2045" y="343"/>
                    </a:lnTo>
                    <a:lnTo>
                      <a:pt x="2042" y="328"/>
                    </a:lnTo>
                    <a:lnTo>
                      <a:pt x="2039" y="314"/>
                    </a:lnTo>
                    <a:lnTo>
                      <a:pt x="2037" y="299"/>
                    </a:lnTo>
                    <a:lnTo>
                      <a:pt x="2037" y="284"/>
                    </a:lnTo>
                    <a:lnTo>
                      <a:pt x="2037" y="269"/>
                    </a:lnTo>
                    <a:lnTo>
                      <a:pt x="2040" y="254"/>
                    </a:lnTo>
                    <a:lnTo>
                      <a:pt x="2045" y="240"/>
                    </a:lnTo>
                    <a:lnTo>
                      <a:pt x="2048" y="238"/>
                    </a:lnTo>
                    <a:lnTo>
                      <a:pt x="2048" y="237"/>
                    </a:lnTo>
                    <a:lnTo>
                      <a:pt x="2049" y="235"/>
                    </a:lnTo>
                    <a:lnTo>
                      <a:pt x="2049" y="234"/>
                    </a:lnTo>
                    <a:lnTo>
                      <a:pt x="2048" y="232"/>
                    </a:lnTo>
                    <a:lnTo>
                      <a:pt x="2048" y="231"/>
                    </a:lnTo>
                    <a:lnTo>
                      <a:pt x="2046" y="229"/>
                    </a:lnTo>
                    <a:lnTo>
                      <a:pt x="2045" y="229"/>
                    </a:lnTo>
                    <a:lnTo>
                      <a:pt x="2046" y="222"/>
                    </a:lnTo>
                    <a:lnTo>
                      <a:pt x="2048" y="216"/>
                    </a:lnTo>
                    <a:lnTo>
                      <a:pt x="2049" y="210"/>
                    </a:lnTo>
                    <a:lnTo>
                      <a:pt x="2051" y="204"/>
                    </a:lnTo>
                    <a:lnTo>
                      <a:pt x="2052" y="198"/>
                    </a:lnTo>
                    <a:lnTo>
                      <a:pt x="2054" y="194"/>
                    </a:lnTo>
                    <a:lnTo>
                      <a:pt x="2057" y="188"/>
                    </a:lnTo>
                    <a:lnTo>
                      <a:pt x="2058" y="182"/>
                    </a:lnTo>
                    <a:lnTo>
                      <a:pt x="2058" y="180"/>
                    </a:lnTo>
                    <a:lnTo>
                      <a:pt x="2057" y="179"/>
                    </a:lnTo>
                    <a:lnTo>
                      <a:pt x="2055" y="177"/>
                    </a:lnTo>
                    <a:lnTo>
                      <a:pt x="2055" y="176"/>
                    </a:lnTo>
                    <a:lnTo>
                      <a:pt x="2054" y="175"/>
                    </a:lnTo>
                    <a:lnTo>
                      <a:pt x="2054" y="173"/>
                    </a:lnTo>
                    <a:lnTo>
                      <a:pt x="2054" y="170"/>
                    </a:lnTo>
                    <a:lnTo>
                      <a:pt x="2057" y="169"/>
                    </a:lnTo>
                    <a:lnTo>
                      <a:pt x="2052" y="164"/>
                    </a:lnTo>
                    <a:lnTo>
                      <a:pt x="2049" y="158"/>
                    </a:lnTo>
                    <a:lnTo>
                      <a:pt x="2046" y="152"/>
                    </a:lnTo>
                    <a:lnTo>
                      <a:pt x="2043" y="145"/>
                    </a:lnTo>
                    <a:lnTo>
                      <a:pt x="2040" y="138"/>
                    </a:lnTo>
                    <a:lnTo>
                      <a:pt x="2037" y="130"/>
                    </a:lnTo>
                    <a:lnTo>
                      <a:pt x="2034" y="123"/>
                    </a:lnTo>
                    <a:lnTo>
                      <a:pt x="2031" y="115"/>
                    </a:lnTo>
                    <a:lnTo>
                      <a:pt x="2022" y="103"/>
                    </a:lnTo>
                    <a:lnTo>
                      <a:pt x="2015" y="90"/>
                    </a:lnTo>
                    <a:lnTo>
                      <a:pt x="2006" y="77"/>
                    </a:lnTo>
                    <a:lnTo>
                      <a:pt x="1997" y="65"/>
                    </a:lnTo>
                    <a:lnTo>
                      <a:pt x="1988" y="52"/>
                    </a:lnTo>
                    <a:lnTo>
                      <a:pt x="1980" y="38"/>
                    </a:lnTo>
                    <a:lnTo>
                      <a:pt x="1971" y="27"/>
                    </a:lnTo>
                    <a:lnTo>
                      <a:pt x="1963" y="13"/>
                    </a:lnTo>
                    <a:lnTo>
                      <a:pt x="1963" y="0"/>
                    </a:lnTo>
                    <a:lnTo>
                      <a:pt x="1978" y="0"/>
                    </a:lnTo>
                    <a:lnTo>
                      <a:pt x="1994" y="1"/>
                    </a:lnTo>
                    <a:lnTo>
                      <a:pt x="2009" y="4"/>
                    </a:lnTo>
                    <a:lnTo>
                      <a:pt x="2022" y="9"/>
                    </a:lnTo>
                    <a:lnTo>
                      <a:pt x="2036" y="16"/>
                    </a:lnTo>
                    <a:lnTo>
                      <a:pt x="2051" y="24"/>
                    </a:lnTo>
                    <a:lnTo>
                      <a:pt x="2062" y="32"/>
                    </a:lnTo>
                    <a:lnTo>
                      <a:pt x="2076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3" name="Freeform 9"/>
              <p:cNvSpPr>
                <a:spLocks/>
              </p:cNvSpPr>
              <p:nvPr/>
            </p:nvSpPr>
            <p:spPr bwMode="auto">
              <a:xfrm>
                <a:off x="4692" y="1545"/>
                <a:ext cx="84" cy="88"/>
              </a:xfrm>
              <a:custGeom>
                <a:avLst/>
                <a:gdLst>
                  <a:gd name="T0" fmla="*/ 2 w 169"/>
                  <a:gd name="T1" fmla="*/ 1 h 176"/>
                  <a:gd name="T2" fmla="*/ 2 w 169"/>
                  <a:gd name="T3" fmla="*/ 2 h 176"/>
                  <a:gd name="T4" fmla="*/ 3 w 169"/>
                  <a:gd name="T5" fmla="*/ 2 h 176"/>
                  <a:gd name="T6" fmla="*/ 3 w 169"/>
                  <a:gd name="T7" fmla="*/ 2 h 176"/>
                  <a:gd name="T8" fmla="*/ 3 w 169"/>
                  <a:gd name="T9" fmla="*/ 3 h 176"/>
                  <a:gd name="T10" fmla="*/ 4 w 169"/>
                  <a:gd name="T11" fmla="*/ 3 h 176"/>
                  <a:gd name="T12" fmla="*/ 4 w 169"/>
                  <a:gd name="T13" fmla="*/ 3 h 176"/>
                  <a:gd name="T14" fmla="*/ 5 w 169"/>
                  <a:gd name="T15" fmla="*/ 4 h 176"/>
                  <a:gd name="T16" fmla="*/ 5 w 169"/>
                  <a:gd name="T17" fmla="*/ 5 h 176"/>
                  <a:gd name="T18" fmla="*/ 5 w 169"/>
                  <a:gd name="T19" fmla="*/ 5 h 176"/>
                  <a:gd name="T20" fmla="*/ 5 w 169"/>
                  <a:gd name="T21" fmla="*/ 5 h 176"/>
                  <a:gd name="T22" fmla="*/ 4 w 169"/>
                  <a:gd name="T23" fmla="*/ 5 h 176"/>
                  <a:gd name="T24" fmla="*/ 4 w 169"/>
                  <a:gd name="T25" fmla="*/ 5 h 176"/>
                  <a:gd name="T26" fmla="*/ 4 w 169"/>
                  <a:gd name="T27" fmla="*/ 6 h 176"/>
                  <a:gd name="T28" fmla="*/ 4 w 169"/>
                  <a:gd name="T29" fmla="*/ 6 h 176"/>
                  <a:gd name="T30" fmla="*/ 4 w 169"/>
                  <a:gd name="T31" fmla="*/ 6 h 176"/>
                  <a:gd name="T32" fmla="*/ 3 w 169"/>
                  <a:gd name="T33" fmla="*/ 6 h 176"/>
                  <a:gd name="T34" fmla="*/ 3 w 169"/>
                  <a:gd name="T35" fmla="*/ 6 h 176"/>
                  <a:gd name="T36" fmla="*/ 3 w 169"/>
                  <a:gd name="T37" fmla="*/ 6 h 176"/>
                  <a:gd name="T38" fmla="*/ 3 w 169"/>
                  <a:gd name="T39" fmla="*/ 6 h 176"/>
                  <a:gd name="T40" fmla="*/ 3 w 169"/>
                  <a:gd name="T41" fmla="*/ 6 h 176"/>
                  <a:gd name="T42" fmla="*/ 3 w 169"/>
                  <a:gd name="T43" fmla="*/ 6 h 176"/>
                  <a:gd name="T44" fmla="*/ 2 w 169"/>
                  <a:gd name="T45" fmla="*/ 6 h 176"/>
                  <a:gd name="T46" fmla="*/ 2 w 169"/>
                  <a:gd name="T47" fmla="*/ 6 h 176"/>
                  <a:gd name="T48" fmla="*/ 2 w 169"/>
                  <a:gd name="T49" fmla="*/ 6 h 176"/>
                  <a:gd name="T50" fmla="*/ 2 w 169"/>
                  <a:gd name="T51" fmla="*/ 5 h 176"/>
                  <a:gd name="T52" fmla="*/ 2 w 169"/>
                  <a:gd name="T53" fmla="*/ 5 h 176"/>
                  <a:gd name="T54" fmla="*/ 2 w 169"/>
                  <a:gd name="T55" fmla="*/ 4 h 176"/>
                  <a:gd name="T56" fmla="*/ 1 w 169"/>
                  <a:gd name="T57" fmla="*/ 3 h 176"/>
                  <a:gd name="T58" fmla="*/ 1 w 169"/>
                  <a:gd name="T59" fmla="*/ 3 h 176"/>
                  <a:gd name="T60" fmla="*/ 1 w 169"/>
                  <a:gd name="T61" fmla="*/ 3 h 176"/>
                  <a:gd name="T62" fmla="*/ 1 w 169"/>
                  <a:gd name="T63" fmla="*/ 2 h 176"/>
                  <a:gd name="T64" fmla="*/ 0 w 169"/>
                  <a:gd name="T65" fmla="*/ 2 h 176"/>
                  <a:gd name="T66" fmla="*/ 0 w 169"/>
                  <a:gd name="T67" fmla="*/ 2 h 176"/>
                  <a:gd name="T68" fmla="*/ 0 w 169"/>
                  <a:gd name="T69" fmla="*/ 1 h 176"/>
                  <a:gd name="T70" fmla="*/ 0 w 169"/>
                  <a:gd name="T71" fmla="*/ 1 h 176"/>
                  <a:gd name="T72" fmla="*/ 0 w 169"/>
                  <a:gd name="T73" fmla="*/ 1 h 176"/>
                  <a:gd name="T74" fmla="*/ 0 w 169"/>
                  <a:gd name="T75" fmla="*/ 1 h 176"/>
                  <a:gd name="T76" fmla="*/ 0 w 169"/>
                  <a:gd name="T77" fmla="*/ 1 h 176"/>
                  <a:gd name="T78" fmla="*/ 0 w 169"/>
                  <a:gd name="T79" fmla="*/ 1 h 176"/>
                  <a:gd name="T80" fmla="*/ 0 w 169"/>
                  <a:gd name="T81" fmla="*/ 0 h 176"/>
                  <a:gd name="T82" fmla="*/ 0 w 169"/>
                  <a:gd name="T83" fmla="*/ 1 h 176"/>
                  <a:gd name="T84" fmla="*/ 0 w 169"/>
                  <a:gd name="T85" fmla="*/ 1 h 176"/>
                  <a:gd name="T86" fmla="*/ 0 w 169"/>
                  <a:gd name="T87" fmla="*/ 1 h 176"/>
                  <a:gd name="T88" fmla="*/ 1 w 169"/>
                  <a:gd name="T89" fmla="*/ 1 h 176"/>
                  <a:gd name="T90" fmla="*/ 1 w 169"/>
                  <a:gd name="T91" fmla="*/ 1 h 176"/>
                  <a:gd name="T92" fmla="*/ 1 w 169"/>
                  <a:gd name="T93" fmla="*/ 1 h 176"/>
                  <a:gd name="T94" fmla="*/ 1 w 169"/>
                  <a:gd name="T95" fmla="*/ 1 h 176"/>
                  <a:gd name="T96" fmla="*/ 2 w 169"/>
                  <a:gd name="T97" fmla="*/ 1 h 17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69"/>
                  <a:gd name="T148" fmla="*/ 0 h 176"/>
                  <a:gd name="T149" fmla="*/ 169 w 169"/>
                  <a:gd name="T150" fmla="*/ 176 h 17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69" h="176">
                    <a:moveTo>
                      <a:pt x="65" y="22"/>
                    </a:moveTo>
                    <a:lnTo>
                      <a:pt x="80" y="37"/>
                    </a:lnTo>
                    <a:lnTo>
                      <a:pt x="96" y="50"/>
                    </a:lnTo>
                    <a:lnTo>
                      <a:pt x="111" y="62"/>
                    </a:lnTo>
                    <a:lnTo>
                      <a:pt x="126" y="75"/>
                    </a:lnTo>
                    <a:lnTo>
                      <a:pt x="138" y="87"/>
                    </a:lnTo>
                    <a:lnTo>
                      <a:pt x="151" y="102"/>
                    </a:lnTo>
                    <a:lnTo>
                      <a:pt x="161" y="118"/>
                    </a:lnTo>
                    <a:lnTo>
                      <a:pt x="169" y="137"/>
                    </a:lnTo>
                    <a:lnTo>
                      <a:pt x="166" y="143"/>
                    </a:lnTo>
                    <a:lnTo>
                      <a:pt x="161" y="149"/>
                    </a:lnTo>
                    <a:lnTo>
                      <a:pt x="155" y="155"/>
                    </a:lnTo>
                    <a:lnTo>
                      <a:pt x="149" y="158"/>
                    </a:lnTo>
                    <a:lnTo>
                      <a:pt x="142" y="163"/>
                    </a:lnTo>
                    <a:lnTo>
                      <a:pt x="136" y="167"/>
                    </a:lnTo>
                    <a:lnTo>
                      <a:pt x="129" y="170"/>
                    </a:lnTo>
                    <a:lnTo>
                      <a:pt x="123" y="174"/>
                    </a:lnTo>
                    <a:lnTo>
                      <a:pt x="118" y="176"/>
                    </a:lnTo>
                    <a:lnTo>
                      <a:pt x="112" y="176"/>
                    </a:lnTo>
                    <a:lnTo>
                      <a:pt x="108" y="174"/>
                    </a:lnTo>
                    <a:lnTo>
                      <a:pt x="104" y="173"/>
                    </a:lnTo>
                    <a:lnTo>
                      <a:pt x="99" y="171"/>
                    </a:lnTo>
                    <a:lnTo>
                      <a:pt x="95" y="170"/>
                    </a:lnTo>
                    <a:lnTo>
                      <a:pt x="90" y="167"/>
                    </a:lnTo>
                    <a:lnTo>
                      <a:pt x="87" y="164"/>
                    </a:lnTo>
                    <a:lnTo>
                      <a:pt x="83" y="148"/>
                    </a:lnTo>
                    <a:lnTo>
                      <a:pt x="77" y="131"/>
                    </a:lnTo>
                    <a:lnTo>
                      <a:pt x="70" y="117"/>
                    </a:lnTo>
                    <a:lnTo>
                      <a:pt x="59" y="102"/>
                    </a:lnTo>
                    <a:lnTo>
                      <a:pt x="50" y="87"/>
                    </a:lnTo>
                    <a:lnTo>
                      <a:pt x="41" y="74"/>
                    </a:lnTo>
                    <a:lnTo>
                      <a:pt x="34" y="59"/>
                    </a:lnTo>
                    <a:lnTo>
                      <a:pt x="28" y="44"/>
                    </a:lnTo>
                    <a:lnTo>
                      <a:pt x="24" y="38"/>
                    </a:lnTo>
                    <a:lnTo>
                      <a:pt x="19" y="32"/>
                    </a:lnTo>
                    <a:lnTo>
                      <a:pt x="13" y="28"/>
                    </a:lnTo>
                    <a:lnTo>
                      <a:pt x="9" y="23"/>
                    </a:lnTo>
                    <a:lnTo>
                      <a:pt x="4" y="18"/>
                    </a:lnTo>
                    <a:lnTo>
                      <a:pt x="2" y="13"/>
                    </a:lnTo>
                    <a:lnTo>
                      <a:pt x="0" y="7"/>
                    </a:lnTo>
                    <a:lnTo>
                      <a:pt x="2" y="0"/>
                    </a:lnTo>
                    <a:lnTo>
                      <a:pt x="10" y="1"/>
                    </a:lnTo>
                    <a:lnTo>
                      <a:pt x="18" y="4"/>
                    </a:lnTo>
                    <a:lnTo>
                      <a:pt x="25" y="7"/>
                    </a:lnTo>
                    <a:lnTo>
                      <a:pt x="34" y="10"/>
                    </a:lnTo>
                    <a:lnTo>
                      <a:pt x="41" y="15"/>
                    </a:lnTo>
                    <a:lnTo>
                      <a:pt x="49" y="18"/>
                    </a:lnTo>
                    <a:lnTo>
                      <a:pt x="56" y="20"/>
                    </a:lnTo>
                    <a:lnTo>
                      <a:pt x="65" y="22"/>
                    </a:lnTo>
                    <a:close/>
                  </a:path>
                </a:pathLst>
              </a:custGeom>
              <a:solidFill>
                <a:srgbClr val="19D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4" name="Freeform 10"/>
              <p:cNvSpPr>
                <a:spLocks/>
              </p:cNvSpPr>
              <p:nvPr/>
            </p:nvSpPr>
            <p:spPr bwMode="auto">
              <a:xfrm>
                <a:off x="4468" y="1574"/>
                <a:ext cx="87" cy="96"/>
              </a:xfrm>
              <a:custGeom>
                <a:avLst/>
                <a:gdLst>
                  <a:gd name="T0" fmla="*/ 4 w 173"/>
                  <a:gd name="T1" fmla="*/ 5 h 193"/>
                  <a:gd name="T2" fmla="*/ 4 w 173"/>
                  <a:gd name="T3" fmla="*/ 5 h 193"/>
                  <a:gd name="T4" fmla="*/ 3 w 173"/>
                  <a:gd name="T5" fmla="*/ 5 h 193"/>
                  <a:gd name="T6" fmla="*/ 3 w 173"/>
                  <a:gd name="T7" fmla="*/ 5 h 193"/>
                  <a:gd name="T8" fmla="*/ 3 w 173"/>
                  <a:gd name="T9" fmla="*/ 5 h 193"/>
                  <a:gd name="T10" fmla="*/ 3 w 173"/>
                  <a:gd name="T11" fmla="*/ 6 h 193"/>
                  <a:gd name="T12" fmla="*/ 3 w 173"/>
                  <a:gd name="T13" fmla="*/ 6 h 193"/>
                  <a:gd name="T14" fmla="*/ 3 w 173"/>
                  <a:gd name="T15" fmla="*/ 6 h 193"/>
                  <a:gd name="T16" fmla="*/ 2 w 173"/>
                  <a:gd name="T17" fmla="*/ 5 h 193"/>
                  <a:gd name="T18" fmla="*/ 2 w 173"/>
                  <a:gd name="T19" fmla="*/ 5 h 193"/>
                  <a:gd name="T20" fmla="*/ 2 w 173"/>
                  <a:gd name="T21" fmla="*/ 5 h 193"/>
                  <a:gd name="T22" fmla="*/ 2 w 173"/>
                  <a:gd name="T23" fmla="*/ 5 h 193"/>
                  <a:gd name="T24" fmla="*/ 1 w 173"/>
                  <a:gd name="T25" fmla="*/ 5 h 193"/>
                  <a:gd name="T26" fmla="*/ 1 w 173"/>
                  <a:gd name="T27" fmla="*/ 4 h 193"/>
                  <a:gd name="T28" fmla="*/ 1 w 173"/>
                  <a:gd name="T29" fmla="*/ 4 h 193"/>
                  <a:gd name="T30" fmla="*/ 1 w 173"/>
                  <a:gd name="T31" fmla="*/ 4 h 193"/>
                  <a:gd name="T32" fmla="*/ 0 w 173"/>
                  <a:gd name="T33" fmla="*/ 3 h 193"/>
                  <a:gd name="T34" fmla="*/ 1 w 173"/>
                  <a:gd name="T35" fmla="*/ 3 h 193"/>
                  <a:gd name="T36" fmla="*/ 2 w 173"/>
                  <a:gd name="T37" fmla="*/ 2 h 193"/>
                  <a:gd name="T38" fmla="*/ 2 w 173"/>
                  <a:gd name="T39" fmla="*/ 2 h 193"/>
                  <a:gd name="T40" fmla="*/ 3 w 173"/>
                  <a:gd name="T41" fmla="*/ 2 h 193"/>
                  <a:gd name="T42" fmla="*/ 3 w 173"/>
                  <a:gd name="T43" fmla="*/ 1 h 193"/>
                  <a:gd name="T44" fmla="*/ 4 w 173"/>
                  <a:gd name="T45" fmla="*/ 1 h 193"/>
                  <a:gd name="T46" fmla="*/ 5 w 173"/>
                  <a:gd name="T47" fmla="*/ 0 h 193"/>
                  <a:gd name="T48" fmla="*/ 5 w 173"/>
                  <a:gd name="T49" fmla="*/ 0 h 193"/>
                  <a:gd name="T50" fmla="*/ 6 w 173"/>
                  <a:gd name="T51" fmla="*/ 0 h 193"/>
                  <a:gd name="T52" fmla="*/ 6 w 173"/>
                  <a:gd name="T53" fmla="*/ 0 h 193"/>
                  <a:gd name="T54" fmla="*/ 5 w 173"/>
                  <a:gd name="T55" fmla="*/ 1 h 193"/>
                  <a:gd name="T56" fmla="*/ 5 w 173"/>
                  <a:gd name="T57" fmla="*/ 2 h 193"/>
                  <a:gd name="T58" fmla="*/ 5 w 173"/>
                  <a:gd name="T59" fmla="*/ 2 h 193"/>
                  <a:gd name="T60" fmla="*/ 5 w 173"/>
                  <a:gd name="T61" fmla="*/ 3 h 193"/>
                  <a:gd name="T62" fmla="*/ 4 w 173"/>
                  <a:gd name="T63" fmla="*/ 4 h 193"/>
                  <a:gd name="T64" fmla="*/ 4 w 173"/>
                  <a:gd name="T65" fmla="*/ 4 h 193"/>
                  <a:gd name="T66" fmla="*/ 4 w 173"/>
                  <a:gd name="T67" fmla="*/ 5 h 19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3"/>
                  <a:gd name="T103" fmla="*/ 0 h 193"/>
                  <a:gd name="T104" fmla="*/ 173 w 173"/>
                  <a:gd name="T105" fmla="*/ 193 h 19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3" h="193">
                    <a:moveTo>
                      <a:pt x="107" y="180"/>
                    </a:moveTo>
                    <a:lnTo>
                      <a:pt x="102" y="184"/>
                    </a:lnTo>
                    <a:lnTo>
                      <a:pt x="96" y="187"/>
                    </a:lnTo>
                    <a:lnTo>
                      <a:pt x="92" y="190"/>
                    </a:lnTo>
                    <a:lnTo>
                      <a:pt x="86" y="191"/>
                    </a:lnTo>
                    <a:lnTo>
                      <a:pt x="80" y="193"/>
                    </a:lnTo>
                    <a:lnTo>
                      <a:pt x="74" y="193"/>
                    </a:lnTo>
                    <a:lnTo>
                      <a:pt x="68" y="193"/>
                    </a:lnTo>
                    <a:lnTo>
                      <a:pt x="62" y="191"/>
                    </a:lnTo>
                    <a:lnTo>
                      <a:pt x="52" y="185"/>
                    </a:lnTo>
                    <a:lnTo>
                      <a:pt x="42" y="180"/>
                    </a:lnTo>
                    <a:lnTo>
                      <a:pt x="33" y="174"/>
                    </a:lnTo>
                    <a:lnTo>
                      <a:pt x="22" y="166"/>
                    </a:lnTo>
                    <a:lnTo>
                      <a:pt x="15" y="157"/>
                    </a:lnTo>
                    <a:lnTo>
                      <a:pt x="8" y="148"/>
                    </a:lnTo>
                    <a:lnTo>
                      <a:pt x="3" y="138"/>
                    </a:lnTo>
                    <a:lnTo>
                      <a:pt x="0" y="126"/>
                    </a:lnTo>
                    <a:lnTo>
                      <a:pt x="17" y="108"/>
                    </a:lnTo>
                    <a:lnTo>
                      <a:pt x="34" y="92"/>
                    </a:lnTo>
                    <a:lnTo>
                      <a:pt x="54" y="77"/>
                    </a:lnTo>
                    <a:lnTo>
                      <a:pt x="73" y="64"/>
                    </a:lnTo>
                    <a:lnTo>
                      <a:pt x="93" y="52"/>
                    </a:lnTo>
                    <a:lnTo>
                      <a:pt x="113" y="39"/>
                    </a:lnTo>
                    <a:lnTo>
                      <a:pt x="132" y="24"/>
                    </a:lnTo>
                    <a:lnTo>
                      <a:pt x="151" y="9"/>
                    </a:lnTo>
                    <a:lnTo>
                      <a:pt x="173" y="0"/>
                    </a:lnTo>
                    <a:lnTo>
                      <a:pt x="166" y="23"/>
                    </a:lnTo>
                    <a:lnTo>
                      <a:pt x="159" y="46"/>
                    </a:lnTo>
                    <a:lnTo>
                      <a:pt x="150" y="69"/>
                    </a:lnTo>
                    <a:lnTo>
                      <a:pt x="142" y="91"/>
                    </a:lnTo>
                    <a:lnTo>
                      <a:pt x="133" y="113"/>
                    </a:lnTo>
                    <a:lnTo>
                      <a:pt x="125" y="135"/>
                    </a:lnTo>
                    <a:lnTo>
                      <a:pt x="116" y="157"/>
                    </a:lnTo>
                    <a:lnTo>
                      <a:pt x="107" y="180"/>
                    </a:lnTo>
                    <a:close/>
                  </a:path>
                </a:pathLst>
              </a:custGeom>
              <a:solidFill>
                <a:srgbClr val="19D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5" name="Freeform 11"/>
              <p:cNvSpPr>
                <a:spLocks/>
              </p:cNvSpPr>
              <p:nvPr/>
            </p:nvSpPr>
            <p:spPr bwMode="auto">
              <a:xfrm>
                <a:off x="4601" y="1614"/>
                <a:ext cx="207" cy="839"/>
              </a:xfrm>
              <a:custGeom>
                <a:avLst/>
                <a:gdLst>
                  <a:gd name="T0" fmla="*/ 12 w 416"/>
                  <a:gd name="T1" fmla="*/ 3 h 1678"/>
                  <a:gd name="T2" fmla="*/ 12 w 416"/>
                  <a:gd name="T3" fmla="*/ 4 h 1678"/>
                  <a:gd name="T4" fmla="*/ 11 w 416"/>
                  <a:gd name="T5" fmla="*/ 4 h 1678"/>
                  <a:gd name="T6" fmla="*/ 10 w 416"/>
                  <a:gd name="T7" fmla="*/ 5 h 1678"/>
                  <a:gd name="T8" fmla="*/ 10 w 416"/>
                  <a:gd name="T9" fmla="*/ 5 h 1678"/>
                  <a:gd name="T10" fmla="*/ 10 w 416"/>
                  <a:gd name="T11" fmla="*/ 5 h 1678"/>
                  <a:gd name="T12" fmla="*/ 10 w 416"/>
                  <a:gd name="T13" fmla="*/ 5 h 1678"/>
                  <a:gd name="T14" fmla="*/ 9 w 416"/>
                  <a:gd name="T15" fmla="*/ 6 h 1678"/>
                  <a:gd name="T16" fmla="*/ 9 w 416"/>
                  <a:gd name="T17" fmla="*/ 7 h 1678"/>
                  <a:gd name="T18" fmla="*/ 9 w 416"/>
                  <a:gd name="T19" fmla="*/ 9 h 1678"/>
                  <a:gd name="T20" fmla="*/ 10 w 416"/>
                  <a:gd name="T21" fmla="*/ 12 h 1678"/>
                  <a:gd name="T22" fmla="*/ 11 w 416"/>
                  <a:gd name="T23" fmla="*/ 15 h 1678"/>
                  <a:gd name="T24" fmla="*/ 11 w 416"/>
                  <a:gd name="T25" fmla="*/ 18 h 1678"/>
                  <a:gd name="T26" fmla="*/ 12 w 416"/>
                  <a:gd name="T27" fmla="*/ 21 h 1678"/>
                  <a:gd name="T28" fmla="*/ 12 w 416"/>
                  <a:gd name="T29" fmla="*/ 22 h 1678"/>
                  <a:gd name="T30" fmla="*/ 12 w 416"/>
                  <a:gd name="T31" fmla="*/ 27 h 1678"/>
                  <a:gd name="T32" fmla="*/ 12 w 416"/>
                  <a:gd name="T33" fmla="*/ 31 h 1678"/>
                  <a:gd name="T34" fmla="*/ 12 w 416"/>
                  <a:gd name="T35" fmla="*/ 33 h 1678"/>
                  <a:gd name="T36" fmla="*/ 11 w 416"/>
                  <a:gd name="T37" fmla="*/ 36 h 1678"/>
                  <a:gd name="T38" fmla="*/ 11 w 416"/>
                  <a:gd name="T39" fmla="*/ 40 h 1678"/>
                  <a:gd name="T40" fmla="*/ 10 w 416"/>
                  <a:gd name="T41" fmla="*/ 44 h 1678"/>
                  <a:gd name="T42" fmla="*/ 9 w 416"/>
                  <a:gd name="T43" fmla="*/ 47 h 1678"/>
                  <a:gd name="T44" fmla="*/ 8 w 416"/>
                  <a:gd name="T45" fmla="*/ 49 h 1678"/>
                  <a:gd name="T46" fmla="*/ 7 w 416"/>
                  <a:gd name="T47" fmla="*/ 51 h 1678"/>
                  <a:gd name="T48" fmla="*/ 5 w 416"/>
                  <a:gd name="T49" fmla="*/ 52 h 1678"/>
                  <a:gd name="T50" fmla="*/ 3 w 416"/>
                  <a:gd name="T51" fmla="*/ 53 h 1678"/>
                  <a:gd name="T52" fmla="*/ 1 w 416"/>
                  <a:gd name="T53" fmla="*/ 53 h 1678"/>
                  <a:gd name="T54" fmla="*/ 1 w 416"/>
                  <a:gd name="T55" fmla="*/ 53 h 1678"/>
                  <a:gd name="T56" fmla="*/ 0 w 416"/>
                  <a:gd name="T57" fmla="*/ 52 h 1678"/>
                  <a:gd name="T58" fmla="*/ 0 w 416"/>
                  <a:gd name="T59" fmla="*/ 50 h 1678"/>
                  <a:gd name="T60" fmla="*/ 0 w 416"/>
                  <a:gd name="T61" fmla="*/ 51 h 1678"/>
                  <a:gd name="T62" fmla="*/ 2 w 416"/>
                  <a:gd name="T63" fmla="*/ 50 h 1678"/>
                  <a:gd name="T64" fmla="*/ 3 w 416"/>
                  <a:gd name="T65" fmla="*/ 50 h 1678"/>
                  <a:gd name="T66" fmla="*/ 4 w 416"/>
                  <a:gd name="T67" fmla="*/ 50 h 1678"/>
                  <a:gd name="T68" fmla="*/ 5 w 416"/>
                  <a:gd name="T69" fmla="*/ 50 h 1678"/>
                  <a:gd name="T70" fmla="*/ 7 w 416"/>
                  <a:gd name="T71" fmla="*/ 47 h 1678"/>
                  <a:gd name="T72" fmla="*/ 7 w 416"/>
                  <a:gd name="T73" fmla="*/ 46 h 1678"/>
                  <a:gd name="T74" fmla="*/ 7 w 416"/>
                  <a:gd name="T75" fmla="*/ 44 h 1678"/>
                  <a:gd name="T76" fmla="*/ 6 w 416"/>
                  <a:gd name="T77" fmla="*/ 43 h 1678"/>
                  <a:gd name="T78" fmla="*/ 6 w 416"/>
                  <a:gd name="T79" fmla="*/ 42 h 1678"/>
                  <a:gd name="T80" fmla="*/ 8 w 416"/>
                  <a:gd name="T81" fmla="*/ 39 h 1678"/>
                  <a:gd name="T82" fmla="*/ 9 w 416"/>
                  <a:gd name="T83" fmla="*/ 37 h 1678"/>
                  <a:gd name="T84" fmla="*/ 10 w 416"/>
                  <a:gd name="T85" fmla="*/ 36 h 1678"/>
                  <a:gd name="T86" fmla="*/ 10 w 416"/>
                  <a:gd name="T87" fmla="*/ 35 h 1678"/>
                  <a:gd name="T88" fmla="*/ 10 w 416"/>
                  <a:gd name="T89" fmla="*/ 33 h 1678"/>
                  <a:gd name="T90" fmla="*/ 10 w 416"/>
                  <a:gd name="T91" fmla="*/ 30 h 1678"/>
                  <a:gd name="T92" fmla="*/ 11 w 416"/>
                  <a:gd name="T93" fmla="*/ 27 h 1678"/>
                  <a:gd name="T94" fmla="*/ 11 w 416"/>
                  <a:gd name="T95" fmla="*/ 24 h 1678"/>
                  <a:gd name="T96" fmla="*/ 10 w 416"/>
                  <a:gd name="T97" fmla="*/ 16 h 1678"/>
                  <a:gd name="T98" fmla="*/ 9 w 416"/>
                  <a:gd name="T99" fmla="*/ 11 h 1678"/>
                  <a:gd name="T100" fmla="*/ 8 w 416"/>
                  <a:gd name="T101" fmla="*/ 8 h 1678"/>
                  <a:gd name="T102" fmla="*/ 7 w 416"/>
                  <a:gd name="T103" fmla="*/ 5 h 1678"/>
                  <a:gd name="T104" fmla="*/ 8 w 416"/>
                  <a:gd name="T105" fmla="*/ 3 h 1678"/>
                  <a:gd name="T106" fmla="*/ 10 w 416"/>
                  <a:gd name="T107" fmla="*/ 2 h 1678"/>
                  <a:gd name="T108" fmla="*/ 11 w 416"/>
                  <a:gd name="T109" fmla="*/ 1 h 1678"/>
                  <a:gd name="T110" fmla="*/ 12 w 416"/>
                  <a:gd name="T111" fmla="*/ 1 h 1678"/>
                  <a:gd name="T112" fmla="*/ 12 w 416"/>
                  <a:gd name="T113" fmla="*/ 2 h 167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16"/>
                  <a:gd name="T172" fmla="*/ 0 h 1678"/>
                  <a:gd name="T173" fmla="*/ 416 w 416"/>
                  <a:gd name="T174" fmla="*/ 1678 h 167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16" h="1678">
                    <a:moveTo>
                      <a:pt x="416" y="40"/>
                    </a:moveTo>
                    <a:lnTo>
                      <a:pt x="411" y="48"/>
                    </a:lnTo>
                    <a:lnTo>
                      <a:pt x="408" y="55"/>
                    </a:lnTo>
                    <a:lnTo>
                      <a:pt x="407" y="63"/>
                    </a:lnTo>
                    <a:lnTo>
                      <a:pt x="404" y="70"/>
                    </a:lnTo>
                    <a:lnTo>
                      <a:pt x="401" y="79"/>
                    </a:lnTo>
                    <a:lnTo>
                      <a:pt x="398" y="86"/>
                    </a:lnTo>
                    <a:lnTo>
                      <a:pt x="395" y="94"/>
                    </a:lnTo>
                    <a:lnTo>
                      <a:pt x="389" y="100"/>
                    </a:lnTo>
                    <a:lnTo>
                      <a:pt x="391" y="102"/>
                    </a:lnTo>
                    <a:lnTo>
                      <a:pt x="388" y="104"/>
                    </a:lnTo>
                    <a:lnTo>
                      <a:pt x="386" y="105"/>
                    </a:lnTo>
                    <a:lnTo>
                      <a:pt x="383" y="108"/>
                    </a:lnTo>
                    <a:lnTo>
                      <a:pt x="383" y="110"/>
                    </a:lnTo>
                    <a:lnTo>
                      <a:pt x="382" y="113"/>
                    </a:lnTo>
                    <a:lnTo>
                      <a:pt x="380" y="116"/>
                    </a:lnTo>
                    <a:lnTo>
                      <a:pt x="379" y="119"/>
                    </a:lnTo>
                    <a:lnTo>
                      <a:pt x="379" y="122"/>
                    </a:lnTo>
                    <a:lnTo>
                      <a:pt x="349" y="147"/>
                    </a:lnTo>
                    <a:lnTo>
                      <a:pt x="348" y="147"/>
                    </a:lnTo>
                    <a:lnTo>
                      <a:pt x="346" y="145"/>
                    </a:lnTo>
                    <a:lnTo>
                      <a:pt x="345" y="145"/>
                    </a:lnTo>
                    <a:lnTo>
                      <a:pt x="343" y="144"/>
                    </a:lnTo>
                    <a:lnTo>
                      <a:pt x="342" y="144"/>
                    </a:lnTo>
                    <a:lnTo>
                      <a:pt x="340" y="144"/>
                    </a:lnTo>
                    <a:lnTo>
                      <a:pt x="337" y="145"/>
                    </a:lnTo>
                    <a:lnTo>
                      <a:pt x="336" y="147"/>
                    </a:lnTo>
                    <a:lnTo>
                      <a:pt x="336" y="148"/>
                    </a:lnTo>
                    <a:lnTo>
                      <a:pt x="336" y="150"/>
                    </a:lnTo>
                    <a:lnTo>
                      <a:pt x="336" y="151"/>
                    </a:lnTo>
                    <a:lnTo>
                      <a:pt x="336" y="154"/>
                    </a:lnTo>
                    <a:lnTo>
                      <a:pt x="334" y="156"/>
                    </a:lnTo>
                    <a:lnTo>
                      <a:pt x="334" y="157"/>
                    </a:lnTo>
                    <a:lnTo>
                      <a:pt x="328" y="160"/>
                    </a:lnTo>
                    <a:lnTo>
                      <a:pt x="326" y="163"/>
                    </a:lnTo>
                    <a:lnTo>
                      <a:pt x="321" y="168"/>
                    </a:lnTo>
                    <a:lnTo>
                      <a:pt x="320" y="173"/>
                    </a:lnTo>
                    <a:lnTo>
                      <a:pt x="317" y="178"/>
                    </a:lnTo>
                    <a:lnTo>
                      <a:pt x="314" y="184"/>
                    </a:lnTo>
                    <a:lnTo>
                      <a:pt x="311" y="188"/>
                    </a:lnTo>
                    <a:lnTo>
                      <a:pt x="308" y="193"/>
                    </a:lnTo>
                    <a:lnTo>
                      <a:pt x="305" y="203"/>
                    </a:lnTo>
                    <a:lnTo>
                      <a:pt x="303" y="212"/>
                    </a:lnTo>
                    <a:lnTo>
                      <a:pt x="303" y="222"/>
                    </a:lnTo>
                    <a:lnTo>
                      <a:pt x="303" y="231"/>
                    </a:lnTo>
                    <a:lnTo>
                      <a:pt x="306" y="250"/>
                    </a:lnTo>
                    <a:lnTo>
                      <a:pt x="311" y="268"/>
                    </a:lnTo>
                    <a:lnTo>
                      <a:pt x="317" y="287"/>
                    </a:lnTo>
                    <a:lnTo>
                      <a:pt x="321" y="305"/>
                    </a:lnTo>
                    <a:lnTo>
                      <a:pt x="327" y="323"/>
                    </a:lnTo>
                    <a:lnTo>
                      <a:pt x="328" y="342"/>
                    </a:lnTo>
                    <a:lnTo>
                      <a:pt x="334" y="354"/>
                    </a:lnTo>
                    <a:lnTo>
                      <a:pt x="337" y="367"/>
                    </a:lnTo>
                    <a:lnTo>
                      <a:pt x="342" y="381"/>
                    </a:lnTo>
                    <a:lnTo>
                      <a:pt x="345" y="395"/>
                    </a:lnTo>
                    <a:lnTo>
                      <a:pt x="348" y="422"/>
                    </a:lnTo>
                    <a:lnTo>
                      <a:pt x="352" y="450"/>
                    </a:lnTo>
                    <a:lnTo>
                      <a:pt x="355" y="480"/>
                    </a:lnTo>
                    <a:lnTo>
                      <a:pt x="360" y="506"/>
                    </a:lnTo>
                    <a:lnTo>
                      <a:pt x="362" y="521"/>
                    </a:lnTo>
                    <a:lnTo>
                      <a:pt x="365" y="535"/>
                    </a:lnTo>
                    <a:lnTo>
                      <a:pt x="370" y="548"/>
                    </a:lnTo>
                    <a:lnTo>
                      <a:pt x="376" y="561"/>
                    </a:lnTo>
                    <a:lnTo>
                      <a:pt x="389" y="640"/>
                    </a:lnTo>
                    <a:lnTo>
                      <a:pt x="392" y="643"/>
                    </a:lnTo>
                    <a:lnTo>
                      <a:pt x="395" y="648"/>
                    </a:lnTo>
                    <a:lnTo>
                      <a:pt x="397" y="653"/>
                    </a:lnTo>
                    <a:lnTo>
                      <a:pt x="397" y="659"/>
                    </a:lnTo>
                    <a:lnTo>
                      <a:pt x="397" y="663"/>
                    </a:lnTo>
                    <a:lnTo>
                      <a:pt x="397" y="669"/>
                    </a:lnTo>
                    <a:lnTo>
                      <a:pt x="397" y="675"/>
                    </a:lnTo>
                    <a:lnTo>
                      <a:pt x="397" y="681"/>
                    </a:lnTo>
                    <a:lnTo>
                      <a:pt x="392" y="702"/>
                    </a:lnTo>
                    <a:lnTo>
                      <a:pt x="391" y="721"/>
                    </a:lnTo>
                    <a:lnTo>
                      <a:pt x="389" y="742"/>
                    </a:lnTo>
                    <a:lnTo>
                      <a:pt x="389" y="762"/>
                    </a:lnTo>
                    <a:lnTo>
                      <a:pt x="389" y="804"/>
                    </a:lnTo>
                    <a:lnTo>
                      <a:pt x="391" y="844"/>
                    </a:lnTo>
                    <a:lnTo>
                      <a:pt x="394" y="885"/>
                    </a:lnTo>
                    <a:lnTo>
                      <a:pt x="394" y="925"/>
                    </a:lnTo>
                    <a:lnTo>
                      <a:pt x="392" y="944"/>
                    </a:lnTo>
                    <a:lnTo>
                      <a:pt x="391" y="965"/>
                    </a:lnTo>
                    <a:lnTo>
                      <a:pt x="389" y="984"/>
                    </a:lnTo>
                    <a:lnTo>
                      <a:pt x="385" y="1005"/>
                    </a:lnTo>
                    <a:lnTo>
                      <a:pt x="386" y="1017"/>
                    </a:lnTo>
                    <a:lnTo>
                      <a:pt x="386" y="1027"/>
                    </a:lnTo>
                    <a:lnTo>
                      <a:pt x="386" y="1039"/>
                    </a:lnTo>
                    <a:lnTo>
                      <a:pt x="386" y="1051"/>
                    </a:lnTo>
                    <a:lnTo>
                      <a:pt x="385" y="1063"/>
                    </a:lnTo>
                    <a:lnTo>
                      <a:pt x="383" y="1075"/>
                    </a:lnTo>
                    <a:lnTo>
                      <a:pt x="382" y="1086"/>
                    </a:lnTo>
                    <a:lnTo>
                      <a:pt x="380" y="1098"/>
                    </a:lnTo>
                    <a:lnTo>
                      <a:pt x="382" y="1126"/>
                    </a:lnTo>
                    <a:lnTo>
                      <a:pt x="382" y="1156"/>
                    </a:lnTo>
                    <a:lnTo>
                      <a:pt x="379" y="1186"/>
                    </a:lnTo>
                    <a:lnTo>
                      <a:pt x="376" y="1214"/>
                    </a:lnTo>
                    <a:lnTo>
                      <a:pt x="371" y="1243"/>
                    </a:lnTo>
                    <a:lnTo>
                      <a:pt x="365" y="1271"/>
                    </a:lnTo>
                    <a:lnTo>
                      <a:pt x="360" y="1300"/>
                    </a:lnTo>
                    <a:lnTo>
                      <a:pt x="354" y="1326"/>
                    </a:lnTo>
                    <a:lnTo>
                      <a:pt x="345" y="1348"/>
                    </a:lnTo>
                    <a:lnTo>
                      <a:pt x="339" y="1371"/>
                    </a:lnTo>
                    <a:lnTo>
                      <a:pt x="333" y="1394"/>
                    </a:lnTo>
                    <a:lnTo>
                      <a:pt x="328" y="1418"/>
                    </a:lnTo>
                    <a:lnTo>
                      <a:pt x="323" y="1442"/>
                    </a:lnTo>
                    <a:lnTo>
                      <a:pt x="315" y="1464"/>
                    </a:lnTo>
                    <a:lnTo>
                      <a:pt x="311" y="1474"/>
                    </a:lnTo>
                    <a:lnTo>
                      <a:pt x="306" y="1484"/>
                    </a:lnTo>
                    <a:lnTo>
                      <a:pt x="300" y="1495"/>
                    </a:lnTo>
                    <a:lnTo>
                      <a:pt x="293" y="1505"/>
                    </a:lnTo>
                    <a:lnTo>
                      <a:pt x="289" y="1520"/>
                    </a:lnTo>
                    <a:lnTo>
                      <a:pt x="281" y="1533"/>
                    </a:lnTo>
                    <a:lnTo>
                      <a:pt x="274" y="1547"/>
                    </a:lnTo>
                    <a:lnTo>
                      <a:pt x="265" y="1560"/>
                    </a:lnTo>
                    <a:lnTo>
                      <a:pt x="256" y="1573"/>
                    </a:lnTo>
                    <a:lnTo>
                      <a:pt x="247" y="1585"/>
                    </a:lnTo>
                    <a:lnTo>
                      <a:pt x="237" y="1597"/>
                    </a:lnTo>
                    <a:lnTo>
                      <a:pt x="225" y="1609"/>
                    </a:lnTo>
                    <a:lnTo>
                      <a:pt x="213" y="1619"/>
                    </a:lnTo>
                    <a:lnTo>
                      <a:pt x="201" y="1629"/>
                    </a:lnTo>
                    <a:lnTo>
                      <a:pt x="189" y="1638"/>
                    </a:lnTo>
                    <a:lnTo>
                      <a:pt x="176" y="1647"/>
                    </a:lnTo>
                    <a:lnTo>
                      <a:pt x="161" y="1653"/>
                    </a:lnTo>
                    <a:lnTo>
                      <a:pt x="148" y="1661"/>
                    </a:lnTo>
                    <a:lnTo>
                      <a:pt x="133" y="1665"/>
                    </a:lnTo>
                    <a:lnTo>
                      <a:pt x="118" y="1669"/>
                    </a:lnTo>
                    <a:lnTo>
                      <a:pt x="113" y="1668"/>
                    </a:lnTo>
                    <a:lnTo>
                      <a:pt x="107" y="1668"/>
                    </a:lnTo>
                    <a:lnTo>
                      <a:pt x="99" y="1668"/>
                    </a:lnTo>
                    <a:lnTo>
                      <a:pt x="93" y="1669"/>
                    </a:lnTo>
                    <a:lnTo>
                      <a:pt x="80" y="1672"/>
                    </a:lnTo>
                    <a:lnTo>
                      <a:pt x="67" y="1677"/>
                    </a:lnTo>
                    <a:lnTo>
                      <a:pt x="59" y="1678"/>
                    </a:lnTo>
                    <a:lnTo>
                      <a:pt x="53" y="1678"/>
                    </a:lnTo>
                    <a:lnTo>
                      <a:pt x="47" y="1678"/>
                    </a:lnTo>
                    <a:lnTo>
                      <a:pt x="43" y="1677"/>
                    </a:lnTo>
                    <a:lnTo>
                      <a:pt x="37" y="1674"/>
                    </a:lnTo>
                    <a:lnTo>
                      <a:pt x="33" y="1669"/>
                    </a:lnTo>
                    <a:lnTo>
                      <a:pt x="28" y="1663"/>
                    </a:lnTo>
                    <a:lnTo>
                      <a:pt x="25" y="1656"/>
                    </a:lnTo>
                    <a:lnTo>
                      <a:pt x="21" y="1649"/>
                    </a:lnTo>
                    <a:lnTo>
                      <a:pt x="16" y="1641"/>
                    </a:lnTo>
                    <a:lnTo>
                      <a:pt x="12" y="1634"/>
                    </a:lnTo>
                    <a:lnTo>
                      <a:pt x="7" y="1625"/>
                    </a:lnTo>
                    <a:lnTo>
                      <a:pt x="5" y="1616"/>
                    </a:lnTo>
                    <a:lnTo>
                      <a:pt x="2" y="1607"/>
                    </a:lnTo>
                    <a:lnTo>
                      <a:pt x="0" y="1598"/>
                    </a:lnTo>
                    <a:lnTo>
                      <a:pt x="2" y="1588"/>
                    </a:lnTo>
                    <a:lnTo>
                      <a:pt x="6" y="1592"/>
                    </a:lnTo>
                    <a:lnTo>
                      <a:pt x="12" y="1597"/>
                    </a:lnTo>
                    <a:lnTo>
                      <a:pt x="18" y="1601"/>
                    </a:lnTo>
                    <a:lnTo>
                      <a:pt x="24" y="1604"/>
                    </a:lnTo>
                    <a:lnTo>
                      <a:pt x="31" y="1607"/>
                    </a:lnTo>
                    <a:lnTo>
                      <a:pt x="37" y="1609"/>
                    </a:lnTo>
                    <a:lnTo>
                      <a:pt x="44" y="1612"/>
                    </a:lnTo>
                    <a:lnTo>
                      <a:pt x="50" y="1615"/>
                    </a:lnTo>
                    <a:lnTo>
                      <a:pt x="59" y="1607"/>
                    </a:lnTo>
                    <a:lnTo>
                      <a:pt x="70" y="1600"/>
                    </a:lnTo>
                    <a:lnTo>
                      <a:pt x="80" y="1594"/>
                    </a:lnTo>
                    <a:lnTo>
                      <a:pt x="90" y="1590"/>
                    </a:lnTo>
                    <a:lnTo>
                      <a:pt x="101" y="1585"/>
                    </a:lnTo>
                    <a:lnTo>
                      <a:pt x="113" y="1582"/>
                    </a:lnTo>
                    <a:lnTo>
                      <a:pt x="123" y="1579"/>
                    </a:lnTo>
                    <a:lnTo>
                      <a:pt x="135" y="1579"/>
                    </a:lnTo>
                    <a:lnTo>
                      <a:pt x="139" y="1581"/>
                    </a:lnTo>
                    <a:lnTo>
                      <a:pt x="142" y="1584"/>
                    </a:lnTo>
                    <a:lnTo>
                      <a:pt x="147" y="1587"/>
                    </a:lnTo>
                    <a:lnTo>
                      <a:pt x="149" y="1590"/>
                    </a:lnTo>
                    <a:lnTo>
                      <a:pt x="152" y="1592"/>
                    </a:lnTo>
                    <a:lnTo>
                      <a:pt x="157" y="1595"/>
                    </a:lnTo>
                    <a:lnTo>
                      <a:pt x="161" y="1598"/>
                    </a:lnTo>
                    <a:lnTo>
                      <a:pt x="166" y="1598"/>
                    </a:lnTo>
                    <a:lnTo>
                      <a:pt x="178" y="1582"/>
                    </a:lnTo>
                    <a:lnTo>
                      <a:pt x="189" y="1566"/>
                    </a:lnTo>
                    <a:lnTo>
                      <a:pt x="203" y="1550"/>
                    </a:lnTo>
                    <a:lnTo>
                      <a:pt x="215" y="1533"/>
                    </a:lnTo>
                    <a:lnTo>
                      <a:pt x="226" y="1516"/>
                    </a:lnTo>
                    <a:lnTo>
                      <a:pt x="234" y="1496"/>
                    </a:lnTo>
                    <a:lnTo>
                      <a:pt x="237" y="1486"/>
                    </a:lnTo>
                    <a:lnTo>
                      <a:pt x="238" y="1476"/>
                    </a:lnTo>
                    <a:lnTo>
                      <a:pt x="238" y="1465"/>
                    </a:lnTo>
                    <a:lnTo>
                      <a:pt x="238" y="1455"/>
                    </a:lnTo>
                    <a:lnTo>
                      <a:pt x="240" y="1442"/>
                    </a:lnTo>
                    <a:lnTo>
                      <a:pt x="238" y="1430"/>
                    </a:lnTo>
                    <a:lnTo>
                      <a:pt x="238" y="1416"/>
                    </a:lnTo>
                    <a:lnTo>
                      <a:pt x="235" y="1403"/>
                    </a:lnTo>
                    <a:lnTo>
                      <a:pt x="232" y="1390"/>
                    </a:lnTo>
                    <a:lnTo>
                      <a:pt x="229" y="1378"/>
                    </a:lnTo>
                    <a:lnTo>
                      <a:pt x="225" y="1365"/>
                    </a:lnTo>
                    <a:lnTo>
                      <a:pt x="220" y="1353"/>
                    </a:lnTo>
                    <a:lnTo>
                      <a:pt x="222" y="1350"/>
                    </a:lnTo>
                    <a:lnTo>
                      <a:pt x="223" y="1348"/>
                    </a:lnTo>
                    <a:lnTo>
                      <a:pt x="223" y="1345"/>
                    </a:lnTo>
                    <a:lnTo>
                      <a:pt x="222" y="1342"/>
                    </a:lnTo>
                    <a:lnTo>
                      <a:pt x="220" y="1339"/>
                    </a:lnTo>
                    <a:lnTo>
                      <a:pt x="220" y="1338"/>
                    </a:lnTo>
                    <a:lnTo>
                      <a:pt x="219" y="1335"/>
                    </a:lnTo>
                    <a:lnTo>
                      <a:pt x="219" y="1334"/>
                    </a:lnTo>
                    <a:lnTo>
                      <a:pt x="232" y="1316"/>
                    </a:lnTo>
                    <a:lnTo>
                      <a:pt x="246" y="1297"/>
                    </a:lnTo>
                    <a:lnTo>
                      <a:pt x="257" y="1277"/>
                    </a:lnTo>
                    <a:lnTo>
                      <a:pt x="268" y="1258"/>
                    </a:lnTo>
                    <a:lnTo>
                      <a:pt x="277" y="1237"/>
                    </a:lnTo>
                    <a:lnTo>
                      <a:pt x="287" y="1217"/>
                    </a:lnTo>
                    <a:lnTo>
                      <a:pt x="296" y="1196"/>
                    </a:lnTo>
                    <a:lnTo>
                      <a:pt x="305" y="1175"/>
                    </a:lnTo>
                    <a:lnTo>
                      <a:pt x="306" y="1169"/>
                    </a:lnTo>
                    <a:lnTo>
                      <a:pt x="309" y="1162"/>
                    </a:lnTo>
                    <a:lnTo>
                      <a:pt x="312" y="1156"/>
                    </a:lnTo>
                    <a:lnTo>
                      <a:pt x="315" y="1149"/>
                    </a:lnTo>
                    <a:lnTo>
                      <a:pt x="318" y="1141"/>
                    </a:lnTo>
                    <a:lnTo>
                      <a:pt x="320" y="1134"/>
                    </a:lnTo>
                    <a:lnTo>
                      <a:pt x="321" y="1126"/>
                    </a:lnTo>
                    <a:lnTo>
                      <a:pt x="321" y="1120"/>
                    </a:lnTo>
                    <a:lnTo>
                      <a:pt x="321" y="1113"/>
                    </a:lnTo>
                    <a:lnTo>
                      <a:pt x="324" y="1107"/>
                    </a:lnTo>
                    <a:lnTo>
                      <a:pt x="326" y="1101"/>
                    </a:lnTo>
                    <a:lnTo>
                      <a:pt x="327" y="1094"/>
                    </a:lnTo>
                    <a:lnTo>
                      <a:pt x="328" y="1088"/>
                    </a:lnTo>
                    <a:lnTo>
                      <a:pt x="330" y="1081"/>
                    </a:lnTo>
                    <a:lnTo>
                      <a:pt x="330" y="1075"/>
                    </a:lnTo>
                    <a:lnTo>
                      <a:pt x="328" y="1067"/>
                    </a:lnTo>
                    <a:lnTo>
                      <a:pt x="334" y="1045"/>
                    </a:lnTo>
                    <a:lnTo>
                      <a:pt x="337" y="1024"/>
                    </a:lnTo>
                    <a:lnTo>
                      <a:pt x="342" y="1002"/>
                    </a:lnTo>
                    <a:lnTo>
                      <a:pt x="345" y="980"/>
                    </a:lnTo>
                    <a:lnTo>
                      <a:pt x="346" y="958"/>
                    </a:lnTo>
                    <a:lnTo>
                      <a:pt x="349" y="936"/>
                    </a:lnTo>
                    <a:lnTo>
                      <a:pt x="351" y="913"/>
                    </a:lnTo>
                    <a:lnTo>
                      <a:pt x="351" y="891"/>
                    </a:lnTo>
                    <a:lnTo>
                      <a:pt x="354" y="875"/>
                    </a:lnTo>
                    <a:lnTo>
                      <a:pt x="355" y="859"/>
                    </a:lnTo>
                    <a:lnTo>
                      <a:pt x="357" y="841"/>
                    </a:lnTo>
                    <a:lnTo>
                      <a:pt x="357" y="823"/>
                    </a:lnTo>
                    <a:lnTo>
                      <a:pt x="357" y="805"/>
                    </a:lnTo>
                    <a:lnTo>
                      <a:pt x="355" y="788"/>
                    </a:lnTo>
                    <a:lnTo>
                      <a:pt x="355" y="770"/>
                    </a:lnTo>
                    <a:lnTo>
                      <a:pt x="354" y="752"/>
                    </a:lnTo>
                    <a:lnTo>
                      <a:pt x="352" y="699"/>
                    </a:lnTo>
                    <a:lnTo>
                      <a:pt x="349" y="645"/>
                    </a:lnTo>
                    <a:lnTo>
                      <a:pt x="346" y="592"/>
                    </a:lnTo>
                    <a:lnTo>
                      <a:pt x="340" y="540"/>
                    </a:lnTo>
                    <a:lnTo>
                      <a:pt x="333" y="489"/>
                    </a:lnTo>
                    <a:lnTo>
                      <a:pt x="323" y="438"/>
                    </a:lnTo>
                    <a:lnTo>
                      <a:pt x="315" y="413"/>
                    </a:lnTo>
                    <a:lnTo>
                      <a:pt x="309" y="388"/>
                    </a:lnTo>
                    <a:lnTo>
                      <a:pt x="300" y="363"/>
                    </a:lnTo>
                    <a:lnTo>
                      <a:pt x="291" y="339"/>
                    </a:lnTo>
                    <a:lnTo>
                      <a:pt x="289" y="317"/>
                    </a:lnTo>
                    <a:lnTo>
                      <a:pt x="284" y="296"/>
                    </a:lnTo>
                    <a:lnTo>
                      <a:pt x="278" y="276"/>
                    </a:lnTo>
                    <a:lnTo>
                      <a:pt x="274" y="256"/>
                    </a:lnTo>
                    <a:lnTo>
                      <a:pt x="266" y="236"/>
                    </a:lnTo>
                    <a:lnTo>
                      <a:pt x="260" y="215"/>
                    </a:lnTo>
                    <a:lnTo>
                      <a:pt x="255" y="194"/>
                    </a:lnTo>
                    <a:lnTo>
                      <a:pt x="250" y="173"/>
                    </a:lnTo>
                    <a:lnTo>
                      <a:pt x="249" y="159"/>
                    </a:lnTo>
                    <a:lnTo>
                      <a:pt x="247" y="144"/>
                    </a:lnTo>
                    <a:lnTo>
                      <a:pt x="247" y="129"/>
                    </a:lnTo>
                    <a:lnTo>
                      <a:pt x="249" y="114"/>
                    </a:lnTo>
                    <a:lnTo>
                      <a:pt x="250" y="98"/>
                    </a:lnTo>
                    <a:lnTo>
                      <a:pt x="255" y="83"/>
                    </a:lnTo>
                    <a:lnTo>
                      <a:pt x="259" y="68"/>
                    </a:lnTo>
                    <a:lnTo>
                      <a:pt x="265" y="55"/>
                    </a:lnTo>
                    <a:lnTo>
                      <a:pt x="280" y="54"/>
                    </a:lnTo>
                    <a:lnTo>
                      <a:pt x="294" y="51"/>
                    </a:lnTo>
                    <a:lnTo>
                      <a:pt x="308" y="48"/>
                    </a:lnTo>
                    <a:lnTo>
                      <a:pt x="323" y="43"/>
                    </a:lnTo>
                    <a:lnTo>
                      <a:pt x="336" y="39"/>
                    </a:lnTo>
                    <a:lnTo>
                      <a:pt x="348" y="31"/>
                    </a:lnTo>
                    <a:lnTo>
                      <a:pt x="354" y="27"/>
                    </a:lnTo>
                    <a:lnTo>
                      <a:pt x="358" y="21"/>
                    </a:lnTo>
                    <a:lnTo>
                      <a:pt x="362" y="15"/>
                    </a:lnTo>
                    <a:lnTo>
                      <a:pt x="367" y="9"/>
                    </a:lnTo>
                    <a:lnTo>
                      <a:pt x="367" y="0"/>
                    </a:lnTo>
                    <a:lnTo>
                      <a:pt x="377" y="0"/>
                    </a:lnTo>
                    <a:lnTo>
                      <a:pt x="385" y="3"/>
                    </a:lnTo>
                    <a:lnTo>
                      <a:pt x="391" y="8"/>
                    </a:lnTo>
                    <a:lnTo>
                      <a:pt x="395" y="14"/>
                    </a:lnTo>
                    <a:lnTo>
                      <a:pt x="399" y="21"/>
                    </a:lnTo>
                    <a:lnTo>
                      <a:pt x="404" y="27"/>
                    </a:lnTo>
                    <a:lnTo>
                      <a:pt x="410" y="34"/>
                    </a:lnTo>
                    <a:lnTo>
                      <a:pt x="416" y="40"/>
                    </a:lnTo>
                    <a:close/>
                  </a:path>
                </a:pathLst>
              </a:custGeom>
              <a:solidFill>
                <a:srgbClr val="2C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6" name="Freeform 12"/>
              <p:cNvSpPr>
                <a:spLocks/>
              </p:cNvSpPr>
              <p:nvPr/>
            </p:nvSpPr>
            <p:spPr bwMode="auto">
              <a:xfrm>
                <a:off x="4248" y="1631"/>
                <a:ext cx="265" cy="890"/>
              </a:xfrm>
              <a:custGeom>
                <a:avLst/>
                <a:gdLst>
                  <a:gd name="T0" fmla="*/ 14 w 528"/>
                  <a:gd name="T1" fmla="*/ 1 h 1780"/>
                  <a:gd name="T2" fmla="*/ 14 w 528"/>
                  <a:gd name="T3" fmla="*/ 2 h 1780"/>
                  <a:gd name="T4" fmla="*/ 15 w 528"/>
                  <a:gd name="T5" fmla="*/ 3 h 1780"/>
                  <a:gd name="T6" fmla="*/ 17 w 528"/>
                  <a:gd name="T7" fmla="*/ 3 h 1780"/>
                  <a:gd name="T8" fmla="*/ 16 w 528"/>
                  <a:gd name="T9" fmla="*/ 6 h 1780"/>
                  <a:gd name="T10" fmla="*/ 15 w 528"/>
                  <a:gd name="T11" fmla="*/ 9 h 1780"/>
                  <a:gd name="T12" fmla="*/ 14 w 528"/>
                  <a:gd name="T13" fmla="*/ 10 h 1780"/>
                  <a:gd name="T14" fmla="*/ 13 w 528"/>
                  <a:gd name="T15" fmla="*/ 12 h 1780"/>
                  <a:gd name="T16" fmla="*/ 13 w 528"/>
                  <a:gd name="T17" fmla="*/ 13 h 1780"/>
                  <a:gd name="T18" fmla="*/ 12 w 528"/>
                  <a:gd name="T19" fmla="*/ 15 h 1780"/>
                  <a:gd name="T20" fmla="*/ 11 w 528"/>
                  <a:gd name="T21" fmla="*/ 16 h 1780"/>
                  <a:gd name="T22" fmla="*/ 11 w 528"/>
                  <a:gd name="T23" fmla="*/ 17 h 1780"/>
                  <a:gd name="T24" fmla="*/ 10 w 528"/>
                  <a:gd name="T25" fmla="*/ 20 h 1780"/>
                  <a:gd name="T26" fmla="*/ 9 w 528"/>
                  <a:gd name="T27" fmla="*/ 23 h 1780"/>
                  <a:gd name="T28" fmla="*/ 8 w 528"/>
                  <a:gd name="T29" fmla="*/ 25 h 1780"/>
                  <a:gd name="T30" fmla="*/ 7 w 528"/>
                  <a:gd name="T31" fmla="*/ 30 h 1780"/>
                  <a:gd name="T32" fmla="*/ 6 w 528"/>
                  <a:gd name="T33" fmla="*/ 35 h 1780"/>
                  <a:gd name="T34" fmla="*/ 5 w 528"/>
                  <a:gd name="T35" fmla="*/ 40 h 1780"/>
                  <a:gd name="T36" fmla="*/ 4 w 528"/>
                  <a:gd name="T37" fmla="*/ 44 h 1780"/>
                  <a:gd name="T38" fmla="*/ 5 w 528"/>
                  <a:gd name="T39" fmla="*/ 46 h 1780"/>
                  <a:gd name="T40" fmla="*/ 6 w 528"/>
                  <a:gd name="T41" fmla="*/ 49 h 1780"/>
                  <a:gd name="T42" fmla="*/ 8 w 528"/>
                  <a:gd name="T43" fmla="*/ 51 h 1780"/>
                  <a:gd name="T44" fmla="*/ 9 w 528"/>
                  <a:gd name="T45" fmla="*/ 52 h 1780"/>
                  <a:gd name="T46" fmla="*/ 9 w 528"/>
                  <a:gd name="T47" fmla="*/ 53 h 1780"/>
                  <a:gd name="T48" fmla="*/ 8 w 528"/>
                  <a:gd name="T49" fmla="*/ 54 h 1780"/>
                  <a:gd name="T50" fmla="*/ 8 w 528"/>
                  <a:gd name="T51" fmla="*/ 54 h 1780"/>
                  <a:gd name="T52" fmla="*/ 8 w 528"/>
                  <a:gd name="T53" fmla="*/ 54 h 1780"/>
                  <a:gd name="T54" fmla="*/ 7 w 528"/>
                  <a:gd name="T55" fmla="*/ 55 h 1780"/>
                  <a:gd name="T56" fmla="*/ 6 w 528"/>
                  <a:gd name="T57" fmla="*/ 55 h 1780"/>
                  <a:gd name="T58" fmla="*/ 4 w 528"/>
                  <a:gd name="T59" fmla="*/ 51 h 1780"/>
                  <a:gd name="T60" fmla="*/ 2 w 528"/>
                  <a:gd name="T61" fmla="*/ 48 h 1780"/>
                  <a:gd name="T62" fmla="*/ 2 w 528"/>
                  <a:gd name="T63" fmla="*/ 46 h 1780"/>
                  <a:gd name="T64" fmla="*/ 1 w 528"/>
                  <a:gd name="T65" fmla="*/ 44 h 1780"/>
                  <a:gd name="T66" fmla="*/ 1 w 528"/>
                  <a:gd name="T67" fmla="*/ 42 h 1780"/>
                  <a:gd name="T68" fmla="*/ 1 w 528"/>
                  <a:gd name="T69" fmla="*/ 40 h 1780"/>
                  <a:gd name="T70" fmla="*/ 2 w 528"/>
                  <a:gd name="T71" fmla="*/ 39 h 1780"/>
                  <a:gd name="T72" fmla="*/ 2 w 528"/>
                  <a:gd name="T73" fmla="*/ 38 h 1780"/>
                  <a:gd name="T74" fmla="*/ 3 w 528"/>
                  <a:gd name="T75" fmla="*/ 36 h 1780"/>
                  <a:gd name="T76" fmla="*/ 4 w 528"/>
                  <a:gd name="T77" fmla="*/ 34 h 1780"/>
                  <a:gd name="T78" fmla="*/ 5 w 528"/>
                  <a:gd name="T79" fmla="*/ 27 h 1780"/>
                  <a:gd name="T80" fmla="*/ 7 w 528"/>
                  <a:gd name="T81" fmla="*/ 22 h 1780"/>
                  <a:gd name="T82" fmla="*/ 8 w 528"/>
                  <a:gd name="T83" fmla="*/ 20 h 1780"/>
                  <a:gd name="T84" fmla="*/ 8 w 528"/>
                  <a:gd name="T85" fmla="*/ 18 h 1780"/>
                  <a:gd name="T86" fmla="*/ 10 w 528"/>
                  <a:gd name="T87" fmla="*/ 15 h 1780"/>
                  <a:gd name="T88" fmla="*/ 11 w 528"/>
                  <a:gd name="T89" fmla="*/ 13 h 1780"/>
                  <a:gd name="T90" fmla="*/ 11 w 528"/>
                  <a:gd name="T91" fmla="*/ 12 h 1780"/>
                  <a:gd name="T92" fmla="*/ 11 w 528"/>
                  <a:gd name="T93" fmla="*/ 11 h 1780"/>
                  <a:gd name="T94" fmla="*/ 12 w 528"/>
                  <a:gd name="T95" fmla="*/ 9 h 1780"/>
                  <a:gd name="T96" fmla="*/ 12 w 528"/>
                  <a:gd name="T97" fmla="*/ 7 h 1780"/>
                  <a:gd name="T98" fmla="*/ 11 w 528"/>
                  <a:gd name="T99" fmla="*/ 6 h 1780"/>
                  <a:gd name="T100" fmla="*/ 11 w 528"/>
                  <a:gd name="T101" fmla="*/ 6 h 1780"/>
                  <a:gd name="T102" fmla="*/ 10 w 528"/>
                  <a:gd name="T103" fmla="*/ 5 h 1780"/>
                  <a:gd name="T104" fmla="*/ 9 w 528"/>
                  <a:gd name="T105" fmla="*/ 4 h 1780"/>
                  <a:gd name="T106" fmla="*/ 9 w 528"/>
                  <a:gd name="T107" fmla="*/ 3 h 1780"/>
                  <a:gd name="T108" fmla="*/ 10 w 528"/>
                  <a:gd name="T109" fmla="*/ 2 h 1780"/>
                  <a:gd name="T110" fmla="*/ 11 w 528"/>
                  <a:gd name="T111" fmla="*/ 2 h 1780"/>
                  <a:gd name="T112" fmla="*/ 13 w 528"/>
                  <a:gd name="T113" fmla="*/ 1 h 1780"/>
                  <a:gd name="T114" fmla="*/ 14 w 528"/>
                  <a:gd name="T115" fmla="*/ 1 h 178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28"/>
                  <a:gd name="T175" fmla="*/ 0 h 1780"/>
                  <a:gd name="T176" fmla="*/ 528 w 528"/>
                  <a:gd name="T177" fmla="*/ 1780 h 178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28" h="1780">
                    <a:moveTo>
                      <a:pt x="422" y="6"/>
                    </a:moveTo>
                    <a:lnTo>
                      <a:pt x="420" y="13"/>
                    </a:lnTo>
                    <a:lnTo>
                      <a:pt x="420" y="18"/>
                    </a:lnTo>
                    <a:lnTo>
                      <a:pt x="423" y="24"/>
                    </a:lnTo>
                    <a:lnTo>
                      <a:pt x="426" y="29"/>
                    </a:lnTo>
                    <a:lnTo>
                      <a:pt x="430" y="34"/>
                    </a:lnTo>
                    <a:lnTo>
                      <a:pt x="435" y="40"/>
                    </a:lnTo>
                    <a:lnTo>
                      <a:pt x="439" y="46"/>
                    </a:lnTo>
                    <a:lnTo>
                      <a:pt x="442" y="53"/>
                    </a:lnTo>
                    <a:lnTo>
                      <a:pt x="451" y="62"/>
                    </a:lnTo>
                    <a:lnTo>
                      <a:pt x="460" y="69"/>
                    </a:lnTo>
                    <a:lnTo>
                      <a:pt x="470" y="75"/>
                    </a:lnTo>
                    <a:lnTo>
                      <a:pt x="481" y="81"/>
                    </a:lnTo>
                    <a:lnTo>
                      <a:pt x="491" y="84"/>
                    </a:lnTo>
                    <a:lnTo>
                      <a:pt x="503" y="87"/>
                    </a:lnTo>
                    <a:lnTo>
                      <a:pt x="515" y="90"/>
                    </a:lnTo>
                    <a:lnTo>
                      <a:pt x="528" y="90"/>
                    </a:lnTo>
                    <a:lnTo>
                      <a:pt x="521" y="117"/>
                    </a:lnTo>
                    <a:lnTo>
                      <a:pt x="512" y="143"/>
                    </a:lnTo>
                    <a:lnTo>
                      <a:pt x="501" y="169"/>
                    </a:lnTo>
                    <a:lnTo>
                      <a:pt x="490" y="192"/>
                    </a:lnTo>
                    <a:lnTo>
                      <a:pt x="478" y="217"/>
                    </a:lnTo>
                    <a:lnTo>
                      <a:pt x="464" y="241"/>
                    </a:lnTo>
                    <a:lnTo>
                      <a:pt x="453" y="265"/>
                    </a:lnTo>
                    <a:lnTo>
                      <a:pt x="442" y="290"/>
                    </a:lnTo>
                    <a:lnTo>
                      <a:pt x="439" y="300"/>
                    </a:lnTo>
                    <a:lnTo>
                      <a:pt x="435" y="311"/>
                    </a:lnTo>
                    <a:lnTo>
                      <a:pt x="430" y="319"/>
                    </a:lnTo>
                    <a:lnTo>
                      <a:pt x="426" y="328"/>
                    </a:lnTo>
                    <a:lnTo>
                      <a:pt x="422" y="337"/>
                    </a:lnTo>
                    <a:lnTo>
                      <a:pt x="416" y="348"/>
                    </a:lnTo>
                    <a:lnTo>
                      <a:pt x="411" y="356"/>
                    </a:lnTo>
                    <a:lnTo>
                      <a:pt x="407" y="365"/>
                    </a:lnTo>
                    <a:lnTo>
                      <a:pt x="402" y="382"/>
                    </a:lnTo>
                    <a:lnTo>
                      <a:pt x="396" y="398"/>
                    </a:lnTo>
                    <a:lnTo>
                      <a:pt x="388" y="413"/>
                    </a:lnTo>
                    <a:lnTo>
                      <a:pt x="380" y="429"/>
                    </a:lnTo>
                    <a:lnTo>
                      <a:pt x="371" y="444"/>
                    </a:lnTo>
                    <a:lnTo>
                      <a:pt x="364" y="459"/>
                    </a:lnTo>
                    <a:lnTo>
                      <a:pt x="356" y="475"/>
                    </a:lnTo>
                    <a:lnTo>
                      <a:pt x="354" y="491"/>
                    </a:lnTo>
                    <a:lnTo>
                      <a:pt x="349" y="494"/>
                    </a:lnTo>
                    <a:lnTo>
                      <a:pt x="348" y="499"/>
                    </a:lnTo>
                    <a:lnTo>
                      <a:pt x="346" y="501"/>
                    </a:lnTo>
                    <a:lnTo>
                      <a:pt x="345" y="506"/>
                    </a:lnTo>
                    <a:lnTo>
                      <a:pt x="345" y="510"/>
                    </a:lnTo>
                    <a:lnTo>
                      <a:pt x="343" y="513"/>
                    </a:lnTo>
                    <a:lnTo>
                      <a:pt x="342" y="518"/>
                    </a:lnTo>
                    <a:lnTo>
                      <a:pt x="339" y="521"/>
                    </a:lnTo>
                    <a:lnTo>
                      <a:pt x="333" y="552"/>
                    </a:lnTo>
                    <a:lnTo>
                      <a:pt x="322" y="581"/>
                    </a:lnTo>
                    <a:lnTo>
                      <a:pt x="311" y="609"/>
                    </a:lnTo>
                    <a:lnTo>
                      <a:pt x="299" y="639"/>
                    </a:lnTo>
                    <a:lnTo>
                      <a:pt x="287" y="667"/>
                    </a:lnTo>
                    <a:lnTo>
                      <a:pt x="275" y="697"/>
                    </a:lnTo>
                    <a:lnTo>
                      <a:pt x="271" y="712"/>
                    </a:lnTo>
                    <a:lnTo>
                      <a:pt x="266" y="726"/>
                    </a:lnTo>
                    <a:lnTo>
                      <a:pt x="263" y="743"/>
                    </a:lnTo>
                    <a:lnTo>
                      <a:pt x="260" y="757"/>
                    </a:lnTo>
                    <a:lnTo>
                      <a:pt x="246" y="794"/>
                    </a:lnTo>
                    <a:lnTo>
                      <a:pt x="232" y="833"/>
                    </a:lnTo>
                    <a:lnTo>
                      <a:pt x="220" y="871"/>
                    </a:lnTo>
                    <a:lnTo>
                      <a:pt x="210" y="910"/>
                    </a:lnTo>
                    <a:lnTo>
                      <a:pt x="201" y="950"/>
                    </a:lnTo>
                    <a:lnTo>
                      <a:pt x="191" y="988"/>
                    </a:lnTo>
                    <a:lnTo>
                      <a:pt x="182" y="1028"/>
                    </a:lnTo>
                    <a:lnTo>
                      <a:pt x="173" y="1067"/>
                    </a:lnTo>
                    <a:lnTo>
                      <a:pt x="164" y="1102"/>
                    </a:lnTo>
                    <a:lnTo>
                      <a:pt x="157" y="1141"/>
                    </a:lnTo>
                    <a:lnTo>
                      <a:pt x="151" y="1178"/>
                    </a:lnTo>
                    <a:lnTo>
                      <a:pt x="146" y="1215"/>
                    </a:lnTo>
                    <a:lnTo>
                      <a:pt x="142" y="1253"/>
                    </a:lnTo>
                    <a:lnTo>
                      <a:pt x="136" y="1290"/>
                    </a:lnTo>
                    <a:lnTo>
                      <a:pt x="132" y="1327"/>
                    </a:lnTo>
                    <a:lnTo>
                      <a:pt x="127" y="1363"/>
                    </a:lnTo>
                    <a:lnTo>
                      <a:pt x="126" y="1385"/>
                    </a:lnTo>
                    <a:lnTo>
                      <a:pt x="129" y="1407"/>
                    </a:lnTo>
                    <a:lnTo>
                      <a:pt x="132" y="1428"/>
                    </a:lnTo>
                    <a:lnTo>
                      <a:pt x="136" y="1448"/>
                    </a:lnTo>
                    <a:lnTo>
                      <a:pt x="142" y="1468"/>
                    </a:lnTo>
                    <a:lnTo>
                      <a:pt x="149" y="1487"/>
                    </a:lnTo>
                    <a:lnTo>
                      <a:pt x="158" y="1506"/>
                    </a:lnTo>
                    <a:lnTo>
                      <a:pt x="167" y="1525"/>
                    </a:lnTo>
                    <a:lnTo>
                      <a:pt x="179" y="1543"/>
                    </a:lnTo>
                    <a:lnTo>
                      <a:pt x="191" y="1559"/>
                    </a:lnTo>
                    <a:lnTo>
                      <a:pt x="203" y="1576"/>
                    </a:lnTo>
                    <a:lnTo>
                      <a:pt x="217" y="1592"/>
                    </a:lnTo>
                    <a:lnTo>
                      <a:pt x="231" y="1607"/>
                    </a:lnTo>
                    <a:lnTo>
                      <a:pt x="246" y="1622"/>
                    </a:lnTo>
                    <a:lnTo>
                      <a:pt x="262" y="1636"/>
                    </a:lnTo>
                    <a:lnTo>
                      <a:pt x="277" y="1650"/>
                    </a:lnTo>
                    <a:lnTo>
                      <a:pt x="275" y="1656"/>
                    </a:lnTo>
                    <a:lnTo>
                      <a:pt x="272" y="1663"/>
                    </a:lnTo>
                    <a:lnTo>
                      <a:pt x="269" y="1669"/>
                    </a:lnTo>
                    <a:lnTo>
                      <a:pt x="265" y="1676"/>
                    </a:lnTo>
                    <a:lnTo>
                      <a:pt x="259" y="1684"/>
                    </a:lnTo>
                    <a:lnTo>
                      <a:pt x="254" y="1691"/>
                    </a:lnTo>
                    <a:lnTo>
                      <a:pt x="251" y="1699"/>
                    </a:lnTo>
                    <a:lnTo>
                      <a:pt x="248" y="1706"/>
                    </a:lnTo>
                    <a:lnTo>
                      <a:pt x="247" y="1709"/>
                    </a:lnTo>
                    <a:lnTo>
                      <a:pt x="244" y="1709"/>
                    </a:lnTo>
                    <a:lnTo>
                      <a:pt x="243" y="1710"/>
                    </a:lnTo>
                    <a:lnTo>
                      <a:pt x="240" y="1712"/>
                    </a:lnTo>
                    <a:lnTo>
                      <a:pt x="238" y="1713"/>
                    </a:lnTo>
                    <a:lnTo>
                      <a:pt x="237" y="1715"/>
                    </a:lnTo>
                    <a:lnTo>
                      <a:pt x="235" y="1718"/>
                    </a:lnTo>
                    <a:lnTo>
                      <a:pt x="235" y="1721"/>
                    </a:lnTo>
                    <a:lnTo>
                      <a:pt x="229" y="1728"/>
                    </a:lnTo>
                    <a:lnTo>
                      <a:pt x="222" y="1736"/>
                    </a:lnTo>
                    <a:lnTo>
                      <a:pt x="214" y="1743"/>
                    </a:lnTo>
                    <a:lnTo>
                      <a:pt x="206" y="1749"/>
                    </a:lnTo>
                    <a:lnTo>
                      <a:pt x="198" y="1756"/>
                    </a:lnTo>
                    <a:lnTo>
                      <a:pt x="189" y="1764"/>
                    </a:lnTo>
                    <a:lnTo>
                      <a:pt x="182" y="1771"/>
                    </a:lnTo>
                    <a:lnTo>
                      <a:pt x="176" y="1780"/>
                    </a:lnTo>
                    <a:lnTo>
                      <a:pt x="161" y="1749"/>
                    </a:lnTo>
                    <a:lnTo>
                      <a:pt x="149" y="1718"/>
                    </a:lnTo>
                    <a:lnTo>
                      <a:pt x="136" y="1687"/>
                    </a:lnTo>
                    <a:lnTo>
                      <a:pt x="123" y="1657"/>
                    </a:lnTo>
                    <a:lnTo>
                      <a:pt x="109" y="1626"/>
                    </a:lnTo>
                    <a:lnTo>
                      <a:pt x="95" y="1595"/>
                    </a:lnTo>
                    <a:lnTo>
                      <a:pt x="80" y="1565"/>
                    </a:lnTo>
                    <a:lnTo>
                      <a:pt x="62" y="1536"/>
                    </a:lnTo>
                    <a:lnTo>
                      <a:pt x="56" y="1521"/>
                    </a:lnTo>
                    <a:lnTo>
                      <a:pt x="50" y="1505"/>
                    </a:lnTo>
                    <a:lnTo>
                      <a:pt x="46" y="1490"/>
                    </a:lnTo>
                    <a:lnTo>
                      <a:pt x="40" y="1474"/>
                    </a:lnTo>
                    <a:lnTo>
                      <a:pt x="33" y="1459"/>
                    </a:lnTo>
                    <a:lnTo>
                      <a:pt x="27" y="1444"/>
                    </a:lnTo>
                    <a:lnTo>
                      <a:pt x="18" y="1429"/>
                    </a:lnTo>
                    <a:lnTo>
                      <a:pt x="9" y="1414"/>
                    </a:lnTo>
                    <a:lnTo>
                      <a:pt x="4" y="1398"/>
                    </a:lnTo>
                    <a:lnTo>
                      <a:pt x="1" y="1382"/>
                    </a:lnTo>
                    <a:lnTo>
                      <a:pt x="0" y="1364"/>
                    </a:lnTo>
                    <a:lnTo>
                      <a:pt x="1" y="1348"/>
                    </a:lnTo>
                    <a:lnTo>
                      <a:pt x="4" y="1332"/>
                    </a:lnTo>
                    <a:lnTo>
                      <a:pt x="7" y="1315"/>
                    </a:lnTo>
                    <a:lnTo>
                      <a:pt x="12" y="1299"/>
                    </a:lnTo>
                    <a:lnTo>
                      <a:pt x="16" y="1283"/>
                    </a:lnTo>
                    <a:lnTo>
                      <a:pt x="21" y="1274"/>
                    </a:lnTo>
                    <a:lnTo>
                      <a:pt x="25" y="1264"/>
                    </a:lnTo>
                    <a:lnTo>
                      <a:pt x="28" y="1253"/>
                    </a:lnTo>
                    <a:lnTo>
                      <a:pt x="31" y="1243"/>
                    </a:lnTo>
                    <a:lnTo>
                      <a:pt x="34" y="1234"/>
                    </a:lnTo>
                    <a:lnTo>
                      <a:pt x="38" y="1224"/>
                    </a:lnTo>
                    <a:lnTo>
                      <a:pt x="43" y="1213"/>
                    </a:lnTo>
                    <a:lnTo>
                      <a:pt x="47" y="1204"/>
                    </a:lnTo>
                    <a:lnTo>
                      <a:pt x="49" y="1192"/>
                    </a:lnTo>
                    <a:lnTo>
                      <a:pt x="52" y="1181"/>
                    </a:lnTo>
                    <a:lnTo>
                      <a:pt x="56" y="1170"/>
                    </a:lnTo>
                    <a:lnTo>
                      <a:pt x="62" y="1158"/>
                    </a:lnTo>
                    <a:lnTo>
                      <a:pt x="67" y="1148"/>
                    </a:lnTo>
                    <a:lnTo>
                      <a:pt x="72" y="1136"/>
                    </a:lnTo>
                    <a:lnTo>
                      <a:pt x="77" y="1126"/>
                    </a:lnTo>
                    <a:lnTo>
                      <a:pt x="83" y="1116"/>
                    </a:lnTo>
                    <a:lnTo>
                      <a:pt x="98" y="1062"/>
                    </a:lnTo>
                    <a:lnTo>
                      <a:pt x="112" y="1010"/>
                    </a:lnTo>
                    <a:lnTo>
                      <a:pt x="127" y="959"/>
                    </a:lnTo>
                    <a:lnTo>
                      <a:pt x="142" y="908"/>
                    </a:lnTo>
                    <a:lnTo>
                      <a:pt x="157" y="857"/>
                    </a:lnTo>
                    <a:lnTo>
                      <a:pt x="173" y="806"/>
                    </a:lnTo>
                    <a:lnTo>
                      <a:pt x="191" y="754"/>
                    </a:lnTo>
                    <a:lnTo>
                      <a:pt x="212" y="704"/>
                    </a:lnTo>
                    <a:lnTo>
                      <a:pt x="216" y="689"/>
                    </a:lnTo>
                    <a:lnTo>
                      <a:pt x="220" y="673"/>
                    </a:lnTo>
                    <a:lnTo>
                      <a:pt x="223" y="658"/>
                    </a:lnTo>
                    <a:lnTo>
                      <a:pt x="226" y="642"/>
                    </a:lnTo>
                    <a:lnTo>
                      <a:pt x="229" y="626"/>
                    </a:lnTo>
                    <a:lnTo>
                      <a:pt x="234" y="609"/>
                    </a:lnTo>
                    <a:lnTo>
                      <a:pt x="237" y="595"/>
                    </a:lnTo>
                    <a:lnTo>
                      <a:pt x="243" y="580"/>
                    </a:lnTo>
                    <a:lnTo>
                      <a:pt x="253" y="558"/>
                    </a:lnTo>
                    <a:lnTo>
                      <a:pt x="263" y="534"/>
                    </a:lnTo>
                    <a:lnTo>
                      <a:pt x="272" y="510"/>
                    </a:lnTo>
                    <a:lnTo>
                      <a:pt x="280" y="487"/>
                    </a:lnTo>
                    <a:lnTo>
                      <a:pt x="288" y="463"/>
                    </a:lnTo>
                    <a:lnTo>
                      <a:pt x="297" y="439"/>
                    </a:lnTo>
                    <a:lnTo>
                      <a:pt x="308" y="417"/>
                    </a:lnTo>
                    <a:lnTo>
                      <a:pt x="319" y="395"/>
                    </a:lnTo>
                    <a:lnTo>
                      <a:pt x="321" y="389"/>
                    </a:lnTo>
                    <a:lnTo>
                      <a:pt x="322" y="385"/>
                    </a:lnTo>
                    <a:lnTo>
                      <a:pt x="325" y="379"/>
                    </a:lnTo>
                    <a:lnTo>
                      <a:pt x="328" y="373"/>
                    </a:lnTo>
                    <a:lnTo>
                      <a:pt x="331" y="368"/>
                    </a:lnTo>
                    <a:lnTo>
                      <a:pt x="334" y="362"/>
                    </a:lnTo>
                    <a:lnTo>
                      <a:pt x="337" y="358"/>
                    </a:lnTo>
                    <a:lnTo>
                      <a:pt x="339" y="352"/>
                    </a:lnTo>
                    <a:lnTo>
                      <a:pt x="346" y="333"/>
                    </a:lnTo>
                    <a:lnTo>
                      <a:pt x="352" y="315"/>
                    </a:lnTo>
                    <a:lnTo>
                      <a:pt x="356" y="296"/>
                    </a:lnTo>
                    <a:lnTo>
                      <a:pt x="361" y="278"/>
                    </a:lnTo>
                    <a:lnTo>
                      <a:pt x="364" y="259"/>
                    </a:lnTo>
                    <a:lnTo>
                      <a:pt x="365" y="240"/>
                    </a:lnTo>
                    <a:lnTo>
                      <a:pt x="364" y="219"/>
                    </a:lnTo>
                    <a:lnTo>
                      <a:pt x="361" y="200"/>
                    </a:lnTo>
                    <a:lnTo>
                      <a:pt x="358" y="197"/>
                    </a:lnTo>
                    <a:lnTo>
                      <a:pt x="355" y="195"/>
                    </a:lnTo>
                    <a:lnTo>
                      <a:pt x="352" y="194"/>
                    </a:lnTo>
                    <a:lnTo>
                      <a:pt x="348" y="194"/>
                    </a:lnTo>
                    <a:lnTo>
                      <a:pt x="345" y="192"/>
                    </a:lnTo>
                    <a:lnTo>
                      <a:pt x="340" y="192"/>
                    </a:lnTo>
                    <a:lnTo>
                      <a:pt x="337" y="191"/>
                    </a:lnTo>
                    <a:lnTo>
                      <a:pt x="333" y="191"/>
                    </a:lnTo>
                    <a:lnTo>
                      <a:pt x="327" y="179"/>
                    </a:lnTo>
                    <a:lnTo>
                      <a:pt x="318" y="169"/>
                    </a:lnTo>
                    <a:lnTo>
                      <a:pt x="308" y="160"/>
                    </a:lnTo>
                    <a:lnTo>
                      <a:pt x="299" y="151"/>
                    </a:lnTo>
                    <a:lnTo>
                      <a:pt x="288" y="142"/>
                    </a:lnTo>
                    <a:lnTo>
                      <a:pt x="281" y="132"/>
                    </a:lnTo>
                    <a:lnTo>
                      <a:pt x="278" y="126"/>
                    </a:lnTo>
                    <a:lnTo>
                      <a:pt x="277" y="120"/>
                    </a:lnTo>
                    <a:lnTo>
                      <a:pt x="275" y="114"/>
                    </a:lnTo>
                    <a:lnTo>
                      <a:pt x="275" y="106"/>
                    </a:lnTo>
                    <a:lnTo>
                      <a:pt x="275" y="99"/>
                    </a:lnTo>
                    <a:lnTo>
                      <a:pt x="275" y="93"/>
                    </a:lnTo>
                    <a:lnTo>
                      <a:pt x="277" y="89"/>
                    </a:lnTo>
                    <a:lnTo>
                      <a:pt x="280" y="84"/>
                    </a:lnTo>
                    <a:lnTo>
                      <a:pt x="285" y="75"/>
                    </a:lnTo>
                    <a:lnTo>
                      <a:pt x="294" y="69"/>
                    </a:lnTo>
                    <a:lnTo>
                      <a:pt x="303" y="64"/>
                    </a:lnTo>
                    <a:lnTo>
                      <a:pt x="314" y="58"/>
                    </a:lnTo>
                    <a:lnTo>
                      <a:pt x="322" y="49"/>
                    </a:lnTo>
                    <a:lnTo>
                      <a:pt x="328" y="40"/>
                    </a:lnTo>
                    <a:lnTo>
                      <a:pt x="340" y="34"/>
                    </a:lnTo>
                    <a:lnTo>
                      <a:pt x="351" y="27"/>
                    </a:lnTo>
                    <a:lnTo>
                      <a:pt x="362" y="18"/>
                    </a:lnTo>
                    <a:lnTo>
                      <a:pt x="373" y="10"/>
                    </a:lnTo>
                    <a:lnTo>
                      <a:pt x="385" y="3"/>
                    </a:lnTo>
                    <a:lnTo>
                      <a:pt x="396" y="0"/>
                    </a:lnTo>
                    <a:lnTo>
                      <a:pt x="402" y="0"/>
                    </a:lnTo>
                    <a:lnTo>
                      <a:pt x="408" y="0"/>
                    </a:lnTo>
                    <a:lnTo>
                      <a:pt x="416" y="3"/>
                    </a:lnTo>
                    <a:lnTo>
                      <a:pt x="422" y="6"/>
                    </a:lnTo>
                    <a:close/>
                  </a:path>
                </a:pathLst>
              </a:custGeom>
              <a:solidFill>
                <a:srgbClr val="2C2E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7" name="Freeform 13"/>
              <p:cNvSpPr>
                <a:spLocks/>
              </p:cNvSpPr>
              <p:nvPr/>
            </p:nvSpPr>
            <p:spPr bwMode="auto">
              <a:xfrm>
                <a:off x="4791" y="1643"/>
                <a:ext cx="282" cy="1397"/>
              </a:xfrm>
              <a:custGeom>
                <a:avLst/>
                <a:gdLst>
                  <a:gd name="T0" fmla="*/ 3 w 563"/>
                  <a:gd name="T1" fmla="*/ 2 h 2795"/>
                  <a:gd name="T2" fmla="*/ 4 w 563"/>
                  <a:gd name="T3" fmla="*/ 5 h 2795"/>
                  <a:gd name="T4" fmla="*/ 5 w 563"/>
                  <a:gd name="T5" fmla="*/ 8 h 2795"/>
                  <a:gd name="T6" fmla="*/ 6 w 563"/>
                  <a:gd name="T7" fmla="*/ 10 h 2795"/>
                  <a:gd name="T8" fmla="*/ 7 w 563"/>
                  <a:gd name="T9" fmla="*/ 13 h 2795"/>
                  <a:gd name="T10" fmla="*/ 8 w 563"/>
                  <a:gd name="T11" fmla="*/ 16 h 2795"/>
                  <a:gd name="T12" fmla="*/ 9 w 563"/>
                  <a:gd name="T13" fmla="*/ 21 h 2795"/>
                  <a:gd name="T14" fmla="*/ 11 w 563"/>
                  <a:gd name="T15" fmla="*/ 26 h 2795"/>
                  <a:gd name="T16" fmla="*/ 12 w 563"/>
                  <a:gd name="T17" fmla="*/ 30 h 2795"/>
                  <a:gd name="T18" fmla="*/ 13 w 563"/>
                  <a:gd name="T19" fmla="*/ 35 h 2795"/>
                  <a:gd name="T20" fmla="*/ 13 w 563"/>
                  <a:gd name="T21" fmla="*/ 40 h 2795"/>
                  <a:gd name="T22" fmla="*/ 14 w 563"/>
                  <a:gd name="T23" fmla="*/ 46 h 2795"/>
                  <a:gd name="T24" fmla="*/ 15 w 563"/>
                  <a:gd name="T25" fmla="*/ 52 h 2795"/>
                  <a:gd name="T26" fmla="*/ 15 w 563"/>
                  <a:gd name="T27" fmla="*/ 56 h 2795"/>
                  <a:gd name="T28" fmla="*/ 17 w 563"/>
                  <a:gd name="T29" fmla="*/ 65 h 2795"/>
                  <a:gd name="T30" fmla="*/ 17 w 563"/>
                  <a:gd name="T31" fmla="*/ 68 h 2795"/>
                  <a:gd name="T32" fmla="*/ 17 w 563"/>
                  <a:gd name="T33" fmla="*/ 70 h 2795"/>
                  <a:gd name="T34" fmla="*/ 17 w 563"/>
                  <a:gd name="T35" fmla="*/ 73 h 2795"/>
                  <a:gd name="T36" fmla="*/ 18 w 563"/>
                  <a:gd name="T37" fmla="*/ 79 h 2795"/>
                  <a:gd name="T38" fmla="*/ 18 w 563"/>
                  <a:gd name="T39" fmla="*/ 84 h 2795"/>
                  <a:gd name="T40" fmla="*/ 18 w 563"/>
                  <a:gd name="T41" fmla="*/ 87 h 2795"/>
                  <a:gd name="T42" fmla="*/ 17 w 563"/>
                  <a:gd name="T43" fmla="*/ 86 h 2795"/>
                  <a:gd name="T44" fmla="*/ 15 w 563"/>
                  <a:gd name="T45" fmla="*/ 83 h 2795"/>
                  <a:gd name="T46" fmla="*/ 12 w 563"/>
                  <a:gd name="T47" fmla="*/ 78 h 2795"/>
                  <a:gd name="T48" fmla="*/ 12 w 563"/>
                  <a:gd name="T49" fmla="*/ 77 h 2795"/>
                  <a:gd name="T50" fmla="*/ 12 w 563"/>
                  <a:gd name="T51" fmla="*/ 77 h 2795"/>
                  <a:gd name="T52" fmla="*/ 11 w 563"/>
                  <a:gd name="T53" fmla="*/ 76 h 2795"/>
                  <a:gd name="T54" fmla="*/ 11 w 563"/>
                  <a:gd name="T55" fmla="*/ 75 h 2795"/>
                  <a:gd name="T56" fmla="*/ 11 w 563"/>
                  <a:gd name="T57" fmla="*/ 68 h 2795"/>
                  <a:gd name="T58" fmla="*/ 11 w 563"/>
                  <a:gd name="T59" fmla="*/ 64 h 2795"/>
                  <a:gd name="T60" fmla="*/ 11 w 563"/>
                  <a:gd name="T61" fmla="*/ 62 h 2795"/>
                  <a:gd name="T62" fmla="*/ 11 w 563"/>
                  <a:gd name="T63" fmla="*/ 61 h 2795"/>
                  <a:gd name="T64" fmla="*/ 10 w 563"/>
                  <a:gd name="T65" fmla="*/ 56 h 2795"/>
                  <a:gd name="T66" fmla="*/ 9 w 563"/>
                  <a:gd name="T67" fmla="*/ 50 h 2795"/>
                  <a:gd name="T68" fmla="*/ 9 w 563"/>
                  <a:gd name="T69" fmla="*/ 45 h 2795"/>
                  <a:gd name="T70" fmla="*/ 9 w 563"/>
                  <a:gd name="T71" fmla="*/ 40 h 2795"/>
                  <a:gd name="T72" fmla="*/ 8 w 563"/>
                  <a:gd name="T73" fmla="*/ 35 h 2795"/>
                  <a:gd name="T74" fmla="*/ 8 w 563"/>
                  <a:gd name="T75" fmla="*/ 33 h 2795"/>
                  <a:gd name="T76" fmla="*/ 8 w 563"/>
                  <a:gd name="T77" fmla="*/ 31 h 2795"/>
                  <a:gd name="T78" fmla="*/ 7 w 563"/>
                  <a:gd name="T79" fmla="*/ 29 h 2795"/>
                  <a:gd name="T80" fmla="*/ 7 w 563"/>
                  <a:gd name="T81" fmla="*/ 26 h 2795"/>
                  <a:gd name="T82" fmla="*/ 7 w 563"/>
                  <a:gd name="T83" fmla="*/ 24 h 2795"/>
                  <a:gd name="T84" fmla="*/ 6 w 563"/>
                  <a:gd name="T85" fmla="*/ 22 h 2795"/>
                  <a:gd name="T86" fmla="*/ 5 w 563"/>
                  <a:gd name="T87" fmla="*/ 18 h 2795"/>
                  <a:gd name="T88" fmla="*/ 5 w 563"/>
                  <a:gd name="T89" fmla="*/ 16 h 2795"/>
                  <a:gd name="T90" fmla="*/ 4 w 563"/>
                  <a:gd name="T91" fmla="*/ 15 h 2795"/>
                  <a:gd name="T92" fmla="*/ 4 w 563"/>
                  <a:gd name="T93" fmla="*/ 13 h 2795"/>
                  <a:gd name="T94" fmla="*/ 4 w 563"/>
                  <a:gd name="T95" fmla="*/ 11 h 2795"/>
                  <a:gd name="T96" fmla="*/ 3 w 563"/>
                  <a:gd name="T97" fmla="*/ 9 h 2795"/>
                  <a:gd name="T98" fmla="*/ 2 w 563"/>
                  <a:gd name="T99" fmla="*/ 6 h 2795"/>
                  <a:gd name="T100" fmla="*/ 1 w 563"/>
                  <a:gd name="T101" fmla="*/ 4 h 2795"/>
                  <a:gd name="T102" fmla="*/ 0 w 563"/>
                  <a:gd name="T103" fmla="*/ 2 h 2795"/>
                  <a:gd name="T104" fmla="*/ 1 w 563"/>
                  <a:gd name="T105" fmla="*/ 2 h 2795"/>
                  <a:gd name="T106" fmla="*/ 1 w 563"/>
                  <a:gd name="T107" fmla="*/ 1 h 2795"/>
                  <a:gd name="T108" fmla="*/ 1 w 563"/>
                  <a:gd name="T109" fmla="*/ 1 h 2795"/>
                  <a:gd name="T110" fmla="*/ 2 w 563"/>
                  <a:gd name="T111" fmla="*/ 0 h 2795"/>
                  <a:gd name="T112" fmla="*/ 2 w 563"/>
                  <a:gd name="T113" fmla="*/ 0 h 279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3"/>
                  <a:gd name="T172" fmla="*/ 0 h 2795"/>
                  <a:gd name="T173" fmla="*/ 563 w 563"/>
                  <a:gd name="T174" fmla="*/ 2795 h 279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3" h="2795">
                    <a:moveTo>
                      <a:pt x="46" y="0"/>
                    </a:moveTo>
                    <a:lnTo>
                      <a:pt x="53" y="16"/>
                    </a:lnTo>
                    <a:lnTo>
                      <a:pt x="62" y="33"/>
                    </a:lnTo>
                    <a:lnTo>
                      <a:pt x="71" y="50"/>
                    </a:lnTo>
                    <a:lnTo>
                      <a:pt x="78" y="67"/>
                    </a:lnTo>
                    <a:lnTo>
                      <a:pt x="84" y="84"/>
                    </a:lnTo>
                    <a:lnTo>
                      <a:pt x="91" y="102"/>
                    </a:lnTo>
                    <a:lnTo>
                      <a:pt x="96" y="121"/>
                    </a:lnTo>
                    <a:lnTo>
                      <a:pt x="100" y="139"/>
                    </a:lnTo>
                    <a:lnTo>
                      <a:pt x="108" y="155"/>
                    </a:lnTo>
                    <a:lnTo>
                      <a:pt x="117" y="170"/>
                    </a:lnTo>
                    <a:lnTo>
                      <a:pt x="125" y="185"/>
                    </a:lnTo>
                    <a:lnTo>
                      <a:pt x="133" y="200"/>
                    </a:lnTo>
                    <a:lnTo>
                      <a:pt x="140" y="216"/>
                    </a:lnTo>
                    <a:lnTo>
                      <a:pt x="145" y="232"/>
                    </a:lnTo>
                    <a:lnTo>
                      <a:pt x="149" y="250"/>
                    </a:lnTo>
                    <a:lnTo>
                      <a:pt x="149" y="268"/>
                    </a:lnTo>
                    <a:lnTo>
                      <a:pt x="152" y="275"/>
                    </a:lnTo>
                    <a:lnTo>
                      <a:pt x="155" y="283"/>
                    </a:lnTo>
                    <a:lnTo>
                      <a:pt x="157" y="290"/>
                    </a:lnTo>
                    <a:lnTo>
                      <a:pt x="158" y="299"/>
                    </a:lnTo>
                    <a:lnTo>
                      <a:pt x="161" y="306"/>
                    </a:lnTo>
                    <a:lnTo>
                      <a:pt x="162" y="314"/>
                    </a:lnTo>
                    <a:lnTo>
                      <a:pt x="167" y="321"/>
                    </a:lnTo>
                    <a:lnTo>
                      <a:pt x="171" y="327"/>
                    </a:lnTo>
                    <a:lnTo>
                      <a:pt x="174" y="346"/>
                    </a:lnTo>
                    <a:lnTo>
                      <a:pt x="180" y="364"/>
                    </a:lnTo>
                    <a:lnTo>
                      <a:pt x="186" y="382"/>
                    </a:lnTo>
                    <a:lnTo>
                      <a:pt x="194" y="400"/>
                    </a:lnTo>
                    <a:lnTo>
                      <a:pt x="201" y="417"/>
                    </a:lnTo>
                    <a:lnTo>
                      <a:pt x="207" y="435"/>
                    </a:lnTo>
                    <a:lnTo>
                      <a:pt x="211" y="453"/>
                    </a:lnTo>
                    <a:lnTo>
                      <a:pt x="216" y="472"/>
                    </a:lnTo>
                    <a:lnTo>
                      <a:pt x="222" y="496"/>
                    </a:lnTo>
                    <a:lnTo>
                      <a:pt x="229" y="518"/>
                    </a:lnTo>
                    <a:lnTo>
                      <a:pt x="238" y="542"/>
                    </a:lnTo>
                    <a:lnTo>
                      <a:pt x="248" y="564"/>
                    </a:lnTo>
                    <a:lnTo>
                      <a:pt x="257" y="586"/>
                    </a:lnTo>
                    <a:lnTo>
                      <a:pt x="266" y="610"/>
                    </a:lnTo>
                    <a:lnTo>
                      <a:pt x="273" y="632"/>
                    </a:lnTo>
                    <a:lnTo>
                      <a:pt x="279" y="656"/>
                    </a:lnTo>
                    <a:lnTo>
                      <a:pt x="287" y="685"/>
                    </a:lnTo>
                    <a:lnTo>
                      <a:pt x="296" y="713"/>
                    </a:lnTo>
                    <a:lnTo>
                      <a:pt x="306" y="741"/>
                    </a:lnTo>
                    <a:lnTo>
                      <a:pt x="315" y="769"/>
                    </a:lnTo>
                    <a:lnTo>
                      <a:pt x="324" y="798"/>
                    </a:lnTo>
                    <a:lnTo>
                      <a:pt x="331" y="827"/>
                    </a:lnTo>
                    <a:lnTo>
                      <a:pt x="333" y="841"/>
                    </a:lnTo>
                    <a:lnTo>
                      <a:pt x="334" y="855"/>
                    </a:lnTo>
                    <a:lnTo>
                      <a:pt x="334" y="872"/>
                    </a:lnTo>
                    <a:lnTo>
                      <a:pt x="333" y="886"/>
                    </a:lnTo>
                    <a:lnTo>
                      <a:pt x="343" y="913"/>
                    </a:lnTo>
                    <a:lnTo>
                      <a:pt x="350" y="941"/>
                    </a:lnTo>
                    <a:lnTo>
                      <a:pt x="359" y="968"/>
                    </a:lnTo>
                    <a:lnTo>
                      <a:pt x="365" y="994"/>
                    </a:lnTo>
                    <a:lnTo>
                      <a:pt x="371" y="1021"/>
                    </a:lnTo>
                    <a:lnTo>
                      <a:pt x="377" y="1049"/>
                    </a:lnTo>
                    <a:lnTo>
                      <a:pt x="380" y="1079"/>
                    </a:lnTo>
                    <a:lnTo>
                      <a:pt x="381" y="1108"/>
                    </a:lnTo>
                    <a:lnTo>
                      <a:pt x="387" y="1133"/>
                    </a:lnTo>
                    <a:lnTo>
                      <a:pt x="392" y="1160"/>
                    </a:lnTo>
                    <a:lnTo>
                      <a:pt x="396" y="1187"/>
                    </a:lnTo>
                    <a:lnTo>
                      <a:pt x="401" y="1213"/>
                    </a:lnTo>
                    <a:lnTo>
                      <a:pt x="405" y="1240"/>
                    </a:lnTo>
                    <a:lnTo>
                      <a:pt x="409" y="1268"/>
                    </a:lnTo>
                    <a:lnTo>
                      <a:pt x="412" y="1295"/>
                    </a:lnTo>
                    <a:lnTo>
                      <a:pt x="417" y="1321"/>
                    </a:lnTo>
                    <a:lnTo>
                      <a:pt x="424" y="1357"/>
                    </a:lnTo>
                    <a:lnTo>
                      <a:pt x="430" y="1392"/>
                    </a:lnTo>
                    <a:lnTo>
                      <a:pt x="435" y="1428"/>
                    </a:lnTo>
                    <a:lnTo>
                      <a:pt x="438" y="1463"/>
                    </a:lnTo>
                    <a:lnTo>
                      <a:pt x="441" y="1500"/>
                    </a:lnTo>
                    <a:lnTo>
                      <a:pt x="445" y="1537"/>
                    </a:lnTo>
                    <a:lnTo>
                      <a:pt x="451" y="1573"/>
                    </a:lnTo>
                    <a:lnTo>
                      <a:pt x="457" y="1610"/>
                    </a:lnTo>
                    <a:lnTo>
                      <a:pt x="455" y="1629"/>
                    </a:lnTo>
                    <a:lnTo>
                      <a:pt x="457" y="1647"/>
                    </a:lnTo>
                    <a:lnTo>
                      <a:pt x="460" y="1666"/>
                    </a:lnTo>
                    <a:lnTo>
                      <a:pt x="463" y="1684"/>
                    </a:lnTo>
                    <a:lnTo>
                      <a:pt x="467" y="1702"/>
                    </a:lnTo>
                    <a:lnTo>
                      <a:pt x="472" y="1721"/>
                    </a:lnTo>
                    <a:lnTo>
                      <a:pt x="475" y="1740"/>
                    </a:lnTo>
                    <a:lnTo>
                      <a:pt x="475" y="1761"/>
                    </a:lnTo>
                    <a:lnTo>
                      <a:pt x="479" y="1810"/>
                    </a:lnTo>
                    <a:lnTo>
                      <a:pt x="483" y="1857"/>
                    </a:lnTo>
                    <a:lnTo>
                      <a:pt x="491" y="1904"/>
                    </a:lnTo>
                    <a:lnTo>
                      <a:pt x="497" y="1952"/>
                    </a:lnTo>
                    <a:lnTo>
                      <a:pt x="504" y="1999"/>
                    </a:lnTo>
                    <a:lnTo>
                      <a:pt x="510" y="2046"/>
                    </a:lnTo>
                    <a:lnTo>
                      <a:pt x="513" y="2097"/>
                    </a:lnTo>
                    <a:lnTo>
                      <a:pt x="514" y="2149"/>
                    </a:lnTo>
                    <a:lnTo>
                      <a:pt x="517" y="2157"/>
                    </a:lnTo>
                    <a:lnTo>
                      <a:pt x="519" y="2165"/>
                    </a:lnTo>
                    <a:lnTo>
                      <a:pt x="519" y="2174"/>
                    </a:lnTo>
                    <a:lnTo>
                      <a:pt x="519" y="2183"/>
                    </a:lnTo>
                    <a:lnTo>
                      <a:pt x="519" y="2190"/>
                    </a:lnTo>
                    <a:lnTo>
                      <a:pt x="519" y="2199"/>
                    </a:lnTo>
                    <a:lnTo>
                      <a:pt x="520" y="2208"/>
                    </a:lnTo>
                    <a:lnTo>
                      <a:pt x="522" y="2217"/>
                    </a:lnTo>
                    <a:lnTo>
                      <a:pt x="526" y="2230"/>
                    </a:lnTo>
                    <a:lnTo>
                      <a:pt x="528" y="2242"/>
                    </a:lnTo>
                    <a:lnTo>
                      <a:pt x="528" y="2255"/>
                    </a:lnTo>
                    <a:lnTo>
                      <a:pt x="528" y="2268"/>
                    </a:lnTo>
                    <a:lnTo>
                      <a:pt x="528" y="2280"/>
                    </a:lnTo>
                    <a:lnTo>
                      <a:pt x="528" y="2294"/>
                    </a:lnTo>
                    <a:lnTo>
                      <a:pt x="531" y="2305"/>
                    </a:lnTo>
                    <a:lnTo>
                      <a:pt x="535" y="2317"/>
                    </a:lnTo>
                    <a:lnTo>
                      <a:pt x="535" y="2350"/>
                    </a:lnTo>
                    <a:lnTo>
                      <a:pt x="537" y="2382"/>
                    </a:lnTo>
                    <a:lnTo>
                      <a:pt x="540" y="2413"/>
                    </a:lnTo>
                    <a:lnTo>
                      <a:pt x="544" y="2444"/>
                    </a:lnTo>
                    <a:lnTo>
                      <a:pt x="549" y="2476"/>
                    </a:lnTo>
                    <a:lnTo>
                      <a:pt x="553" y="2507"/>
                    </a:lnTo>
                    <a:lnTo>
                      <a:pt x="556" y="2539"/>
                    </a:lnTo>
                    <a:lnTo>
                      <a:pt x="557" y="2575"/>
                    </a:lnTo>
                    <a:lnTo>
                      <a:pt x="559" y="2600"/>
                    </a:lnTo>
                    <a:lnTo>
                      <a:pt x="560" y="2626"/>
                    </a:lnTo>
                    <a:lnTo>
                      <a:pt x="562" y="2655"/>
                    </a:lnTo>
                    <a:lnTo>
                      <a:pt x="563" y="2681"/>
                    </a:lnTo>
                    <a:lnTo>
                      <a:pt x="563" y="2709"/>
                    </a:lnTo>
                    <a:lnTo>
                      <a:pt x="563" y="2737"/>
                    </a:lnTo>
                    <a:lnTo>
                      <a:pt x="563" y="2766"/>
                    </a:lnTo>
                    <a:lnTo>
                      <a:pt x="563" y="2794"/>
                    </a:lnTo>
                    <a:lnTo>
                      <a:pt x="557" y="2795"/>
                    </a:lnTo>
                    <a:lnTo>
                      <a:pt x="551" y="2795"/>
                    </a:lnTo>
                    <a:lnTo>
                      <a:pt x="549" y="2795"/>
                    </a:lnTo>
                    <a:lnTo>
                      <a:pt x="544" y="2794"/>
                    </a:lnTo>
                    <a:lnTo>
                      <a:pt x="540" y="2789"/>
                    </a:lnTo>
                    <a:lnTo>
                      <a:pt x="537" y="2782"/>
                    </a:lnTo>
                    <a:lnTo>
                      <a:pt x="534" y="2773"/>
                    </a:lnTo>
                    <a:lnTo>
                      <a:pt x="532" y="2764"/>
                    </a:lnTo>
                    <a:lnTo>
                      <a:pt x="531" y="2761"/>
                    </a:lnTo>
                    <a:lnTo>
                      <a:pt x="529" y="2758"/>
                    </a:lnTo>
                    <a:lnTo>
                      <a:pt x="526" y="2755"/>
                    </a:lnTo>
                    <a:lnTo>
                      <a:pt x="523" y="2754"/>
                    </a:lnTo>
                    <a:lnTo>
                      <a:pt x="510" y="2721"/>
                    </a:lnTo>
                    <a:lnTo>
                      <a:pt x="497" y="2690"/>
                    </a:lnTo>
                    <a:lnTo>
                      <a:pt x="480" y="2659"/>
                    </a:lnTo>
                    <a:lnTo>
                      <a:pt x="464" y="2628"/>
                    </a:lnTo>
                    <a:lnTo>
                      <a:pt x="446" y="2598"/>
                    </a:lnTo>
                    <a:lnTo>
                      <a:pt x="429" y="2569"/>
                    </a:lnTo>
                    <a:lnTo>
                      <a:pt x="408" y="2541"/>
                    </a:lnTo>
                    <a:lnTo>
                      <a:pt x="386" y="2513"/>
                    </a:lnTo>
                    <a:lnTo>
                      <a:pt x="383" y="2510"/>
                    </a:lnTo>
                    <a:lnTo>
                      <a:pt x="380" y="2508"/>
                    </a:lnTo>
                    <a:lnTo>
                      <a:pt x="377" y="2505"/>
                    </a:lnTo>
                    <a:lnTo>
                      <a:pt x="375" y="2501"/>
                    </a:lnTo>
                    <a:lnTo>
                      <a:pt x="374" y="2498"/>
                    </a:lnTo>
                    <a:lnTo>
                      <a:pt x="372" y="2495"/>
                    </a:lnTo>
                    <a:lnTo>
                      <a:pt x="371" y="2490"/>
                    </a:lnTo>
                    <a:lnTo>
                      <a:pt x="368" y="2487"/>
                    </a:lnTo>
                    <a:lnTo>
                      <a:pt x="368" y="2481"/>
                    </a:lnTo>
                    <a:lnTo>
                      <a:pt x="367" y="2477"/>
                    </a:lnTo>
                    <a:lnTo>
                      <a:pt x="362" y="2473"/>
                    </a:lnTo>
                    <a:lnTo>
                      <a:pt x="359" y="2470"/>
                    </a:lnTo>
                    <a:lnTo>
                      <a:pt x="356" y="2465"/>
                    </a:lnTo>
                    <a:lnTo>
                      <a:pt x="352" y="2462"/>
                    </a:lnTo>
                    <a:lnTo>
                      <a:pt x="350" y="2458"/>
                    </a:lnTo>
                    <a:lnTo>
                      <a:pt x="349" y="2452"/>
                    </a:lnTo>
                    <a:lnTo>
                      <a:pt x="346" y="2450"/>
                    </a:lnTo>
                    <a:lnTo>
                      <a:pt x="344" y="2449"/>
                    </a:lnTo>
                    <a:lnTo>
                      <a:pt x="344" y="2446"/>
                    </a:lnTo>
                    <a:lnTo>
                      <a:pt x="346" y="2444"/>
                    </a:lnTo>
                    <a:lnTo>
                      <a:pt x="347" y="2443"/>
                    </a:lnTo>
                    <a:lnTo>
                      <a:pt x="350" y="2440"/>
                    </a:lnTo>
                    <a:lnTo>
                      <a:pt x="350" y="2439"/>
                    </a:lnTo>
                    <a:lnTo>
                      <a:pt x="350" y="2436"/>
                    </a:lnTo>
                    <a:lnTo>
                      <a:pt x="350" y="2402"/>
                    </a:lnTo>
                    <a:lnTo>
                      <a:pt x="349" y="2366"/>
                    </a:lnTo>
                    <a:lnTo>
                      <a:pt x="347" y="2332"/>
                    </a:lnTo>
                    <a:lnTo>
                      <a:pt x="346" y="2298"/>
                    </a:lnTo>
                    <a:lnTo>
                      <a:pt x="344" y="2264"/>
                    </a:lnTo>
                    <a:lnTo>
                      <a:pt x="343" y="2230"/>
                    </a:lnTo>
                    <a:lnTo>
                      <a:pt x="340" y="2196"/>
                    </a:lnTo>
                    <a:lnTo>
                      <a:pt x="337" y="2162"/>
                    </a:lnTo>
                    <a:lnTo>
                      <a:pt x="337" y="2144"/>
                    </a:lnTo>
                    <a:lnTo>
                      <a:pt x="336" y="2126"/>
                    </a:lnTo>
                    <a:lnTo>
                      <a:pt x="334" y="2109"/>
                    </a:lnTo>
                    <a:lnTo>
                      <a:pt x="333" y="2092"/>
                    </a:lnTo>
                    <a:lnTo>
                      <a:pt x="331" y="2075"/>
                    </a:lnTo>
                    <a:lnTo>
                      <a:pt x="330" y="2057"/>
                    </a:lnTo>
                    <a:lnTo>
                      <a:pt x="330" y="2038"/>
                    </a:lnTo>
                    <a:lnTo>
                      <a:pt x="331" y="2017"/>
                    </a:lnTo>
                    <a:lnTo>
                      <a:pt x="327" y="2015"/>
                    </a:lnTo>
                    <a:lnTo>
                      <a:pt x="325" y="2014"/>
                    </a:lnTo>
                    <a:lnTo>
                      <a:pt x="325" y="2011"/>
                    </a:lnTo>
                    <a:lnTo>
                      <a:pt x="325" y="2008"/>
                    </a:lnTo>
                    <a:lnTo>
                      <a:pt x="327" y="2005"/>
                    </a:lnTo>
                    <a:lnTo>
                      <a:pt x="327" y="2004"/>
                    </a:lnTo>
                    <a:lnTo>
                      <a:pt x="327" y="2001"/>
                    </a:lnTo>
                    <a:lnTo>
                      <a:pt x="324" y="1998"/>
                    </a:lnTo>
                    <a:lnTo>
                      <a:pt x="321" y="1968"/>
                    </a:lnTo>
                    <a:lnTo>
                      <a:pt x="319" y="1940"/>
                    </a:lnTo>
                    <a:lnTo>
                      <a:pt x="318" y="1910"/>
                    </a:lnTo>
                    <a:lnTo>
                      <a:pt x="316" y="1881"/>
                    </a:lnTo>
                    <a:lnTo>
                      <a:pt x="313" y="1851"/>
                    </a:lnTo>
                    <a:lnTo>
                      <a:pt x="310" y="1822"/>
                    </a:lnTo>
                    <a:lnTo>
                      <a:pt x="306" y="1793"/>
                    </a:lnTo>
                    <a:lnTo>
                      <a:pt x="300" y="1765"/>
                    </a:lnTo>
                    <a:lnTo>
                      <a:pt x="299" y="1734"/>
                    </a:lnTo>
                    <a:lnTo>
                      <a:pt x="297" y="1705"/>
                    </a:lnTo>
                    <a:lnTo>
                      <a:pt x="294" y="1674"/>
                    </a:lnTo>
                    <a:lnTo>
                      <a:pt x="291" y="1642"/>
                    </a:lnTo>
                    <a:lnTo>
                      <a:pt x="288" y="1611"/>
                    </a:lnTo>
                    <a:lnTo>
                      <a:pt x="285" y="1580"/>
                    </a:lnTo>
                    <a:lnTo>
                      <a:pt x="282" y="1548"/>
                    </a:lnTo>
                    <a:lnTo>
                      <a:pt x="282" y="1517"/>
                    </a:lnTo>
                    <a:lnTo>
                      <a:pt x="276" y="1490"/>
                    </a:lnTo>
                    <a:lnTo>
                      <a:pt x="272" y="1465"/>
                    </a:lnTo>
                    <a:lnTo>
                      <a:pt x="270" y="1440"/>
                    </a:lnTo>
                    <a:lnTo>
                      <a:pt x="269" y="1415"/>
                    </a:lnTo>
                    <a:lnTo>
                      <a:pt x="267" y="1389"/>
                    </a:lnTo>
                    <a:lnTo>
                      <a:pt x="266" y="1364"/>
                    </a:lnTo>
                    <a:lnTo>
                      <a:pt x="265" y="1339"/>
                    </a:lnTo>
                    <a:lnTo>
                      <a:pt x="262" y="1313"/>
                    </a:lnTo>
                    <a:lnTo>
                      <a:pt x="259" y="1287"/>
                    </a:lnTo>
                    <a:lnTo>
                      <a:pt x="257" y="1264"/>
                    </a:lnTo>
                    <a:lnTo>
                      <a:pt x="254" y="1240"/>
                    </a:lnTo>
                    <a:lnTo>
                      <a:pt x="253" y="1216"/>
                    </a:lnTo>
                    <a:lnTo>
                      <a:pt x="251" y="1193"/>
                    </a:lnTo>
                    <a:lnTo>
                      <a:pt x="250" y="1169"/>
                    </a:lnTo>
                    <a:lnTo>
                      <a:pt x="247" y="1147"/>
                    </a:lnTo>
                    <a:lnTo>
                      <a:pt x="244" y="1125"/>
                    </a:lnTo>
                    <a:lnTo>
                      <a:pt x="244" y="1113"/>
                    </a:lnTo>
                    <a:lnTo>
                      <a:pt x="244" y="1102"/>
                    </a:lnTo>
                    <a:lnTo>
                      <a:pt x="242" y="1092"/>
                    </a:lnTo>
                    <a:lnTo>
                      <a:pt x="241" y="1080"/>
                    </a:lnTo>
                    <a:lnTo>
                      <a:pt x="238" y="1070"/>
                    </a:lnTo>
                    <a:lnTo>
                      <a:pt x="236" y="1058"/>
                    </a:lnTo>
                    <a:lnTo>
                      <a:pt x="236" y="1048"/>
                    </a:lnTo>
                    <a:lnTo>
                      <a:pt x="235" y="1037"/>
                    </a:lnTo>
                    <a:lnTo>
                      <a:pt x="233" y="1028"/>
                    </a:lnTo>
                    <a:lnTo>
                      <a:pt x="233" y="1020"/>
                    </a:lnTo>
                    <a:lnTo>
                      <a:pt x="232" y="1012"/>
                    </a:lnTo>
                    <a:lnTo>
                      <a:pt x="230" y="1003"/>
                    </a:lnTo>
                    <a:lnTo>
                      <a:pt x="229" y="996"/>
                    </a:lnTo>
                    <a:lnTo>
                      <a:pt x="228" y="988"/>
                    </a:lnTo>
                    <a:lnTo>
                      <a:pt x="225" y="981"/>
                    </a:lnTo>
                    <a:lnTo>
                      <a:pt x="220" y="974"/>
                    </a:lnTo>
                    <a:lnTo>
                      <a:pt x="220" y="957"/>
                    </a:lnTo>
                    <a:lnTo>
                      <a:pt x="217" y="940"/>
                    </a:lnTo>
                    <a:lnTo>
                      <a:pt x="214" y="923"/>
                    </a:lnTo>
                    <a:lnTo>
                      <a:pt x="211" y="906"/>
                    </a:lnTo>
                    <a:lnTo>
                      <a:pt x="208" y="888"/>
                    </a:lnTo>
                    <a:lnTo>
                      <a:pt x="205" y="870"/>
                    </a:lnTo>
                    <a:lnTo>
                      <a:pt x="202" y="852"/>
                    </a:lnTo>
                    <a:lnTo>
                      <a:pt x="202" y="836"/>
                    </a:lnTo>
                    <a:lnTo>
                      <a:pt x="196" y="829"/>
                    </a:lnTo>
                    <a:lnTo>
                      <a:pt x="195" y="821"/>
                    </a:lnTo>
                    <a:lnTo>
                      <a:pt x="194" y="814"/>
                    </a:lnTo>
                    <a:lnTo>
                      <a:pt x="194" y="806"/>
                    </a:lnTo>
                    <a:lnTo>
                      <a:pt x="194" y="799"/>
                    </a:lnTo>
                    <a:lnTo>
                      <a:pt x="194" y="792"/>
                    </a:lnTo>
                    <a:lnTo>
                      <a:pt x="192" y="784"/>
                    </a:lnTo>
                    <a:lnTo>
                      <a:pt x="189" y="775"/>
                    </a:lnTo>
                    <a:lnTo>
                      <a:pt x="188" y="752"/>
                    </a:lnTo>
                    <a:lnTo>
                      <a:pt x="186" y="728"/>
                    </a:lnTo>
                    <a:lnTo>
                      <a:pt x="183" y="706"/>
                    </a:lnTo>
                    <a:lnTo>
                      <a:pt x="179" y="684"/>
                    </a:lnTo>
                    <a:lnTo>
                      <a:pt x="173" y="661"/>
                    </a:lnTo>
                    <a:lnTo>
                      <a:pt x="167" y="639"/>
                    </a:lnTo>
                    <a:lnTo>
                      <a:pt x="161" y="617"/>
                    </a:lnTo>
                    <a:lnTo>
                      <a:pt x="154" y="593"/>
                    </a:lnTo>
                    <a:lnTo>
                      <a:pt x="151" y="582"/>
                    </a:lnTo>
                    <a:lnTo>
                      <a:pt x="149" y="570"/>
                    </a:lnTo>
                    <a:lnTo>
                      <a:pt x="146" y="558"/>
                    </a:lnTo>
                    <a:lnTo>
                      <a:pt x="143" y="546"/>
                    </a:lnTo>
                    <a:lnTo>
                      <a:pt x="142" y="534"/>
                    </a:lnTo>
                    <a:lnTo>
                      <a:pt x="139" y="522"/>
                    </a:lnTo>
                    <a:lnTo>
                      <a:pt x="134" y="512"/>
                    </a:lnTo>
                    <a:lnTo>
                      <a:pt x="131" y="500"/>
                    </a:lnTo>
                    <a:lnTo>
                      <a:pt x="127" y="499"/>
                    </a:lnTo>
                    <a:lnTo>
                      <a:pt x="125" y="497"/>
                    </a:lnTo>
                    <a:lnTo>
                      <a:pt x="124" y="494"/>
                    </a:lnTo>
                    <a:lnTo>
                      <a:pt x="124" y="493"/>
                    </a:lnTo>
                    <a:lnTo>
                      <a:pt x="124" y="490"/>
                    </a:lnTo>
                    <a:lnTo>
                      <a:pt x="125" y="487"/>
                    </a:lnTo>
                    <a:lnTo>
                      <a:pt x="125" y="484"/>
                    </a:lnTo>
                    <a:lnTo>
                      <a:pt x="124" y="481"/>
                    </a:lnTo>
                    <a:lnTo>
                      <a:pt x="121" y="469"/>
                    </a:lnTo>
                    <a:lnTo>
                      <a:pt x="118" y="457"/>
                    </a:lnTo>
                    <a:lnTo>
                      <a:pt x="115" y="445"/>
                    </a:lnTo>
                    <a:lnTo>
                      <a:pt x="111" y="434"/>
                    </a:lnTo>
                    <a:lnTo>
                      <a:pt x="108" y="422"/>
                    </a:lnTo>
                    <a:lnTo>
                      <a:pt x="105" y="410"/>
                    </a:lnTo>
                    <a:lnTo>
                      <a:pt x="105" y="398"/>
                    </a:lnTo>
                    <a:lnTo>
                      <a:pt x="105" y="385"/>
                    </a:lnTo>
                    <a:lnTo>
                      <a:pt x="99" y="374"/>
                    </a:lnTo>
                    <a:lnTo>
                      <a:pt x="93" y="363"/>
                    </a:lnTo>
                    <a:lnTo>
                      <a:pt x="87" y="349"/>
                    </a:lnTo>
                    <a:lnTo>
                      <a:pt x="83" y="337"/>
                    </a:lnTo>
                    <a:lnTo>
                      <a:pt x="78" y="324"/>
                    </a:lnTo>
                    <a:lnTo>
                      <a:pt x="74" y="311"/>
                    </a:lnTo>
                    <a:lnTo>
                      <a:pt x="69" y="299"/>
                    </a:lnTo>
                    <a:lnTo>
                      <a:pt x="65" y="286"/>
                    </a:lnTo>
                    <a:lnTo>
                      <a:pt x="60" y="274"/>
                    </a:lnTo>
                    <a:lnTo>
                      <a:pt x="56" y="262"/>
                    </a:lnTo>
                    <a:lnTo>
                      <a:pt x="53" y="249"/>
                    </a:lnTo>
                    <a:lnTo>
                      <a:pt x="50" y="237"/>
                    </a:lnTo>
                    <a:lnTo>
                      <a:pt x="46" y="223"/>
                    </a:lnTo>
                    <a:lnTo>
                      <a:pt x="43" y="212"/>
                    </a:lnTo>
                    <a:lnTo>
                      <a:pt x="37" y="200"/>
                    </a:lnTo>
                    <a:lnTo>
                      <a:pt x="31" y="188"/>
                    </a:lnTo>
                    <a:lnTo>
                      <a:pt x="29" y="176"/>
                    </a:lnTo>
                    <a:lnTo>
                      <a:pt x="26" y="164"/>
                    </a:lnTo>
                    <a:lnTo>
                      <a:pt x="23" y="152"/>
                    </a:lnTo>
                    <a:lnTo>
                      <a:pt x="20" y="141"/>
                    </a:lnTo>
                    <a:lnTo>
                      <a:pt x="16" y="129"/>
                    </a:lnTo>
                    <a:lnTo>
                      <a:pt x="10" y="117"/>
                    </a:lnTo>
                    <a:lnTo>
                      <a:pt x="6" y="105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" y="84"/>
                    </a:lnTo>
                    <a:lnTo>
                      <a:pt x="4" y="80"/>
                    </a:lnTo>
                    <a:lnTo>
                      <a:pt x="7" y="77"/>
                    </a:lnTo>
                    <a:lnTo>
                      <a:pt x="10" y="73"/>
                    </a:lnTo>
                    <a:lnTo>
                      <a:pt x="13" y="68"/>
                    </a:lnTo>
                    <a:lnTo>
                      <a:pt x="15" y="65"/>
                    </a:lnTo>
                    <a:lnTo>
                      <a:pt x="15" y="59"/>
                    </a:lnTo>
                    <a:lnTo>
                      <a:pt x="15" y="58"/>
                    </a:lnTo>
                    <a:lnTo>
                      <a:pt x="16" y="58"/>
                    </a:lnTo>
                    <a:lnTo>
                      <a:pt x="17" y="58"/>
                    </a:lnTo>
                    <a:lnTo>
                      <a:pt x="19" y="56"/>
                    </a:lnTo>
                    <a:lnTo>
                      <a:pt x="20" y="55"/>
                    </a:lnTo>
                    <a:lnTo>
                      <a:pt x="20" y="53"/>
                    </a:lnTo>
                    <a:lnTo>
                      <a:pt x="17" y="49"/>
                    </a:lnTo>
                    <a:lnTo>
                      <a:pt x="17" y="46"/>
                    </a:lnTo>
                    <a:lnTo>
                      <a:pt x="19" y="43"/>
                    </a:lnTo>
                    <a:lnTo>
                      <a:pt x="22" y="40"/>
                    </a:lnTo>
                    <a:lnTo>
                      <a:pt x="25" y="37"/>
                    </a:lnTo>
                    <a:lnTo>
                      <a:pt x="28" y="34"/>
                    </a:lnTo>
                    <a:lnTo>
                      <a:pt x="31" y="31"/>
                    </a:lnTo>
                    <a:lnTo>
                      <a:pt x="31" y="27"/>
                    </a:lnTo>
                    <a:lnTo>
                      <a:pt x="34" y="24"/>
                    </a:lnTo>
                    <a:lnTo>
                      <a:pt x="35" y="19"/>
                    </a:lnTo>
                    <a:lnTo>
                      <a:pt x="37" y="16"/>
                    </a:lnTo>
                    <a:lnTo>
                      <a:pt x="37" y="12"/>
                    </a:lnTo>
                    <a:lnTo>
                      <a:pt x="38" y="7"/>
                    </a:lnTo>
                    <a:lnTo>
                      <a:pt x="40" y="5"/>
                    </a:lnTo>
                    <a:lnTo>
                      <a:pt x="41" y="2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4F52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8" name="Freeform 14"/>
              <p:cNvSpPr>
                <a:spLocks/>
              </p:cNvSpPr>
              <p:nvPr/>
            </p:nvSpPr>
            <p:spPr bwMode="auto">
              <a:xfrm>
                <a:off x="3706" y="1681"/>
                <a:ext cx="688" cy="1969"/>
              </a:xfrm>
              <a:custGeom>
                <a:avLst/>
                <a:gdLst>
                  <a:gd name="T0" fmla="*/ 42 w 1375"/>
                  <a:gd name="T1" fmla="*/ 4 h 3939"/>
                  <a:gd name="T2" fmla="*/ 39 w 1375"/>
                  <a:gd name="T3" fmla="*/ 8 h 3939"/>
                  <a:gd name="T4" fmla="*/ 35 w 1375"/>
                  <a:gd name="T5" fmla="*/ 14 h 3939"/>
                  <a:gd name="T6" fmla="*/ 31 w 1375"/>
                  <a:gd name="T7" fmla="*/ 21 h 3939"/>
                  <a:gd name="T8" fmla="*/ 27 w 1375"/>
                  <a:gd name="T9" fmla="*/ 27 h 3939"/>
                  <a:gd name="T10" fmla="*/ 24 w 1375"/>
                  <a:gd name="T11" fmla="*/ 35 h 3939"/>
                  <a:gd name="T12" fmla="*/ 23 w 1375"/>
                  <a:gd name="T13" fmla="*/ 37 h 3939"/>
                  <a:gd name="T14" fmla="*/ 21 w 1375"/>
                  <a:gd name="T15" fmla="*/ 42 h 3939"/>
                  <a:gd name="T16" fmla="*/ 19 w 1375"/>
                  <a:gd name="T17" fmla="*/ 47 h 3939"/>
                  <a:gd name="T18" fmla="*/ 17 w 1375"/>
                  <a:gd name="T19" fmla="*/ 51 h 3939"/>
                  <a:gd name="T20" fmla="*/ 16 w 1375"/>
                  <a:gd name="T21" fmla="*/ 55 h 3939"/>
                  <a:gd name="T22" fmla="*/ 15 w 1375"/>
                  <a:gd name="T23" fmla="*/ 59 h 3939"/>
                  <a:gd name="T24" fmla="*/ 13 w 1375"/>
                  <a:gd name="T25" fmla="*/ 64 h 3939"/>
                  <a:gd name="T26" fmla="*/ 12 w 1375"/>
                  <a:gd name="T27" fmla="*/ 69 h 3939"/>
                  <a:gd name="T28" fmla="*/ 11 w 1375"/>
                  <a:gd name="T29" fmla="*/ 77 h 3939"/>
                  <a:gd name="T30" fmla="*/ 10 w 1375"/>
                  <a:gd name="T31" fmla="*/ 85 h 3939"/>
                  <a:gd name="T32" fmla="*/ 9 w 1375"/>
                  <a:gd name="T33" fmla="*/ 90 h 3939"/>
                  <a:gd name="T34" fmla="*/ 9 w 1375"/>
                  <a:gd name="T35" fmla="*/ 94 h 3939"/>
                  <a:gd name="T36" fmla="*/ 8 w 1375"/>
                  <a:gd name="T37" fmla="*/ 97 h 3939"/>
                  <a:gd name="T38" fmla="*/ 8 w 1375"/>
                  <a:gd name="T39" fmla="*/ 98 h 3939"/>
                  <a:gd name="T40" fmla="*/ 8 w 1375"/>
                  <a:gd name="T41" fmla="*/ 104 h 3939"/>
                  <a:gd name="T42" fmla="*/ 8 w 1375"/>
                  <a:gd name="T43" fmla="*/ 110 h 3939"/>
                  <a:gd name="T44" fmla="*/ 8 w 1375"/>
                  <a:gd name="T45" fmla="*/ 113 h 3939"/>
                  <a:gd name="T46" fmla="*/ 8 w 1375"/>
                  <a:gd name="T47" fmla="*/ 119 h 3939"/>
                  <a:gd name="T48" fmla="*/ 8 w 1375"/>
                  <a:gd name="T49" fmla="*/ 120 h 3939"/>
                  <a:gd name="T50" fmla="*/ 7 w 1375"/>
                  <a:gd name="T51" fmla="*/ 120 h 3939"/>
                  <a:gd name="T52" fmla="*/ 6 w 1375"/>
                  <a:gd name="T53" fmla="*/ 121 h 3939"/>
                  <a:gd name="T54" fmla="*/ 3 w 1375"/>
                  <a:gd name="T55" fmla="*/ 122 h 3939"/>
                  <a:gd name="T56" fmla="*/ 3 w 1375"/>
                  <a:gd name="T57" fmla="*/ 123 h 3939"/>
                  <a:gd name="T58" fmla="*/ 2 w 1375"/>
                  <a:gd name="T59" fmla="*/ 122 h 3939"/>
                  <a:gd name="T60" fmla="*/ 0 w 1375"/>
                  <a:gd name="T61" fmla="*/ 119 h 3939"/>
                  <a:gd name="T62" fmla="*/ 1 w 1375"/>
                  <a:gd name="T63" fmla="*/ 116 h 3939"/>
                  <a:gd name="T64" fmla="*/ 1 w 1375"/>
                  <a:gd name="T65" fmla="*/ 114 h 3939"/>
                  <a:gd name="T66" fmla="*/ 1 w 1375"/>
                  <a:gd name="T67" fmla="*/ 108 h 3939"/>
                  <a:gd name="T68" fmla="*/ 1 w 1375"/>
                  <a:gd name="T69" fmla="*/ 103 h 3939"/>
                  <a:gd name="T70" fmla="*/ 2 w 1375"/>
                  <a:gd name="T71" fmla="*/ 95 h 3939"/>
                  <a:gd name="T72" fmla="*/ 3 w 1375"/>
                  <a:gd name="T73" fmla="*/ 92 h 3939"/>
                  <a:gd name="T74" fmla="*/ 3 w 1375"/>
                  <a:gd name="T75" fmla="*/ 85 h 3939"/>
                  <a:gd name="T76" fmla="*/ 5 w 1375"/>
                  <a:gd name="T77" fmla="*/ 77 h 3939"/>
                  <a:gd name="T78" fmla="*/ 6 w 1375"/>
                  <a:gd name="T79" fmla="*/ 68 h 3939"/>
                  <a:gd name="T80" fmla="*/ 8 w 1375"/>
                  <a:gd name="T81" fmla="*/ 60 h 3939"/>
                  <a:gd name="T82" fmla="*/ 10 w 1375"/>
                  <a:gd name="T83" fmla="*/ 56 h 3939"/>
                  <a:gd name="T84" fmla="*/ 10 w 1375"/>
                  <a:gd name="T85" fmla="*/ 55 h 3939"/>
                  <a:gd name="T86" fmla="*/ 12 w 1375"/>
                  <a:gd name="T87" fmla="*/ 51 h 3939"/>
                  <a:gd name="T88" fmla="*/ 13 w 1375"/>
                  <a:gd name="T89" fmla="*/ 46 h 3939"/>
                  <a:gd name="T90" fmla="*/ 14 w 1375"/>
                  <a:gd name="T91" fmla="*/ 45 h 3939"/>
                  <a:gd name="T92" fmla="*/ 15 w 1375"/>
                  <a:gd name="T93" fmla="*/ 44 h 3939"/>
                  <a:gd name="T94" fmla="*/ 15 w 1375"/>
                  <a:gd name="T95" fmla="*/ 42 h 3939"/>
                  <a:gd name="T96" fmla="*/ 17 w 1375"/>
                  <a:gd name="T97" fmla="*/ 39 h 3939"/>
                  <a:gd name="T98" fmla="*/ 18 w 1375"/>
                  <a:gd name="T99" fmla="*/ 37 h 3939"/>
                  <a:gd name="T100" fmla="*/ 19 w 1375"/>
                  <a:gd name="T101" fmla="*/ 35 h 3939"/>
                  <a:gd name="T102" fmla="*/ 21 w 1375"/>
                  <a:gd name="T103" fmla="*/ 31 h 3939"/>
                  <a:gd name="T104" fmla="*/ 23 w 1375"/>
                  <a:gd name="T105" fmla="*/ 28 h 3939"/>
                  <a:gd name="T106" fmla="*/ 25 w 1375"/>
                  <a:gd name="T107" fmla="*/ 25 h 3939"/>
                  <a:gd name="T108" fmla="*/ 26 w 1375"/>
                  <a:gd name="T109" fmla="*/ 22 h 3939"/>
                  <a:gd name="T110" fmla="*/ 32 w 1375"/>
                  <a:gd name="T111" fmla="*/ 14 h 3939"/>
                  <a:gd name="T112" fmla="*/ 36 w 1375"/>
                  <a:gd name="T113" fmla="*/ 8 h 3939"/>
                  <a:gd name="T114" fmla="*/ 38 w 1375"/>
                  <a:gd name="T115" fmla="*/ 5 h 3939"/>
                  <a:gd name="T116" fmla="*/ 41 w 1375"/>
                  <a:gd name="T117" fmla="*/ 1 h 3939"/>
                  <a:gd name="T118" fmla="*/ 42 w 1375"/>
                  <a:gd name="T119" fmla="*/ 0 h 3939"/>
                  <a:gd name="T120" fmla="*/ 43 w 1375"/>
                  <a:gd name="T121" fmla="*/ 1 h 393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375"/>
                  <a:gd name="T184" fmla="*/ 0 h 3939"/>
                  <a:gd name="T185" fmla="*/ 1375 w 1375"/>
                  <a:gd name="T186" fmla="*/ 3939 h 393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375" h="3939">
                    <a:moveTo>
                      <a:pt x="1375" y="65"/>
                    </a:moveTo>
                    <a:lnTo>
                      <a:pt x="1365" y="80"/>
                    </a:lnTo>
                    <a:lnTo>
                      <a:pt x="1355" y="96"/>
                    </a:lnTo>
                    <a:lnTo>
                      <a:pt x="1346" y="111"/>
                    </a:lnTo>
                    <a:lnTo>
                      <a:pt x="1335" y="127"/>
                    </a:lnTo>
                    <a:lnTo>
                      <a:pt x="1325" y="142"/>
                    </a:lnTo>
                    <a:lnTo>
                      <a:pt x="1315" y="157"/>
                    </a:lnTo>
                    <a:lnTo>
                      <a:pt x="1303" y="172"/>
                    </a:lnTo>
                    <a:lnTo>
                      <a:pt x="1293" y="186"/>
                    </a:lnTo>
                    <a:lnTo>
                      <a:pt x="1278" y="203"/>
                    </a:lnTo>
                    <a:lnTo>
                      <a:pt x="1264" y="219"/>
                    </a:lnTo>
                    <a:lnTo>
                      <a:pt x="1251" y="237"/>
                    </a:lnTo>
                    <a:lnTo>
                      <a:pt x="1239" y="255"/>
                    </a:lnTo>
                    <a:lnTo>
                      <a:pt x="1227" y="272"/>
                    </a:lnTo>
                    <a:lnTo>
                      <a:pt x="1216" y="290"/>
                    </a:lnTo>
                    <a:lnTo>
                      <a:pt x="1204" y="308"/>
                    </a:lnTo>
                    <a:lnTo>
                      <a:pt x="1190" y="324"/>
                    </a:lnTo>
                    <a:lnTo>
                      <a:pt x="1171" y="361"/>
                    </a:lnTo>
                    <a:lnTo>
                      <a:pt x="1152" y="397"/>
                    </a:lnTo>
                    <a:lnTo>
                      <a:pt x="1130" y="432"/>
                    </a:lnTo>
                    <a:lnTo>
                      <a:pt x="1108" y="468"/>
                    </a:lnTo>
                    <a:lnTo>
                      <a:pt x="1085" y="503"/>
                    </a:lnTo>
                    <a:lnTo>
                      <a:pt x="1063" y="537"/>
                    </a:lnTo>
                    <a:lnTo>
                      <a:pt x="1040" y="573"/>
                    </a:lnTo>
                    <a:lnTo>
                      <a:pt x="1017" y="608"/>
                    </a:lnTo>
                    <a:lnTo>
                      <a:pt x="998" y="638"/>
                    </a:lnTo>
                    <a:lnTo>
                      <a:pt x="979" y="669"/>
                    </a:lnTo>
                    <a:lnTo>
                      <a:pt x="961" y="700"/>
                    </a:lnTo>
                    <a:lnTo>
                      <a:pt x="942" y="731"/>
                    </a:lnTo>
                    <a:lnTo>
                      <a:pt x="926" y="762"/>
                    </a:lnTo>
                    <a:lnTo>
                      <a:pt x="908" y="795"/>
                    </a:lnTo>
                    <a:lnTo>
                      <a:pt x="893" y="826"/>
                    </a:lnTo>
                    <a:lnTo>
                      <a:pt x="878" y="858"/>
                    </a:lnTo>
                    <a:lnTo>
                      <a:pt x="867" y="876"/>
                    </a:lnTo>
                    <a:lnTo>
                      <a:pt x="855" y="895"/>
                    </a:lnTo>
                    <a:lnTo>
                      <a:pt x="847" y="916"/>
                    </a:lnTo>
                    <a:lnTo>
                      <a:pt x="838" y="935"/>
                    </a:lnTo>
                    <a:lnTo>
                      <a:pt x="831" y="956"/>
                    </a:lnTo>
                    <a:lnTo>
                      <a:pt x="824" y="977"/>
                    </a:lnTo>
                    <a:lnTo>
                      <a:pt x="816" y="996"/>
                    </a:lnTo>
                    <a:lnTo>
                      <a:pt x="807" y="1017"/>
                    </a:lnTo>
                    <a:lnTo>
                      <a:pt x="750" y="1125"/>
                    </a:lnTo>
                    <a:lnTo>
                      <a:pt x="744" y="1132"/>
                    </a:lnTo>
                    <a:lnTo>
                      <a:pt x="738" y="1141"/>
                    </a:lnTo>
                    <a:lnTo>
                      <a:pt x="732" y="1150"/>
                    </a:lnTo>
                    <a:lnTo>
                      <a:pt x="727" y="1159"/>
                    </a:lnTo>
                    <a:lnTo>
                      <a:pt x="725" y="1169"/>
                    </a:lnTo>
                    <a:lnTo>
                      <a:pt x="720" y="1178"/>
                    </a:lnTo>
                    <a:lnTo>
                      <a:pt x="717" y="1188"/>
                    </a:lnTo>
                    <a:lnTo>
                      <a:pt x="714" y="1199"/>
                    </a:lnTo>
                    <a:lnTo>
                      <a:pt x="701" y="1224"/>
                    </a:lnTo>
                    <a:lnTo>
                      <a:pt x="689" y="1252"/>
                    </a:lnTo>
                    <a:lnTo>
                      <a:pt x="677" y="1278"/>
                    </a:lnTo>
                    <a:lnTo>
                      <a:pt x="667" y="1307"/>
                    </a:lnTo>
                    <a:lnTo>
                      <a:pt x="656" y="1335"/>
                    </a:lnTo>
                    <a:lnTo>
                      <a:pt x="648" y="1363"/>
                    </a:lnTo>
                    <a:lnTo>
                      <a:pt x="640" y="1391"/>
                    </a:lnTo>
                    <a:lnTo>
                      <a:pt x="631" y="1419"/>
                    </a:lnTo>
                    <a:lnTo>
                      <a:pt x="624" y="1440"/>
                    </a:lnTo>
                    <a:lnTo>
                      <a:pt x="615" y="1460"/>
                    </a:lnTo>
                    <a:lnTo>
                      <a:pt x="606" y="1480"/>
                    </a:lnTo>
                    <a:lnTo>
                      <a:pt x="597" y="1500"/>
                    </a:lnTo>
                    <a:lnTo>
                      <a:pt x="588" y="1520"/>
                    </a:lnTo>
                    <a:lnTo>
                      <a:pt x="581" y="1540"/>
                    </a:lnTo>
                    <a:lnTo>
                      <a:pt x="575" y="1561"/>
                    </a:lnTo>
                    <a:lnTo>
                      <a:pt x="571" y="1583"/>
                    </a:lnTo>
                    <a:lnTo>
                      <a:pt x="563" y="1604"/>
                    </a:lnTo>
                    <a:lnTo>
                      <a:pt x="556" y="1623"/>
                    </a:lnTo>
                    <a:lnTo>
                      <a:pt x="550" y="1644"/>
                    </a:lnTo>
                    <a:lnTo>
                      <a:pt x="543" y="1663"/>
                    </a:lnTo>
                    <a:lnTo>
                      <a:pt x="535" y="1684"/>
                    </a:lnTo>
                    <a:lnTo>
                      <a:pt x="528" y="1703"/>
                    </a:lnTo>
                    <a:lnTo>
                      <a:pt x="520" y="1724"/>
                    </a:lnTo>
                    <a:lnTo>
                      <a:pt x="513" y="1743"/>
                    </a:lnTo>
                    <a:lnTo>
                      <a:pt x="503" y="1755"/>
                    </a:lnTo>
                    <a:lnTo>
                      <a:pt x="495" y="1768"/>
                    </a:lnTo>
                    <a:lnTo>
                      <a:pt x="491" y="1780"/>
                    </a:lnTo>
                    <a:lnTo>
                      <a:pt x="486" y="1793"/>
                    </a:lnTo>
                    <a:lnTo>
                      <a:pt x="482" y="1807"/>
                    </a:lnTo>
                    <a:lnTo>
                      <a:pt x="479" y="1820"/>
                    </a:lnTo>
                    <a:lnTo>
                      <a:pt x="473" y="1833"/>
                    </a:lnTo>
                    <a:lnTo>
                      <a:pt x="466" y="1847"/>
                    </a:lnTo>
                    <a:lnTo>
                      <a:pt x="460" y="1873"/>
                    </a:lnTo>
                    <a:lnTo>
                      <a:pt x="452" y="1898"/>
                    </a:lnTo>
                    <a:lnTo>
                      <a:pt x="446" y="1925"/>
                    </a:lnTo>
                    <a:lnTo>
                      <a:pt x="441" y="1950"/>
                    </a:lnTo>
                    <a:lnTo>
                      <a:pt x="435" y="1977"/>
                    </a:lnTo>
                    <a:lnTo>
                      <a:pt x="429" y="2002"/>
                    </a:lnTo>
                    <a:lnTo>
                      <a:pt x="424" y="2029"/>
                    </a:lnTo>
                    <a:lnTo>
                      <a:pt x="420" y="2055"/>
                    </a:lnTo>
                    <a:lnTo>
                      <a:pt x="414" y="2079"/>
                    </a:lnTo>
                    <a:lnTo>
                      <a:pt x="408" y="2101"/>
                    </a:lnTo>
                    <a:lnTo>
                      <a:pt x="404" y="2125"/>
                    </a:lnTo>
                    <a:lnTo>
                      <a:pt x="399" y="2147"/>
                    </a:lnTo>
                    <a:lnTo>
                      <a:pt x="393" y="2171"/>
                    </a:lnTo>
                    <a:lnTo>
                      <a:pt x="389" y="2193"/>
                    </a:lnTo>
                    <a:lnTo>
                      <a:pt x="381" y="2217"/>
                    </a:lnTo>
                    <a:lnTo>
                      <a:pt x="372" y="2237"/>
                    </a:lnTo>
                    <a:lnTo>
                      <a:pt x="365" y="2259"/>
                    </a:lnTo>
                    <a:lnTo>
                      <a:pt x="358" y="2282"/>
                    </a:lnTo>
                    <a:lnTo>
                      <a:pt x="352" y="2305"/>
                    </a:lnTo>
                    <a:lnTo>
                      <a:pt x="346" y="2328"/>
                    </a:lnTo>
                    <a:lnTo>
                      <a:pt x="337" y="2375"/>
                    </a:lnTo>
                    <a:lnTo>
                      <a:pt x="330" y="2422"/>
                    </a:lnTo>
                    <a:lnTo>
                      <a:pt x="324" y="2471"/>
                    </a:lnTo>
                    <a:lnTo>
                      <a:pt x="318" y="2520"/>
                    </a:lnTo>
                    <a:lnTo>
                      <a:pt x="313" y="2569"/>
                    </a:lnTo>
                    <a:lnTo>
                      <a:pt x="309" y="2616"/>
                    </a:lnTo>
                    <a:lnTo>
                      <a:pt x="303" y="2643"/>
                    </a:lnTo>
                    <a:lnTo>
                      <a:pt x="297" y="2669"/>
                    </a:lnTo>
                    <a:lnTo>
                      <a:pt x="294" y="2696"/>
                    </a:lnTo>
                    <a:lnTo>
                      <a:pt x="293" y="2721"/>
                    </a:lnTo>
                    <a:lnTo>
                      <a:pt x="291" y="2748"/>
                    </a:lnTo>
                    <a:lnTo>
                      <a:pt x="290" y="2774"/>
                    </a:lnTo>
                    <a:lnTo>
                      <a:pt x="290" y="2802"/>
                    </a:lnTo>
                    <a:lnTo>
                      <a:pt x="288" y="2832"/>
                    </a:lnTo>
                    <a:lnTo>
                      <a:pt x="291" y="2854"/>
                    </a:lnTo>
                    <a:lnTo>
                      <a:pt x="290" y="2876"/>
                    </a:lnTo>
                    <a:lnTo>
                      <a:pt x="288" y="2899"/>
                    </a:lnTo>
                    <a:lnTo>
                      <a:pt x="285" y="2921"/>
                    </a:lnTo>
                    <a:lnTo>
                      <a:pt x="281" y="2942"/>
                    </a:lnTo>
                    <a:lnTo>
                      <a:pt x="276" y="2964"/>
                    </a:lnTo>
                    <a:lnTo>
                      <a:pt x="273" y="2984"/>
                    </a:lnTo>
                    <a:lnTo>
                      <a:pt x="270" y="3007"/>
                    </a:lnTo>
                    <a:lnTo>
                      <a:pt x="272" y="3011"/>
                    </a:lnTo>
                    <a:lnTo>
                      <a:pt x="270" y="3016"/>
                    </a:lnTo>
                    <a:lnTo>
                      <a:pt x="269" y="3020"/>
                    </a:lnTo>
                    <a:lnTo>
                      <a:pt x="267" y="3024"/>
                    </a:lnTo>
                    <a:lnTo>
                      <a:pt x="266" y="3027"/>
                    </a:lnTo>
                    <a:lnTo>
                      <a:pt x="263" y="3030"/>
                    </a:lnTo>
                    <a:lnTo>
                      <a:pt x="260" y="3035"/>
                    </a:lnTo>
                    <a:lnTo>
                      <a:pt x="257" y="3038"/>
                    </a:lnTo>
                    <a:lnTo>
                      <a:pt x="256" y="3118"/>
                    </a:lnTo>
                    <a:lnTo>
                      <a:pt x="254" y="3122"/>
                    </a:lnTo>
                    <a:lnTo>
                      <a:pt x="253" y="3127"/>
                    </a:lnTo>
                    <a:lnTo>
                      <a:pt x="253" y="3131"/>
                    </a:lnTo>
                    <a:lnTo>
                      <a:pt x="253" y="3134"/>
                    </a:lnTo>
                    <a:lnTo>
                      <a:pt x="253" y="3138"/>
                    </a:lnTo>
                    <a:lnTo>
                      <a:pt x="253" y="3143"/>
                    </a:lnTo>
                    <a:lnTo>
                      <a:pt x="253" y="3147"/>
                    </a:lnTo>
                    <a:lnTo>
                      <a:pt x="251" y="3153"/>
                    </a:lnTo>
                    <a:lnTo>
                      <a:pt x="248" y="3175"/>
                    </a:lnTo>
                    <a:lnTo>
                      <a:pt x="247" y="3198"/>
                    </a:lnTo>
                    <a:lnTo>
                      <a:pt x="245" y="3221"/>
                    </a:lnTo>
                    <a:lnTo>
                      <a:pt x="244" y="3243"/>
                    </a:lnTo>
                    <a:lnTo>
                      <a:pt x="244" y="3289"/>
                    </a:lnTo>
                    <a:lnTo>
                      <a:pt x="245" y="3335"/>
                    </a:lnTo>
                    <a:lnTo>
                      <a:pt x="247" y="3381"/>
                    </a:lnTo>
                    <a:lnTo>
                      <a:pt x="247" y="3427"/>
                    </a:lnTo>
                    <a:lnTo>
                      <a:pt x="245" y="3451"/>
                    </a:lnTo>
                    <a:lnTo>
                      <a:pt x="244" y="3473"/>
                    </a:lnTo>
                    <a:lnTo>
                      <a:pt x="241" y="3496"/>
                    </a:lnTo>
                    <a:lnTo>
                      <a:pt x="238" y="3519"/>
                    </a:lnTo>
                    <a:lnTo>
                      <a:pt x="236" y="3533"/>
                    </a:lnTo>
                    <a:lnTo>
                      <a:pt x="235" y="3547"/>
                    </a:lnTo>
                    <a:lnTo>
                      <a:pt x="235" y="3562"/>
                    </a:lnTo>
                    <a:lnTo>
                      <a:pt x="235" y="3576"/>
                    </a:lnTo>
                    <a:lnTo>
                      <a:pt x="235" y="3591"/>
                    </a:lnTo>
                    <a:lnTo>
                      <a:pt x="235" y="3604"/>
                    </a:lnTo>
                    <a:lnTo>
                      <a:pt x="235" y="3619"/>
                    </a:lnTo>
                    <a:lnTo>
                      <a:pt x="235" y="3633"/>
                    </a:lnTo>
                    <a:lnTo>
                      <a:pt x="233" y="3658"/>
                    </a:lnTo>
                    <a:lnTo>
                      <a:pt x="233" y="3684"/>
                    </a:lnTo>
                    <a:lnTo>
                      <a:pt x="233" y="3711"/>
                    </a:lnTo>
                    <a:lnTo>
                      <a:pt x="235" y="3738"/>
                    </a:lnTo>
                    <a:lnTo>
                      <a:pt x="235" y="3764"/>
                    </a:lnTo>
                    <a:lnTo>
                      <a:pt x="235" y="3791"/>
                    </a:lnTo>
                    <a:lnTo>
                      <a:pt x="233" y="3819"/>
                    </a:lnTo>
                    <a:lnTo>
                      <a:pt x="229" y="3846"/>
                    </a:lnTo>
                    <a:lnTo>
                      <a:pt x="230" y="3859"/>
                    </a:lnTo>
                    <a:lnTo>
                      <a:pt x="230" y="3857"/>
                    </a:lnTo>
                    <a:lnTo>
                      <a:pt x="229" y="3857"/>
                    </a:lnTo>
                    <a:lnTo>
                      <a:pt x="229" y="3859"/>
                    </a:lnTo>
                    <a:lnTo>
                      <a:pt x="228" y="3859"/>
                    </a:lnTo>
                    <a:lnTo>
                      <a:pt x="228" y="3860"/>
                    </a:lnTo>
                    <a:lnTo>
                      <a:pt x="226" y="3860"/>
                    </a:lnTo>
                    <a:lnTo>
                      <a:pt x="226" y="3862"/>
                    </a:lnTo>
                    <a:lnTo>
                      <a:pt x="230" y="3862"/>
                    </a:lnTo>
                    <a:lnTo>
                      <a:pt x="225" y="3865"/>
                    </a:lnTo>
                    <a:lnTo>
                      <a:pt x="220" y="3869"/>
                    </a:lnTo>
                    <a:lnTo>
                      <a:pt x="216" y="3874"/>
                    </a:lnTo>
                    <a:lnTo>
                      <a:pt x="211" y="3880"/>
                    </a:lnTo>
                    <a:lnTo>
                      <a:pt x="208" y="3886"/>
                    </a:lnTo>
                    <a:lnTo>
                      <a:pt x="204" y="3890"/>
                    </a:lnTo>
                    <a:lnTo>
                      <a:pt x="199" y="3894"/>
                    </a:lnTo>
                    <a:lnTo>
                      <a:pt x="193" y="3896"/>
                    </a:lnTo>
                    <a:lnTo>
                      <a:pt x="180" y="3894"/>
                    </a:lnTo>
                    <a:lnTo>
                      <a:pt x="167" y="3896"/>
                    </a:lnTo>
                    <a:lnTo>
                      <a:pt x="155" y="3899"/>
                    </a:lnTo>
                    <a:lnTo>
                      <a:pt x="142" y="3905"/>
                    </a:lnTo>
                    <a:lnTo>
                      <a:pt x="130" y="3911"/>
                    </a:lnTo>
                    <a:lnTo>
                      <a:pt x="118" y="3917"/>
                    </a:lnTo>
                    <a:lnTo>
                      <a:pt x="106" y="3926"/>
                    </a:lnTo>
                    <a:lnTo>
                      <a:pt x="96" y="3933"/>
                    </a:lnTo>
                    <a:lnTo>
                      <a:pt x="94" y="3933"/>
                    </a:lnTo>
                    <a:lnTo>
                      <a:pt x="91" y="3933"/>
                    </a:lnTo>
                    <a:lnTo>
                      <a:pt x="90" y="3934"/>
                    </a:lnTo>
                    <a:lnTo>
                      <a:pt x="88" y="3934"/>
                    </a:lnTo>
                    <a:lnTo>
                      <a:pt x="87" y="3936"/>
                    </a:lnTo>
                    <a:lnTo>
                      <a:pt x="86" y="3936"/>
                    </a:lnTo>
                    <a:lnTo>
                      <a:pt x="84" y="3937"/>
                    </a:lnTo>
                    <a:lnTo>
                      <a:pt x="83" y="3939"/>
                    </a:lnTo>
                    <a:lnTo>
                      <a:pt x="80" y="3933"/>
                    </a:lnTo>
                    <a:lnTo>
                      <a:pt x="77" y="3930"/>
                    </a:lnTo>
                    <a:lnTo>
                      <a:pt x="72" y="3926"/>
                    </a:lnTo>
                    <a:lnTo>
                      <a:pt x="68" y="3921"/>
                    </a:lnTo>
                    <a:lnTo>
                      <a:pt x="62" y="3918"/>
                    </a:lnTo>
                    <a:lnTo>
                      <a:pt x="56" y="3917"/>
                    </a:lnTo>
                    <a:lnTo>
                      <a:pt x="50" y="3915"/>
                    </a:lnTo>
                    <a:lnTo>
                      <a:pt x="46" y="3914"/>
                    </a:lnTo>
                    <a:lnTo>
                      <a:pt x="4" y="3914"/>
                    </a:lnTo>
                    <a:lnTo>
                      <a:pt x="3" y="3892"/>
                    </a:lnTo>
                    <a:lnTo>
                      <a:pt x="1" y="3868"/>
                    </a:lnTo>
                    <a:lnTo>
                      <a:pt x="0" y="3844"/>
                    </a:lnTo>
                    <a:lnTo>
                      <a:pt x="0" y="3819"/>
                    </a:lnTo>
                    <a:lnTo>
                      <a:pt x="0" y="3795"/>
                    </a:lnTo>
                    <a:lnTo>
                      <a:pt x="1" y="3770"/>
                    </a:lnTo>
                    <a:lnTo>
                      <a:pt x="1" y="3746"/>
                    </a:lnTo>
                    <a:lnTo>
                      <a:pt x="3" y="3723"/>
                    </a:lnTo>
                    <a:lnTo>
                      <a:pt x="4" y="3721"/>
                    </a:lnTo>
                    <a:lnTo>
                      <a:pt x="4" y="3720"/>
                    </a:lnTo>
                    <a:lnTo>
                      <a:pt x="6" y="3718"/>
                    </a:lnTo>
                    <a:lnTo>
                      <a:pt x="6" y="3717"/>
                    </a:lnTo>
                    <a:lnTo>
                      <a:pt x="6" y="3715"/>
                    </a:lnTo>
                    <a:lnTo>
                      <a:pt x="6" y="3714"/>
                    </a:lnTo>
                    <a:lnTo>
                      <a:pt x="6" y="3712"/>
                    </a:lnTo>
                    <a:lnTo>
                      <a:pt x="3" y="3712"/>
                    </a:lnTo>
                    <a:lnTo>
                      <a:pt x="4" y="3686"/>
                    </a:lnTo>
                    <a:lnTo>
                      <a:pt x="7" y="3658"/>
                    </a:lnTo>
                    <a:lnTo>
                      <a:pt x="10" y="3631"/>
                    </a:lnTo>
                    <a:lnTo>
                      <a:pt x="13" y="3603"/>
                    </a:lnTo>
                    <a:lnTo>
                      <a:pt x="16" y="3573"/>
                    </a:lnTo>
                    <a:lnTo>
                      <a:pt x="17" y="3545"/>
                    </a:lnTo>
                    <a:lnTo>
                      <a:pt x="17" y="3516"/>
                    </a:lnTo>
                    <a:lnTo>
                      <a:pt x="16" y="3488"/>
                    </a:lnTo>
                    <a:lnTo>
                      <a:pt x="17" y="3465"/>
                    </a:lnTo>
                    <a:lnTo>
                      <a:pt x="19" y="3443"/>
                    </a:lnTo>
                    <a:lnTo>
                      <a:pt x="20" y="3421"/>
                    </a:lnTo>
                    <a:lnTo>
                      <a:pt x="22" y="3399"/>
                    </a:lnTo>
                    <a:lnTo>
                      <a:pt x="25" y="3377"/>
                    </a:lnTo>
                    <a:lnTo>
                      <a:pt x="26" y="3354"/>
                    </a:lnTo>
                    <a:lnTo>
                      <a:pt x="28" y="3332"/>
                    </a:lnTo>
                    <a:lnTo>
                      <a:pt x="29" y="3309"/>
                    </a:lnTo>
                    <a:lnTo>
                      <a:pt x="35" y="3273"/>
                    </a:lnTo>
                    <a:lnTo>
                      <a:pt x="40" y="3236"/>
                    </a:lnTo>
                    <a:lnTo>
                      <a:pt x="44" y="3199"/>
                    </a:lnTo>
                    <a:lnTo>
                      <a:pt x="47" y="3162"/>
                    </a:lnTo>
                    <a:lnTo>
                      <a:pt x="50" y="3125"/>
                    </a:lnTo>
                    <a:lnTo>
                      <a:pt x="53" y="3087"/>
                    </a:lnTo>
                    <a:lnTo>
                      <a:pt x="57" y="3050"/>
                    </a:lnTo>
                    <a:lnTo>
                      <a:pt x="62" y="3014"/>
                    </a:lnTo>
                    <a:lnTo>
                      <a:pt x="60" y="3005"/>
                    </a:lnTo>
                    <a:lnTo>
                      <a:pt x="60" y="2998"/>
                    </a:lnTo>
                    <a:lnTo>
                      <a:pt x="60" y="2989"/>
                    </a:lnTo>
                    <a:lnTo>
                      <a:pt x="62" y="2982"/>
                    </a:lnTo>
                    <a:lnTo>
                      <a:pt x="63" y="2973"/>
                    </a:lnTo>
                    <a:lnTo>
                      <a:pt x="66" y="2964"/>
                    </a:lnTo>
                    <a:lnTo>
                      <a:pt x="68" y="2955"/>
                    </a:lnTo>
                    <a:lnTo>
                      <a:pt x="69" y="2947"/>
                    </a:lnTo>
                    <a:lnTo>
                      <a:pt x="74" y="2906"/>
                    </a:lnTo>
                    <a:lnTo>
                      <a:pt x="77" y="2866"/>
                    </a:lnTo>
                    <a:lnTo>
                      <a:pt x="80" y="2826"/>
                    </a:lnTo>
                    <a:lnTo>
                      <a:pt x="81" y="2788"/>
                    </a:lnTo>
                    <a:lnTo>
                      <a:pt x="86" y="2749"/>
                    </a:lnTo>
                    <a:lnTo>
                      <a:pt x="90" y="2711"/>
                    </a:lnTo>
                    <a:lnTo>
                      <a:pt x="97" y="2672"/>
                    </a:lnTo>
                    <a:lnTo>
                      <a:pt x="108" y="2632"/>
                    </a:lnTo>
                    <a:lnTo>
                      <a:pt x="115" y="2594"/>
                    </a:lnTo>
                    <a:lnTo>
                      <a:pt x="122" y="2554"/>
                    </a:lnTo>
                    <a:lnTo>
                      <a:pt x="128" y="2514"/>
                    </a:lnTo>
                    <a:lnTo>
                      <a:pt x="136" y="2475"/>
                    </a:lnTo>
                    <a:lnTo>
                      <a:pt x="142" y="2436"/>
                    </a:lnTo>
                    <a:lnTo>
                      <a:pt x="149" y="2396"/>
                    </a:lnTo>
                    <a:lnTo>
                      <a:pt x="157" y="2356"/>
                    </a:lnTo>
                    <a:lnTo>
                      <a:pt x="167" y="2317"/>
                    </a:lnTo>
                    <a:lnTo>
                      <a:pt x="174" y="2274"/>
                    </a:lnTo>
                    <a:lnTo>
                      <a:pt x="182" y="2231"/>
                    </a:lnTo>
                    <a:lnTo>
                      <a:pt x="189" y="2190"/>
                    </a:lnTo>
                    <a:lnTo>
                      <a:pt x="196" y="2148"/>
                    </a:lnTo>
                    <a:lnTo>
                      <a:pt x="204" y="2106"/>
                    </a:lnTo>
                    <a:lnTo>
                      <a:pt x="213" y="2064"/>
                    </a:lnTo>
                    <a:lnTo>
                      <a:pt x="222" y="2023"/>
                    </a:lnTo>
                    <a:lnTo>
                      <a:pt x="230" y="1980"/>
                    </a:lnTo>
                    <a:lnTo>
                      <a:pt x="238" y="1961"/>
                    </a:lnTo>
                    <a:lnTo>
                      <a:pt x="245" y="1940"/>
                    </a:lnTo>
                    <a:lnTo>
                      <a:pt x="251" y="1921"/>
                    </a:lnTo>
                    <a:lnTo>
                      <a:pt x="257" y="1900"/>
                    </a:lnTo>
                    <a:lnTo>
                      <a:pt x="264" y="1879"/>
                    </a:lnTo>
                    <a:lnTo>
                      <a:pt x="272" y="1858"/>
                    </a:lnTo>
                    <a:lnTo>
                      <a:pt x="279" y="1838"/>
                    </a:lnTo>
                    <a:lnTo>
                      <a:pt x="288" y="1819"/>
                    </a:lnTo>
                    <a:lnTo>
                      <a:pt x="290" y="1811"/>
                    </a:lnTo>
                    <a:lnTo>
                      <a:pt x="293" y="1805"/>
                    </a:lnTo>
                    <a:lnTo>
                      <a:pt x="294" y="1798"/>
                    </a:lnTo>
                    <a:lnTo>
                      <a:pt x="297" y="1790"/>
                    </a:lnTo>
                    <a:lnTo>
                      <a:pt x="301" y="1784"/>
                    </a:lnTo>
                    <a:lnTo>
                      <a:pt x="304" y="1777"/>
                    </a:lnTo>
                    <a:lnTo>
                      <a:pt x="306" y="1770"/>
                    </a:lnTo>
                    <a:lnTo>
                      <a:pt x="309" y="1762"/>
                    </a:lnTo>
                    <a:lnTo>
                      <a:pt x="313" y="1746"/>
                    </a:lnTo>
                    <a:lnTo>
                      <a:pt x="321" y="1730"/>
                    </a:lnTo>
                    <a:lnTo>
                      <a:pt x="330" y="1713"/>
                    </a:lnTo>
                    <a:lnTo>
                      <a:pt x="337" y="1697"/>
                    </a:lnTo>
                    <a:lnTo>
                      <a:pt x="346" y="1682"/>
                    </a:lnTo>
                    <a:lnTo>
                      <a:pt x="353" y="1665"/>
                    </a:lnTo>
                    <a:lnTo>
                      <a:pt x="359" y="1648"/>
                    </a:lnTo>
                    <a:lnTo>
                      <a:pt x="362" y="1631"/>
                    </a:lnTo>
                    <a:lnTo>
                      <a:pt x="370" y="1608"/>
                    </a:lnTo>
                    <a:lnTo>
                      <a:pt x="378" y="1586"/>
                    </a:lnTo>
                    <a:lnTo>
                      <a:pt x="386" y="1565"/>
                    </a:lnTo>
                    <a:lnTo>
                      <a:pt x="395" y="1545"/>
                    </a:lnTo>
                    <a:lnTo>
                      <a:pt x="404" y="1524"/>
                    </a:lnTo>
                    <a:lnTo>
                      <a:pt x="412" y="1503"/>
                    </a:lnTo>
                    <a:lnTo>
                      <a:pt x="423" y="1483"/>
                    </a:lnTo>
                    <a:lnTo>
                      <a:pt x="433" y="1462"/>
                    </a:lnTo>
                    <a:lnTo>
                      <a:pt x="432" y="1457"/>
                    </a:lnTo>
                    <a:lnTo>
                      <a:pt x="433" y="1455"/>
                    </a:lnTo>
                    <a:lnTo>
                      <a:pt x="435" y="1450"/>
                    </a:lnTo>
                    <a:lnTo>
                      <a:pt x="438" y="1447"/>
                    </a:lnTo>
                    <a:lnTo>
                      <a:pt x="441" y="1443"/>
                    </a:lnTo>
                    <a:lnTo>
                      <a:pt x="442" y="1440"/>
                    </a:lnTo>
                    <a:lnTo>
                      <a:pt x="443" y="1435"/>
                    </a:lnTo>
                    <a:lnTo>
                      <a:pt x="443" y="1431"/>
                    </a:lnTo>
                    <a:lnTo>
                      <a:pt x="455" y="1418"/>
                    </a:lnTo>
                    <a:lnTo>
                      <a:pt x="454" y="1415"/>
                    </a:lnTo>
                    <a:lnTo>
                      <a:pt x="455" y="1413"/>
                    </a:lnTo>
                    <a:lnTo>
                      <a:pt x="457" y="1412"/>
                    </a:lnTo>
                    <a:lnTo>
                      <a:pt x="458" y="1409"/>
                    </a:lnTo>
                    <a:lnTo>
                      <a:pt x="461" y="1407"/>
                    </a:lnTo>
                    <a:lnTo>
                      <a:pt x="463" y="1404"/>
                    </a:lnTo>
                    <a:lnTo>
                      <a:pt x="464" y="1403"/>
                    </a:lnTo>
                    <a:lnTo>
                      <a:pt x="464" y="1400"/>
                    </a:lnTo>
                    <a:lnTo>
                      <a:pt x="469" y="1385"/>
                    </a:lnTo>
                    <a:lnTo>
                      <a:pt x="473" y="1370"/>
                    </a:lnTo>
                    <a:lnTo>
                      <a:pt x="477" y="1355"/>
                    </a:lnTo>
                    <a:lnTo>
                      <a:pt x="483" y="1341"/>
                    </a:lnTo>
                    <a:lnTo>
                      <a:pt x="489" y="1327"/>
                    </a:lnTo>
                    <a:lnTo>
                      <a:pt x="497" y="1314"/>
                    </a:lnTo>
                    <a:lnTo>
                      <a:pt x="503" y="1299"/>
                    </a:lnTo>
                    <a:lnTo>
                      <a:pt x="510" y="1286"/>
                    </a:lnTo>
                    <a:lnTo>
                      <a:pt x="519" y="1274"/>
                    </a:lnTo>
                    <a:lnTo>
                      <a:pt x="528" y="1262"/>
                    </a:lnTo>
                    <a:lnTo>
                      <a:pt x="535" y="1250"/>
                    </a:lnTo>
                    <a:lnTo>
                      <a:pt x="543" y="1237"/>
                    </a:lnTo>
                    <a:lnTo>
                      <a:pt x="550" y="1224"/>
                    </a:lnTo>
                    <a:lnTo>
                      <a:pt x="557" y="1210"/>
                    </a:lnTo>
                    <a:lnTo>
                      <a:pt x="563" y="1197"/>
                    </a:lnTo>
                    <a:lnTo>
                      <a:pt x="571" y="1184"/>
                    </a:lnTo>
                    <a:lnTo>
                      <a:pt x="574" y="1176"/>
                    </a:lnTo>
                    <a:lnTo>
                      <a:pt x="578" y="1167"/>
                    </a:lnTo>
                    <a:lnTo>
                      <a:pt x="583" y="1159"/>
                    </a:lnTo>
                    <a:lnTo>
                      <a:pt x="587" y="1151"/>
                    </a:lnTo>
                    <a:lnTo>
                      <a:pt x="591" y="1142"/>
                    </a:lnTo>
                    <a:lnTo>
                      <a:pt x="596" y="1133"/>
                    </a:lnTo>
                    <a:lnTo>
                      <a:pt x="600" y="1126"/>
                    </a:lnTo>
                    <a:lnTo>
                      <a:pt x="605" y="1117"/>
                    </a:lnTo>
                    <a:lnTo>
                      <a:pt x="612" y="1101"/>
                    </a:lnTo>
                    <a:lnTo>
                      <a:pt x="618" y="1085"/>
                    </a:lnTo>
                    <a:lnTo>
                      <a:pt x="627" y="1068"/>
                    </a:lnTo>
                    <a:lnTo>
                      <a:pt x="634" y="1052"/>
                    </a:lnTo>
                    <a:lnTo>
                      <a:pt x="645" y="1037"/>
                    </a:lnTo>
                    <a:lnTo>
                      <a:pt x="655" y="1021"/>
                    </a:lnTo>
                    <a:lnTo>
                      <a:pt x="665" y="1006"/>
                    </a:lnTo>
                    <a:lnTo>
                      <a:pt x="677" y="991"/>
                    </a:lnTo>
                    <a:lnTo>
                      <a:pt x="686" y="972"/>
                    </a:lnTo>
                    <a:lnTo>
                      <a:pt x="698" y="953"/>
                    </a:lnTo>
                    <a:lnTo>
                      <a:pt x="708" y="935"/>
                    </a:lnTo>
                    <a:lnTo>
                      <a:pt x="720" y="916"/>
                    </a:lnTo>
                    <a:lnTo>
                      <a:pt x="730" y="898"/>
                    </a:lnTo>
                    <a:lnTo>
                      <a:pt x="741" y="879"/>
                    </a:lnTo>
                    <a:lnTo>
                      <a:pt x="750" y="858"/>
                    </a:lnTo>
                    <a:lnTo>
                      <a:pt x="756" y="839"/>
                    </a:lnTo>
                    <a:lnTo>
                      <a:pt x="763" y="833"/>
                    </a:lnTo>
                    <a:lnTo>
                      <a:pt x="769" y="826"/>
                    </a:lnTo>
                    <a:lnTo>
                      <a:pt x="773" y="818"/>
                    </a:lnTo>
                    <a:lnTo>
                      <a:pt x="779" y="812"/>
                    </a:lnTo>
                    <a:lnTo>
                      <a:pt x="787" y="796"/>
                    </a:lnTo>
                    <a:lnTo>
                      <a:pt x="794" y="781"/>
                    </a:lnTo>
                    <a:lnTo>
                      <a:pt x="801" y="765"/>
                    </a:lnTo>
                    <a:lnTo>
                      <a:pt x="809" y="750"/>
                    </a:lnTo>
                    <a:lnTo>
                      <a:pt x="815" y="743"/>
                    </a:lnTo>
                    <a:lnTo>
                      <a:pt x="819" y="735"/>
                    </a:lnTo>
                    <a:lnTo>
                      <a:pt x="825" y="729"/>
                    </a:lnTo>
                    <a:lnTo>
                      <a:pt x="833" y="724"/>
                    </a:lnTo>
                    <a:lnTo>
                      <a:pt x="833" y="719"/>
                    </a:lnTo>
                    <a:lnTo>
                      <a:pt x="867" y="672"/>
                    </a:lnTo>
                    <a:lnTo>
                      <a:pt x="899" y="624"/>
                    </a:lnTo>
                    <a:lnTo>
                      <a:pt x="930" y="576"/>
                    </a:lnTo>
                    <a:lnTo>
                      <a:pt x="963" y="527"/>
                    </a:lnTo>
                    <a:lnTo>
                      <a:pt x="994" y="478"/>
                    </a:lnTo>
                    <a:lnTo>
                      <a:pt x="1026" y="429"/>
                    </a:lnTo>
                    <a:lnTo>
                      <a:pt x="1060" y="382"/>
                    </a:lnTo>
                    <a:lnTo>
                      <a:pt x="1096" y="334"/>
                    </a:lnTo>
                    <a:lnTo>
                      <a:pt x="1100" y="323"/>
                    </a:lnTo>
                    <a:lnTo>
                      <a:pt x="1108" y="309"/>
                    </a:lnTo>
                    <a:lnTo>
                      <a:pt x="1117" y="299"/>
                    </a:lnTo>
                    <a:lnTo>
                      <a:pt x="1124" y="287"/>
                    </a:lnTo>
                    <a:lnTo>
                      <a:pt x="1133" y="275"/>
                    </a:lnTo>
                    <a:lnTo>
                      <a:pt x="1140" y="262"/>
                    </a:lnTo>
                    <a:lnTo>
                      <a:pt x="1146" y="250"/>
                    </a:lnTo>
                    <a:lnTo>
                      <a:pt x="1151" y="235"/>
                    </a:lnTo>
                    <a:lnTo>
                      <a:pt x="1165" y="213"/>
                    </a:lnTo>
                    <a:lnTo>
                      <a:pt x="1180" y="191"/>
                    </a:lnTo>
                    <a:lnTo>
                      <a:pt x="1196" y="169"/>
                    </a:lnTo>
                    <a:lnTo>
                      <a:pt x="1213" y="146"/>
                    </a:lnTo>
                    <a:lnTo>
                      <a:pt x="1229" y="124"/>
                    </a:lnTo>
                    <a:lnTo>
                      <a:pt x="1247" y="105"/>
                    </a:lnTo>
                    <a:lnTo>
                      <a:pt x="1266" y="84"/>
                    </a:lnTo>
                    <a:lnTo>
                      <a:pt x="1287" y="67"/>
                    </a:lnTo>
                    <a:lnTo>
                      <a:pt x="1284" y="65"/>
                    </a:lnTo>
                    <a:lnTo>
                      <a:pt x="1290" y="55"/>
                    </a:lnTo>
                    <a:lnTo>
                      <a:pt x="1297" y="46"/>
                    </a:lnTo>
                    <a:lnTo>
                      <a:pt x="1303" y="37"/>
                    </a:lnTo>
                    <a:lnTo>
                      <a:pt x="1312" y="30"/>
                    </a:lnTo>
                    <a:lnTo>
                      <a:pt x="1319" y="22"/>
                    </a:lnTo>
                    <a:lnTo>
                      <a:pt x="1327" y="15"/>
                    </a:lnTo>
                    <a:lnTo>
                      <a:pt x="1335" y="7"/>
                    </a:lnTo>
                    <a:lnTo>
                      <a:pt x="1344" y="0"/>
                    </a:lnTo>
                    <a:lnTo>
                      <a:pt x="1347" y="9"/>
                    </a:lnTo>
                    <a:lnTo>
                      <a:pt x="1349" y="18"/>
                    </a:lnTo>
                    <a:lnTo>
                      <a:pt x="1350" y="28"/>
                    </a:lnTo>
                    <a:lnTo>
                      <a:pt x="1353" y="37"/>
                    </a:lnTo>
                    <a:lnTo>
                      <a:pt x="1356" y="44"/>
                    </a:lnTo>
                    <a:lnTo>
                      <a:pt x="1361" y="53"/>
                    </a:lnTo>
                    <a:lnTo>
                      <a:pt x="1367" y="59"/>
                    </a:lnTo>
                    <a:lnTo>
                      <a:pt x="1375" y="65"/>
                    </a:lnTo>
                    <a:close/>
                  </a:path>
                </a:pathLst>
              </a:custGeom>
              <a:solidFill>
                <a:srgbClr val="858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99" name="Freeform 15"/>
              <p:cNvSpPr>
                <a:spLocks/>
              </p:cNvSpPr>
              <p:nvPr/>
            </p:nvSpPr>
            <p:spPr bwMode="auto">
              <a:xfrm>
                <a:off x="4776" y="1690"/>
                <a:ext cx="183" cy="1167"/>
              </a:xfrm>
              <a:custGeom>
                <a:avLst/>
                <a:gdLst>
                  <a:gd name="T0" fmla="*/ 4 w 365"/>
                  <a:gd name="T1" fmla="*/ 9 h 2335"/>
                  <a:gd name="T2" fmla="*/ 5 w 365"/>
                  <a:gd name="T3" fmla="*/ 12 h 2335"/>
                  <a:gd name="T4" fmla="*/ 6 w 365"/>
                  <a:gd name="T5" fmla="*/ 14 h 2335"/>
                  <a:gd name="T6" fmla="*/ 6 w 365"/>
                  <a:gd name="T7" fmla="*/ 16 h 2335"/>
                  <a:gd name="T8" fmla="*/ 7 w 365"/>
                  <a:gd name="T9" fmla="*/ 20 h 2335"/>
                  <a:gd name="T10" fmla="*/ 8 w 365"/>
                  <a:gd name="T11" fmla="*/ 24 h 2335"/>
                  <a:gd name="T12" fmla="*/ 8 w 365"/>
                  <a:gd name="T13" fmla="*/ 27 h 2335"/>
                  <a:gd name="T14" fmla="*/ 8 w 365"/>
                  <a:gd name="T15" fmla="*/ 28 h 2335"/>
                  <a:gd name="T16" fmla="*/ 8 w 365"/>
                  <a:gd name="T17" fmla="*/ 29 h 2335"/>
                  <a:gd name="T18" fmla="*/ 8 w 365"/>
                  <a:gd name="T19" fmla="*/ 30 h 2335"/>
                  <a:gd name="T20" fmla="*/ 9 w 365"/>
                  <a:gd name="T21" fmla="*/ 34 h 2335"/>
                  <a:gd name="T22" fmla="*/ 9 w 365"/>
                  <a:gd name="T23" fmla="*/ 37 h 2335"/>
                  <a:gd name="T24" fmla="*/ 9 w 365"/>
                  <a:gd name="T25" fmla="*/ 39 h 2335"/>
                  <a:gd name="T26" fmla="*/ 9 w 365"/>
                  <a:gd name="T27" fmla="*/ 41 h 2335"/>
                  <a:gd name="T28" fmla="*/ 10 w 365"/>
                  <a:gd name="T29" fmla="*/ 42 h 2335"/>
                  <a:gd name="T30" fmla="*/ 10 w 365"/>
                  <a:gd name="T31" fmla="*/ 43 h 2335"/>
                  <a:gd name="T32" fmla="*/ 10 w 365"/>
                  <a:gd name="T33" fmla="*/ 46 h 2335"/>
                  <a:gd name="T34" fmla="*/ 10 w 365"/>
                  <a:gd name="T35" fmla="*/ 50 h 2335"/>
                  <a:gd name="T36" fmla="*/ 11 w 365"/>
                  <a:gd name="T37" fmla="*/ 53 h 2335"/>
                  <a:gd name="T38" fmla="*/ 11 w 365"/>
                  <a:gd name="T39" fmla="*/ 57 h 2335"/>
                  <a:gd name="T40" fmla="*/ 11 w 365"/>
                  <a:gd name="T41" fmla="*/ 60 h 2335"/>
                  <a:gd name="T42" fmla="*/ 11 w 365"/>
                  <a:gd name="T43" fmla="*/ 61 h 2335"/>
                  <a:gd name="T44" fmla="*/ 12 w 365"/>
                  <a:gd name="T45" fmla="*/ 64 h 2335"/>
                  <a:gd name="T46" fmla="*/ 12 w 365"/>
                  <a:gd name="T47" fmla="*/ 69 h 2335"/>
                  <a:gd name="T48" fmla="*/ 11 w 365"/>
                  <a:gd name="T49" fmla="*/ 71 h 2335"/>
                  <a:gd name="T50" fmla="*/ 10 w 365"/>
                  <a:gd name="T51" fmla="*/ 66 h 2335"/>
                  <a:gd name="T52" fmla="*/ 9 w 365"/>
                  <a:gd name="T53" fmla="*/ 63 h 2335"/>
                  <a:gd name="T54" fmla="*/ 9 w 365"/>
                  <a:gd name="T55" fmla="*/ 61 h 2335"/>
                  <a:gd name="T56" fmla="*/ 8 w 365"/>
                  <a:gd name="T57" fmla="*/ 60 h 2335"/>
                  <a:gd name="T58" fmla="*/ 8 w 365"/>
                  <a:gd name="T59" fmla="*/ 59 h 2335"/>
                  <a:gd name="T60" fmla="*/ 8 w 365"/>
                  <a:gd name="T61" fmla="*/ 59 h 2335"/>
                  <a:gd name="T62" fmla="*/ 8 w 365"/>
                  <a:gd name="T63" fmla="*/ 58 h 2335"/>
                  <a:gd name="T64" fmla="*/ 7 w 365"/>
                  <a:gd name="T65" fmla="*/ 55 h 2335"/>
                  <a:gd name="T66" fmla="*/ 5 w 365"/>
                  <a:gd name="T67" fmla="*/ 52 h 2335"/>
                  <a:gd name="T68" fmla="*/ 6 w 365"/>
                  <a:gd name="T69" fmla="*/ 47 h 2335"/>
                  <a:gd name="T70" fmla="*/ 6 w 365"/>
                  <a:gd name="T71" fmla="*/ 41 h 2335"/>
                  <a:gd name="T72" fmla="*/ 5 w 365"/>
                  <a:gd name="T73" fmla="*/ 33 h 2335"/>
                  <a:gd name="T74" fmla="*/ 4 w 365"/>
                  <a:gd name="T75" fmla="*/ 24 h 2335"/>
                  <a:gd name="T76" fmla="*/ 4 w 365"/>
                  <a:gd name="T77" fmla="*/ 18 h 2335"/>
                  <a:gd name="T78" fmla="*/ 3 w 365"/>
                  <a:gd name="T79" fmla="*/ 13 h 2335"/>
                  <a:gd name="T80" fmla="*/ 3 w 365"/>
                  <a:gd name="T81" fmla="*/ 12 h 2335"/>
                  <a:gd name="T82" fmla="*/ 3 w 365"/>
                  <a:gd name="T83" fmla="*/ 11 h 2335"/>
                  <a:gd name="T84" fmla="*/ 2 w 365"/>
                  <a:gd name="T85" fmla="*/ 8 h 2335"/>
                  <a:gd name="T86" fmla="*/ 1 w 365"/>
                  <a:gd name="T87" fmla="*/ 4 h 2335"/>
                  <a:gd name="T88" fmla="*/ 1 w 365"/>
                  <a:gd name="T89" fmla="*/ 2 h 2335"/>
                  <a:gd name="T90" fmla="*/ 1 w 365"/>
                  <a:gd name="T91" fmla="*/ 1 h 2335"/>
                  <a:gd name="T92" fmla="*/ 1 w 365"/>
                  <a:gd name="T93" fmla="*/ 0 h 2335"/>
                  <a:gd name="T94" fmla="*/ 1 w 365"/>
                  <a:gd name="T95" fmla="*/ 0 h 2335"/>
                  <a:gd name="T96" fmla="*/ 2 w 365"/>
                  <a:gd name="T97" fmla="*/ 2 h 2335"/>
                  <a:gd name="T98" fmla="*/ 3 w 365"/>
                  <a:gd name="T99" fmla="*/ 6 h 233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5"/>
                  <a:gd name="T151" fmla="*/ 0 h 2335"/>
                  <a:gd name="T152" fmla="*/ 365 w 365"/>
                  <a:gd name="T153" fmla="*/ 2335 h 233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5" h="2335">
                    <a:moveTo>
                      <a:pt x="100" y="247"/>
                    </a:moveTo>
                    <a:lnTo>
                      <a:pt x="108" y="268"/>
                    </a:lnTo>
                    <a:lnTo>
                      <a:pt x="114" y="288"/>
                    </a:lnTo>
                    <a:lnTo>
                      <a:pt x="119" y="310"/>
                    </a:lnTo>
                    <a:lnTo>
                      <a:pt x="125" y="333"/>
                    </a:lnTo>
                    <a:lnTo>
                      <a:pt x="131" y="355"/>
                    </a:lnTo>
                    <a:lnTo>
                      <a:pt x="137" y="376"/>
                    </a:lnTo>
                    <a:lnTo>
                      <a:pt x="145" y="396"/>
                    </a:lnTo>
                    <a:lnTo>
                      <a:pt x="151" y="417"/>
                    </a:lnTo>
                    <a:lnTo>
                      <a:pt x="155" y="433"/>
                    </a:lnTo>
                    <a:lnTo>
                      <a:pt x="158" y="450"/>
                    </a:lnTo>
                    <a:lnTo>
                      <a:pt x="161" y="467"/>
                    </a:lnTo>
                    <a:lnTo>
                      <a:pt x="165" y="484"/>
                    </a:lnTo>
                    <a:lnTo>
                      <a:pt x="170" y="501"/>
                    </a:lnTo>
                    <a:lnTo>
                      <a:pt x="176" y="518"/>
                    </a:lnTo>
                    <a:lnTo>
                      <a:pt x="180" y="534"/>
                    </a:lnTo>
                    <a:lnTo>
                      <a:pt x="186" y="550"/>
                    </a:lnTo>
                    <a:lnTo>
                      <a:pt x="190" y="584"/>
                    </a:lnTo>
                    <a:lnTo>
                      <a:pt x="196" y="620"/>
                    </a:lnTo>
                    <a:lnTo>
                      <a:pt x="202" y="654"/>
                    </a:lnTo>
                    <a:lnTo>
                      <a:pt x="208" y="689"/>
                    </a:lnTo>
                    <a:lnTo>
                      <a:pt x="214" y="723"/>
                    </a:lnTo>
                    <a:lnTo>
                      <a:pt x="219" y="759"/>
                    </a:lnTo>
                    <a:lnTo>
                      <a:pt x="225" y="794"/>
                    </a:lnTo>
                    <a:lnTo>
                      <a:pt x="229" y="830"/>
                    </a:lnTo>
                    <a:lnTo>
                      <a:pt x="233" y="842"/>
                    </a:lnTo>
                    <a:lnTo>
                      <a:pt x="236" y="852"/>
                    </a:lnTo>
                    <a:lnTo>
                      <a:pt x="238" y="864"/>
                    </a:lnTo>
                    <a:lnTo>
                      <a:pt x="239" y="876"/>
                    </a:lnTo>
                    <a:lnTo>
                      <a:pt x="242" y="888"/>
                    </a:lnTo>
                    <a:lnTo>
                      <a:pt x="244" y="899"/>
                    </a:lnTo>
                    <a:lnTo>
                      <a:pt x="245" y="913"/>
                    </a:lnTo>
                    <a:lnTo>
                      <a:pt x="248" y="925"/>
                    </a:lnTo>
                    <a:lnTo>
                      <a:pt x="251" y="933"/>
                    </a:lnTo>
                    <a:lnTo>
                      <a:pt x="253" y="942"/>
                    </a:lnTo>
                    <a:lnTo>
                      <a:pt x="253" y="953"/>
                    </a:lnTo>
                    <a:lnTo>
                      <a:pt x="253" y="963"/>
                    </a:lnTo>
                    <a:lnTo>
                      <a:pt x="253" y="973"/>
                    </a:lnTo>
                    <a:lnTo>
                      <a:pt x="254" y="982"/>
                    </a:lnTo>
                    <a:lnTo>
                      <a:pt x="256" y="991"/>
                    </a:lnTo>
                    <a:lnTo>
                      <a:pt x="260" y="1000"/>
                    </a:lnTo>
                    <a:lnTo>
                      <a:pt x="263" y="1031"/>
                    </a:lnTo>
                    <a:lnTo>
                      <a:pt x="264" y="1061"/>
                    </a:lnTo>
                    <a:lnTo>
                      <a:pt x="267" y="1089"/>
                    </a:lnTo>
                    <a:lnTo>
                      <a:pt x="270" y="1117"/>
                    </a:lnTo>
                    <a:lnTo>
                      <a:pt x="272" y="1145"/>
                    </a:lnTo>
                    <a:lnTo>
                      <a:pt x="275" y="1173"/>
                    </a:lnTo>
                    <a:lnTo>
                      <a:pt x="278" y="1201"/>
                    </a:lnTo>
                    <a:lnTo>
                      <a:pt x="282" y="1231"/>
                    </a:lnTo>
                    <a:lnTo>
                      <a:pt x="282" y="1244"/>
                    </a:lnTo>
                    <a:lnTo>
                      <a:pt x="282" y="1257"/>
                    </a:lnTo>
                    <a:lnTo>
                      <a:pt x="282" y="1272"/>
                    </a:lnTo>
                    <a:lnTo>
                      <a:pt x="282" y="1286"/>
                    </a:lnTo>
                    <a:lnTo>
                      <a:pt x="284" y="1300"/>
                    </a:lnTo>
                    <a:lnTo>
                      <a:pt x="285" y="1314"/>
                    </a:lnTo>
                    <a:lnTo>
                      <a:pt x="288" y="1327"/>
                    </a:lnTo>
                    <a:lnTo>
                      <a:pt x="293" y="1339"/>
                    </a:lnTo>
                    <a:lnTo>
                      <a:pt x="291" y="1348"/>
                    </a:lnTo>
                    <a:lnTo>
                      <a:pt x="291" y="1355"/>
                    </a:lnTo>
                    <a:lnTo>
                      <a:pt x="291" y="1364"/>
                    </a:lnTo>
                    <a:lnTo>
                      <a:pt x="293" y="1373"/>
                    </a:lnTo>
                    <a:lnTo>
                      <a:pt x="293" y="1382"/>
                    </a:lnTo>
                    <a:lnTo>
                      <a:pt x="293" y="1391"/>
                    </a:lnTo>
                    <a:lnTo>
                      <a:pt x="293" y="1400"/>
                    </a:lnTo>
                    <a:lnTo>
                      <a:pt x="291" y="1408"/>
                    </a:lnTo>
                    <a:lnTo>
                      <a:pt x="296" y="1413"/>
                    </a:lnTo>
                    <a:lnTo>
                      <a:pt x="297" y="1445"/>
                    </a:lnTo>
                    <a:lnTo>
                      <a:pt x="300" y="1476"/>
                    </a:lnTo>
                    <a:lnTo>
                      <a:pt x="303" y="1508"/>
                    </a:lnTo>
                    <a:lnTo>
                      <a:pt x="306" y="1539"/>
                    </a:lnTo>
                    <a:lnTo>
                      <a:pt x="307" y="1570"/>
                    </a:lnTo>
                    <a:lnTo>
                      <a:pt x="310" y="1601"/>
                    </a:lnTo>
                    <a:lnTo>
                      <a:pt x="313" y="1632"/>
                    </a:lnTo>
                    <a:lnTo>
                      <a:pt x="315" y="1663"/>
                    </a:lnTo>
                    <a:lnTo>
                      <a:pt x="322" y="1667"/>
                    </a:lnTo>
                    <a:lnTo>
                      <a:pt x="325" y="1700"/>
                    </a:lnTo>
                    <a:lnTo>
                      <a:pt x="330" y="1732"/>
                    </a:lnTo>
                    <a:lnTo>
                      <a:pt x="331" y="1765"/>
                    </a:lnTo>
                    <a:lnTo>
                      <a:pt x="334" y="1796"/>
                    </a:lnTo>
                    <a:lnTo>
                      <a:pt x="335" y="1829"/>
                    </a:lnTo>
                    <a:lnTo>
                      <a:pt x="337" y="1861"/>
                    </a:lnTo>
                    <a:lnTo>
                      <a:pt x="338" y="1894"/>
                    </a:lnTo>
                    <a:lnTo>
                      <a:pt x="340" y="1926"/>
                    </a:lnTo>
                    <a:lnTo>
                      <a:pt x="343" y="1937"/>
                    </a:lnTo>
                    <a:lnTo>
                      <a:pt x="346" y="1947"/>
                    </a:lnTo>
                    <a:lnTo>
                      <a:pt x="347" y="1957"/>
                    </a:lnTo>
                    <a:lnTo>
                      <a:pt x="347" y="1969"/>
                    </a:lnTo>
                    <a:lnTo>
                      <a:pt x="349" y="1980"/>
                    </a:lnTo>
                    <a:lnTo>
                      <a:pt x="349" y="1991"/>
                    </a:lnTo>
                    <a:lnTo>
                      <a:pt x="350" y="2002"/>
                    </a:lnTo>
                    <a:lnTo>
                      <a:pt x="350" y="2014"/>
                    </a:lnTo>
                    <a:lnTo>
                      <a:pt x="355" y="2054"/>
                    </a:lnTo>
                    <a:lnTo>
                      <a:pt x="358" y="2092"/>
                    </a:lnTo>
                    <a:lnTo>
                      <a:pt x="361" y="2132"/>
                    </a:lnTo>
                    <a:lnTo>
                      <a:pt x="362" y="2170"/>
                    </a:lnTo>
                    <a:lnTo>
                      <a:pt x="364" y="2210"/>
                    </a:lnTo>
                    <a:lnTo>
                      <a:pt x="365" y="2250"/>
                    </a:lnTo>
                    <a:lnTo>
                      <a:pt x="364" y="2292"/>
                    </a:lnTo>
                    <a:lnTo>
                      <a:pt x="362" y="2335"/>
                    </a:lnTo>
                    <a:lnTo>
                      <a:pt x="324" y="2293"/>
                    </a:lnTo>
                    <a:lnTo>
                      <a:pt x="325" y="2252"/>
                    </a:lnTo>
                    <a:lnTo>
                      <a:pt x="324" y="2212"/>
                    </a:lnTo>
                    <a:lnTo>
                      <a:pt x="321" y="2172"/>
                    </a:lnTo>
                    <a:lnTo>
                      <a:pt x="315" y="2132"/>
                    </a:lnTo>
                    <a:lnTo>
                      <a:pt x="307" y="2092"/>
                    </a:lnTo>
                    <a:lnTo>
                      <a:pt x="297" y="2054"/>
                    </a:lnTo>
                    <a:lnTo>
                      <a:pt x="291" y="2034"/>
                    </a:lnTo>
                    <a:lnTo>
                      <a:pt x="284" y="2017"/>
                    </a:lnTo>
                    <a:lnTo>
                      <a:pt x="275" y="1997"/>
                    </a:lnTo>
                    <a:lnTo>
                      <a:pt x="266" y="1980"/>
                    </a:lnTo>
                    <a:lnTo>
                      <a:pt x="264" y="1972"/>
                    </a:lnTo>
                    <a:lnTo>
                      <a:pt x="261" y="1963"/>
                    </a:lnTo>
                    <a:lnTo>
                      <a:pt x="259" y="1956"/>
                    </a:lnTo>
                    <a:lnTo>
                      <a:pt x="254" y="1950"/>
                    </a:lnTo>
                    <a:lnTo>
                      <a:pt x="250" y="1943"/>
                    </a:lnTo>
                    <a:lnTo>
                      <a:pt x="247" y="1935"/>
                    </a:lnTo>
                    <a:lnTo>
                      <a:pt x="242" y="1928"/>
                    </a:lnTo>
                    <a:lnTo>
                      <a:pt x="239" y="1920"/>
                    </a:lnTo>
                    <a:lnTo>
                      <a:pt x="236" y="1919"/>
                    </a:lnTo>
                    <a:lnTo>
                      <a:pt x="235" y="1917"/>
                    </a:lnTo>
                    <a:lnTo>
                      <a:pt x="233" y="1916"/>
                    </a:lnTo>
                    <a:lnTo>
                      <a:pt x="232" y="1913"/>
                    </a:lnTo>
                    <a:lnTo>
                      <a:pt x="232" y="1910"/>
                    </a:lnTo>
                    <a:lnTo>
                      <a:pt x="230" y="1906"/>
                    </a:lnTo>
                    <a:lnTo>
                      <a:pt x="230" y="1903"/>
                    </a:lnTo>
                    <a:lnTo>
                      <a:pt x="229" y="1900"/>
                    </a:lnTo>
                    <a:lnTo>
                      <a:pt x="229" y="1885"/>
                    </a:lnTo>
                    <a:lnTo>
                      <a:pt x="227" y="1870"/>
                    </a:lnTo>
                    <a:lnTo>
                      <a:pt x="225" y="1857"/>
                    </a:lnTo>
                    <a:lnTo>
                      <a:pt x="222" y="1842"/>
                    </a:lnTo>
                    <a:lnTo>
                      <a:pt x="216" y="1814"/>
                    </a:lnTo>
                    <a:lnTo>
                      <a:pt x="205" y="1786"/>
                    </a:lnTo>
                    <a:lnTo>
                      <a:pt x="195" y="1758"/>
                    </a:lnTo>
                    <a:lnTo>
                      <a:pt x="183" y="1729"/>
                    </a:lnTo>
                    <a:lnTo>
                      <a:pt x="171" y="1703"/>
                    </a:lnTo>
                    <a:lnTo>
                      <a:pt x="158" y="1676"/>
                    </a:lnTo>
                    <a:lnTo>
                      <a:pt x="167" y="1667"/>
                    </a:lnTo>
                    <a:lnTo>
                      <a:pt x="167" y="1619"/>
                    </a:lnTo>
                    <a:lnTo>
                      <a:pt x="167" y="1570"/>
                    </a:lnTo>
                    <a:lnTo>
                      <a:pt x="167" y="1521"/>
                    </a:lnTo>
                    <a:lnTo>
                      <a:pt x="167" y="1472"/>
                    </a:lnTo>
                    <a:lnTo>
                      <a:pt x="167" y="1423"/>
                    </a:lnTo>
                    <a:lnTo>
                      <a:pt x="165" y="1376"/>
                    </a:lnTo>
                    <a:lnTo>
                      <a:pt x="162" y="1328"/>
                    </a:lnTo>
                    <a:lnTo>
                      <a:pt x="158" y="1281"/>
                    </a:lnTo>
                    <a:lnTo>
                      <a:pt x="156" y="1213"/>
                    </a:lnTo>
                    <a:lnTo>
                      <a:pt x="152" y="1144"/>
                    </a:lnTo>
                    <a:lnTo>
                      <a:pt x="148" y="1074"/>
                    </a:lnTo>
                    <a:lnTo>
                      <a:pt x="142" y="1003"/>
                    </a:lnTo>
                    <a:lnTo>
                      <a:pt x="136" y="933"/>
                    </a:lnTo>
                    <a:lnTo>
                      <a:pt x="130" y="862"/>
                    </a:lnTo>
                    <a:lnTo>
                      <a:pt x="125" y="791"/>
                    </a:lnTo>
                    <a:lnTo>
                      <a:pt x="122" y="720"/>
                    </a:lnTo>
                    <a:lnTo>
                      <a:pt x="119" y="680"/>
                    </a:lnTo>
                    <a:lnTo>
                      <a:pt x="117" y="639"/>
                    </a:lnTo>
                    <a:lnTo>
                      <a:pt x="112" y="599"/>
                    </a:lnTo>
                    <a:lnTo>
                      <a:pt x="108" y="559"/>
                    </a:lnTo>
                    <a:lnTo>
                      <a:pt x="102" y="521"/>
                    </a:lnTo>
                    <a:lnTo>
                      <a:pt x="96" y="481"/>
                    </a:lnTo>
                    <a:lnTo>
                      <a:pt x="91" y="442"/>
                    </a:lnTo>
                    <a:lnTo>
                      <a:pt x="85" y="404"/>
                    </a:lnTo>
                    <a:lnTo>
                      <a:pt x="81" y="398"/>
                    </a:lnTo>
                    <a:lnTo>
                      <a:pt x="80" y="393"/>
                    </a:lnTo>
                    <a:lnTo>
                      <a:pt x="78" y="387"/>
                    </a:lnTo>
                    <a:lnTo>
                      <a:pt x="77" y="382"/>
                    </a:lnTo>
                    <a:lnTo>
                      <a:pt x="77" y="374"/>
                    </a:lnTo>
                    <a:lnTo>
                      <a:pt x="75" y="370"/>
                    </a:lnTo>
                    <a:lnTo>
                      <a:pt x="72" y="364"/>
                    </a:lnTo>
                    <a:lnTo>
                      <a:pt x="66" y="359"/>
                    </a:lnTo>
                    <a:lnTo>
                      <a:pt x="60" y="328"/>
                    </a:lnTo>
                    <a:lnTo>
                      <a:pt x="54" y="296"/>
                    </a:lnTo>
                    <a:lnTo>
                      <a:pt x="47" y="263"/>
                    </a:lnTo>
                    <a:lnTo>
                      <a:pt x="40" y="231"/>
                    </a:lnTo>
                    <a:lnTo>
                      <a:pt x="34" y="198"/>
                    </a:lnTo>
                    <a:lnTo>
                      <a:pt x="28" y="164"/>
                    </a:lnTo>
                    <a:lnTo>
                      <a:pt x="22" y="131"/>
                    </a:lnTo>
                    <a:lnTo>
                      <a:pt x="16" y="97"/>
                    </a:lnTo>
                    <a:lnTo>
                      <a:pt x="13" y="90"/>
                    </a:lnTo>
                    <a:lnTo>
                      <a:pt x="10" y="81"/>
                    </a:lnTo>
                    <a:lnTo>
                      <a:pt x="9" y="74"/>
                    </a:lnTo>
                    <a:lnTo>
                      <a:pt x="9" y="65"/>
                    </a:lnTo>
                    <a:lnTo>
                      <a:pt x="7" y="57"/>
                    </a:lnTo>
                    <a:lnTo>
                      <a:pt x="6" y="50"/>
                    </a:lnTo>
                    <a:lnTo>
                      <a:pt x="4" y="41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1" y="20"/>
                    </a:lnTo>
                    <a:lnTo>
                      <a:pt x="1" y="16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8" y="29"/>
                    </a:lnTo>
                    <a:lnTo>
                      <a:pt x="40" y="60"/>
                    </a:lnTo>
                    <a:lnTo>
                      <a:pt x="48" y="92"/>
                    </a:lnTo>
                    <a:lnTo>
                      <a:pt x="57" y="123"/>
                    </a:lnTo>
                    <a:lnTo>
                      <a:pt x="66" y="155"/>
                    </a:lnTo>
                    <a:lnTo>
                      <a:pt x="75" y="186"/>
                    </a:lnTo>
                    <a:lnTo>
                      <a:pt x="87" y="217"/>
                    </a:lnTo>
                    <a:lnTo>
                      <a:pt x="100" y="247"/>
                    </a:lnTo>
                    <a:close/>
                  </a:path>
                </a:pathLst>
              </a:custGeom>
              <a:solidFill>
                <a:srgbClr val="303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0" name="Freeform 16"/>
              <p:cNvSpPr>
                <a:spLocks/>
              </p:cNvSpPr>
              <p:nvPr/>
            </p:nvSpPr>
            <p:spPr bwMode="auto">
              <a:xfrm>
                <a:off x="4626" y="1707"/>
                <a:ext cx="225" cy="814"/>
              </a:xfrm>
              <a:custGeom>
                <a:avLst/>
                <a:gdLst>
                  <a:gd name="T0" fmla="*/ 10 w 450"/>
                  <a:gd name="T1" fmla="*/ 3 h 1629"/>
                  <a:gd name="T2" fmla="*/ 11 w 450"/>
                  <a:gd name="T3" fmla="*/ 7 h 1629"/>
                  <a:gd name="T4" fmla="*/ 11 w 450"/>
                  <a:gd name="T5" fmla="*/ 9 h 1629"/>
                  <a:gd name="T6" fmla="*/ 12 w 450"/>
                  <a:gd name="T7" fmla="*/ 10 h 1629"/>
                  <a:gd name="T8" fmla="*/ 12 w 450"/>
                  <a:gd name="T9" fmla="*/ 12 h 1629"/>
                  <a:gd name="T10" fmla="*/ 13 w 450"/>
                  <a:gd name="T11" fmla="*/ 16 h 1629"/>
                  <a:gd name="T12" fmla="*/ 13 w 450"/>
                  <a:gd name="T13" fmla="*/ 18 h 1629"/>
                  <a:gd name="T14" fmla="*/ 13 w 450"/>
                  <a:gd name="T15" fmla="*/ 19 h 1629"/>
                  <a:gd name="T16" fmla="*/ 13 w 450"/>
                  <a:gd name="T17" fmla="*/ 23 h 1629"/>
                  <a:gd name="T18" fmla="*/ 13 w 450"/>
                  <a:gd name="T19" fmla="*/ 27 h 1629"/>
                  <a:gd name="T20" fmla="*/ 14 w 450"/>
                  <a:gd name="T21" fmla="*/ 32 h 1629"/>
                  <a:gd name="T22" fmla="*/ 14 w 450"/>
                  <a:gd name="T23" fmla="*/ 37 h 1629"/>
                  <a:gd name="T24" fmla="*/ 14 w 450"/>
                  <a:gd name="T25" fmla="*/ 43 h 1629"/>
                  <a:gd name="T26" fmla="*/ 14 w 450"/>
                  <a:gd name="T27" fmla="*/ 49 h 1629"/>
                  <a:gd name="T28" fmla="*/ 13 w 450"/>
                  <a:gd name="T29" fmla="*/ 49 h 1629"/>
                  <a:gd name="T30" fmla="*/ 11 w 450"/>
                  <a:gd name="T31" fmla="*/ 47 h 1629"/>
                  <a:gd name="T32" fmla="*/ 8 w 450"/>
                  <a:gd name="T33" fmla="*/ 47 h 1629"/>
                  <a:gd name="T34" fmla="*/ 6 w 450"/>
                  <a:gd name="T35" fmla="*/ 47 h 1629"/>
                  <a:gd name="T36" fmla="*/ 4 w 450"/>
                  <a:gd name="T37" fmla="*/ 47 h 1629"/>
                  <a:gd name="T38" fmla="*/ 3 w 450"/>
                  <a:gd name="T39" fmla="*/ 47 h 1629"/>
                  <a:gd name="T40" fmla="*/ 2 w 450"/>
                  <a:gd name="T41" fmla="*/ 47 h 1629"/>
                  <a:gd name="T42" fmla="*/ 1 w 450"/>
                  <a:gd name="T43" fmla="*/ 47 h 1629"/>
                  <a:gd name="T44" fmla="*/ 1 w 450"/>
                  <a:gd name="T45" fmla="*/ 47 h 1629"/>
                  <a:gd name="T46" fmla="*/ 1 w 450"/>
                  <a:gd name="T47" fmla="*/ 47 h 1629"/>
                  <a:gd name="T48" fmla="*/ 1 w 450"/>
                  <a:gd name="T49" fmla="*/ 47 h 1629"/>
                  <a:gd name="T50" fmla="*/ 1 w 450"/>
                  <a:gd name="T51" fmla="*/ 47 h 1629"/>
                  <a:gd name="T52" fmla="*/ 3 w 450"/>
                  <a:gd name="T53" fmla="*/ 46 h 1629"/>
                  <a:gd name="T54" fmla="*/ 5 w 450"/>
                  <a:gd name="T55" fmla="*/ 45 h 1629"/>
                  <a:gd name="T56" fmla="*/ 7 w 450"/>
                  <a:gd name="T57" fmla="*/ 43 h 1629"/>
                  <a:gd name="T58" fmla="*/ 9 w 450"/>
                  <a:gd name="T59" fmla="*/ 41 h 1629"/>
                  <a:gd name="T60" fmla="*/ 9 w 450"/>
                  <a:gd name="T61" fmla="*/ 39 h 1629"/>
                  <a:gd name="T62" fmla="*/ 10 w 450"/>
                  <a:gd name="T63" fmla="*/ 38 h 1629"/>
                  <a:gd name="T64" fmla="*/ 10 w 450"/>
                  <a:gd name="T65" fmla="*/ 37 h 1629"/>
                  <a:gd name="T66" fmla="*/ 10 w 450"/>
                  <a:gd name="T67" fmla="*/ 36 h 1629"/>
                  <a:gd name="T68" fmla="*/ 11 w 450"/>
                  <a:gd name="T69" fmla="*/ 34 h 1629"/>
                  <a:gd name="T70" fmla="*/ 11 w 450"/>
                  <a:gd name="T71" fmla="*/ 30 h 1629"/>
                  <a:gd name="T72" fmla="*/ 11 w 450"/>
                  <a:gd name="T73" fmla="*/ 26 h 1629"/>
                  <a:gd name="T74" fmla="*/ 11 w 450"/>
                  <a:gd name="T75" fmla="*/ 25 h 1629"/>
                  <a:gd name="T76" fmla="*/ 12 w 450"/>
                  <a:gd name="T77" fmla="*/ 23 h 1629"/>
                  <a:gd name="T78" fmla="*/ 11 w 450"/>
                  <a:gd name="T79" fmla="*/ 18 h 1629"/>
                  <a:gd name="T80" fmla="*/ 12 w 450"/>
                  <a:gd name="T81" fmla="*/ 14 h 1629"/>
                  <a:gd name="T82" fmla="*/ 11 w 450"/>
                  <a:gd name="T83" fmla="*/ 12 h 1629"/>
                  <a:gd name="T84" fmla="*/ 10 w 450"/>
                  <a:gd name="T85" fmla="*/ 9 h 1629"/>
                  <a:gd name="T86" fmla="*/ 10 w 450"/>
                  <a:gd name="T87" fmla="*/ 6 h 1629"/>
                  <a:gd name="T88" fmla="*/ 9 w 450"/>
                  <a:gd name="T89" fmla="*/ 3 h 1629"/>
                  <a:gd name="T90" fmla="*/ 9 w 450"/>
                  <a:gd name="T91" fmla="*/ 3 h 1629"/>
                  <a:gd name="T92" fmla="*/ 9 w 450"/>
                  <a:gd name="T93" fmla="*/ 3 h 1629"/>
                  <a:gd name="T94" fmla="*/ 9 w 450"/>
                  <a:gd name="T95" fmla="*/ 1 h 1629"/>
                  <a:gd name="T96" fmla="*/ 9 w 450"/>
                  <a:gd name="T97" fmla="*/ 0 h 1629"/>
                  <a:gd name="T98" fmla="*/ 9 w 450"/>
                  <a:gd name="T99" fmla="*/ 0 h 1629"/>
                  <a:gd name="T100" fmla="*/ 9 w 450"/>
                  <a:gd name="T101" fmla="*/ 0 h 16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50"/>
                  <a:gd name="T154" fmla="*/ 0 h 1629"/>
                  <a:gd name="T155" fmla="*/ 450 w 450"/>
                  <a:gd name="T156" fmla="*/ 1629 h 16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50" h="1629">
                    <a:moveTo>
                      <a:pt x="288" y="15"/>
                    </a:moveTo>
                    <a:lnTo>
                      <a:pt x="296" y="49"/>
                    </a:lnTo>
                    <a:lnTo>
                      <a:pt x="302" y="83"/>
                    </a:lnTo>
                    <a:lnTo>
                      <a:pt x="308" y="117"/>
                    </a:lnTo>
                    <a:lnTo>
                      <a:pt x="313" y="152"/>
                    </a:lnTo>
                    <a:lnTo>
                      <a:pt x="321" y="186"/>
                    </a:lnTo>
                    <a:lnTo>
                      <a:pt x="327" y="220"/>
                    </a:lnTo>
                    <a:lnTo>
                      <a:pt x="334" y="254"/>
                    </a:lnTo>
                    <a:lnTo>
                      <a:pt x="342" y="287"/>
                    </a:lnTo>
                    <a:lnTo>
                      <a:pt x="343" y="293"/>
                    </a:lnTo>
                    <a:lnTo>
                      <a:pt x="345" y="299"/>
                    </a:lnTo>
                    <a:lnTo>
                      <a:pt x="346" y="305"/>
                    </a:lnTo>
                    <a:lnTo>
                      <a:pt x="347" y="312"/>
                    </a:lnTo>
                    <a:lnTo>
                      <a:pt x="350" y="318"/>
                    </a:lnTo>
                    <a:lnTo>
                      <a:pt x="352" y="322"/>
                    </a:lnTo>
                    <a:lnTo>
                      <a:pt x="355" y="328"/>
                    </a:lnTo>
                    <a:lnTo>
                      <a:pt x="356" y="334"/>
                    </a:lnTo>
                    <a:lnTo>
                      <a:pt x="361" y="361"/>
                    </a:lnTo>
                    <a:lnTo>
                      <a:pt x="365" y="386"/>
                    </a:lnTo>
                    <a:lnTo>
                      <a:pt x="371" y="413"/>
                    </a:lnTo>
                    <a:lnTo>
                      <a:pt x="377" y="439"/>
                    </a:lnTo>
                    <a:lnTo>
                      <a:pt x="381" y="466"/>
                    </a:lnTo>
                    <a:lnTo>
                      <a:pt x="387" y="493"/>
                    </a:lnTo>
                    <a:lnTo>
                      <a:pt x="392" y="521"/>
                    </a:lnTo>
                    <a:lnTo>
                      <a:pt x="395" y="549"/>
                    </a:lnTo>
                    <a:lnTo>
                      <a:pt x="396" y="561"/>
                    </a:lnTo>
                    <a:lnTo>
                      <a:pt x="396" y="572"/>
                    </a:lnTo>
                    <a:lnTo>
                      <a:pt x="398" y="584"/>
                    </a:lnTo>
                    <a:lnTo>
                      <a:pt x="398" y="596"/>
                    </a:lnTo>
                    <a:lnTo>
                      <a:pt x="396" y="606"/>
                    </a:lnTo>
                    <a:lnTo>
                      <a:pt x="398" y="618"/>
                    </a:lnTo>
                    <a:lnTo>
                      <a:pt x="398" y="630"/>
                    </a:lnTo>
                    <a:lnTo>
                      <a:pt x="399" y="642"/>
                    </a:lnTo>
                    <a:lnTo>
                      <a:pt x="404" y="676"/>
                    </a:lnTo>
                    <a:lnTo>
                      <a:pt x="407" y="710"/>
                    </a:lnTo>
                    <a:lnTo>
                      <a:pt x="408" y="744"/>
                    </a:lnTo>
                    <a:lnTo>
                      <a:pt x="410" y="780"/>
                    </a:lnTo>
                    <a:lnTo>
                      <a:pt x="413" y="814"/>
                    </a:lnTo>
                    <a:lnTo>
                      <a:pt x="414" y="846"/>
                    </a:lnTo>
                    <a:lnTo>
                      <a:pt x="416" y="879"/>
                    </a:lnTo>
                    <a:lnTo>
                      <a:pt x="418" y="911"/>
                    </a:lnTo>
                    <a:lnTo>
                      <a:pt x="421" y="950"/>
                    </a:lnTo>
                    <a:lnTo>
                      <a:pt x="426" y="990"/>
                    </a:lnTo>
                    <a:lnTo>
                      <a:pt x="429" y="1028"/>
                    </a:lnTo>
                    <a:lnTo>
                      <a:pt x="433" y="1068"/>
                    </a:lnTo>
                    <a:lnTo>
                      <a:pt x="436" y="1107"/>
                    </a:lnTo>
                    <a:lnTo>
                      <a:pt x="439" y="1147"/>
                    </a:lnTo>
                    <a:lnTo>
                      <a:pt x="441" y="1185"/>
                    </a:lnTo>
                    <a:lnTo>
                      <a:pt x="442" y="1225"/>
                    </a:lnTo>
                    <a:lnTo>
                      <a:pt x="444" y="1277"/>
                    </a:lnTo>
                    <a:lnTo>
                      <a:pt x="447" y="1327"/>
                    </a:lnTo>
                    <a:lnTo>
                      <a:pt x="448" y="1377"/>
                    </a:lnTo>
                    <a:lnTo>
                      <a:pt x="450" y="1429"/>
                    </a:lnTo>
                    <a:lnTo>
                      <a:pt x="450" y="1479"/>
                    </a:lnTo>
                    <a:lnTo>
                      <a:pt x="450" y="1530"/>
                    </a:lnTo>
                    <a:lnTo>
                      <a:pt x="448" y="1580"/>
                    </a:lnTo>
                    <a:lnTo>
                      <a:pt x="445" y="1629"/>
                    </a:lnTo>
                    <a:lnTo>
                      <a:pt x="432" y="1610"/>
                    </a:lnTo>
                    <a:lnTo>
                      <a:pt x="416" y="1593"/>
                    </a:lnTo>
                    <a:lnTo>
                      <a:pt x="399" y="1576"/>
                    </a:lnTo>
                    <a:lnTo>
                      <a:pt x="383" y="1561"/>
                    </a:lnTo>
                    <a:lnTo>
                      <a:pt x="365" y="1546"/>
                    </a:lnTo>
                    <a:lnTo>
                      <a:pt x="346" y="1534"/>
                    </a:lnTo>
                    <a:lnTo>
                      <a:pt x="327" y="1522"/>
                    </a:lnTo>
                    <a:lnTo>
                      <a:pt x="306" y="1512"/>
                    </a:lnTo>
                    <a:lnTo>
                      <a:pt x="288" y="1508"/>
                    </a:lnTo>
                    <a:lnTo>
                      <a:pt x="271" y="1505"/>
                    </a:lnTo>
                    <a:lnTo>
                      <a:pt x="251" y="1505"/>
                    </a:lnTo>
                    <a:lnTo>
                      <a:pt x="232" y="1506"/>
                    </a:lnTo>
                    <a:lnTo>
                      <a:pt x="213" y="1509"/>
                    </a:lnTo>
                    <a:lnTo>
                      <a:pt x="194" y="1511"/>
                    </a:lnTo>
                    <a:lnTo>
                      <a:pt x="174" y="1512"/>
                    </a:lnTo>
                    <a:lnTo>
                      <a:pt x="155" y="1512"/>
                    </a:lnTo>
                    <a:lnTo>
                      <a:pt x="145" y="1513"/>
                    </a:lnTo>
                    <a:lnTo>
                      <a:pt x="133" y="1516"/>
                    </a:lnTo>
                    <a:lnTo>
                      <a:pt x="123" y="1519"/>
                    </a:lnTo>
                    <a:lnTo>
                      <a:pt x="111" y="1521"/>
                    </a:lnTo>
                    <a:lnTo>
                      <a:pt x="100" y="1524"/>
                    </a:lnTo>
                    <a:lnTo>
                      <a:pt x="89" y="1527"/>
                    </a:lnTo>
                    <a:lnTo>
                      <a:pt x="78" y="1528"/>
                    </a:lnTo>
                    <a:lnTo>
                      <a:pt x="66" y="1531"/>
                    </a:lnTo>
                    <a:lnTo>
                      <a:pt x="58" y="1531"/>
                    </a:lnTo>
                    <a:lnTo>
                      <a:pt x="49" y="1531"/>
                    </a:lnTo>
                    <a:lnTo>
                      <a:pt x="41" y="1528"/>
                    </a:lnTo>
                    <a:lnTo>
                      <a:pt x="32" y="1525"/>
                    </a:lnTo>
                    <a:lnTo>
                      <a:pt x="25" y="1522"/>
                    </a:lnTo>
                    <a:lnTo>
                      <a:pt x="18" y="1519"/>
                    </a:lnTo>
                    <a:lnTo>
                      <a:pt x="10" y="1516"/>
                    </a:lnTo>
                    <a:lnTo>
                      <a:pt x="3" y="1516"/>
                    </a:lnTo>
                    <a:lnTo>
                      <a:pt x="3" y="1515"/>
                    </a:lnTo>
                    <a:lnTo>
                      <a:pt x="3" y="1513"/>
                    </a:lnTo>
                    <a:lnTo>
                      <a:pt x="1" y="1513"/>
                    </a:lnTo>
                    <a:lnTo>
                      <a:pt x="1" y="1512"/>
                    </a:lnTo>
                    <a:lnTo>
                      <a:pt x="0" y="1512"/>
                    </a:lnTo>
                    <a:lnTo>
                      <a:pt x="4" y="1511"/>
                    </a:lnTo>
                    <a:lnTo>
                      <a:pt x="9" y="1509"/>
                    </a:lnTo>
                    <a:lnTo>
                      <a:pt x="13" y="1509"/>
                    </a:lnTo>
                    <a:lnTo>
                      <a:pt x="18" y="1509"/>
                    </a:lnTo>
                    <a:lnTo>
                      <a:pt x="22" y="1509"/>
                    </a:lnTo>
                    <a:lnTo>
                      <a:pt x="26" y="1509"/>
                    </a:lnTo>
                    <a:lnTo>
                      <a:pt x="29" y="1506"/>
                    </a:lnTo>
                    <a:lnTo>
                      <a:pt x="31" y="1503"/>
                    </a:lnTo>
                    <a:lnTo>
                      <a:pt x="44" y="1503"/>
                    </a:lnTo>
                    <a:lnTo>
                      <a:pt x="56" y="1502"/>
                    </a:lnTo>
                    <a:lnTo>
                      <a:pt x="68" y="1500"/>
                    </a:lnTo>
                    <a:lnTo>
                      <a:pt x="78" y="1497"/>
                    </a:lnTo>
                    <a:lnTo>
                      <a:pt x="100" y="1490"/>
                    </a:lnTo>
                    <a:lnTo>
                      <a:pt x="121" y="1481"/>
                    </a:lnTo>
                    <a:lnTo>
                      <a:pt x="140" y="1469"/>
                    </a:lnTo>
                    <a:lnTo>
                      <a:pt x="160" y="1456"/>
                    </a:lnTo>
                    <a:lnTo>
                      <a:pt x="177" y="1441"/>
                    </a:lnTo>
                    <a:lnTo>
                      <a:pt x="194" y="1423"/>
                    </a:lnTo>
                    <a:lnTo>
                      <a:pt x="208" y="1405"/>
                    </a:lnTo>
                    <a:lnTo>
                      <a:pt x="223" y="1386"/>
                    </a:lnTo>
                    <a:lnTo>
                      <a:pt x="235" y="1367"/>
                    </a:lnTo>
                    <a:lnTo>
                      <a:pt x="248" y="1346"/>
                    </a:lnTo>
                    <a:lnTo>
                      <a:pt x="259" y="1324"/>
                    </a:lnTo>
                    <a:lnTo>
                      <a:pt x="269" y="1303"/>
                    </a:lnTo>
                    <a:lnTo>
                      <a:pt x="278" y="1281"/>
                    </a:lnTo>
                    <a:lnTo>
                      <a:pt x="287" y="1260"/>
                    </a:lnTo>
                    <a:lnTo>
                      <a:pt x="288" y="1253"/>
                    </a:lnTo>
                    <a:lnTo>
                      <a:pt x="290" y="1246"/>
                    </a:lnTo>
                    <a:lnTo>
                      <a:pt x="293" y="1237"/>
                    </a:lnTo>
                    <a:lnTo>
                      <a:pt x="294" y="1229"/>
                    </a:lnTo>
                    <a:lnTo>
                      <a:pt x="296" y="1222"/>
                    </a:lnTo>
                    <a:lnTo>
                      <a:pt x="297" y="1215"/>
                    </a:lnTo>
                    <a:lnTo>
                      <a:pt x="299" y="1206"/>
                    </a:lnTo>
                    <a:lnTo>
                      <a:pt x="297" y="1197"/>
                    </a:lnTo>
                    <a:lnTo>
                      <a:pt x="302" y="1189"/>
                    </a:lnTo>
                    <a:lnTo>
                      <a:pt x="305" y="1182"/>
                    </a:lnTo>
                    <a:lnTo>
                      <a:pt x="308" y="1175"/>
                    </a:lnTo>
                    <a:lnTo>
                      <a:pt x="309" y="1166"/>
                    </a:lnTo>
                    <a:lnTo>
                      <a:pt x="310" y="1158"/>
                    </a:lnTo>
                    <a:lnTo>
                      <a:pt x="312" y="1149"/>
                    </a:lnTo>
                    <a:lnTo>
                      <a:pt x="313" y="1141"/>
                    </a:lnTo>
                    <a:lnTo>
                      <a:pt x="315" y="1132"/>
                    </a:lnTo>
                    <a:lnTo>
                      <a:pt x="322" y="1099"/>
                    </a:lnTo>
                    <a:lnTo>
                      <a:pt x="328" y="1065"/>
                    </a:lnTo>
                    <a:lnTo>
                      <a:pt x="331" y="1031"/>
                    </a:lnTo>
                    <a:lnTo>
                      <a:pt x="336" y="997"/>
                    </a:lnTo>
                    <a:lnTo>
                      <a:pt x="339" y="962"/>
                    </a:lnTo>
                    <a:lnTo>
                      <a:pt x="342" y="926"/>
                    </a:lnTo>
                    <a:lnTo>
                      <a:pt x="345" y="892"/>
                    </a:lnTo>
                    <a:lnTo>
                      <a:pt x="349" y="858"/>
                    </a:lnTo>
                    <a:lnTo>
                      <a:pt x="347" y="848"/>
                    </a:lnTo>
                    <a:lnTo>
                      <a:pt x="347" y="837"/>
                    </a:lnTo>
                    <a:lnTo>
                      <a:pt x="349" y="828"/>
                    </a:lnTo>
                    <a:lnTo>
                      <a:pt x="350" y="818"/>
                    </a:lnTo>
                    <a:lnTo>
                      <a:pt x="352" y="809"/>
                    </a:lnTo>
                    <a:lnTo>
                      <a:pt x="353" y="799"/>
                    </a:lnTo>
                    <a:lnTo>
                      <a:pt x="353" y="790"/>
                    </a:lnTo>
                    <a:lnTo>
                      <a:pt x="353" y="780"/>
                    </a:lnTo>
                    <a:lnTo>
                      <a:pt x="355" y="744"/>
                    </a:lnTo>
                    <a:lnTo>
                      <a:pt x="356" y="710"/>
                    </a:lnTo>
                    <a:lnTo>
                      <a:pt x="355" y="673"/>
                    </a:lnTo>
                    <a:lnTo>
                      <a:pt x="352" y="638"/>
                    </a:lnTo>
                    <a:lnTo>
                      <a:pt x="350" y="601"/>
                    </a:lnTo>
                    <a:lnTo>
                      <a:pt x="350" y="564"/>
                    </a:lnTo>
                    <a:lnTo>
                      <a:pt x="350" y="528"/>
                    </a:lnTo>
                    <a:lnTo>
                      <a:pt x="355" y="491"/>
                    </a:lnTo>
                    <a:lnTo>
                      <a:pt x="353" y="472"/>
                    </a:lnTo>
                    <a:lnTo>
                      <a:pt x="352" y="451"/>
                    </a:lnTo>
                    <a:lnTo>
                      <a:pt x="349" y="432"/>
                    </a:lnTo>
                    <a:lnTo>
                      <a:pt x="347" y="413"/>
                    </a:lnTo>
                    <a:lnTo>
                      <a:pt x="343" y="393"/>
                    </a:lnTo>
                    <a:lnTo>
                      <a:pt x="339" y="374"/>
                    </a:lnTo>
                    <a:lnTo>
                      <a:pt x="331" y="356"/>
                    </a:lnTo>
                    <a:lnTo>
                      <a:pt x="324" y="339"/>
                    </a:lnTo>
                    <a:lnTo>
                      <a:pt x="319" y="312"/>
                    </a:lnTo>
                    <a:lnTo>
                      <a:pt x="315" y="285"/>
                    </a:lnTo>
                    <a:lnTo>
                      <a:pt x="312" y="257"/>
                    </a:lnTo>
                    <a:lnTo>
                      <a:pt x="309" y="231"/>
                    </a:lnTo>
                    <a:lnTo>
                      <a:pt x="305" y="203"/>
                    </a:lnTo>
                    <a:lnTo>
                      <a:pt x="302" y="176"/>
                    </a:lnTo>
                    <a:lnTo>
                      <a:pt x="297" y="149"/>
                    </a:lnTo>
                    <a:lnTo>
                      <a:pt x="291" y="124"/>
                    </a:lnTo>
                    <a:lnTo>
                      <a:pt x="288" y="123"/>
                    </a:lnTo>
                    <a:lnTo>
                      <a:pt x="287" y="123"/>
                    </a:lnTo>
                    <a:lnTo>
                      <a:pt x="287" y="121"/>
                    </a:lnTo>
                    <a:lnTo>
                      <a:pt x="285" y="120"/>
                    </a:lnTo>
                    <a:lnTo>
                      <a:pt x="285" y="118"/>
                    </a:lnTo>
                    <a:lnTo>
                      <a:pt x="284" y="117"/>
                    </a:lnTo>
                    <a:lnTo>
                      <a:pt x="287" y="120"/>
                    </a:lnTo>
                    <a:lnTo>
                      <a:pt x="284" y="105"/>
                    </a:lnTo>
                    <a:lnTo>
                      <a:pt x="281" y="92"/>
                    </a:lnTo>
                    <a:lnTo>
                      <a:pt x="276" y="77"/>
                    </a:lnTo>
                    <a:lnTo>
                      <a:pt x="272" y="62"/>
                    </a:lnTo>
                    <a:lnTo>
                      <a:pt x="269" y="47"/>
                    </a:lnTo>
                    <a:lnTo>
                      <a:pt x="268" y="32"/>
                    </a:lnTo>
                    <a:lnTo>
                      <a:pt x="269" y="23"/>
                    </a:lnTo>
                    <a:lnTo>
                      <a:pt x="271" y="16"/>
                    </a:lnTo>
                    <a:lnTo>
                      <a:pt x="272" y="9"/>
                    </a:lnTo>
                    <a:lnTo>
                      <a:pt x="275" y="1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5" y="4"/>
                    </a:lnTo>
                    <a:lnTo>
                      <a:pt x="285" y="7"/>
                    </a:lnTo>
                    <a:lnTo>
                      <a:pt x="287" y="10"/>
                    </a:lnTo>
                    <a:lnTo>
                      <a:pt x="287" y="13"/>
                    </a:lnTo>
                    <a:lnTo>
                      <a:pt x="288" y="15"/>
                    </a:lnTo>
                    <a:close/>
                  </a:path>
                </a:pathLst>
              </a:custGeom>
              <a:solidFill>
                <a:srgbClr val="2929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1" name="Freeform 17"/>
              <p:cNvSpPr>
                <a:spLocks/>
              </p:cNvSpPr>
              <p:nvPr/>
            </p:nvSpPr>
            <p:spPr bwMode="auto">
              <a:xfrm>
                <a:off x="3828" y="1720"/>
                <a:ext cx="585" cy="1893"/>
              </a:xfrm>
              <a:custGeom>
                <a:avLst/>
                <a:gdLst>
                  <a:gd name="T0" fmla="*/ 35 w 1170"/>
                  <a:gd name="T1" fmla="*/ 3 h 3787"/>
                  <a:gd name="T2" fmla="*/ 34 w 1170"/>
                  <a:gd name="T3" fmla="*/ 5 h 3787"/>
                  <a:gd name="T4" fmla="*/ 33 w 1170"/>
                  <a:gd name="T5" fmla="*/ 8 h 3787"/>
                  <a:gd name="T6" fmla="*/ 30 w 1170"/>
                  <a:gd name="T7" fmla="*/ 12 h 3787"/>
                  <a:gd name="T8" fmla="*/ 29 w 1170"/>
                  <a:gd name="T9" fmla="*/ 18 h 3787"/>
                  <a:gd name="T10" fmla="*/ 28 w 1170"/>
                  <a:gd name="T11" fmla="*/ 19 h 3787"/>
                  <a:gd name="T12" fmla="*/ 27 w 1170"/>
                  <a:gd name="T13" fmla="*/ 20 h 3787"/>
                  <a:gd name="T14" fmla="*/ 26 w 1170"/>
                  <a:gd name="T15" fmla="*/ 24 h 3787"/>
                  <a:gd name="T16" fmla="*/ 23 w 1170"/>
                  <a:gd name="T17" fmla="*/ 31 h 3787"/>
                  <a:gd name="T18" fmla="*/ 21 w 1170"/>
                  <a:gd name="T19" fmla="*/ 38 h 3787"/>
                  <a:gd name="T20" fmla="*/ 20 w 1170"/>
                  <a:gd name="T21" fmla="*/ 42 h 3787"/>
                  <a:gd name="T22" fmla="*/ 19 w 1170"/>
                  <a:gd name="T23" fmla="*/ 44 h 3787"/>
                  <a:gd name="T24" fmla="*/ 17 w 1170"/>
                  <a:gd name="T25" fmla="*/ 52 h 3787"/>
                  <a:gd name="T26" fmla="*/ 15 w 1170"/>
                  <a:gd name="T27" fmla="*/ 62 h 3787"/>
                  <a:gd name="T28" fmla="*/ 13 w 1170"/>
                  <a:gd name="T29" fmla="*/ 71 h 3787"/>
                  <a:gd name="T30" fmla="*/ 12 w 1170"/>
                  <a:gd name="T31" fmla="*/ 75 h 3787"/>
                  <a:gd name="T32" fmla="*/ 11 w 1170"/>
                  <a:gd name="T33" fmla="*/ 78 h 3787"/>
                  <a:gd name="T34" fmla="*/ 11 w 1170"/>
                  <a:gd name="T35" fmla="*/ 79 h 3787"/>
                  <a:gd name="T36" fmla="*/ 10 w 1170"/>
                  <a:gd name="T37" fmla="*/ 82 h 3787"/>
                  <a:gd name="T38" fmla="*/ 9 w 1170"/>
                  <a:gd name="T39" fmla="*/ 88 h 3787"/>
                  <a:gd name="T40" fmla="*/ 7 w 1170"/>
                  <a:gd name="T41" fmla="*/ 93 h 3787"/>
                  <a:gd name="T42" fmla="*/ 5 w 1170"/>
                  <a:gd name="T43" fmla="*/ 97 h 3787"/>
                  <a:gd name="T44" fmla="*/ 5 w 1170"/>
                  <a:gd name="T45" fmla="*/ 101 h 3787"/>
                  <a:gd name="T46" fmla="*/ 6 w 1170"/>
                  <a:gd name="T47" fmla="*/ 103 h 3787"/>
                  <a:gd name="T48" fmla="*/ 7 w 1170"/>
                  <a:gd name="T49" fmla="*/ 105 h 3787"/>
                  <a:gd name="T50" fmla="*/ 7 w 1170"/>
                  <a:gd name="T51" fmla="*/ 106 h 3787"/>
                  <a:gd name="T52" fmla="*/ 8 w 1170"/>
                  <a:gd name="T53" fmla="*/ 106 h 3787"/>
                  <a:gd name="T54" fmla="*/ 8 w 1170"/>
                  <a:gd name="T55" fmla="*/ 109 h 3787"/>
                  <a:gd name="T56" fmla="*/ 8 w 1170"/>
                  <a:gd name="T57" fmla="*/ 113 h 3787"/>
                  <a:gd name="T58" fmla="*/ 7 w 1170"/>
                  <a:gd name="T59" fmla="*/ 114 h 3787"/>
                  <a:gd name="T60" fmla="*/ 5 w 1170"/>
                  <a:gd name="T61" fmla="*/ 115 h 3787"/>
                  <a:gd name="T62" fmla="*/ 3 w 1170"/>
                  <a:gd name="T63" fmla="*/ 117 h 3787"/>
                  <a:gd name="T64" fmla="*/ 1 w 1170"/>
                  <a:gd name="T65" fmla="*/ 118 h 3787"/>
                  <a:gd name="T66" fmla="*/ 1 w 1170"/>
                  <a:gd name="T67" fmla="*/ 110 h 3787"/>
                  <a:gd name="T68" fmla="*/ 1 w 1170"/>
                  <a:gd name="T69" fmla="*/ 101 h 3787"/>
                  <a:gd name="T70" fmla="*/ 2 w 1170"/>
                  <a:gd name="T71" fmla="*/ 93 h 3787"/>
                  <a:gd name="T72" fmla="*/ 2 w 1170"/>
                  <a:gd name="T73" fmla="*/ 92 h 3787"/>
                  <a:gd name="T74" fmla="*/ 2 w 1170"/>
                  <a:gd name="T75" fmla="*/ 91 h 3787"/>
                  <a:gd name="T76" fmla="*/ 2 w 1170"/>
                  <a:gd name="T77" fmla="*/ 88 h 3787"/>
                  <a:gd name="T78" fmla="*/ 2 w 1170"/>
                  <a:gd name="T79" fmla="*/ 86 h 3787"/>
                  <a:gd name="T80" fmla="*/ 3 w 1170"/>
                  <a:gd name="T81" fmla="*/ 81 h 3787"/>
                  <a:gd name="T82" fmla="*/ 3 w 1170"/>
                  <a:gd name="T83" fmla="*/ 79 h 3787"/>
                  <a:gd name="T84" fmla="*/ 3 w 1170"/>
                  <a:gd name="T85" fmla="*/ 75 h 3787"/>
                  <a:gd name="T86" fmla="*/ 5 w 1170"/>
                  <a:gd name="T87" fmla="*/ 69 h 3787"/>
                  <a:gd name="T88" fmla="*/ 6 w 1170"/>
                  <a:gd name="T89" fmla="*/ 61 h 3787"/>
                  <a:gd name="T90" fmla="*/ 7 w 1170"/>
                  <a:gd name="T91" fmla="*/ 56 h 3787"/>
                  <a:gd name="T92" fmla="*/ 9 w 1170"/>
                  <a:gd name="T93" fmla="*/ 51 h 3787"/>
                  <a:gd name="T94" fmla="*/ 11 w 1170"/>
                  <a:gd name="T95" fmla="*/ 47 h 3787"/>
                  <a:gd name="T96" fmla="*/ 13 w 1170"/>
                  <a:gd name="T97" fmla="*/ 42 h 3787"/>
                  <a:gd name="T98" fmla="*/ 14 w 1170"/>
                  <a:gd name="T99" fmla="*/ 39 h 3787"/>
                  <a:gd name="T100" fmla="*/ 14 w 1170"/>
                  <a:gd name="T101" fmla="*/ 38 h 3787"/>
                  <a:gd name="T102" fmla="*/ 16 w 1170"/>
                  <a:gd name="T103" fmla="*/ 34 h 3787"/>
                  <a:gd name="T104" fmla="*/ 18 w 1170"/>
                  <a:gd name="T105" fmla="*/ 30 h 3787"/>
                  <a:gd name="T106" fmla="*/ 21 w 1170"/>
                  <a:gd name="T107" fmla="*/ 24 h 3787"/>
                  <a:gd name="T108" fmla="*/ 23 w 1170"/>
                  <a:gd name="T109" fmla="*/ 20 h 3787"/>
                  <a:gd name="T110" fmla="*/ 24 w 1170"/>
                  <a:gd name="T111" fmla="*/ 18 h 3787"/>
                  <a:gd name="T112" fmla="*/ 26 w 1170"/>
                  <a:gd name="T113" fmla="*/ 14 h 3787"/>
                  <a:gd name="T114" fmla="*/ 30 w 1170"/>
                  <a:gd name="T115" fmla="*/ 8 h 3787"/>
                  <a:gd name="T116" fmla="*/ 35 w 1170"/>
                  <a:gd name="T117" fmla="*/ 1 h 378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170"/>
                  <a:gd name="T178" fmla="*/ 0 h 3787"/>
                  <a:gd name="T179" fmla="*/ 1170 w 1170"/>
                  <a:gd name="T180" fmla="*/ 3787 h 378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170" h="3787">
                    <a:moveTo>
                      <a:pt x="1170" y="27"/>
                    </a:moveTo>
                    <a:lnTo>
                      <a:pt x="1163" y="39"/>
                    </a:lnTo>
                    <a:lnTo>
                      <a:pt x="1154" y="51"/>
                    </a:lnTo>
                    <a:lnTo>
                      <a:pt x="1144" y="63"/>
                    </a:lnTo>
                    <a:lnTo>
                      <a:pt x="1135" y="73"/>
                    </a:lnTo>
                    <a:lnTo>
                      <a:pt x="1126" y="85"/>
                    </a:lnTo>
                    <a:lnTo>
                      <a:pt x="1119" y="97"/>
                    </a:lnTo>
                    <a:lnTo>
                      <a:pt x="1113" y="110"/>
                    </a:lnTo>
                    <a:lnTo>
                      <a:pt x="1108" y="125"/>
                    </a:lnTo>
                    <a:lnTo>
                      <a:pt x="1101" y="135"/>
                    </a:lnTo>
                    <a:lnTo>
                      <a:pt x="1095" y="145"/>
                    </a:lnTo>
                    <a:lnTo>
                      <a:pt x="1089" y="157"/>
                    </a:lnTo>
                    <a:lnTo>
                      <a:pt x="1083" y="168"/>
                    </a:lnTo>
                    <a:lnTo>
                      <a:pt x="1077" y="179"/>
                    </a:lnTo>
                    <a:lnTo>
                      <a:pt x="1073" y="191"/>
                    </a:lnTo>
                    <a:lnTo>
                      <a:pt x="1068" y="203"/>
                    </a:lnTo>
                    <a:lnTo>
                      <a:pt x="1064" y="215"/>
                    </a:lnTo>
                    <a:lnTo>
                      <a:pt x="1055" y="228"/>
                    </a:lnTo>
                    <a:lnTo>
                      <a:pt x="1048" y="242"/>
                    </a:lnTo>
                    <a:lnTo>
                      <a:pt x="1042" y="255"/>
                    </a:lnTo>
                    <a:lnTo>
                      <a:pt x="1037" y="270"/>
                    </a:lnTo>
                    <a:lnTo>
                      <a:pt x="1031" y="283"/>
                    </a:lnTo>
                    <a:lnTo>
                      <a:pt x="1024" y="296"/>
                    </a:lnTo>
                    <a:lnTo>
                      <a:pt x="1015" y="310"/>
                    </a:lnTo>
                    <a:lnTo>
                      <a:pt x="1005" y="322"/>
                    </a:lnTo>
                    <a:lnTo>
                      <a:pt x="988" y="350"/>
                    </a:lnTo>
                    <a:lnTo>
                      <a:pt x="975" y="378"/>
                    </a:lnTo>
                    <a:lnTo>
                      <a:pt x="963" y="409"/>
                    </a:lnTo>
                    <a:lnTo>
                      <a:pt x="953" y="438"/>
                    </a:lnTo>
                    <a:lnTo>
                      <a:pt x="943" y="469"/>
                    </a:lnTo>
                    <a:lnTo>
                      <a:pt x="934" y="502"/>
                    </a:lnTo>
                    <a:lnTo>
                      <a:pt x="923" y="533"/>
                    </a:lnTo>
                    <a:lnTo>
                      <a:pt x="913" y="563"/>
                    </a:lnTo>
                    <a:lnTo>
                      <a:pt x="910" y="573"/>
                    </a:lnTo>
                    <a:lnTo>
                      <a:pt x="906" y="582"/>
                    </a:lnTo>
                    <a:lnTo>
                      <a:pt x="901" y="589"/>
                    </a:lnTo>
                    <a:lnTo>
                      <a:pt x="895" y="598"/>
                    </a:lnTo>
                    <a:lnTo>
                      <a:pt x="889" y="606"/>
                    </a:lnTo>
                    <a:lnTo>
                      <a:pt x="885" y="614"/>
                    </a:lnTo>
                    <a:lnTo>
                      <a:pt x="882" y="623"/>
                    </a:lnTo>
                    <a:lnTo>
                      <a:pt x="880" y="634"/>
                    </a:lnTo>
                    <a:lnTo>
                      <a:pt x="876" y="638"/>
                    </a:lnTo>
                    <a:lnTo>
                      <a:pt x="873" y="641"/>
                    </a:lnTo>
                    <a:lnTo>
                      <a:pt x="872" y="647"/>
                    </a:lnTo>
                    <a:lnTo>
                      <a:pt x="870" y="651"/>
                    </a:lnTo>
                    <a:lnTo>
                      <a:pt x="869" y="656"/>
                    </a:lnTo>
                    <a:lnTo>
                      <a:pt x="867" y="660"/>
                    </a:lnTo>
                    <a:lnTo>
                      <a:pt x="864" y="665"/>
                    </a:lnTo>
                    <a:lnTo>
                      <a:pt x="863" y="669"/>
                    </a:lnTo>
                    <a:lnTo>
                      <a:pt x="858" y="686"/>
                    </a:lnTo>
                    <a:lnTo>
                      <a:pt x="852" y="702"/>
                    </a:lnTo>
                    <a:lnTo>
                      <a:pt x="846" y="717"/>
                    </a:lnTo>
                    <a:lnTo>
                      <a:pt x="840" y="733"/>
                    </a:lnTo>
                    <a:lnTo>
                      <a:pt x="833" y="748"/>
                    </a:lnTo>
                    <a:lnTo>
                      <a:pt x="826" y="762"/>
                    </a:lnTo>
                    <a:lnTo>
                      <a:pt x="818" y="777"/>
                    </a:lnTo>
                    <a:lnTo>
                      <a:pt x="809" y="792"/>
                    </a:lnTo>
                    <a:lnTo>
                      <a:pt x="798" y="829"/>
                    </a:lnTo>
                    <a:lnTo>
                      <a:pt x="786" y="865"/>
                    </a:lnTo>
                    <a:lnTo>
                      <a:pt x="774" y="902"/>
                    </a:lnTo>
                    <a:lnTo>
                      <a:pt x="762" y="939"/>
                    </a:lnTo>
                    <a:lnTo>
                      <a:pt x="752" y="974"/>
                    </a:lnTo>
                    <a:lnTo>
                      <a:pt x="740" y="1010"/>
                    </a:lnTo>
                    <a:lnTo>
                      <a:pt x="727" y="1047"/>
                    </a:lnTo>
                    <a:lnTo>
                      <a:pt x="713" y="1082"/>
                    </a:lnTo>
                    <a:lnTo>
                      <a:pt x="706" y="1112"/>
                    </a:lnTo>
                    <a:lnTo>
                      <a:pt x="696" y="1140"/>
                    </a:lnTo>
                    <a:lnTo>
                      <a:pt x="687" y="1169"/>
                    </a:lnTo>
                    <a:lnTo>
                      <a:pt x="676" y="1197"/>
                    </a:lnTo>
                    <a:lnTo>
                      <a:pt x="666" y="1226"/>
                    </a:lnTo>
                    <a:lnTo>
                      <a:pt x="656" y="1254"/>
                    </a:lnTo>
                    <a:lnTo>
                      <a:pt x="644" y="1282"/>
                    </a:lnTo>
                    <a:lnTo>
                      <a:pt x="632" y="1310"/>
                    </a:lnTo>
                    <a:lnTo>
                      <a:pt x="627" y="1319"/>
                    </a:lnTo>
                    <a:lnTo>
                      <a:pt x="625" y="1328"/>
                    </a:lnTo>
                    <a:lnTo>
                      <a:pt x="623" y="1335"/>
                    </a:lnTo>
                    <a:lnTo>
                      <a:pt x="622" y="1344"/>
                    </a:lnTo>
                    <a:lnTo>
                      <a:pt x="620" y="1359"/>
                    </a:lnTo>
                    <a:lnTo>
                      <a:pt x="622" y="1374"/>
                    </a:lnTo>
                    <a:lnTo>
                      <a:pt x="622" y="1390"/>
                    </a:lnTo>
                    <a:lnTo>
                      <a:pt x="620" y="1405"/>
                    </a:lnTo>
                    <a:lnTo>
                      <a:pt x="619" y="1412"/>
                    </a:lnTo>
                    <a:lnTo>
                      <a:pt x="616" y="1419"/>
                    </a:lnTo>
                    <a:lnTo>
                      <a:pt x="613" y="1428"/>
                    </a:lnTo>
                    <a:lnTo>
                      <a:pt x="607" y="1437"/>
                    </a:lnTo>
                    <a:lnTo>
                      <a:pt x="601" y="1468"/>
                    </a:lnTo>
                    <a:lnTo>
                      <a:pt x="593" y="1501"/>
                    </a:lnTo>
                    <a:lnTo>
                      <a:pt x="585" y="1532"/>
                    </a:lnTo>
                    <a:lnTo>
                      <a:pt x="576" y="1564"/>
                    </a:lnTo>
                    <a:lnTo>
                      <a:pt x="556" y="1627"/>
                    </a:lnTo>
                    <a:lnTo>
                      <a:pt x="536" y="1690"/>
                    </a:lnTo>
                    <a:lnTo>
                      <a:pt x="517" y="1752"/>
                    </a:lnTo>
                    <a:lnTo>
                      <a:pt x="497" y="1816"/>
                    </a:lnTo>
                    <a:lnTo>
                      <a:pt x="490" y="1849"/>
                    </a:lnTo>
                    <a:lnTo>
                      <a:pt x="483" y="1881"/>
                    </a:lnTo>
                    <a:lnTo>
                      <a:pt x="475" y="1914"/>
                    </a:lnTo>
                    <a:lnTo>
                      <a:pt x="471" y="1946"/>
                    </a:lnTo>
                    <a:lnTo>
                      <a:pt x="456" y="1989"/>
                    </a:lnTo>
                    <a:lnTo>
                      <a:pt x="444" y="2029"/>
                    </a:lnTo>
                    <a:lnTo>
                      <a:pt x="434" y="2070"/>
                    </a:lnTo>
                    <a:lnTo>
                      <a:pt x="423" y="2112"/>
                    </a:lnTo>
                    <a:lnTo>
                      <a:pt x="416" y="2153"/>
                    </a:lnTo>
                    <a:lnTo>
                      <a:pt x="407" y="2195"/>
                    </a:lnTo>
                    <a:lnTo>
                      <a:pt x="400" y="2238"/>
                    </a:lnTo>
                    <a:lnTo>
                      <a:pt x="392" y="2281"/>
                    </a:lnTo>
                    <a:lnTo>
                      <a:pt x="391" y="2300"/>
                    </a:lnTo>
                    <a:lnTo>
                      <a:pt x="388" y="2316"/>
                    </a:lnTo>
                    <a:lnTo>
                      <a:pt x="385" y="2334"/>
                    </a:lnTo>
                    <a:lnTo>
                      <a:pt x="380" y="2350"/>
                    </a:lnTo>
                    <a:lnTo>
                      <a:pt x="376" y="2366"/>
                    </a:lnTo>
                    <a:lnTo>
                      <a:pt x="372" y="2384"/>
                    </a:lnTo>
                    <a:lnTo>
                      <a:pt x="369" y="2400"/>
                    </a:lnTo>
                    <a:lnTo>
                      <a:pt x="367" y="2420"/>
                    </a:lnTo>
                    <a:lnTo>
                      <a:pt x="363" y="2436"/>
                    </a:lnTo>
                    <a:lnTo>
                      <a:pt x="357" y="2452"/>
                    </a:lnTo>
                    <a:lnTo>
                      <a:pt x="351" y="2468"/>
                    </a:lnTo>
                    <a:lnTo>
                      <a:pt x="345" y="2486"/>
                    </a:lnTo>
                    <a:lnTo>
                      <a:pt x="341" y="2503"/>
                    </a:lnTo>
                    <a:lnTo>
                      <a:pt x="338" y="2520"/>
                    </a:lnTo>
                    <a:lnTo>
                      <a:pt x="335" y="2538"/>
                    </a:lnTo>
                    <a:lnTo>
                      <a:pt x="335" y="2554"/>
                    </a:lnTo>
                    <a:lnTo>
                      <a:pt x="336" y="2554"/>
                    </a:lnTo>
                    <a:lnTo>
                      <a:pt x="338" y="2556"/>
                    </a:lnTo>
                    <a:lnTo>
                      <a:pt x="338" y="2557"/>
                    </a:lnTo>
                    <a:lnTo>
                      <a:pt x="339" y="2557"/>
                    </a:lnTo>
                    <a:lnTo>
                      <a:pt x="339" y="2559"/>
                    </a:lnTo>
                    <a:lnTo>
                      <a:pt x="338" y="2560"/>
                    </a:lnTo>
                    <a:lnTo>
                      <a:pt x="338" y="2562"/>
                    </a:lnTo>
                    <a:lnTo>
                      <a:pt x="336" y="2563"/>
                    </a:lnTo>
                    <a:lnTo>
                      <a:pt x="327" y="2582"/>
                    </a:lnTo>
                    <a:lnTo>
                      <a:pt x="318" y="2602"/>
                    </a:lnTo>
                    <a:lnTo>
                      <a:pt x="309" y="2621"/>
                    </a:lnTo>
                    <a:lnTo>
                      <a:pt x="302" y="2642"/>
                    </a:lnTo>
                    <a:lnTo>
                      <a:pt x="295" y="2661"/>
                    </a:lnTo>
                    <a:lnTo>
                      <a:pt x="289" y="2682"/>
                    </a:lnTo>
                    <a:lnTo>
                      <a:pt x="283" y="2702"/>
                    </a:lnTo>
                    <a:lnTo>
                      <a:pt x="280" y="2723"/>
                    </a:lnTo>
                    <a:lnTo>
                      <a:pt x="274" y="2756"/>
                    </a:lnTo>
                    <a:lnTo>
                      <a:pt x="270" y="2788"/>
                    </a:lnTo>
                    <a:lnTo>
                      <a:pt x="265" y="2821"/>
                    </a:lnTo>
                    <a:lnTo>
                      <a:pt x="261" y="2853"/>
                    </a:lnTo>
                    <a:lnTo>
                      <a:pt x="258" y="2886"/>
                    </a:lnTo>
                    <a:lnTo>
                      <a:pt x="256" y="2918"/>
                    </a:lnTo>
                    <a:lnTo>
                      <a:pt x="253" y="2952"/>
                    </a:lnTo>
                    <a:lnTo>
                      <a:pt x="253" y="2986"/>
                    </a:lnTo>
                    <a:lnTo>
                      <a:pt x="238" y="2995"/>
                    </a:lnTo>
                    <a:lnTo>
                      <a:pt x="225" y="3004"/>
                    </a:lnTo>
                    <a:lnTo>
                      <a:pt x="213" y="3014"/>
                    </a:lnTo>
                    <a:lnTo>
                      <a:pt x="203" y="3025"/>
                    </a:lnTo>
                    <a:lnTo>
                      <a:pt x="194" y="3038"/>
                    </a:lnTo>
                    <a:lnTo>
                      <a:pt x="185" y="3050"/>
                    </a:lnTo>
                    <a:lnTo>
                      <a:pt x="179" y="3063"/>
                    </a:lnTo>
                    <a:lnTo>
                      <a:pt x="173" y="3077"/>
                    </a:lnTo>
                    <a:lnTo>
                      <a:pt x="163" y="3106"/>
                    </a:lnTo>
                    <a:lnTo>
                      <a:pt x="156" y="3136"/>
                    </a:lnTo>
                    <a:lnTo>
                      <a:pt x="151" y="3167"/>
                    </a:lnTo>
                    <a:lnTo>
                      <a:pt x="147" y="3198"/>
                    </a:lnTo>
                    <a:lnTo>
                      <a:pt x="147" y="3210"/>
                    </a:lnTo>
                    <a:lnTo>
                      <a:pt x="145" y="3225"/>
                    </a:lnTo>
                    <a:lnTo>
                      <a:pt x="144" y="3239"/>
                    </a:lnTo>
                    <a:lnTo>
                      <a:pt x="142" y="3254"/>
                    </a:lnTo>
                    <a:lnTo>
                      <a:pt x="144" y="3269"/>
                    </a:lnTo>
                    <a:lnTo>
                      <a:pt x="147" y="3282"/>
                    </a:lnTo>
                    <a:lnTo>
                      <a:pt x="150" y="3288"/>
                    </a:lnTo>
                    <a:lnTo>
                      <a:pt x="153" y="3294"/>
                    </a:lnTo>
                    <a:lnTo>
                      <a:pt x="159" y="3299"/>
                    </a:lnTo>
                    <a:lnTo>
                      <a:pt x="164" y="3303"/>
                    </a:lnTo>
                    <a:lnTo>
                      <a:pt x="167" y="3312"/>
                    </a:lnTo>
                    <a:lnTo>
                      <a:pt x="172" y="3321"/>
                    </a:lnTo>
                    <a:lnTo>
                      <a:pt x="175" y="3330"/>
                    </a:lnTo>
                    <a:lnTo>
                      <a:pt x="179" y="3337"/>
                    </a:lnTo>
                    <a:lnTo>
                      <a:pt x="182" y="3346"/>
                    </a:lnTo>
                    <a:lnTo>
                      <a:pt x="187" y="3353"/>
                    </a:lnTo>
                    <a:lnTo>
                      <a:pt x="193" y="3359"/>
                    </a:lnTo>
                    <a:lnTo>
                      <a:pt x="200" y="3365"/>
                    </a:lnTo>
                    <a:lnTo>
                      <a:pt x="215" y="3390"/>
                    </a:lnTo>
                    <a:lnTo>
                      <a:pt x="213" y="3390"/>
                    </a:lnTo>
                    <a:lnTo>
                      <a:pt x="212" y="3390"/>
                    </a:lnTo>
                    <a:lnTo>
                      <a:pt x="212" y="3392"/>
                    </a:lnTo>
                    <a:lnTo>
                      <a:pt x="210" y="3392"/>
                    </a:lnTo>
                    <a:lnTo>
                      <a:pt x="218" y="3398"/>
                    </a:lnTo>
                    <a:lnTo>
                      <a:pt x="222" y="3402"/>
                    </a:lnTo>
                    <a:lnTo>
                      <a:pt x="227" y="3408"/>
                    </a:lnTo>
                    <a:lnTo>
                      <a:pt x="230" y="3415"/>
                    </a:lnTo>
                    <a:lnTo>
                      <a:pt x="231" y="3421"/>
                    </a:lnTo>
                    <a:lnTo>
                      <a:pt x="235" y="3427"/>
                    </a:lnTo>
                    <a:lnTo>
                      <a:pt x="238" y="3433"/>
                    </a:lnTo>
                    <a:lnTo>
                      <a:pt x="244" y="3439"/>
                    </a:lnTo>
                    <a:lnTo>
                      <a:pt x="243" y="3458"/>
                    </a:lnTo>
                    <a:lnTo>
                      <a:pt x="243" y="3478"/>
                    </a:lnTo>
                    <a:lnTo>
                      <a:pt x="241" y="3497"/>
                    </a:lnTo>
                    <a:lnTo>
                      <a:pt x="240" y="3515"/>
                    </a:lnTo>
                    <a:lnTo>
                      <a:pt x="238" y="3534"/>
                    </a:lnTo>
                    <a:lnTo>
                      <a:pt x="235" y="3553"/>
                    </a:lnTo>
                    <a:lnTo>
                      <a:pt x="235" y="3572"/>
                    </a:lnTo>
                    <a:lnTo>
                      <a:pt x="235" y="3592"/>
                    </a:lnTo>
                    <a:lnTo>
                      <a:pt x="237" y="3600"/>
                    </a:lnTo>
                    <a:lnTo>
                      <a:pt x="238" y="3608"/>
                    </a:lnTo>
                    <a:lnTo>
                      <a:pt x="240" y="3618"/>
                    </a:lnTo>
                    <a:lnTo>
                      <a:pt x="241" y="3627"/>
                    </a:lnTo>
                    <a:lnTo>
                      <a:pt x="241" y="3637"/>
                    </a:lnTo>
                    <a:lnTo>
                      <a:pt x="241" y="3646"/>
                    </a:lnTo>
                    <a:lnTo>
                      <a:pt x="241" y="3655"/>
                    </a:lnTo>
                    <a:lnTo>
                      <a:pt x="241" y="3666"/>
                    </a:lnTo>
                    <a:lnTo>
                      <a:pt x="231" y="3668"/>
                    </a:lnTo>
                    <a:lnTo>
                      <a:pt x="221" y="3676"/>
                    </a:lnTo>
                    <a:lnTo>
                      <a:pt x="212" y="3683"/>
                    </a:lnTo>
                    <a:lnTo>
                      <a:pt x="203" y="3691"/>
                    </a:lnTo>
                    <a:lnTo>
                      <a:pt x="194" y="3698"/>
                    </a:lnTo>
                    <a:lnTo>
                      <a:pt x="184" y="3704"/>
                    </a:lnTo>
                    <a:lnTo>
                      <a:pt x="178" y="3704"/>
                    </a:lnTo>
                    <a:lnTo>
                      <a:pt x="172" y="3705"/>
                    </a:lnTo>
                    <a:lnTo>
                      <a:pt x="166" y="3704"/>
                    </a:lnTo>
                    <a:lnTo>
                      <a:pt x="160" y="3703"/>
                    </a:lnTo>
                    <a:lnTo>
                      <a:pt x="150" y="3705"/>
                    </a:lnTo>
                    <a:lnTo>
                      <a:pt x="139" y="3710"/>
                    </a:lnTo>
                    <a:lnTo>
                      <a:pt x="129" y="3716"/>
                    </a:lnTo>
                    <a:lnTo>
                      <a:pt x="120" y="3723"/>
                    </a:lnTo>
                    <a:lnTo>
                      <a:pt x="102" y="3740"/>
                    </a:lnTo>
                    <a:lnTo>
                      <a:pt x="85" y="3757"/>
                    </a:lnTo>
                    <a:lnTo>
                      <a:pt x="76" y="3765"/>
                    </a:lnTo>
                    <a:lnTo>
                      <a:pt x="65" y="3772"/>
                    </a:lnTo>
                    <a:lnTo>
                      <a:pt x="57" y="3778"/>
                    </a:lnTo>
                    <a:lnTo>
                      <a:pt x="46" y="3782"/>
                    </a:lnTo>
                    <a:lnTo>
                      <a:pt x="36" y="3785"/>
                    </a:lnTo>
                    <a:lnTo>
                      <a:pt x="24" y="3787"/>
                    </a:lnTo>
                    <a:lnTo>
                      <a:pt x="12" y="3785"/>
                    </a:lnTo>
                    <a:lnTo>
                      <a:pt x="0" y="3782"/>
                    </a:lnTo>
                    <a:lnTo>
                      <a:pt x="5" y="3740"/>
                    </a:lnTo>
                    <a:lnTo>
                      <a:pt x="8" y="3697"/>
                    </a:lnTo>
                    <a:lnTo>
                      <a:pt x="8" y="3654"/>
                    </a:lnTo>
                    <a:lnTo>
                      <a:pt x="8" y="3611"/>
                    </a:lnTo>
                    <a:lnTo>
                      <a:pt x="6" y="3566"/>
                    </a:lnTo>
                    <a:lnTo>
                      <a:pt x="6" y="3522"/>
                    </a:lnTo>
                    <a:lnTo>
                      <a:pt x="8" y="3476"/>
                    </a:lnTo>
                    <a:lnTo>
                      <a:pt x="11" y="3430"/>
                    </a:lnTo>
                    <a:lnTo>
                      <a:pt x="14" y="3402"/>
                    </a:lnTo>
                    <a:lnTo>
                      <a:pt x="17" y="3374"/>
                    </a:lnTo>
                    <a:lnTo>
                      <a:pt x="18" y="3346"/>
                    </a:lnTo>
                    <a:lnTo>
                      <a:pt x="20" y="3318"/>
                    </a:lnTo>
                    <a:lnTo>
                      <a:pt x="20" y="3260"/>
                    </a:lnTo>
                    <a:lnTo>
                      <a:pt x="20" y="3204"/>
                    </a:lnTo>
                    <a:lnTo>
                      <a:pt x="20" y="3146"/>
                    </a:lnTo>
                    <a:lnTo>
                      <a:pt x="21" y="3090"/>
                    </a:lnTo>
                    <a:lnTo>
                      <a:pt x="22" y="3062"/>
                    </a:lnTo>
                    <a:lnTo>
                      <a:pt x="25" y="3034"/>
                    </a:lnTo>
                    <a:lnTo>
                      <a:pt x="28" y="3006"/>
                    </a:lnTo>
                    <a:lnTo>
                      <a:pt x="33" y="2977"/>
                    </a:lnTo>
                    <a:lnTo>
                      <a:pt x="33" y="2975"/>
                    </a:lnTo>
                    <a:lnTo>
                      <a:pt x="33" y="2972"/>
                    </a:lnTo>
                    <a:lnTo>
                      <a:pt x="33" y="2969"/>
                    </a:lnTo>
                    <a:lnTo>
                      <a:pt x="34" y="2966"/>
                    </a:lnTo>
                    <a:lnTo>
                      <a:pt x="34" y="2963"/>
                    </a:lnTo>
                    <a:lnTo>
                      <a:pt x="36" y="2960"/>
                    </a:lnTo>
                    <a:lnTo>
                      <a:pt x="37" y="2957"/>
                    </a:lnTo>
                    <a:lnTo>
                      <a:pt x="40" y="2955"/>
                    </a:lnTo>
                    <a:lnTo>
                      <a:pt x="43" y="2949"/>
                    </a:lnTo>
                    <a:lnTo>
                      <a:pt x="45" y="2943"/>
                    </a:lnTo>
                    <a:lnTo>
                      <a:pt x="45" y="2939"/>
                    </a:lnTo>
                    <a:lnTo>
                      <a:pt x="45" y="2933"/>
                    </a:lnTo>
                    <a:lnTo>
                      <a:pt x="45" y="2927"/>
                    </a:lnTo>
                    <a:lnTo>
                      <a:pt x="46" y="2921"/>
                    </a:lnTo>
                    <a:lnTo>
                      <a:pt x="48" y="2917"/>
                    </a:lnTo>
                    <a:lnTo>
                      <a:pt x="51" y="2911"/>
                    </a:lnTo>
                    <a:lnTo>
                      <a:pt x="51" y="2895"/>
                    </a:lnTo>
                    <a:lnTo>
                      <a:pt x="52" y="2878"/>
                    </a:lnTo>
                    <a:lnTo>
                      <a:pt x="55" y="2862"/>
                    </a:lnTo>
                    <a:lnTo>
                      <a:pt x="58" y="2847"/>
                    </a:lnTo>
                    <a:lnTo>
                      <a:pt x="61" y="2831"/>
                    </a:lnTo>
                    <a:lnTo>
                      <a:pt x="64" y="2815"/>
                    </a:lnTo>
                    <a:lnTo>
                      <a:pt x="64" y="2807"/>
                    </a:lnTo>
                    <a:lnTo>
                      <a:pt x="64" y="2798"/>
                    </a:lnTo>
                    <a:lnTo>
                      <a:pt x="62" y="2791"/>
                    </a:lnTo>
                    <a:lnTo>
                      <a:pt x="59" y="2782"/>
                    </a:lnTo>
                    <a:lnTo>
                      <a:pt x="64" y="2773"/>
                    </a:lnTo>
                    <a:lnTo>
                      <a:pt x="64" y="2753"/>
                    </a:lnTo>
                    <a:lnTo>
                      <a:pt x="64" y="2730"/>
                    </a:lnTo>
                    <a:lnTo>
                      <a:pt x="64" y="2708"/>
                    </a:lnTo>
                    <a:lnTo>
                      <a:pt x="65" y="2686"/>
                    </a:lnTo>
                    <a:lnTo>
                      <a:pt x="67" y="2664"/>
                    </a:lnTo>
                    <a:lnTo>
                      <a:pt x="67" y="2642"/>
                    </a:lnTo>
                    <a:lnTo>
                      <a:pt x="68" y="2619"/>
                    </a:lnTo>
                    <a:lnTo>
                      <a:pt x="68" y="2599"/>
                    </a:lnTo>
                    <a:lnTo>
                      <a:pt x="70" y="2590"/>
                    </a:lnTo>
                    <a:lnTo>
                      <a:pt x="70" y="2582"/>
                    </a:lnTo>
                    <a:lnTo>
                      <a:pt x="71" y="2575"/>
                    </a:lnTo>
                    <a:lnTo>
                      <a:pt x="73" y="2568"/>
                    </a:lnTo>
                    <a:lnTo>
                      <a:pt x="74" y="2560"/>
                    </a:lnTo>
                    <a:lnTo>
                      <a:pt x="77" y="2553"/>
                    </a:lnTo>
                    <a:lnTo>
                      <a:pt x="80" y="2545"/>
                    </a:lnTo>
                    <a:lnTo>
                      <a:pt x="85" y="2538"/>
                    </a:lnTo>
                    <a:lnTo>
                      <a:pt x="86" y="2457"/>
                    </a:lnTo>
                    <a:lnTo>
                      <a:pt x="89" y="2449"/>
                    </a:lnTo>
                    <a:lnTo>
                      <a:pt x="91" y="2440"/>
                    </a:lnTo>
                    <a:lnTo>
                      <a:pt x="92" y="2433"/>
                    </a:lnTo>
                    <a:lnTo>
                      <a:pt x="92" y="2424"/>
                    </a:lnTo>
                    <a:lnTo>
                      <a:pt x="93" y="2417"/>
                    </a:lnTo>
                    <a:lnTo>
                      <a:pt x="93" y="2408"/>
                    </a:lnTo>
                    <a:lnTo>
                      <a:pt x="95" y="2400"/>
                    </a:lnTo>
                    <a:lnTo>
                      <a:pt x="98" y="2393"/>
                    </a:lnTo>
                    <a:lnTo>
                      <a:pt x="102" y="2346"/>
                    </a:lnTo>
                    <a:lnTo>
                      <a:pt x="111" y="2298"/>
                    </a:lnTo>
                    <a:lnTo>
                      <a:pt x="122" y="2254"/>
                    </a:lnTo>
                    <a:lnTo>
                      <a:pt x="132" y="2210"/>
                    </a:lnTo>
                    <a:lnTo>
                      <a:pt x="145" y="2165"/>
                    </a:lnTo>
                    <a:lnTo>
                      <a:pt x="157" y="2121"/>
                    </a:lnTo>
                    <a:lnTo>
                      <a:pt x="170" y="2076"/>
                    </a:lnTo>
                    <a:lnTo>
                      <a:pt x="182" y="2033"/>
                    </a:lnTo>
                    <a:lnTo>
                      <a:pt x="185" y="2008"/>
                    </a:lnTo>
                    <a:lnTo>
                      <a:pt x="190" y="1986"/>
                    </a:lnTo>
                    <a:lnTo>
                      <a:pt x="194" y="1964"/>
                    </a:lnTo>
                    <a:lnTo>
                      <a:pt x="199" y="1942"/>
                    </a:lnTo>
                    <a:lnTo>
                      <a:pt x="203" y="1920"/>
                    </a:lnTo>
                    <a:lnTo>
                      <a:pt x="207" y="1897"/>
                    </a:lnTo>
                    <a:lnTo>
                      <a:pt x="212" y="1875"/>
                    </a:lnTo>
                    <a:lnTo>
                      <a:pt x="218" y="1851"/>
                    </a:lnTo>
                    <a:lnTo>
                      <a:pt x="222" y="1829"/>
                    </a:lnTo>
                    <a:lnTo>
                      <a:pt x="228" y="1807"/>
                    </a:lnTo>
                    <a:lnTo>
                      <a:pt x="235" y="1786"/>
                    </a:lnTo>
                    <a:lnTo>
                      <a:pt x="243" y="1764"/>
                    </a:lnTo>
                    <a:lnTo>
                      <a:pt x="250" y="1743"/>
                    </a:lnTo>
                    <a:lnTo>
                      <a:pt x="258" y="1723"/>
                    </a:lnTo>
                    <a:lnTo>
                      <a:pt x="268" y="1702"/>
                    </a:lnTo>
                    <a:lnTo>
                      <a:pt x="277" y="1683"/>
                    </a:lnTo>
                    <a:lnTo>
                      <a:pt x="287" y="1662"/>
                    </a:lnTo>
                    <a:lnTo>
                      <a:pt x="295" y="1640"/>
                    </a:lnTo>
                    <a:lnTo>
                      <a:pt x="304" y="1619"/>
                    </a:lnTo>
                    <a:lnTo>
                      <a:pt x="311" y="1597"/>
                    </a:lnTo>
                    <a:lnTo>
                      <a:pt x="318" y="1575"/>
                    </a:lnTo>
                    <a:lnTo>
                      <a:pt x="327" y="1553"/>
                    </a:lnTo>
                    <a:lnTo>
                      <a:pt x="335" y="1532"/>
                    </a:lnTo>
                    <a:lnTo>
                      <a:pt x="343" y="1510"/>
                    </a:lnTo>
                    <a:lnTo>
                      <a:pt x="349" y="1485"/>
                    </a:lnTo>
                    <a:lnTo>
                      <a:pt x="357" y="1462"/>
                    </a:lnTo>
                    <a:lnTo>
                      <a:pt x="366" y="1439"/>
                    </a:lnTo>
                    <a:lnTo>
                      <a:pt x="375" y="1416"/>
                    </a:lnTo>
                    <a:lnTo>
                      <a:pt x="385" y="1396"/>
                    </a:lnTo>
                    <a:lnTo>
                      <a:pt x="394" y="1372"/>
                    </a:lnTo>
                    <a:lnTo>
                      <a:pt x="403" y="1350"/>
                    </a:lnTo>
                    <a:lnTo>
                      <a:pt x="410" y="1326"/>
                    </a:lnTo>
                    <a:lnTo>
                      <a:pt x="412" y="1316"/>
                    </a:lnTo>
                    <a:lnTo>
                      <a:pt x="414" y="1307"/>
                    </a:lnTo>
                    <a:lnTo>
                      <a:pt x="417" y="1298"/>
                    </a:lnTo>
                    <a:lnTo>
                      <a:pt x="422" y="1289"/>
                    </a:lnTo>
                    <a:lnTo>
                      <a:pt x="425" y="1280"/>
                    </a:lnTo>
                    <a:lnTo>
                      <a:pt x="428" y="1271"/>
                    </a:lnTo>
                    <a:lnTo>
                      <a:pt x="429" y="1263"/>
                    </a:lnTo>
                    <a:lnTo>
                      <a:pt x="429" y="1252"/>
                    </a:lnTo>
                    <a:lnTo>
                      <a:pt x="434" y="1248"/>
                    </a:lnTo>
                    <a:lnTo>
                      <a:pt x="437" y="1242"/>
                    </a:lnTo>
                    <a:lnTo>
                      <a:pt x="438" y="1236"/>
                    </a:lnTo>
                    <a:lnTo>
                      <a:pt x="441" y="1230"/>
                    </a:lnTo>
                    <a:lnTo>
                      <a:pt x="443" y="1224"/>
                    </a:lnTo>
                    <a:lnTo>
                      <a:pt x="444" y="1218"/>
                    </a:lnTo>
                    <a:lnTo>
                      <a:pt x="446" y="1212"/>
                    </a:lnTo>
                    <a:lnTo>
                      <a:pt x="447" y="1206"/>
                    </a:lnTo>
                    <a:lnTo>
                      <a:pt x="457" y="1183"/>
                    </a:lnTo>
                    <a:lnTo>
                      <a:pt x="468" y="1159"/>
                    </a:lnTo>
                    <a:lnTo>
                      <a:pt x="478" y="1135"/>
                    </a:lnTo>
                    <a:lnTo>
                      <a:pt x="488" y="1113"/>
                    </a:lnTo>
                    <a:lnTo>
                      <a:pt x="499" y="1091"/>
                    </a:lnTo>
                    <a:lnTo>
                      <a:pt x="511" y="1067"/>
                    </a:lnTo>
                    <a:lnTo>
                      <a:pt x="522" y="1045"/>
                    </a:lnTo>
                    <a:lnTo>
                      <a:pt x="534" y="1021"/>
                    </a:lnTo>
                    <a:lnTo>
                      <a:pt x="546" y="1005"/>
                    </a:lnTo>
                    <a:lnTo>
                      <a:pt x="556" y="987"/>
                    </a:lnTo>
                    <a:lnTo>
                      <a:pt x="565" y="970"/>
                    </a:lnTo>
                    <a:lnTo>
                      <a:pt x="574" y="952"/>
                    </a:lnTo>
                    <a:lnTo>
                      <a:pt x="591" y="916"/>
                    </a:lnTo>
                    <a:lnTo>
                      <a:pt x="605" y="879"/>
                    </a:lnTo>
                    <a:lnTo>
                      <a:pt x="620" y="844"/>
                    </a:lnTo>
                    <a:lnTo>
                      <a:pt x="635" y="808"/>
                    </a:lnTo>
                    <a:lnTo>
                      <a:pt x="644" y="791"/>
                    </a:lnTo>
                    <a:lnTo>
                      <a:pt x="654" y="773"/>
                    </a:lnTo>
                    <a:lnTo>
                      <a:pt x="664" y="755"/>
                    </a:lnTo>
                    <a:lnTo>
                      <a:pt x="676" y="739"/>
                    </a:lnTo>
                    <a:lnTo>
                      <a:pt x="684" y="721"/>
                    </a:lnTo>
                    <a:lnTo>
                      <a:pt x="691" y="703"/>
                    </a:lnTo>
                    <a:lnTo>
                      <a:pt x="698" y="687"/>
                    </a:lnTo>
                    <a:lnTo>
                      <a:pt x="707" y="671"/>
                    </a:lnTo>
                    <a:lnTo>
                      <a:pt x="716" y="653"/>
                    </a:lnTo>
                    <a:lnTo>
                      <a:pt x="727" y="637"/>
                    </a:lnTo>
                    <a:lnTo>
                      <a:pt x="737" y="622"/>
                    </a:lnTo>
                    <a:lnTo>
                      <a:pt x="747" y="606"/>
                    </a:lnTo>
                    <a:lnTo>
                      <a:pt x="747" y="601"/>
                    </a:lnTo>
                    <a:lnTo>
                      <a:pt x="749" y="597"/>
                    </a:lnTo>
                    <a:lnTo>
                      <a:pt x="752" y="594"/>
                    </a:lnTo>
                    <a:lnTo>
                      <a:pt x="755" y="591"/>
                    </a:lnTo>
                    <a:lnTo>
                      <a:pt x="758" y="588"/>
                    </a:lnTo>
                    <a:lnTo>
                      <a:pt x="761" y="585"/>
                    </a:lnTo>
                    <a:lnTo>
                      <a:pt x="762" y="582"/>
                    </a:lnTo>
                    <a:lnTo>
                      <a:pt x="765" y="579"/>
                    </a:lnTo>
                    <a:lnTo>
                      <a:pt x="784" y="543"/>
                    </a:lnTo>
                    <a:lnTo>
                      <a:pt x="805" y="509"/>
                    </a:lnTo>
                    <a:lnTo>
                      <a:pt x="827" y="475"/>
                    </a:lnTo>
                    <a:lnTo>
                      <a:pt x="851" y="441"/>
                    </a:lnTo>
                    <a:lnTo>
                      <a:pt x="873" y="407"/>
                    </a:lnTo>
                    <a:lnTo>
                      <a:pt x="895" y="373"/>
                    </a:lnTo>
                    <a:lnTo>
                      <a:pt x="914" y="338"/>
                    </a:lnTo>
                    <a:lnTo>
                      <a:pt x="934" y="301"/>
                    </a:lnTo>
                    <a:lnTo>
                      <a:pt x="944" y="282"/>
                    </a:lnTo>
                    <a:lnTo>
                      <a:pt x="956" y="261"/>
                    </a:lnTo>
                    <a:lnTo>
                      <a:pt x="969" y="242"/>
                    </a:lnTo>
                    <a:lnTo>
                      <a:pt x="981" y="222"/>
                    </a:lnTo>
                    <a:lnTo>
                      <a:pt x="1009" y="185"/>
                    </a:lnTo>
                    <a:lnTo>
                      <a:pt x="1037" y="150"/>
                    </a:lnTo>
                    <a:lnTo>
                      <a:pt x="1065" y="113"/>
                    </a:lnTo>
                    <a:lnTo>
                      <a:pt x="1093" y="77"/>
                    </a:lnTo>
                    <a:lnTo>
                      <a:pt x="1120" y="39"/>
                    </a:lnTo>
                    <a:lnTo>
                      <a:pt x="1145" y="0"/>
                    </a:lnTo>
                    <a:lnTo>
                      <a:pt x="1170" y="27"/>
                    </a:lnTo>
                    <a:close/>
                  </a:path>
                </a:pathLst>
              </a:custGeom>
              <a:solidFill>
                <a:srgbClr val="6363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2" name="Freeform 18"/>
              <p:cNvSpPr>
                <a:spLocks/>
              </p:cNvSpPr>
              <p:nvPr/>
            </p:nvSpPr>
            <p:spPr bwMode="auto">
              <a:xfrm>
                <a:off x="3999" y="1739"/>
                <a:ext cx="425" cy="1250"/>
              </a:xfrm>
              <a:custGeom>
                <a:avLst/>
                <a:gdLst>
                  <a:gd name="T0" fmla="*/ 27 w 850"/>
                  <a:gd name="T1" fmla="*/ 2 h 2501"/>
                  <a:gd name="T2" fmla="*/ 25 w 850"/>
                  <a:gd name="T3" fmla="*/ 7 h 2501"/>
                  <a:gd name="T4" fmla="*/ 23 w 850"/>
                  <a:gd name="T5" fmla="*/ 11 h 2501"/>
                  <a:gd name="T6" fmla="*/ 21 w 850"/>
                  <a:gd name="T7" fmla="*/ 17 h 2501"/>
                  <a:gd name="T8" fmla="*/ 19 w 850"/>
                  <a:gd name="T9" fmla="*/ 23 h 2501"/>
                  <a:gd name="T10" fmla="*/ 18 w 850"/>
                  <a:gd name="T11" fmla="*/ 28 h 2501"/>
                  <a:gd name="T12" fmla="*/ 18 w 850"/>
                  <a:gd name="T13" fmla="*/ 28 h 2501"/>
                  <a:gd name="T14" fmla="*/ 18 w 850"/>
                  <a:gd name="T15" fmla="*/ 29 h 2501"/>
                  <a:gd name="T16" fmla="*/ 17 w 850"/>
                  <a:gd name="T17" fmla="*/ 29 h 2501"/>
                  <a:gd name="T18" fmla="*/ 17 w 850"/>
                  <a:gd name="T19" fmla="*/ 30 h 2501"/>
                  <a:gd name="T20" fmla="*/ 17 w 850"/>
                  <a:gd name="T21" fmla="*/ 31 h 2501"/>
                  <a:gd name="T22" fmla="*/ 16 w 850"/>
                  <a:gd name="T23" fmla="*/ 33 h 2501"/>
                  <a:gd name="T24" fmla="*/ 16 w 850"/>
                  <a:gd name="T25" fmla="*/ 34 h 2501"/>
                  <a:gd name="T26" fmla="*/ 16 w 850"/>
                  <a:gd name="T27" fmla="*/ 35 h 2501"/>
                  <a:gd name="T28" fmla="*/ 16 w 850"/>
                  <a:gd name="T29" fmla="*/ 37 h 2501"/>
                  <a:gd name="T30" fmla="*/ 17 w 850"/>
                  <a:gd name="T31" fmla="*/ 39 h 2501"/>
                  <a:gd name="T32" fmla="*/ 18 w 850"/>
                  <a:gd name="T33" fmla="*/ 43 h 2501"/>
                  <a:gd name="T34" fmla="*/ 19 w 850"/>
                  <a:gd name="T35" fmla="*/ 44 h 2501"/>
                  <a:gd name="T36" fmla="*/ 19 w 850"/>
                  <a:gd name="T37" fmla="*/ 44 h 2501"/>
                  <a:gd name="T38" fmla="*/ 19 w 850"/>
                  <a:gd name="T39" fmla="*/ 44 h 2501"/>
                  <a:gd name="T40" fmla="*/ 18 w 850"/>
                  <a:gd name="T41" fmla="*/ 45 h 2501"/>
                  <a:gd name="T42" fmla="*/ 16 w 850"/>
                  <a:gd name="T43" fmla="*/ 47 h 2501"/>
                  <a:gd name="T44" fmla="*/ 13 w 850"/>
                  <a:gd name="T45" fmla="*/ 51 h 2501"/>
                  <a:gd name="T46" fmla="*/ 12 w 850"/>
                  <a:gd name="T47" fmla="*/ 54 h 2501"/>
                  <a:gd name="T48" fmla="*/ 10 w 850"/>
                  <a:gd name="T49" fmla="*/ 58 h 2501"/>
                  <a:gd name="T50" fmla="*/ 10 w 850"/>
                  <a:gd name="T51" fmla="*/ 61 h 2501"/>
                  <a:gd name="T52" fmla="*/ 9 w 850"/>
                  <a:gd name="T53" fmla="*/ 62 h 2501"/>
                  <a:gd name="T54" fmla="*/ 9 w 850"/>
                  <a:gd name="T55" fmla="*/ 63 h 2501"/>
                  <a:gd name="T56" fmla="*/ 8 w 850"/>
                  <a:gd name="T57" fmla="*/ 64 h 2501"/>
                  <a:gd name="T58" fmla="*/ 6 w 850"/>
                  <a:gd name="T59" fmla="*/ 68 h 2501"/>
                  <a:gd name="T60" fmla="*/ 4 w 850"/>
                  <a:gd name="T61" fmla="*/ 71 h 2501"/>
                  <a:gd name="T62" fmla="*/ 4 w 850"/>
                  <a:gd name="T63" fmla="*/ 72 h 2501"/>
                  <a:gd name="T64" fmla="*/ 4 w 850"/>
                  <a:gd name="T65" fmla="*/ 73 h 2501"/>
                  <a:gd name="T66" fmla="*/ 3 w 850"/>
                  <a:gd name="T67" fmla="*/ 73 h 2501"/>
                  <a:gd name="T68" fmla="*/ 1 w 850"/>
                  <a:gd name="T69" fmla="*/ 76 h 2501"/>
                  <a:gd name="T70" fmla="*/ 1 w 850"/>
                  <a:gd name="T71" fmla="*/ 77 h 2501"/>
                  <a:gd name="T72" fmla="*/ 1 w 850"/>
                  <a:gd name="T73" fmla="*/ 77 h 2501"/>
                  <a:gd name="T74" fmla="*/ 1 w 850"/>
                  <a:gd name="T75" fmla="*/ 76 h 2501"/>
                  <a:gd name="T76" fmla="*/ 2 w 850"/>
                  <a:gd name="T77" fmla="*/ 74 h 2501"/>
                  <a:gd name="T78" fmla="*/ 2 w 850"/>
                  <a:gd name="T79" fmla="*/ 71 h 2501"/>
                  <a:gd name="T80" fmla="*/ 3 w 850"/>
                  <a:gd name="T81" fmla="*/ 68 h 2501"/>
                  <a:gd name="T82" fmla="*/ 3 w 850"/>
                  <a:gd name="T83" fmla="*/ 65 h 2501"/>
                  <a:gd name="T84" fmla="*/ 5 w 850"/>
                  <a:gd name="T85" fmla="*/ 59 h 2501"/>
                  <a:gd name="T86" fmla="*/ 6 w 850"/>
                  <a:gd name="T87" fmla="*/ 55 h 2501"/>
                  <a:gd name="T88" fmla="*/ 6 w 850"/>
                  <a:gd name="T89" fmla="*/ 54 h 2501"/>
                  <a:gd name="T90" fmla="*/ 8 w 850"/>
                  <a:gd name="T91" fmla="*/ 47 h 2501"/>
                  <a:gd name="T92" fmla="*/ 10 w 850"/>
                  <a:gd name="T93" fmla="*/ 41 h 2501"/>
                  <a:gd name="T94" fmla="*/ 10 w 850"/>
                  <a:gd name="T95" fmla="*/ 38 h 2501"/>
                  <a:gd name="T96" fmla="*/ 11 w 850"/>
                  <a:gd name="T97" fmla="*/ 36 h 2501"/>
                  <a:gd name="T98" fmla="*/ 12 w 850"/>
                  <a:gd name="T99" fmla="*/ 33 h 2501"/>
                  <a:gd name="T100" fmla="*/ 13 w 850"/>
                  <a:gd name="T101" fmla="*/ 30 h 2501"/>
                  <a:gd name="T102" fmla="*/ 14 w 850"/>
                  <a:gd name="T103" fmla="*/ 28 h 2501"/>
                  <a:gd name="T104" fmla="*/ 15 w 850"/>
                  <a:gd name="T105" fmla="*/ 25 h 2501"/>
                  <a:gd name="T106" fmla="*/ 16 w 850"/>
                  <a:gd name="T107" fmla="*/ 22 h 2501"/>
                  <a:gd name="T108" fmla="*/ 17 w 850"/>
                  <a:gd name="T109" fmla="*/ 21 h 2501"/>
                  <a:gd name="T110" fmla="*/ 18 w 850"/>
                  <a:gd name="T111" fmla="*/ 18 h 2501"/>
                  <a:gd name="T112" fmla="*/ 20 w 850"/>
                  <a:gd name="T113" fmla="*/ 13 h 2501"/>
                  <a:gd name="T114" fmla="*/ 21 w 850"/>
                  <a:gd name="T115" fmla="*/ 9 h 2501"/>
                  <a:gd name="T116" fmla="*/ 23 w 850"/>
                  <a:gd name="T117" fmla="*/ 6 h 2501"/>
                  <a:gd name="T118" fmla="*/ 25 w 850"/>
                  <a:gd name="T119" fmla="*/ 3 h 2501"/>
                  <a:gd name="T120" fmla="*/ 26 w 850"/>
                  <a:gd name="T121" fmla="*/ 0 h 2501"/>
                  <a:gd name="T122" fmla="*/ 27 w 850"/>
                  <a:gd name="T123" fmla="*/ 0 h 250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50"/>
                  <a:gd name="T187" fmla="*/ 0 h 2501"/>
                  <a:gd name="T188" fmla="*/ 850 w 850"/>
                  <a:gd name="T189" fmla="*/ 2501 h 250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50" h="2501">
                    <a:moveTo>
                      <a:pt x="850" y="14"/>
                    </a:moveTo>
                    <a:lnTo>
                      <a:pt x="850" y="34"/>
                    </a:lnTo>
                    <a:lnTo>
                      <a:pt x="847" y="54"/>
                    </a:lnTo>
                    <a:lnTo>
                      <a:pt x="844" y="73"/>
                    </a:lnTo>
                    <a:lnTo>
                      <a:pt x="839" y="92"/>
                    </a:lnTo>
                    <a:lnTo>
                      <a:pt x="826" y="129"/>
                    </a:lnTo>
                    <a:lnTo>
                      <a:pt x="811" y="165"/>
                    </a:lnTo>
                    <a:lnTo>
                      <a:pt x="795" y="200"/>
                    </a:lnTo>
                    <a:lnTo>
                      <a:pt x="779" y="236"/>
                    </a:lnTo>
                    <a:lnTo>
                      <a:pt x="771" y="253"/>
                    </a:lnTo>
                    <a:lnTo>
                      <a:pt x="764" y="271"/>
                    </a:lnTo>
                    <a:lnTo>
                      <a:pt x="758" y="290"/>
                    </a:lnTo>
                    <a:lnTo>
                      <a:pt x="752" y="308"/>
                    </a:lnTo>
                    <a:lnTo>
                      <a:pt x="737" y="344"/>
                    </a:lnTo>
                    <a:lnTo>
                      <a:pt x="724" y="381"/>
                    </a:lnTo>
                    <a:lnTo>
                      <a:pt x="713" y="418"/>
                    </a:lnTo>
                    <a:lnTo>
                      <a:pt x="703" y="455"/>
                    </a:lnTo>
                    <a:lnTo>
                      <a:pt x="693" y="492"/>
                    </a:lnTo>
                    <a:lnTo>
                      <a:pt x="682" y="529"/>
                    </a:lnTo>
                    <a:lnTo>
                      <a:pt x="671" y="566"/>
                    </a:lnTo>
                    <a:lnTo>
                      <a:pt x="656" y="601"/>
                    </a:lnTo>
                    <a:lnTo>
                      <a:pt x="644" y="638"/>
                    </a:lnTo>
                    <a:lnTo>
                      <a:pt x="631" y="674"/>
                    </a:lnTo>
                    <a:lnTo>
                      <a:pt x="620" y="711"/>
                    </a:lnTo>
                    <a:lnTo>
                      <a:pt x="608" y="749"/>
                    </a:lnTo>
                    <a:lnTo>
                      <a:pt x="598" y="786"/>
                    </a:lnTo>
                    <a:lnTo>
                      <a:pt x="588" y="823"/>
                    </a:lnTo>
                    <a:lnTo>
                      <a:pt x="579" y="862"/>
                    </a:lnTo>
                    <a:lnTo>
                      <a:pt x="569" y="899"/>
                    </a:lnTo>
                    <a:lnTo>
                      <a:pt x="566" y="903"/>
                    </a:lnTo>
                    <a:lnTo>
                      <a:pt x="563" y="907"/>
                    </a:lnTo>
                    <a:lnTo>
                      <a:pt x="561" y="912"/>
                    </a:lnTo>
                    <a:lnTo>
                      <a:pt x="560" y="916"/>
                    </a:lnTo>
                    <a:lnTo>
                      <a:pt x="558" y="921"/>
                    </a:lnTo>
                    <a:lnTo>
                      <a:pt x="557" y="925"/>
                    </a:lnTo>
                    <a:lnTo>
                      <a:pt x="554" y="930"/>
                    </a:lnTo>
                    <a:lnTo>
                      <a:pt x="551" y="934"/>
                    </a:lnTo>
                    <a:lnTo>
                      <a:pt x="549" y="937"/>
                    </a:lnTo>
                    <a:lnTo>
                      <a:pt x="549" y="940"/>
                    </a:lnTo>
                    <a:lnTo>
                      <a:pt x="548" y="943"/>
                    </a:lnTo>
                    <a:lnTo>
                      <a:pt x="546" y="946"/>
                    </a:lnTo>
                    <a:lnTo>
                      <a:pt x="545" y="949"/>
                    </a:lnTo>
                    <a:lnTo>
                      <a:pt x="543" y="952"/>
                    </a:lnTo>
                    <a:lnTo>
                      <a:pt x="543" y="955"/>
                    </a:lnTo>
                    <a:lnTo>
                      <a:pt x="542" y="959"/>
                    </a:lnTo>
                    <a:lnTo>
                      <a:pt x="546" y="964"/>
                    </a:lnTo>
                    <a:lnTo>
                      <a:pt x="540" y="967"/>
                    </a:lnTo>
                    <a:lnTo>
                      <a:pt x="536" y="971"/>
                    </a:lnTo>
                    <a:lnTo>
                      <a:pt x="533" y="977"/>
                    </a:lnTo>
                    <a:lnTo>
                      <a:pt x="530" y="984"/>
                    </a:lnTo>
                    <a:lnTo>
                      <a:pt x="529" y="992"/>
                    </a:lnTo>
                    <a:lnTo>
                      <a:pt x="527" y="999"/>
                    </a:lnTo>
                    <a:lnTo>
                      <a:pt x="527" y="1005"/>
                    </a:lnTo>
                    <a:lnTo>
                      <a:pt x="526" y="1011"/>
                    </a:lnTo>
                    <a:lnTo>
                      <a:pt x="520" y="1021"/>
                    </a:lnTo>
                    <a:lnTo>
                      <a:pt x="515" y="1032"/>
                    </a:lnTo>
                    <a:lnTo>
                      <a:pt x="511" y="1042"/>
                    </a:lnTo>
                    <a:lnTo>
                      <a:pt x="508" y="1052"/>
                    </a:lnTo>
                    <a:lnTo>
                      <a:pt x="505" y="1063"/>
                    </a:lnTo>
                    <a:lnTo>
                      <a:pt x="502" y="1073"/>
                    </a:lnTo>
                    <a:lnTo>
                      <a:pt x="499" y="1084"/>
                    </a:lnTo>
                    <a:lnTo>
                      <a:pt x="495" y="1094"/>
                    </a:lnTo>
                    <a:lnTo>
                      <a:pt x="493" y="1100"/>
                    </a:lnTo>
                    <a:lnTo>
                      <a:pt x="492" y="1107"/>
                    </a:lnTo>
                    <a:lnTo>
                      <a:pt x="490" y="1115"/>
                    </a:lnTo>
                    <a:lnTo>
                      <a:pt x="487" y="1122"/>
                    </a:lnTo>
                    <a:lnTo>
                      <a:pt x="486" y="1129"/>
                    </a:lnTo>
                    <a:lnTo>
                      <a:pt x="486" y="1135"/>
                    </a:lnTo>
                    <a:lnTo>
                      <a:pt x="486" y="1143"/>
                    </a:lnTo>
                    <a:lnTo>
                      <a:pt x="489" y="1149"/>
                    </a:lnTo>
                    <a:lnTo>
                      <a:pt x="484" y="1159"/>
                    </a:lnTo>
                    <a:lnTo>
                      <a:pt x="483" y="1166"/>
                    </a:lnTo>
                    <a:lnTo>
                      <a:pt x="484" y="1175"/>
                    </a:lnTo>
                    <a:lnTo>
                      <a:pt x="487" y="1183"/>
                    </a:lnTo>
                    <a:lnTo>
                      <a:pt x="492" y="1192"/>
                    </a:lnTo>
                    <a:lnTo>
                      <a:pt x="495" y="1199"/>
                    </a:lnTo>
                    <a:lnTo>
                      <a:pt x="497" y="1208"/>
                    </a:lnTo>
                    <a:lnTo>
                      <a:pt x="499" y="1215"/>
                    </a:lnTo>
                    <a:lnTo>
                      <a:pt x="511" y="1239"/>
                    </a:lnTo>
                    <a:lnTo>
                      <a:pt x="521" y="1263"/>
                    </a:lnTo>
                    <a:lnTo>
                      <a:pt x="532" y="1285"/>
                    </a:lnTo>
                    <a:lnTo>
                      <a:pt x="542" y="1308"/>
                    </a:lnTo>
                    <a:lnTo>
                      <a:pt x="552" y="1332"/>
                    </a:lnTo>
                    <a:lnTo>
                      <a:pt x="564" y="1354"/>
                    </a:lnTo>
                    <a:lnTo>
                      <a:pt x="576" y="1377"/>
                    </a:lnTo>
                    <a:lnTo>
                      <a:pt x="588" y="1400"/>
                    </a:lnTo>
                    <a:lnTo>
                      <a:pt x="589" y="1405"/>
                    </a:lnTo>
                    <a:lnTo>
                      <a:pt x="589" y="1409"/>
                    </a:lnTo>
                    <a:lnTo>
                      <a:pt x="592" y="1413"/>
                    </a:lnTo>
                    <a:lnTo>
                      <a:pt x="594" y="1416"/>
                    </a:lnTo>
                    <a:lnTo>
                      <a:pt x="597" y="1421"/>
                    </a:lnTo>
                    <a:lnTo>
                      <a:pt x="598" y="1424"/>
                    </a:lnTo>
                    <a:lnTo>
                      <a:pt x="600" y="1428"/>
                    </a:lnTo>
                    <a:lnTo>
                      <a:pt x="601" y="1433"/>
                    </a:lnTo>
                    <a:lnTo>
                      <a:pt x="600" y="1436"/>
                    </a:lnTo>
                    <a:lnTo>
                      <a:pt x="598" y="1433"/>
                    </a:lnTo>
                    <a:lnTo>
                      <a:pt x="595" y="1431"/>
                    </a:lnTo>
                    <a:lnTo>
                      <a:pt x="594" y="1430"/>
                    </a:lnTo>
                    <a:lnTo>
                      <a:pt x="592" y="1430"/>
                    </a:lnTo>
                    <a:lnTo>
                      <a:pt x="589" y="1430"/>
                    </a:lnTo>
                    <a:lnTo>
                      <a:pt x="588" y="1430"/>
                    </a:lnTo>
                    <a:lnTo>
                      <a:pt x="586" y="1431"/>
                    </a:lnTo>
                    <a:lnTo>
                      <a:pt x="583" y="1433"/>
                    </a:lnTo>
                    <a:lnTo>
                      <a:pt x="570" y="1448"/>
                    </a:lnTo>
                    <a:lnTo>
                      <a:pt x="557" y="1459"/>
                    </a:lnTo>
                    <a:lnTo>
                      <a:pt x="540" y="1473"/>
                    </a:lnTo>
                    <a:lnTo>
                      <a:pt x="526" y="1486"/>
                    </a:lnTo>
                    <a:lnTo>
                      <a:pt x="509" y="1499"/>
                    </a:lnTo>
                    <a:lnTo>
                      <a:pt x="496" y="1514"/>
                    </a:lnTo>
                    <a:lnTo>
                      <a:pt x="490" y="1522"/>
                    </a:lnTo>
                    <a:lnTo>
                      <a:pt x="484" y="1529"/>
                    </a:lnTo>
                    <a:lnTo>
                      <a:pt x="480" y="1538"/>
                    </a:lnTo>
                    <a:lnTo>
                      <a:pt x="475" y="1547"/>
                    </a:lnTo>
                    <a:lnTo>
                      <a:pt x="444" y="1590"/>
                    </a:lnTo>
                    <a:lnTo>
                      <a:pt x="415" y="1634"/>
                    </a:lnTo>
                    <a:lnTo>
                      <a:pt x="401" y="1658"/>
                    </a:lnTo>
                    <a:lnTo>
                      <a:pt x="390" y="1681"/>
                    </a:lnTo>
                    <a:lnTo>
                      <a:pt x="376" y="1705"/>
                    </a:lnTo>
                    <a:lnTo>
                      <a:pt x="366" y="1730"/>
                    </a:lnTo>
                    <a:lnTo>
                      <a:pt x="354" y="1754"/>
                    </a:lnTo>
                    <a:lnTo>
                      <a:pt x="345" y="1779"/>
                    </a:lnTo>
                    <a:lnTo>
                      <a:pt x="335" y="1804"/>
                    </a:lnTo>
                    <a:lnTo>
                      <a:pt x="327" y="1829"/>
                    </a:lnTo>
                    <a:lnTo>
                      <a:pt x="320" y="1854"/>
                    </a:lnTo>
                    <a:lnTo>
                      <a:pt x="313" y="1881"/>
                    </a:lnTo>
                    <a:lnTo>
                      <a:pt x="307" y="1906"/>
                    </a:lnTo>
                    <a:lnTo>
                      <a:pt x="302" y="1931"/>
                    </a:lnTo>
                    <a:lnTo>
                      <a:pt x="298" y="1940"/>
                    </a:lnTo>
                    <a:lnTo>
                      <a:pt x="295" y="1949"/>
                    </a:lnTo>
                    <a:lnTo>
                      <a:pt x="292" y="1958"/>
                    </a:lnTo>
                    <a:lnTo>
                      <a:pt x="289" y="1967"/>
                    </a:lnTo>
                    <a:lnTo>
                      <a:pt x="286" y="1976"/>
                    </a:lnTo>
                    <a:lnTo>
                      <a:pt x="282" y="1985"/>
                    </a:lnTo>
                    <a:lnTo>
                      <a:pt x="277" y="1992"/>
                    </a:lnTo>
                    <a:lnTo>
                      <a:pt x="271" y="2001"/>
                    </a:lnTo>
                    <a:lnTo>
                      <a:pt x="273" y="2007"/>
                    </a:lnTo>
                    <a:lnTo>
                      <a:pt x="271" y="2011"/>
                    </a:lnTo>
                    <a:lnTo>
                      <a:pt x="268" y="2017"/>
                    </a:lnTo>
                    <a:lnTo>
                      <a:pt x="265" y="2022"/>
                    </a:lnTo>
                    <a:lnTo>
                      <a:pt x="261" y="2028"/>
                    </a:lnTo>
                    <a:lnTo>
                      <a:pt x="258" y="2033"/>
                    </a:lnTo>
                    <a:lnTo>
                      <a:pt x="256" y="2038"/>
                    </a:lnTo>
                    <a:lnTo>
                      <a:pt x="255" y="2045"/>
                    </a:lnTo>
                    <a:lnTo>
                      <a:pt x="243" y="2060"/>
                    </a:lnTo>
                    <a:lnTo>
                      <a:pt x="245" y="2063"/>
                    </a:lnTo>
                    <a:lnTo>
                      <a:pt x="227" y="2088"/>
                    </a:lnTo>
                    <a:lnTo>
                      <a:pt x="211" y="2115"/>
                    </a:lnTo>
                    <a:lnTo>
                      <a:pt x="196" y="2141"/>
                    </a:lnTo>
                    <a:lnTo>
                      <a:pt x="182" y="2170"/>
                    </a:lnTo>
                    <a:lnTo>
                      <a:pt x="169" y="2198"/>
                    </a:lnTo>
                    <a:lnTo>
                      <a:pt x="157" y="2227"/>
                    </a:lnTo>
                    <a:lnTo>
                      <a:pt x="145" y="2255"/>
                    </a:lnTo>
                    <a:lnTo>
                      <a:pt x="134" y="2285"/>
                    </a:lnTo>
                    <a:lnTo>
                      <a:pt x="131" y="2291"/>
                    </a:lnTo>
                    <a:lnTo>
                      <a:pt x="126" y="2297"/>
                    </a:lnTo>
                    <a:lnTo>
                      <a:pt x="123" y="2304"/>
                    </a:lnTo>
                    <a:lnTo>
                      <a:pt x="122" y="2312"/>
                    </a:lnTo>
                    <a:lnTo>
                      <a:pt x="119" y="2318"/>
                    </a:lnTo>
                    <a:lnTo>
                      <a:pt x="117" y="2325"/>
                    </a:lnTo>
                    <a:lnTo>
                      <a:pt x="114" y="2331"/>
                    </a:lnTo>
                    <a:lnTo>
                      <a:pt x="113" y="2337"/>
                    </a:lnTo>
                    <a:lnTo>
                      <a:pt x="111" y="2338"/>
                    </a:lnTo>
                    <a:lnTo>
                      <a:pt x="110" y="2338"/>
                    </a:lnTo>
                    <a:lnTo>
                      <a:pt x="108" y="2340"/>
                    </a:lnTo>
                    <a:lnTo>
                      <a:pt x="108" y="2341"/>
                    </a:lnTo>
                    <a:lnTo>
                      <a:pt x="107" y="2343"/>
                    </a:lnTo>
                    <a:lnTo>
                      <a:pt x="107" y="2344"/>
                    </a:lnTo>
                    <a:lnTo>
                      <a:pt x="106" y="2346"/>
                    </a:lnTo>
                    <a:lnTo>
                      <a:pt x="104" y="2347"/>
                    </a:lnTo>
                    <a:lnTo>
                      <a:pt x="91" y="2365"/>
                    </a:lnTo>
                    <a:lnTo>
                      <a:pt x="76" y="2383"/>
                    </a:lnTo>
                    <a:lnTo>
                      <a:pt x="63" y="2402"/>
                    </a:lnTo>
                    <a:lnTo>
                      <a:pt x="49" y="2421"/>
                    </a:lnTo>
                    <a:lnTo>
                      <a:pt x="37" y="2440"/>
                    </a:lnTo>
                    <a:lnTo>
                      <a:pt x="26" y="2461"/>
                    </a:lnTo>
                    <a:lnTo>
                      <a:pt x="15" y="2482"/>
                    </a:lnTo>
                    <a:lnTo>
                      <a:pt x="5" y="2501"/>
                    </a:lnTo>
                    <a:lnTo>
                      <a:pt x="0" y="2501"/>
                    </a:lnTo>
                    <a:lnTo>
                      <a:pt x="0" y="2498"/>
                    </a:lnTo>
                    <a:lnTo>
                      <a:pt x="2" y="2494"/>
                    </a:lnTo>
                    <a:lnTo>
                      <a:pt x="5" y="2491"/>
                    </a:lnTo>
                    <a:lnTo>
                      <a:pt x="6" y="2488"/>
                    </a:lnTo>
                    <a:lnTo>
                      <a:pt x="9" y="2483"/>
                    </a:lnTo>
                    <a:lnTo>
                      <a:pt x="11" y="2480"/>
                    </a:lnTo>
                    <a:lnTo>
                      <a:pt x="11" y="2476"/>
                    </a:lnTo>
                    <a:lnTo>
                      <a:pt x="9" y="2473"/>
                    </a:lnTo>
                    <a:lnTo>
                      <a:pt x="11" y="2463"/>
                    </a:lnTo>
                    <a:lnTo>
                      <a:pt x="14" y="2454"/>
                    </a:lnTo>
                    <a:lnTo>
                      <a:pt x="17" y="2443"/>
                    </a:lnTo>
                    <a:lnTo>
                      <a:pt x="21" y="2434"/>
                    </a:lnTo>
                    <a:lnTo>
                      <a:pt x="24" y="2426"/>
                    </a:lnTo>
                    <a:lnTo>
                      <a:pt x="27" y="2415"/>
                    </a:lnTo>
                    <a:lnTo>
                      <a:pt x="30" y="2406"/>
                    </a:lnTo>
                    <a:lnTo>
                      <a:pt x="35" y="2397"/>
                    </a:lnTo>
                    <a:lnTo>
                      <a:pt x="39" y="2383"/>
                    </a:lnTo>
                    <a:lnTo>
                      <a:pt x="43" y="2368"/>
                    </a:lnTo>
                    <a:lnTo>
                      <a:pt x="46" y="2352"/>
                    </a:lnTo>
                    <a:lnTo>
                      <a:pt x="48" y="2335"/>
                    </a:lnTo>
                    <a:lnTo>
                      <a:pt x="51" y="2319"/>
                    </a:lnTo>
                    <a:lnTo>
                      <a:pt x="54" y="2303"/>
                    </a:lnTo>
                    <a:lnTo>
                      <a:pt x="57" y="2286"/>
                    </a:lnTo>
                    <a:lnTo>
                      <a:pt x="63" y="2270"/>
                    </a:lnTo>
                    <a:lnTo>
                      <a:pt x="64" y="2248"/>
                    </a:lnTo>
                    <a:lnTo>
                      <a:pt x="67" y="2224"/>
                    </a:lnTo>
                    <a:lnTo>
                      <a:pt x="71" y="2204"/>
                    </a:lnTo>
                    <a:lnTo>
                      <a:pt x="76" y="2181"/>
                    </a:lnTo>
                    <a:lnTo>
                      <a:pt x="80" y="2159"/>
                    </a:lnTo>
                    <a:lnTo>
                      <a:pt x="85" y="2139"/>
                    </a:lnTo>
                    <a:lnTo>
                      <a:pt x="89" y="2116"/>
                    </a:lnTo>
                    <a:lnTo>
                      <a:pt x="94" y="2094"/>
                    </a:lnTo>
                    <a:lnTo>
                      <a:pt x="101" y="2056"/>
                    </a:lnTo>
                    <a:lnTo>
                      <a:pt x="110" y="2020"/>
                    </a:lnTo>
                    <a:lnTo>
                      <a:pt x="119" y="1985"/>
                    </a:lnTo>
                    <a:lnTo>
                      <a:pt x="129" y="1951"/>
                    </a:lnTo>
                    <a:lnTo>
                      <a:pt x="140" y="1917"/>
                    </a:lnTo>
                    <a:lnTo>
                      <a:pt x="148" y="1881"/>
                    </a:lnTo>
                    <a:lnTo>
                      <a:pt x="157" y="1846"/>
                    </a:lnTo>
                    <a:lnTo>
                      <a:pt x="165" y="1807"/>
                    </a:lnTo>
                    <a:lnTo>
                      <a:pt x="168" y="1797"/>
                    </a:lnTo>
                    <a:lnTo>
                      <a:pt x="172" y="1786"/>
                    </a:lnTo>
                    <a:lnTo>
                      <a:pt x="175" y="1775"/>
                    </a:lnTo>
                    <a:lnTo>
                      <a:pt x="178" y="1764"/>
                    </a:lnTo>
                    <a:lnTo>
                      <a:pt x="179" y="1752"/>
                    </a:lnTo>
                    <a:lnTo>
                      <a:pt x="182" y="1742"/>
                    </a:lnTo>
                    <a:lnTo>
                      <a:pt x="185" y="1730"/>
                    </a:lnTo>
                    <a:lnTo>
                      <a:pt x="187" y="1720"/>
                    </a:lnTo>
                    <a:lnTo>
                      <a:pt x="202" y="1671"/>
                    </a:lnTo>
                    <a:lnTo>
                      <a:pt x="216" y="1624"/>
                    </a:lnTo>
                    <a:lnTo>
                      <a:pt x="231" y="1575"/>
                    </a:lnTo>
                    <a:lnTo>
                      <a:pt x="246" y="1526"/>
                    </a:lnTo>
                    <a:lnTo>
                      <a:pt x="259" y="1477"/>
                    </a:lnTo>
                    <a:lnTo>
                      <a:pt x="273" y="1430"/>
                    </a:lnTo>
                    <a:lnTo>
                      <a:pt x="284" y="1381"/>
                    </a:lnTo>
                    <a:lnTo>
                      <a:pt x="295" y="1334"/>
                    </a:lnTo>
                    <a:lnTo>
                      <a:pt x="295" y="1317"/>
                    </a:lnTo>
                    <a:lnTo>
                      <a:pt x="296" y="1303"/>
                    </a:lnTo>
                    <a:lnTo>
                      <a:pt x="299" y="1288"/>
                    </a:lnTo>
                    <a:lnTo>
                      <a:pt x="304" y="1274"/>
                    </a:lnTo>
                    <a:lnTo>
                      <a:pt x="308" y="1260"/>
                    </a:lnTo>
                    <a:lnTo>
                      <a:pt x="316" y="1246"/>
                    </a:lnTo>
                    <a:lnTo>
                      <a:pt x="321" y="1233"/>
                    </a:lnTo>
                    <a:lnTo>
                      <a:pt x="329" y="1220"/>
                    </a:lnTo>
                    <a:lnTo>
                      <a:pt x="335" y="1199"/>
                    </a:lnTo>
                    <a:lnTo>
                      <a:pt x="342" y="1180"/>
                    </a:lnTo>
                    <a:lnTo>
                      <a:pt x="350" y="1159"/>
                    </a:lnTo>
                    <a:lnTo>
                      <a:pt x="357" y="1140"/>
                    </a:lnTo>
                    <a:lnTo>
                      <a:pt x="364" y="1119"/>
                    </a:lnTo>
                    <a:lnTo>
                      <a:pt x="372" y="1100"/>
                    </a:lnTo>
                    <a:lnTo>
                      <a:pt x="378" y="1079"/>
                    </a:lnTo>
                    <a:lnTo>
                      <a:pt x="382" y="1058"/>
                    </a:lnTo>
                    <a:lnTo>
                      <a:pt x="387" y="1044"/>
                    </a:lnTo>
                    <a:lnTo>
                      <a:pt x="392" y="1029"/>
                    </a:lnTo>
                    <a:lnTo>
                      <a:pt x="398" y="1015"/>
                    </a:lnTo>
                    <a:lnTo>
                      <a:pt x="404" y="1001"/>
                    </a:lnTo>
                    <a:lnTo>
                      <a:pt x="409" y="987"/>
                    </a:lnTo>
                    <a:lnTo>
                      <a:pt x="413" y="973"/>
                    </a:lnTo>
                    <a:lnTo>
                      <a:pt x="418" y="958"/>
                    </a:lnTo>
                    <a:lnTo>
                      <a:pt x="419" y="940"/>
                    </a:lnTo>
                    <a:lnTo>
                      <a:pt x="425" y="921"/>
                    </a:lnTo>
                    <a:lnTo>
                      <a:pt x="432" y="902"/>
                    </a:lnTo>
                    <a:lnTo>
                      <a:pt x="440" y="882"/>
                    </a:lnTo>
                    <a:lnTo>
                      <a:pt x="447" y="863"/>
                    </a:lnTo>
                    <a:lnTo>
                      <a:pt x="453" y="844"/>
                    </a:lnTo>
                    <a:lnTo>
                      <a:pt x="461" y="825"/>
                    </a:lnTo>
                    <a:lnTo>
                      <a:pt x="466" y="805"/>
                    </a:lnTo>
                    <a:lnTo>
                      <a:pt x="472" y="786"/>
                    </a:lnTo>
                    <a:lnTo>
                      <a:pt x="477" y="773"/>
                    </a:lnTo>
                    <a:lnTo>
                      <a:pt x="481" y="759"/>
                    </a:lnTo>
                    <a:lnTo>
                      <a:pt x="487" y="746"/>
                    </a:lnTo>
                    <a:lnTo>
                      <a:pt x="493" y="734"/>
                    </a:lnTo>
                    <a:lnTo>
                      <a:pt x="499" y="722"/>
                    </a:lnTo>
                    <a:lnTo>
                      <a:pt x="506" y="711"/>
                    </a:lnTo>
                    <a:lnTo>
                      <a:pt x="512" y="697"/>
                    </a:lnTo>
                    <a:lnTo>
                      <a:pt x="520" y="686"/>
                    </a:lnTo>
                    <a:lnTo>
                      <a:pt x="523" y="672"/>
                    </a:lnTo>
                    <a:lnTo>
                      <a:pt x="526" y="657"/>
                    </a:lnTo>
                    <a:lnTo>
                      <a:pt x="530" y="644"/>
                    </a:lnTo>
                    <a:lnTo>
                      <a:pt x="534" y="631"/>
                    </a:lnTo>
                    <a:lnTo>
                      <a:pt x="546" y="606"/>
                    </a:lnTo>
                    <a:lnTo>
                      <a:pt x="558" y="580"/>
                    </a:lnTo>
                    <a:lnTo>
                      <a:pt x="570" y="555"/>
                    </a:lnTo>
                    <a:lnTo>
                      <a:pt x="582" y="529"/>
                    </a:lnTo>
                    <a:lnTo>
                      <a:pt x="592" y="502"/>
                    </a:lnTo>
                    <a:lnTo>
                      <a:pt x="600" y="475"/>
                    </a:lnTo>
                    <a:lnTo>
                      <a:pt x="610" y="446"/>
                    </a:lnTo>
                    <a:lnTo>
                      <a:pt x="620" y="416"/>
                    </a:lnTo>
                    <a:lnTo>
                      <a:pt x="632" y="385"/>
                    </a:lnTo>
                    <a:lnTo>
                      <a:pt x="642" y="356"/>
                    </a:lnTo>
                    <a:lnTo>
                      <a:pt x="656" y="327"/>
                    </a:lnTo>
                    <a:lnTo>
                      <a:pt x="669" y="298"/>
                    </a:lnTo>
                    <a:lnTo>
                      <a:pt x="678" y="285"/>
                    </a:lnTo>
                    <a:lnTo>
                      <a:pt x="685" y="271"/>
                    </a:lnTo>
                    <a:lnTo>
                      <a:pt x="696" y="258"/>
                    </a:lnTo>
                    <a:lnTo>
                      <a:pt x="706" y="245"/>
                    </a:lnTo>
                    <a:lnTo>
                      <a:pt x="715" y="219"/>
                    </a:lnTo>
                    <a:lnTo>
                      <a:pt x="725" y="196"/>
                    </a:lnTo>
                    <a:lnTo>
                      <a:pt x="737" y="171"/>
                    </a:lnTo>
                    <a:lnTo>
                      <a:pt x="749" y="147"/>
                    </a:lnTo>
                    <a:lnTo>
                      <a:pt x="759" y="123"/>
                    </a:lnTo>
                    <a:lnTo>
                      <a:pt x="773" y="100"/>
                    </a:lnTo>
                    <a:lnTo>
                      <a:pt x="784" y="76"/>
                    </a:lnTo>
                    <a:lnTo>
                      <a:pt x="796" y="52"/>
                    </a:lnTo>
                    <a:lnTo>
                      <a:pt x="804" y="45"/>
                    </a:lnTo>
                    <a:lnTo>
                      <a:pt x="810" y="39"/>
                    </a:lnTo>
                    <a:lnTo>
                      <a:pt x="816" y="31"/>
                    </a:lnTo>
                    <a:lnTo>
                      <a:pt x="821" y="26"/>
                    </a:lnTo>
                    <a:lnTo>
                      <a:pt x="827" y="18"/>
                    </a:lnTo>
                    <a:lnTo>
                      <a:pt x="833" y="12"/>
                    </a:lnTo>
                    <a:lnTo>
                      <a:pt x="839" y="6"/>
                    </a:lnTo>
                    <a:lnTo>
                      <a:pt x="845" y="0"/>
                    </a:lnTo>
                    <a:lnTo>
                      <a:pt x="850" y="14"/>
                    </a:lnTo>
                    <a:close/>
                  </a:path>
                </a:pathLst>
              </a:custGeom>
              <a:solidFill>
                <a:srgbClr val="3B3B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3" name="Freeform 19"/>
              <p:cNvSpPr>
                <a:spLocks/>
              </p:cNvSpPr>
              <p:nvPr/>
            </p:nvSpPr>
            <p:spPr bwMode="auto">
              <a:xfrm>
                <a:off x="4442" y="1883"/>
                <a:ext cx="271" cy="516"/>
              </a:xfrm>
              <a:custGeom>
                <a:avLst/>
                <a:gdLst>
                  <a:gd name="T0" fmla="*/ 13 w 541"/>
                  <a:gd name="T1" fmla="*/ 6 h 1033"/>
                  <a:gd name="T2" fmla="*/ 14 w 541"/>
                  <a:gd name="T3" fmla="*/ 9 h 1033"/>
                  <a:gd name="T4" fmla="*/ 15 w 541"/>
                  <a:gd name="T5" fmla="*/ 13 h 1033"/>
                  <a:gd name="T6" fmla="*/ 15 w 541"/>
                  <a:gd name="T7" fmla="*/ 16 h 1033"/>
                  <a:gd name="T8" fmla="*/ 16 w 541"/>
                  <a:gd name="T9" fmla="*/ 18 h 1033"/>
                  <a:gd name="T10" fmla="*/ 16 w 541"/>
                  <a:gd name="T11" fmla="*/ 20 h 1033"/>
                  <a:gd name="T12" fmla="*/ 15 w 541"/>
                  <a:gd name="T13" fmla="*/ 21 h 1033"/>
                  <a:gd name="T14" fmla="*/ 14 w 541"/>
                  <a:gd name="T15" fmla="*/ 22 h 1033"/>
                  <a:gd name="T16" fmla="*/ 13 w 541"/>
                  <a:gd name="T17" fmla="*/ 19 h 1033"/>
                  <a:gd name="T18" fmla="*/ 12 w 541"/>
                  <a:gd name="T19" fmla="*/ 17 h 1033"/>
                  <a:gd name="T20" fmla="*/ 12 w 541"/>
                  <a:gd name="T21" fmla="*/ 18 h 1033"/>
                  <a:gd name="T22" fmla="*/ 13 w 541"/>
                  <a:gd name="T23" fmla="*/ 19 h 1033"/>
                  <a:gd name="T24" fmla="*/ 13 w 541"/>
                  <a:gd name="T25" fmla="*/ 22 h 1033"/>
                  <a:gd name="T26" fmla="*/ 12 w 541"/>
                  <a:gd name="T27" fmla="*/ 23 h 1033"/>
                  <a:gd name="T28" fmla="*/ 10 w 541"/>
                  <a:gd name="T29" fmla="*/ 22 h 1033"/>
                  <a:gd name="T30" fmla="*/ 9 w 541"/>
                  <a:gd name="T31" fmla="*/ 22 h 1033"/>
                  <a:gd name="T32" fmla="*/ 7 w 541"/>
                  <a:gd name="T33" fmla="*/ 21 h 1033"/>
                  <a:gd name="T34" fmla="*/ 8 w 541"/>
                  <a:gd name="T35" fmla="*/ 23 h 1033"/>
                  <a:gd name="T36" fmla="*/ 10 w 541"/>
                  <a:gd name="T37" fmla="*/ 24 h 1033"/>
                  <a:gd name="T38" fmla="*/ 11 w 541"/>
                  <a:gd name="T39" fmla="*/ 24 h 1033"/>
                  <a:gd name="T40" fmla="*/ 13 w 541"/>
                  <a:gd name="T41" fmla="*/ 23 h 1033"/>
                  <a:gd name="T42" fmla="*/ 14 w 541"/>
                  <a:gd name="T43" fmla="*/ 23 h 1033"/>
                  <a:gd name="T44" fmla="*/ 14 w 541"/>
                  <a:gd name="T45" fmla="*/ 25 h 1033"/>
                  <a:gd name="T46" fmla="*/ 15 w 541"/>
                  <a:gd name="T47" fmla="*/ 24 h 1033"/>
                  <a:gd name="T48" fmla="*/ 14 w 541"/>
                  <a:gd name="T49" fmla="*/ 23 h 1033"/>
                  <a:gd name="T50" fmla="*/ 17 w 541"/>
                  <a:gd name="T51" fmla="*/ 24 h 1033"/>
                  <a:gd name="T52" fmla="*/ 16 w 541"/>
                  <a:gd name="T53" fmla="*/ 25 h 1033"/>
                  <a:gd name="T54" fmla="*/ 16 w 541"/>
                  <a:gd name="T55" fmla="*/ 26 h 1033"/>
                  <a:gd name="T56" fmla="*/ 17 w 541"/>
                  <a:gd name="T57" fmla="*/ 26 h 1033"/>
                  <a:gd name="T58" fmla="*/ 17 w 541"/>
                  <a:gd name="T59" fmla="*/ 26 h 1033"/>
                  <a:gd name="T60" fmla="*/ 17 w 541"/>
                  <a:gd name="T61" fmla="*/ 26 h 1033"/>
                  <a:gd name="T62" fmla="*/ 17 w 541"/>
                  <a:gd name="T63" fmla="*/ 29 h 1033"/>
                  <a:gd name="T64" fmla="*/ 15 w 541"/>
                  <a:gd name="T65" fmla="*/ 32 h 1033"/>
                  <a:gd name="T66" fmla="*/ 13 w 541"/>
                  <a:gd name="T67" fmla="*/ 31 h 1033"/>
                  <a:gd name="T68" fmla="*/ 11 w 541"/>
                  <a:gd name="T69" fmla="*/ 30 h 1033"/>
                  <a:gd name="T70" fmla="*/ 10 w 541"/>
                  <a:gd name="T71" fmla="*/ 27 h 1033"/>
                  <a:gd name="T72" fmla="*/ 8 w 541"/>
                  <a:gd name="T73" fmla="*/ 25 h 1033"/>
                  <a:gd name="T74" fmla="*/ 5 w 541"/>
                  <a:gd name="T75" fmla="*/ 24 h 1033"/>
                  <a:gd name="T76" fmla="*/ 4 w 541"/>
                  <a:gd name="T77" fmla="*/ 23 h 1033"/>
                  <a:gd name="T78" fmla="*/ 5 w 541"/>
                  <a:gd name="T79" fmla="*/ 21 h 1033"/>
                  <a:gd name="T80" fmla="*/ 5 w 541"/>
                  <a:gd name="T81" fmla="*/ 20 h 1033"/>
                  <a:gd name="T82" fmla="*/ 5 w 541"/>
                  <a:gd name="T83" fmla="*/ 18 h 1033"/>
                  <a:gd name="T84" fmla="*/ 4 w 541"/>
                  <a:gd name="T85" fmla="*/ 16 h 1033"/>
                  <a:gd name="T86" fmla="*/ 3 w 541"/>
                  <a:gd name="T87" fmla="*/ 14 h 1033"/>
                  <a:gd name="T88" fmla="*/ 2 w 541"/>
                  <a:gd name="T89" fmla="*/ 11 h 1033"/>
                  <a:gd name="T90" fmla="*/ 2 w 541"/>
                  <a:gd name="T91" fmla="*/ 11 h 1033"/>
                  <a:gd name="T92" fmla="*/ 2 w 541"/>
                  <a:gd name="T93" fmla="*/ 10 h 1033"/>
                  <a:gd name="T94" fmla="*/ 1 w 541"/>
                  <a:gd name="T95" fmla="*/ 9 h 1033"/>
                  <a:gd name="T96" fmla="*/ 1 w 541"/>
                  <a:gd name="T97" fmla="*/ 7 h 1033"/>
                  <a:gd name="T98" fmla="*/ 1 w 541"/>
                  <a:gd name="T99" fmla="*/ 7 h 1033"/>
                  <a:gd name="T100" fmla="*/ 1 w 541"/>
                  <a:gd name="T101" fmla="*/ 5 h 1033"/>
                  <a:gd name="T102" fmla="*/ 3 w 541"/>
                  <a:gd name="T103" fmla="*/ 9 h 1033"/>
                  <a:gd name="T104" fmla="*/ 7 w 541"/>
                  <a:gd name="T105" fmla="*/ 16 h 1033"/>
                  <a:gd name="T106" fmla="*/ 9 w 541"/>
                  <a:gd name="T107" fmla="*/ 17 h 1033"/>
                  <a:gd name="T108" fmla="*/ 11 w 541"/>
                  <a:gd name="T109" fmla="*/ 16 h 1033"/>
                  <a:gd name="T110" fmla="*/ 12 w 541"/>
                  <a:gd name="T111" fmla="*/ 16 h 1033"/>
                  <a:gd name="T112" fmla="*/ 12 w 541"/>
                  <a:gd name="T113" fmla="*/ 12 h 1033"/>
                  <a:gd name="T114" fmla="*/ 12 w 541"/>
                  <a:gd name="T115" fmla="*/ 10 h 1033"/>
                  <a:gd name="T116" fmla="*/ 12 w 541"/>
                  <a:gd name="T117" fmla="*/ 7 h 1033"/>
                  <a:gd name="T118" fmla="*/ 11 w 541"/>
                  <a:gd name="T119" fmla="*/ 3 h 1033"/>
                  <a:gd name="T120" fmla="*/ 10 w 541"/>
                  <a:gd name="T121" fmla="*/ 1 h 103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1"/>
                  <a:gd name="T184" fmla="*/ 0 h 1033"/>
                  <a:gd name="T185" fmla="*/ 541 w 541"/>
                  <a:gd name="T186" fmla="*/ 1033 h 103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1" h="1033">
                    <a:moveTo>
                      <a:pt x="375" y="164"/>
                    </a:moveTo>
                    <a:lnTo>
                      <a:pt x="375" y="173"/>
                    </a:lnTo>
                    <a:lnTo>
                      <a:pt x="375" y="180"/>
                    </a:lnTo>
                    <a:lnTo>
                      <a:pt x="377" y="188"/>
                    </a:lnTo>
                    <a:lnTo>
                      <a:pt x="380" y="195"/>
                    </a:lnTo>
                    <a:lnTo>
                      <a:pt x="383" y="203"/>
                    </a:lnTo>
                    <a:lnTo>
                      <a:pt x="386" y="210"/>
                    </a:lnTo>
                    <a:lnTo>
                      <a:pt x="389" y="219"/>
                    </a:lnTo>
                    <a:lnTo>
                      <a:pt x="390" y="226"/>
                    </a:lnTo>
                    <a:lnTo>
                      <a:pt x="397" y="244"/>
                    </a:lnTo>
                    <a:lnTo>
                      <a:pt x="405" y="262"/>
                    </a:lnTo>
                    <a:lnTo>
                      <a:pt x="409" y="281"/>
                    </a:lnTo>
                    <a:lnTo>
                      <a:pt x="415" y="299"/>
                    </a:lnTo>
                    <a:lnTo>
                      <a:pt x="421" y="318"/>
                    </a:lnTo>
                    <a:lnTo>
                      <a:pt x="427" y="337"/>
                    </a:lnTo>
                    <a:lnTo>
                      <a:pt x="433" y="355"/>
                    </a:lnTo>
                    <a:lnTo>
                      <a:pt x="442" y="373"/>
                    </a:lnTo>
                    <a:lnTo>
                      <a:pt x="443" y="385"/>
                    </a:lnTo>
                    <a:lnTo>
                      <a:pt x="445" y="397"/>
                    </a:lnTo>
                    <a:lnTo>
                      <a:pt x="448" y="408"/>
                    </a:lnTo>
                    <a:lnTo>
                      <a:pt x="449" y="419"/>
                    </a:lnTo>
                    <a:lnTo>
                      <a:pt x="452" y="431"/>
                    </a:lnTo>
                    <a:lnTo>
                      <a:pt x="454" y="442"/>
                    </a:lnTo>
                    <a:lnTo>
                      <a:pt x="457" y="454"/>
                    </a:lnTo>
                    <a:lnTo>
                      <a:pt x="460" y="466"/>
                    </a:lnTo>
                    <a:lnTo>
                      <a:pt x="463" y="481"/>
                    </a:lnTo>
                    <a:lnTo>
                      <a:pt x="465" y="497"/>
                    </a:lnTo>
                    <a:lnTo>
                      <a:pt x="468" y="512"/>
                    </a:lnTo>
                    <a:lnTo>
                      <a:pt x="473" y="527"/>
                    </a:lnTo>
                    <a:lnTo>
                      <a:pt x="476" y="543"/>
                    </a:lnTo>
                    <a:lnTo>
                      <a:pt x="479" y="558"/>
                    </a:lnTo>
                    <a:lnTo>
                      <a:pt x="482" y="574"/>
                    </a:lnTo>
                    <a:lnTo>
                      <a:pt x="483" y="590"/>
                    </a:lnTo>
                    <a:lnTo>
                      <a:pt x="491" y="596"/>
                    </a:lnTo>
                    <a:lnTo>
                      <a:pt x="491" y="605"/>
                    </a:lnTo>
                    <a:lnTo>
                      <a:pt x="494" y="614"/>
                    </a:lnTo>
                    <a:lnTo>
                      <a:pt x="495" y="621"/>
                    </a:lnTo>
                    <a:lnTo>
                      <a:pt x="497" y="630"/>
                    </a:lnTo>
                    <a:lnTo>
                      <a:pt x="498" y="639"/>
                    </a:lnTo>
                    <a:lnTo>
                      <a:pt x="500" y="648"/>
                    </a:lnTo>
                    <a:lnTo>
                      <a:pt x="498" y="655"/>
                    </a:lnTo>
                    <a:lnTo>
                      <a:pt x="497" y="663"/>
                    </a:lnTo>
                    <a:lnTo>
                      <a:pt x="491" y="666"/>
                    </a:lnTo>
                    <a:lnTo>
                      <a:pt x="486" y="669"/>
                    </a:lnTo>
                    <a:lnTo>
                      <a:pt x="483" y="675"/>
                    </a:lnTo>
                    <a:lnTo>
                      <a:pt x="482" y="681"/>
                    </a:lnTo>
                    <a:lnTo>
                      <a:pt x="479" y="685"/>
                    </a:lnTo>
                    <a:lnTo>
                      <a:pt x="477" y="691"/>
                    </a:lnTo>
                    <a:lnTo>
                      <a:pt x="473" y="697"/>
                    </a:lnTo>
                    <a:lnTo>
                      <a:pt x="468" y="701"/>
                    </a:lnTo>
                    <a:lnTo>
                      <a:pt x="464" y="704"/>
                    </a:lnTo>
                    <a:lnTo>
                      <a:pt x="460" y="709"/>
                    </a:lnTo>
                    <a:lnTo>
                      <a:pt x="455" y="713"/>
                    </a:lnTo>
                    <a:lnTo>
                      <a:pt x="449" y="718"/>
                    </a:lnTo>
                    <a:lnTo>
                      <a:pt x="443" y="721"/>
                    </a:lnTo>
                    <a:lnTo>
                      <a:pt x="439" y="724"/>
                    </a:lnTo>
                    <a:lnTo>
                      <a:pt x="431" y="724"/>
                    </a:lnTo>
                    <a:lnTo>
                      <a:pt x="426" y="722"/>
                    </a:lnTo>
                    <a:lnTo>
                      <a:pt x="426" y="703"/>
                    </a:lnTo>
                    <a:lnTo>
                      <a:pt x="424" y="684"/>
                    </a:lnTo>
                    <a:lnTo>
                      <a:pt x="420" y="666"/>
                    </a:lnTo>
                    <a:lnTo>
                      <a:pt x="415" y="650"/>
                    </a:lnTo>
                    <a:lnTo>
                      <a:pt x="409" y="632"/>
                    </a:lnTo>
                    <a:lnTo>
                      <a:pt x="403" y="615"/>
                    </a:lnTo>
                    <a:lnTo>
                      <a:pt x="396" y="598"/>
                    </a:lnTo>
                    <a:lnTo>
                      <a:pt x="390" y="581"/>
                    </a:lnTo>
                    <a:lnTo>
                      <a:pt x="389" y="579"/>
                    </a:lnTo>
                    <a:lnTo>
                      <a:pt x="387" y="577"/>
                    </a:lnTo>
                    <a:lnTo>
                      <a:pt x="386" y="574"/>
                    </a:lnTo>
                    <a:lnTo>
                      <a:pt x="384" y="573"/>
                    </a:lnTo>
                    <a:lnTo>
                      <a:pt x="383" y="573"/>
                    </a:lnTo>
                    <a:lnTo>
                      <a:pt x="380" y="571"/>
                    </a:lnTo>
                    <a:lnTo>
                      <a:pt x="378" y="570"/>
                    </a:lnTo>
                    <a:lnTo>
                      <a:pt x="375" y="570"/>
                    </a:lnTo>
                    <a:lnTo>
                      <a:pt x="372" y="573"/>
                    </a:lnTo>
                    <a:lnTo>
                      <a:pt x="371" y="576"/>
                    </a:lnTo>
                    <a:lnTo>
                      <a:pt x="371" y="579"/>
                    </a:lnTo>
                    <a:lnTo>
                      <a:pt x="371" y="580"/>
                    </a:lnTo>
                    <a:lnTo>
                      <a:pt x="372" y="586"/>
                    </a:lnTo>
                    <a:lnTo>
                      <a:pt x="375" y="592"/>
                    </a:lnTo>
                    <a:lnTo>
                      <a:pt x="380" y="596"/>
                    </a:lnTo>
                    <a:lnTo>
                      <a:pt x="384" y="602"/>
                    </a:lnTo>
                    <a:lnTo>
                      <a:pt x="387" y="608"/>
                    </a:lnTo>
                    <a:lnTo>
                      <a:pt x="389" y="614"/>
                    </a:lnTo>
                    <a:lnTo>
                      <a:pt x="392" y="629"/>
                    </a:lnTo>
                    <a:lnTo>
                      <a:pt x="396" y="645"/>
                    </a:lnTo>
                    <a:lnTo>
                      <a:pt x="400" y="661"/>
                    </a:lnTo>
                    <a:lnTo>
                      <a:pt x="405" y="678"/>
                    </a:lnTo>
                    <a:lnTo>
                      <a:pt x="408" y="694"/>
                    </a:lnTo>
                    <a:lnTo>
                      <a:pt x="408" y="709"/>
                    </a:lnTo>
                    <a:lnTo>
                      <a:pt x="406" y="718"/>
                    </a:lnTo>
                    <a:lnTo>
                      <a:pt x="405" y="725"/>
                    </a:lnTo>
                    <a:lnTo>
                      <a:pt x="402" y="732"/>
                    </a:lnTo>
                    <a:lnTo>
                      <a:pt x="397" y="740"/>
                    </a:lnTo>
                    <a:lnTo>
                      <a:pt x="387" y="741"/>
                    </a:lnTo>
                    <a:lnTo>
                      <a:pt x="377" y="743"/>
                    </a:lnTo>
                    <a:lnTo>
                      <a:pt x="365" y="744"/>
                    </a:lnTo>
                    <a:lnTo>
                      <a:pt x="355" y="744"/>
                    </a:lnTo>
                    <a:lnTo>
                      <a:pt x="344" y="743"/>
                    </a:lnTo>
                    <a:lnTo>
                      <a:pt x="335" y="741"/>
                    </a:lnTo>
                    <a:lnTo>
                      <a:pt x="326" y="737"/>
                    </a:lnTo>
                    <a:lnTo>
                      <a:pt x="318" y="729"/>
                    </a:lnTo>
                    <a:lnTo>
                      <a:pt x="312" y="729"/>
                    </a:lnTo>
                    <a:lnTo>
                      <a:pt x="306" y="728"/>
                    </a:lnTo>
                    <a:lnTo>
                      <a:pt x="300" y="726"/>
                    </a:lnTo>
                    <a:lnTo>
                      <a:pt x="294" y="724"/>
                    </a:lnTo>
                    <a:lnTo>
                      <a:pt x="289" y="719"/>
                    </a:lnTo>
                    <a:lnTo>
                      <a:pt x="285" y="716"/>
                    </a:lnTo>
                    <a:lnTo>
                      <a:pt x="281" y="712"/>
                    </a:lnTo>
                    <a:lnTo>
                      <a:pt x="275" y="709"/>
                    </a:lnTo>
                    <a:lnTo>
                      <a:pt x="267" y="707"/>
                    </a:lnTo>
                    <a:lnTo>
                      <a:pt x="260" y="704"/>
                    </a:lnTo>
                    <a:lnTo>
                      <a:pt x="252" y="698"/>
                    </a:lnTo>
                    <a:lnTo>
                      <a:pt x="247" y="694"/>
                    </a:lnTo>
                    <a:lnTo>
                      <a:pt x="239" y="691"/>
                    </a:lnTo>
                    <a:lnTo>
                      <a:pt x="232" y="689"/>
                    </a:lnTo>
                    <a:lnTo>
                      <a:pt x="229" y="689"/>
                    </a:lnTo>
                    <a:lnTo>
                      <a:pt x="224" y="691"/>
                    </a:lnTo>
                    <a:lnTo>
                      <a:pt x="221" y="694"/>
                    </a:lnTo>
                    <a:lnTo>
                      <a:pt x="217" y="698"/>
                    </a:lnTo>
                    <a:lnTo>
                      <a:pt x="217" y="709"/>
                    </a:lnTo>
                    <a:lnTo>
                      <a:pt x="218" y="718"/>
                    </a:lnTo>
                    <a:lnTo>
                      <a:pt x="221" y="726"/>
                    </a:lnTo>
                    <a:lnTo>
                      <a:pt x="226" y="735"/>
                    </a:lnTo>
                    <a:lnTo>
                      <a:pt x="232" y="743"/>
                    </a:lnTo>
                    <a:lnTo>
                      <a:pt x="238" y="750"/>
                    </a:lnTo>
                    <a:lnTo>
                      <a:pt x="245" y="758"/>
                    </a:lnTo>
                    <a:lnTo>
                      <a:pt x="252" y="763"/>
                    </a:lnTo>
                    <a:lnTo>
                      <a:pt x="260" y="768"/>
                    </a:lnTo>
                    <a:lnTo>
                      <a:pt x="267" y="772"/>
                    </a:lnTo>
                    <a:lnTo>
                      <a:pt x="275" y="777"/>
                    </a:lnTo>
                    <a:lnTo>
                      <a:pt x="284" y="780"/>
                    </a:lnTo>
                    <a:lnTo>
                      <a:pt x="291" y="781"/>
                    </a:lnTo>
                    <a:lnTo>
                      <a:pt x="300" y="784"/>
                    </a:lnTo>
                    <a:lnTo>
                      <a:pt x="307" y="787"/>
                    </a:lnTo>
                    <a:lnTo>
                      <a:pt x="315" y="792"/>
                    </a:lnTo>
                    <a:lnTo>
                      <a:pt x="321" y="786"/>
                    </a:lnTo>
                    <a:lnTo>
                      <a:pt x="328" y="781"/>
                    </a:lnTo>
                    <a:lnTo>
                      <a:pt x="337" y="778"/>
                    </a:lnTo>
                    <a:lnTo>
                      <a:pt x="346" y="775"/>
                    </a:lnTo>
                    <a:lnTo>
                      <a:pt x="355" y="772"/>
                    </a:lnTo>
                    <a:lnTo>
                      <a:pt x="363" y="769"/>
                    </a:lnTo>
                    <a:lnTo>
                      <a:pt x="372" y="765"/>
                    </a:lnTo>
                    <a:lnTo>
                      <a:pt x="380" y="761"/>
                    </a:lnTo>
                    <a:lnTo>
                      <a:pt x="383" y="762"/>
                    </a:lnTo>
                    <a:lnTo>
                      <a:pt x="387" y="762"/>
                    </a:lnTo>
                    <a:lnTo>
                      <a:pt x="390" y="762"/>
                    </a:lnTo>
                    <a:lnTo>
                      <a:pt x="393" y="761"/>
                    </a:lnTo>
                    <a:lnTo>
                      <a:pt x="399" y="756"/>
                    </a:lnTo>
                    <a:lnTo>
                      <a:pt x="403" y="753"/>
                    </a:lnTo>
                    <a:lnTo>
                      <a:pt x="408" y="749"/>
                    </a:lnTo>
                    <a:lnTo>
                      <a:pt x="412" y="747"/>
                    </a:lnTo>
                    <a:lnTo>
                      <a:pt x="415" y="747"/>
                    </a:lnTo>
                    <a:lnTo>
                      <a:pt x="418" y="747"/>
                    </a:lnTo>
                    <a:lnTo>
                      <a:pt x="421" y="749"/>
                    </a:lnTo>
                    <a:lnTo>
                      <a:pt x="424" y="752"/>
                    </a:lnTo>
                    <a:lnTo>
                      <a:pt x="427" y="762"/>
                    </a:lnTo>
                    <a:lnTo>
                      <a:pt x="430" y="772"/>
                    </a:lnTo>
                    <a:lnTo>
                      <a:pt x="436" y="783"/>
                    </a:lnTo>
                    <a:lnTo>
                      <a:pt x="440" y="793"/>
                    </a:lnTo>
                    <a:lnTo>
                      <a:pt x="446" y="803"/>
                    </a:lnTo>
                    <a:lnTo>
                      <a:pt x="452" y="814"/>
                    </a:lnTo>
                    <a:lnTo>
                      <a:pt x="458" y="824"/>
                    </a:lnTo>
                    <a:lnTo>
                      <a:pt x="465" y="833"/>
                    </a:lnTo>
                    <a:lnTo>
                      <a:pt x="465" y="823"/>
                    </a:lnTo>
                    <a:lnTo>
                      <a:pt x="464" y="812"/>
                    </a:lnTo>
                    <a:lnTo>
                      <a:pt x="461" y="802"/>
                    </a:lnTo>
                    <a:lnTo>
                      <a:pt x="458" y="792"/>
                    </a:lnTo>
                    <a:lnTo>
                      <a:pt x="454" y="781"/>
                    </a:lnTo>
                    <a:lnTo>
                      <a:pt x="449" y="772"/>
                    </a:lnTo>
                    <a:lnTo>
                      <a:pt x="445" y="763"/>
                    </a:lnTo>
                    <a:lnTo>
                      <a:pt x="439" y="753"/>
                    </a:lnTo>
                    <a:lnTo>
                      <a:pt x="442" y="752"/>
                    </a:lnTo>
                    <a:lnTo>
                      <a:pt x="443" y="750"/>
                    </a:lnTo>
                    <a:lnTo>
                      <a:pt x="448" y="749"/>
                    </a:lnTo>
                    <a:lnTo>
                      <a:pt x="451" y="749"/>
                    </a:lnTo>
                    <a:lnTo>
                      <a:pt x="455" y="749"/>
                    </a:lnTo>
                    <a:lnTo>
                      <a:pt x="460" y="749"/>
                    </a:lnTo>
                    <a:lnTo>
                      <a:pt x="463" y="749"/>
                    </a:lnTo>
                    <a:lnTo>
                      <a:pt x="465" y="747"/>
                    </a:lnTo>
                    <a:lnTo>
                      <a:pt x="501" y="737"/>
                    </a:lnTo>
                    <a:lnTo>
                      <a:pt x="522" y="797"/>
                    </a:lnTo>
                    <a:lnTo>
                      <a:pt x="519" y="797"/>
                    </a:lnTo>
                    <a:lnTo>
                      <a:pt x="516" y="796"/>
                    </a:lnTo>
                    <a:lnTo>
                      <a:pt x="511" y="796"/>
                    </a:lnTo>
                    <a:lnTo>
                      <a:pt x="508" y="796"/>
                    </a:lnTo>
                    <a:lnTo>
                      <a:pt x="505" y="797"/>
                    </a:lnTo>
                    <a:lnTo>
                      <a:pt x="501" y="799"/>
                    </a:lnTo>
                    <a:lnTo>
                      <a:pt x="500" y="802"/>
                    </a:lnTo>
                    <a:lnTo>
                      <a:pt x="497" y="806"/>
                    </a:lnTo>
                    <a:lnTo>
                      <a:pt x="498" y="815"/>
                    </a:lnTo>
                    <a:lnTo>
                      <a:pt x="497" y="823"/>
                    </a:lnTo>
                    <a:lnTo>
                      <a:pt x="497" y="830"/>
                    </a:lnTo>
                    <a:lnTo>
                      <a:pt x="494" y="837"/>
                    </a:lnTo>
                    <a:lnTo>
                      <a:pt x="492" y="845"/>
                    </a:lnTo>
                    <a:lnTo>
                      <a:pt x="492" y="852"/>
                    </a:lnTo>
                    <a:lnTo>
                      <a:pt x="492" y="861"/>
                    </a:lnTo>
                    <a:lnTo>
                      <a:pt x="495" y="869"/>
                    </a:lnTo>
                    <a:lnTo>
                      <a:pt x="500" y="870"/>
                    </a:lnTo>
                    <a:lnTo>
                      <a:pt x="502" y="870"/>
                    </a:lnTo>
                    <a:lnTo>
                      <a:pt x="507" y="869"/>
                    </a:lnTo>
                    <a:lnTo>
                      <a:pt x="510" y="866"/>
                    </a:lnTo>
                    <a:lnTo>
                      <a:pt x="513" y="863"/>
                    </a:lnTo>
                    <a:lnTo>
                      <a:pt x="516" y="858"/>
                    </a:lnTo>
                    <a:lnTo>
                      <a:pt x="519" y="855"/>
                    </a:lnTo>
                    <a:lnTo>
                      <a:pt x="522" y="851"/>
                    </a:lnTo>
                    <a:lnTo>
                      <a:pt x="522" y="846"/>
                    </a:lnTo>
                    <a:lnTo>
                      <a:pt x="523" y="842"/>
                    </a:lnTo>
                    <a:lnTo>
                      <a:pt x="523" y="837"/>
                    </a:lnTo>
                    <a:lnTo>
                      <a:pt x="525" y="833"/>
                    </a:lnTo>
                    <a:lnTo>
                      <a:pt x="526" y="830"/>
                    </a:lnTo>
                    <a:lnTo>
                      <a:pt x="526" y="826"/>
                    </a:lnTo>
                    <a:lnTo>
                      <a:pt x="525" y="821"/>
                    </a:lnTo>
                    <a:lnTo>
                      <a:pt x="523" y="818"/>
                    </a:lnTo>
                    <a:lnTo>
                      <a:pt x="528" y="830"/>
                    </a:lnTo>
                    <a:lnTo>
                      <a:pt x="531" y="842"/>
                    </a:lnTo>
                    <a:lnTo>
                      <a:pt x="534" y="852"/>
                    </a:lnTo>
                    <a:lnTo>
                      <a:pt x="535" y="864"/>
                    </a:lnTo>
                    <a:lnTo>
                      <a:pt x="536" y="877"/>
                    </a:lnTo>
                    <a:lnTo>
                      <a:pt x="538" y="889"/>
                    </a:lnTo>
                    <a:lnTo>
                      <a:pt x="539" y="903"/>
                    </a:lnTo>
                    <a:lnTo>
                      <a:pt x="541" y="916"/>
                    </a:lnTo>
                    <a:lnTo>
                      <a:pt x="538" y="932"/>
                    </a:lnTo>
                    <a:lnTo>
                      <a:pt x="534" y="948"/>
                    </a:lnTo>
                    <a:lnTo>
                      <a:pt x="528" y="965"/>
                    </a:lnTo>
                    <a:lnTo>
                      <a:pt x="520" y="981"/>
                    </a:lnTo>
                    <a:lnTo>
                      <a:pt x="511" y="994"/>
                    </a:lnTo>
                    <a:lnTo>
                      <a:pt x="501" y="1009"/>
                    </a:lnTo>
                    <a:lnTo>
                      <a:pt x="489" y="1021"/>
                    </a:lnTo>
                    <a:lnTo>
                      <a:pt x="477" y="1033"/>
                    </a:lnTo>
                    <a:lnTo>
                      <a:pt x="470" y="1027"/>
                    </a:lnTo>
                    <a:lnTo>
                      <a:pt x="463" y="1021"/>
                    </a:lnTo>
                    <a:lnTo>
                      <a:pt x="454" y="1016"/>
                    </a:lnTo>
                    <a:lnTo>
                      <a:pt x="446" y="1011"/>
                    </a:lnTo>
                    <a:lnTo>
                      <a:pt x="439" y="1006"/>
                    </a:lnTo>
                    <a:lnTo>
                      <a:pt x="430" y="1003"/>
                    </a:lnTo>
                    <a:lnTo>
                      <a:pt x="423" y="999"/>
                    </a:lnTo>
                    <a:lnTo>
                      <a:pt x="415" y="996"/>
                    </a:lnTo>
                    <a:lnTo>
                      <a:pt x="403" y="996"/>
                    </a:lnTo>
                    <a:lnTo>
                      <a:pt x="394" y="993"/>
                    </a:lnTo>
                    <a:lnTo>
                      <a:pt x="386" y="990"/>
                    </a:lnTo>
                    <a:lnTo>
                      <a:pt x="377" y="985"/>
                    </a:lnTo>
                    <a:lnTo>
                      <a:pt x="368" y="981"/>
                    </a:lnTo>
                    <a:lnTo>
                      <a:pt x="359" y="978"/>
                    </a:lnTo>
                    <a:lnTo>
                      <a:pt x="350" y="975"/>
                    </a:lnTo>
                    <a:lnTo>
                      <a:pt x="340" y="974"/>
                    </a:lnTo>
                    <a:lnTo>
                      <a:pt x="335" y="959"/>
                    </a:lnTo>
                    <a:lnTo>
                      <a:pt x="328" y="944"/>
                    </a:lnTo>
                    <a:lnTo>
                      <a:pt x="321" y="931"/>
                    </a:lnTo>
                    <a:lnTo>
                      <a:pt x="312" y="917"/>
                    </a:lnTo>
                    <a:lnTo>
                      <a:pt x="301" y="904"/>
                    </a:lnTo>
                    <a:lnTo>
                      <a:pt x="292" y="891"/>
                    </a:lnTo>
                    <a:lnTo>
                      <a:pt x="284" y="876"/>
                    </a:lnTo>
                    <a:lnTo>
                      <a:pt x="278" y="863"/>
                    </a:lnTo>
                    <a:lnTo>
                      <a:pt x="272" y="852"/>
                    </a:lnTo>
                    <a:lnTo>
                      <a:pt x="266" y="845"/>
                    </a:lnTo>
                    <a:lnTo>
                      <a:pt x="258" y="837"/>
                    </a:lnTo>
                    <a:lnTo>
                      <a:pt x="251" y="832"/>
                    </a:lnTo>
                    <a:lnTo>
                      <a:pt x="235" y="823"/>
                    </a:lnTo>
                    <a:lnTo>
                      <a:pt x="217" y="817"/>
                    </a:lnTo>
                    <a:lnTo>
                      <a:pt x="199" y="811"/>
                    </a:lnTo>
                    <a:lnTo>
                      <a:pt x="181" y="805"/>
                    </a:lnTo>
                    <a:lnTo>
                      <a:pt x="173" y="802"/>
                    </a:lnTo>
                    <a:lnTo>
                      <a:pt x="164" y="797"/>
                    </a:lnTo>
                    <a:lnTo>
                      <a:pt x="156" y="793"/>
                    </a:lnTo>
                    <a:lnTo>
                      <a:pt x="149" y="787"/>
                    </a:lnTo>
                    <a:lnTo>
                      <a:pt x="143" y="780"/>
                    </a:lnTo>
                    <a:lnTo>
                      <a:pt x="137" y="775"/>
                    </a:lnTo>
                    <a:lnTo>
                      <a:pt x="131" y="769"/>
                    </a:lnTo>
                    <a:lnTo>
                      <a:pt x="125" y="765"/>
                    </a:lnTo>
                    <a:lnTo>
                      <a:pt x="119" y="759"/>
                    </a:lnTo>
                    <a:lnTo>
                      <a:pt x="113" y="753"/>
                    </a:lnTo>
                    <a:lnTo>
                      <a:pt x="109" y="746"/>
                    </a:lnTo>
                    <a:lnTo>
                      <a:pt x="106" y="738"/>
                    </a:lnTo>
                    <a:lnTo>
                      <a:pt x="109" y="728"/>
                    </a:lnTo>
                    <a:lnTo>
                      <a:pt x="113" y="719"/>
                    </a:lnTo>
                    <a:lnTo>
                      <a:pt x="119" y="712"/>
                    </a:lnTo>
                    <a:lnTo>
                      <a:pt x="127" y="704"/>
                    </a:lnTo>
                    <a:lnTo>
                      <a:pt x="133" y="697"/>
                    </a:lnTo>
                    <a:lnTo>
                      <a:pt x="140" y="688"/>
                    </a:lnTo>
                    <a:lnTo>
                      <a:pt x="144" y="681"/>
                    </a:lnTo>
                    <a:lnTo>
                      <a:pt x="149" y="672"/>
                    </a:lnTo>
                    <a:lnTo>
                      <a:pt x="152" y="669"/>
                    </a:lnTo>
                    <a:lnTo>
                      <a:pt x="155" y="666"/>
                    </a:lnTo>
                    <a:lnTo>
                      <a:pt x="158" y="663"/>
                    </a:lnTo>
                    <a:lnTo>
                      <a:pt x="159" y="660"/>
                    </a:lnTo>
                    <a:lnTo>
                      <a:pt x="159" y="652"/>
                    </a:lnTo>
                    <a:lnTo>
                      <a:pt x="159" y="645"/>
                    </a:lnTo>
                    <a:lnTo>
                      <a:pt x="156" y="638"/>
                    </a:lnTo>
                    <a:lnTo>
                      <a:pt x="153" y="630"/>
                    </a:lnTo>
                    <a:lnTo>
                      <a:pt x="152" y="623"/>
                    </a:lnTo>
                    <a:lnTo>
                      <a:pt x="150" y="617"/>
                    </a:lnTo>
                    <a:lnTo>
                      <a:pt x="146" y="608"/>
                    </a:lnTo>
                    <a:lnTo>
                      <a:pt x="140" y="598"/>
                    </a:lnTo>
                    <a:lnTo>
                      <a:pt x="133" y="589"/>
                    </a:lnTo>
                    <a:lnTo>
                      <a:pt x="127" y="579"/>
                    </a:lnTo>
                    <a:lnTo>
                      <a:pt x="121" y="570"/>
                    </a:lnTo>
                    <a:lnTo>
                      <a:pt x="116" y="559"/>
                    </a:lnTo>
                    <a:lnTo>
                      <a:pt x="113" y="550"/>
                    </a:lnTo>
                    <a:lnTo>
                      <a:pt x="112" y="540"/>
                    </a:lnTo>
                    <a:lnTo>
                      <a:pt x="105" y="531"/>
                    </a:lnTo>
                    <a:lnTo>
                      <a:pt x="99" y="521"/>
                    </a:lnTo>
                    <a:lnTo>
                      <a:pt x="94" y="510"/>
                    </a:lnTo>
                    <a:lnTo>
                      <a:pt x="88" y="500"/>
                    </a:lnTo>
                    <a:lnTo>
                      <a:pt x="84" y="488"/>
                    </a:lnTo>
                    <a:lnTo>
                      <a:pt x="78" y="478"/>
                    </a:lnTo>
                    <a:lnTo>
                      <a:pt x="72" y="468"/>
                    </a:lnTo>
                    <a:lnTo>
                      <a:pt x="66" y="457"/>
                    </a:lnTo>
                    <a:lnTo>
                      <a:pt x="65" y="445"/>
                    </a:lnTo>
                    <a:lnTo>
                      <a:pt x="60" y="435"/>
                    </a:lnTo>
                    <a:lnTo>
                      <a:pt x="56" y="425"/>
                    </a:lnTo>
                    <a:lnTo>
                      <a:pt x="51" y="414"/>
                    </a:lnTo>
                    <a:lnTo>
                      <a:pt x="48" y="404"/>
                    </a:lnTo>
                    <a:lnTo>
                      <a:pt x="45" y="394"/>
                    </a:lnTo>
                    <a:lnTo>
                      <a:pt x="42" y="382"/>
                    </a:lnTo>
                    <a:lnTo>
                      <a:pt x="42" y="370"/>
                    </a:lnTo>
                    <a:lnTo>
                      <a:pt x="39" y="368"/>
                    </a:lnTo>
                    <a:lnTo>
                      <a:pt x="38" y="365"/>
                    </a:lnTo>
                    <a:lnTo>
                      <a:pt x="38" y="362"/>
                    </a:lnTo>
                    <a:lnTo>
                      <a:pt x="38" y="360"/>
                    </a:lnTo>
                    <a:lnTo>
                      <a:pt x="38" y="357"/>
                    </a:lnTo>
                    <a:lnTo>
                      <a:pt x="38" y="354"/>
                    </a:lnTo>
                    <a:lnTo>
                      <a:pt x="38" y="351"/>
                    </a:lnTo>
                    <a:lnTo>
                      <a:pt x="35" y="348"/>
                    </a:lnTo>
                    <a:lnTo>
                      <a:pt x="38" y="345"/>
                    </a:lnTo>
                    <a:lnTo>
                      <a:pt x="38" y="340"/>
                    </a:lnTo>
                    <a:lnTo>
                      <a:pt x="38" y="337"/>
                    </a:lnTo>
                    <a:lnTo>
                      <a:pt x="38" y="334"/>
                    </a:lnTo>
                    <a:lnTo>
                      <a:pt x="35" y="328"/>
                    </a:lnTo>
                    <a:lnTo>
                      <a:pt x="31" y="323"/>
                    </a:lnTo>
                    <a:lnTo>
                      <a:pt x="26" y="318"/>
                    </a:lnTo>
                    <a:lnTo>
                      <a:pt x="22" y="312"/>
                    </a:lnTo>
                    <a:lnTo>
                      <a:pt x="22" y="309"/>
                    </a:lnTo>
                    <a:lnTo>
                      <a:pt x="20" y="305"/>
                    </a:lnTo>
                    <a:lnTo>
                      <a:pt x="22" y="302"/>
                    </a:lnTo>
                    <a:lnTo>
                      <a:pt x="23" y="297"/>
                    </a:lnTo>
                    <a:lnTo>
                      <a:pt x="22" y="291"/>
                    </a:lnTo>
                    <a:lnTo>
                      <a:pt x="19" y="284"/>
                    </a:lnTo>
                    <a:lnTo>
                      <a:pt x="17" y="278"/>
                    </a:lnTo>
                    <a:lnTo>
                      <a:pt x="16" y="272"/>
                    </a:lnTo>
                    <a:lnTo>
                      <a:pt x="14" y="266"/>
                    </a:lnTo>
                    <a:lnTo>
                      <a:pt x="13" y="260"/>
                    </a:lnTo>
                    <a:lnTo>
                      <a:pt x="13" y="254"/>
                    </a:lnTo>
                    <a:lnTo>
                      <a:pt x="13" y="249"/>
                    </a:lnTo>
                    <a:lnTo>
                      <a:pt x="11" y="246"/>
                    </a:lnTo>
                    <a:lnTo>
                      <a:pt x="10" y="243"/>
                    </a:lnTo>
                    <a:lnTo>
                      <a:pt x="10" y="240"/>
                    </a:lnTo>
                    <a:lnTo>
                      <a:pt x="10" y="237"/>
                    </a:lnTo>
                    <a:lnTo>
                      <a:pt x="8" y="234"/>
                    </a:lnTo>
                    <a:lnTo>
                      <a:pt x="8" y="231"/>
                    </a:lnTo>
                    <a:lnTo>
                      <a:pt x="8" y="228"/>
                    </a:lnTo>
                    <a:lnTo>
                      <a:pt x="8" y="223"/>
                    </a:lnTo>
                    <a:lnTo>
                      <a:pt x="5" y="215"/>
                    </a:lnTo>
                    <a:lnTo>
                      <a:pt x="4" y="204"/>
                    </a:lnTo>
                    <a:lnTo>
                      <a:pt x="2" y="194"/>
                    </a:lnTo>
                    <a:lnTo>
                      <a:pt x="1" y="183"/>
                    </a:lnTo>
                    <a:lnTo>
                      <a:pt x="1" y="173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16" y="183"/>
                    </a:lnTo>
                    <a:lnTo>
                      <a:pt x="32" y="225"/>
                    </a:lnTo>
                    <a:lnTo>
                      <a:pt x="48" y="268"/>
                    </a:lnTo>
                    <a:lnTo>
                      <a:pt x="65" y="309"/>
                    </a:lnTo>
                    <a:lnTo>
                      <a:pt x="82" y="349"/>
                    </a:lnTo>
                    <a:lnTo>
                      <a:pt x="102" y="391"/>
                    </a:lnTo>
                    <a:lnTo>
                      <a:pt x="122" y="431"/>
                    </a:lnTo>
                    <a:lnTo>
                      <a:pt x="144" y="470"/>
                    </a:lnTo>
                    <a:lnTo>
                      <a:pt x="162" y="487"/>
                    </a:lnTo>
                    <a:lnTo>
                      <a:pt x="179" y="505"/>
                    </a:lnTo>
                    <a:lnTo>
                      <a:pt x="198" y="522"/>
                    </a:lnTo>
                    <a:lnTo>
                      <a:pt x="217" y="539"/>
                    </a:lnTo>
                    <a:lnTo>
                      <a:pt x="226" y="544"/>
                    </a:lnTo>
                    <a:lnTo>
                      <a:pt x="236" y="550"/>
                    </a:lnTo>
                    <a:lnTo>
                      <a:pt x="247" y="555"/>
                    </a:lnTo>
                    <a:lnTo>
                      <a:pt x="258" y="558"/>
                    </a:lnTo>
                    <a:lnTo>
                      <a:pt x="269" y="558"/>
                    </a:lnTo>
                    <a:lnTo>
                      <a:pt x="281" y="558"/>
                    </a:lnTo>
                    <a:lnTo>
                      <a:pt x="294" y="555"/>
                    </a:lnTo>
                    <a:lnTo>
                      <a:pt x="306" y="550"/>
                    </a:lnTo>
                    <a:lnTo>
                      <a:pt x="312" y="547"/>
                    </a:lnTo>
                    <a:lnTo>
                      <a:pt x="316" y="546"/>
                    </a:lnTo>
                    <a:lnTo>
                      <a:pt x="322" y="544"/>
                    </a:lnTo>
                    <a:lnTo>
                      <a:pt x="326" y="543"/>
                    </a:lnTo>
                    <a:lnTo>
                      <a:pt x="331" y="542"/>
                    </a:lnTo>
                    <a:lnTo>
                      <a:pt x="337" y="540"/>
                    </a:lnTo>
                    <a:lnTo>
                      <a:pt x="341" y="537"/>
                    </a:lnTo>
                    <a:lnTo>
                      <a:pt x="346" y="534"/>
                    </a:lnTo>
                    <a:lnTo>
                      <a:pt x="350" y="539"/>
                    </a:lnTo>
                    <a:lnTo>
                      <a:pt x="359" y="530"/>
                    </a:lnTo>
                    <a:lnTo>
                      <a:pt x="365" y="521"/>
                    </a:lnTo>
                    <a:lnTo>
                      <a:pt x="371" y="512"/>
                    </a:lnTo>
                    <a:lnTo>
                      <a:pt x="375" y="502"/>
                    </a:lnTo>
                    <a:lnTo>
                      <a:pt x="380" y="491"/>
                    </a:lnTo>
                    <a:lnTo>
                      <a:pt x="383" y="481"/>
                    </a:lnTo>
                    <a:lnTo>
                      <a:pt x="384" y="470"/>
                    </a:lnTo>
                    <a:lnTo>
                      <a:pt x="386" y="459"/>
                    </a:lnTo>
                    <a:lnTo>
                      <a:pt x="386" y="436"/>
                    </a:lnTo>
                    <a:lnTo>
                      <a:pt x="384" y="414"/>
                    </a:lnTo>
                    <a:lnTo>
                      <a:pt x="380" y="392"/>
                    </a:lnTo>
                    <a:lnTo>
                      <a:pt x="375" y="373"/>
                    </a:lnTo>
                    <a:lnTo>
                      <a:pt x="378" y="367"/>
                    </a:lnTo>
                    <a:lnTo>
                      <a:pt x="378" y="361"/>
                    </a:lnTo>
                    <a:lnTo>
                      <a:pt x="378" y="354"/>
                    </a:lnTo>
                    <a:lnTo>
                      <a:pt x="377" y="348"/>
                    </a:lnTo>
                    <a:lnTo>
                      <a:pt x="375" y="342"/>
                    </a:lnTo>
                    <a:lnTo>
                      <a:pt x="374" y="336"/>
                    </a:lnTo>
                    <a:lnTo>
                      <a:pt x="372" y="330"/>
                    </a:lnTo>
                    <a:lnTo>
                      <a:pt x="371" y="324"/>
                    </a:lnTo>
                    <a:lnTo>
                      <a:pt x="365" y="306"/>
                    </a:lnTo>
                    <a:lnTo>
                      <a:pt x="362" y="288"/>
                    </a:lnTo>
                    <a:lnTo>
                      <a:pt x="359" y="272"/>
                    </a:lnTo>
                    <a:lnTo>
                      <a:pt x="356" y="254"/>
                    </a:lnTo>
                    <a:lnTo>
                      <a:pt x="353" y="238"/>
                    </a:lnTo>
                    <a:lnTo>
                      <a:pt x="350" y="220"/>
                    </a:lnTo>
                    <a:lnTo>
                      <a:pt x="347" y="204"/>
                    </a:lnTo>
                    <a:lnTo>
                      <a:pt x="341" y="186"/>
                    </a:lnTo>
                    <a:lnTo>
                      <a:pt x="337" y="161"/>
                    </a:lnTo>
                    <a:lnTo>
                      <a:pt x="331" y="138"/>
                    </a:lnTo>
                    <a:lnTo>
                      <a:pt x="323" y="114"/>
                    </a:lnTo>
                    <a:lnTo>
                      <a:pt x="318" y="92"/>
                    </a:lnTo>
                    <a:lnTo>
                      <a:pt x="310" y="70"/>
                    </a:lnTo>
                    <a:lnTo>
                      <a:pt x="303" y="47"/>
                    </a:lnTo>
                    <a:lnTo>
                      <a:pt x="295" y="25"/>
                    </a:lnTo>
                    <a:lnTo>
                      <a:pt x="288" y="0"/>
                    </a:lnTo>
                    <a:lnTo>
                      <a:pt x="303" y="18"/>
                    </a:lnTo>
                    <a:lnTo>
                      <a:pt x="316" y="37"/>
                    </a:lnTo>
                    <a:lnTo>
                      <a:pt x="328" y="58"/>
                    </a:lnTo>
                    <a:lnTo>
                      <a:pt x="340" y="78"/>
                    </a:lnTo>
                    <a:lnTo>
                      <a:pt x="350" y="99"/>
                    </a:lnTo>
                    <a:lnTo>
                      <a:pt x="359" y="120"/>
                    </a:lnTo>
                    <a:lnTo>
                      <a:pt x="368" y="142"/>
                    </a:lnTo>
                    <a:lnTo>
                      <a:pt x="375" y="164"/>
                    </a:lnTo>
                    <a:close/>
                  </a:path>
                </a:pathLst>
              </a:custGeom>
              <a:solidFill>
                <a:srgbClr val="4C7D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4" name="Freeform 20"/>
              <p:cNvSpPr>
                <a:spLocks/>
              </p:cNvSpPr>
              <p:nvPr/>
            </p:nvSpPr>
            <p:spPr bwMode="auto">
              <a:xfrm>
                <a:off x="4489" y="2037"/>
                <a:ext cx="139" cy="116"/>
              </a:xfrm>
              <a:custGeom>
                <a:avLst/>
                <a:gdLst>
                  <a:gd name="T0" fmla="*/ 3 w 278"/>
                  <a:gd name="T1" fmla="*/ 1 h 232"/>
                  <a:gd name="T2" fmla="*/ 4 w 278"/>
                  <a:gd name="T3" fmla="*/ 1 h 232"/>
                  <a:gd name="T4" fmla="*/ 5 w 278"/>
                  <a:gd name="T5" fmla="*/ 1 h 232"/>
                  <a:gd name="T6" fmla="*/ 5 w 278"/>
                  <a:gd name="T7" fmla="*/ 1 h 232"/>
                  <a:gd name="T8" fmla="*/ 5 w 278"/>
                  <a:gd name="T9" fmla="*/ 1 h 232"/>
                  <a:gd name="T10" fmla="*/ 6 w 278"/>
                  <a:gd name="T11" fmla="*/ 2 h 232"/>
                  <a:gd name="T12" fmla="*/ 6 w 278"/>
                  <a:gd name="T13" fmla="*/ 2 h 232"/>
                  <a:gd name="T14" fmla="*/ 7 w 278"/>
                  <a:gd name="T15" fmla="*/ 2 h 232"/>
                  <a:gd name="T16" fmla="*/ 7 w 278"/>
                  <a:gd name="T17" fmla="*/ 3 h 232"/>
                  <a:gd name="T18" fmla="*/ 7 w 278"/>
                  <a:gd name="T19" fmla="*/ 3 h 232"/>
                  <a:gd name="T20" fmla="*/ 8 w 278"/>
                  <a:gd name="T21" fmla="*/ 3 h 232"/>
                  <a:gd name="T22" fmla="*/ 8 w 278"/>
                  <a:gd name="T23" fmla="*/ 3 h 232"/>
                  <a:gd name="T24" fmla="*/ 8 w 278"/>
                  <a:gd name="T25" fmla="*/ 4 h 232"/>
                  <a:gd name="T26" fmla="*/ 9 w 278"/>
                  <a:gd name="T27" fmla="*/ 4 h 232"/>
                  <a:gd name="T28" fmla="*/ 9 w 278"/>
                  <a:gd name="T29" fmla="*/ 4 h 232"/>
                  <a:gd name="T30" fmla="*/ 9 w 278"/>
                  <a:gd name="T31" fmla="*/ 5 h 232"/>
                  <a:gd name="T32" fmla="*/ 9 w 278"/>
                  <a:gd name="T33" fmla="*/ 5 h 232"/>
                  <a:gd name="T34" fmla="*/ 9 w 278"/>
                  <a:gd name="T35" fmla="*/ 6 h 232"/>
                  <a:gd name="T36" fmla="*/ 9 w 278"/>
                  <a:gd name="T37" fmla="*/ 6 h 232"/>
                  <a:gd name="T38" fmla="*/ 9 w 278"/>
                  <a:gd name="T39" fmla="*/ 7 h 232"/>
                  <a:gd name="T40" fmla="*/ 9 w 278"/>
                  <a:gd name="T41" fmla="*/ 7 h 232"/>
                  <a:gd name="T42" fmla="*/ 9 w 278"/>
                  <a:gd name="T43" fmla="*/ 7 h 232"/>
                  <a:gd name="T44" fmla="*/ 8 w 278"/>
                  <a:gd name="T45" fmla="*/ 7 h 232"/>
                  <a:gd name="T46" fmla="*/ 8 w 278"/>
                  <a:gd name="T47" fmla="*/ 7 h 232"/>
                  <a:gd name="T48" fmla="*/ 7 w 278"/>
                  <a:gd name="T49" fmla="*/ 7 h 232"/>
                  <a:gd name="T50" fmla="*/ 7 w 278"/>
                  <a:gd name="T51" fmla="*/ 8 h 232"/>
                  <a:gd name="T52" fmla="*/ 6 w 278"/>
                  <a:gd name="T53" fmla="*/ 8 h 232"/>
                  <a:gd name="T54" fmla="*/ 6 w 278"/>
                  <a:gd name="T55" fmla="*/ 8 h 232"/>
                  <a:gd name="T56" fmla="*/ 6 w 278"/>
                  <a:gd name="T57" fmla="*/ 8 h 232"/>
                  <a:gd name="T58" fmla="*/ 5 w 278"/>
                  <a:gd name="T59" fmla="*/ 8 h 232"/>
                  <a:gd name="T60" fmla="*/ 5 w 278"/>
                  <a:gd name="T61" fmla="*/ 8 h 232"/>
                  <a:gd name="T62" fmla="*/ 5 w 278"/>
                  <a:gd name="T63" fmla="*/ 7 h 232"/>
                  <a:gd name="T64" fmla="*/ 4 w 278"/>
                  <a:gd name="T65" fmla="*/ 7 h 232"/>
                  <a:gd name="T66" fmla="*/ 4 w 278"/>
                  <a:gd name="T67" fmla="*/ 7 h 232"/>
                  <a:gd name="T68" fmla="*/ 4 w 278"/>
                  <a:gd name="T69" fmla="*/ 7 h 232"/>
                  <a:gd name="T70" fmla="*/ 3 w 278"/>
                  <a:gd name="T71" fmla="*/ 7 h 232"/>
                  <a:gd name="T72" fmla="*/ 3 w 278"/>
                  <a:gd name="T73" fmla="*/ 6 h 232"/>
                  <a:gd name="T74" fmla="*/ 3 w 278"/>
                  <a:gd name="T75" fmla="*/ 6 h 232"/>
                  <a:gd name="T76" fmla="*/ 3 w 278"/>
                  <a:gd name="T77" fmla="*/ 5 h 232"/>
                  <a:gd name="T78" fmla="*/ 3 w 278"/>
                  <a:gd name="T79" fmla="*/ 5 h 232"/>
                  <a:gd name="T80" fmla="*/ 2 w 278"/>
                  <a:gd name="T81" fmla="*/ 5 h 232"/>
                  <a:gd name="T82" fmla="*/ 2 w 278"/>
                  <a:gd name="T83" fmla="*/ 4 h 232"/>
                  <a:gd name="T84" fmla="*/ 2 w 278"/>
                  <a:gd name="T85" fmla="*/ 4 h 232"/>
                  <a:gd name="T86" fmla="*/ 1 w 278"/>
                  <a:gd name="T87" fmla="*/ 3 h 232"/>
                  <a:gd name="T88" fmla="*/ 1 w 278"/>
                  <a:gd name="T89" fmla="*/ 3 h 232"/>
                  <a:gd name="T90" fmla="*/ 1 w 278"/>
                  <a:gd name="T91" fmla="*/ 3 h 232"/>
                  <a:gd name="T92" fmla="*/ 1 w 278"/>
                  <a:gd name="T93" fmla="*/ 3 h 232"/>
                  <a:gd name="T94" fmla="*/ 1 w 278"/>
                  <a:gd name="T95" fmla="*/ 2 h 232"/>
                  <a:gd name="T96" fmla="*/ 1 w 278"/>
                  <a:gd name="T97" fmla="*/ 2 h 232"/>
                  <a:gd name="T98" fmla="*/ 1 w 278"/>
                  <a:gd name="T99" fmla="*/ 1 h 232"/>
                  <a:gd name="T100" fmla="*/ 1 w 278"/>
                  <a:gd name="T101" fmla="*/ 1 h 232"/>
                  <a:gd name="T102" fmla="*/ 0 w 278"/>
                  <a:gd name="T103" fmla="*/ 1 h 232"/>
                  <a:gd name="T104" fmla="*/ 1 w 278"/>
                  <a:gd name="T105" fmla="*/ 1 h 232"/>
                  <a:gd name="T106" fmla="*/ 1 w 278"/>
                  <a:gd name="T107" fmla="*/ 1 h 232"/>
                  <a:gd name="T108" fmla="*/ 1 w 278"/>
                  <a:gd name="T109" fmla="*/ 1 h 232"/>
                  <a:gd name="T110" fmla="*/ 2 w 278"/>
                  <a:gd name="T111" fmla="*/ 1 h 232"/>
                  <a:gd name="T112" fmla="*/ 2 w 278"/>
                  <a:gd name="T113" fmla="*/ 0 h 232"/>
                  <a:gd name="T114" fmla="*/ 3 w 278"/>
                  <a:gd name="T115" fmla="*/ 0 h 232"/>
                  <a:gd name="T116" fmla="*/ 3 w 278"/>
                  <a:gd name="T117" fmla="*/ 1 h 232"/>
                  <a:gd name="T118" fmla="*/ 3 w 278"/>
                  <a:gd name="T119" fmla="*/ 1 h 232"/>
                  <a:gd name="T120" fmla="*/ 3 w 278"/>
                  <a:gd name="T121" fmla="*/ 1 h 23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8"/>
                  <a:gd name="T184" fmla="*/ 0 h 232"/>
                  <a:gd name="T185" fmla="*/ 278 w 278"/>
                  <a:gd name="T186" fmla="*/ 232 h 23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8" h="232">
                    <a:moveTo>
                      <a:pt x="97" y="9"/>
                    </a:moveTo>
                    <a:lnTo>
                      <a:pt x="115" y="12"/>
                    </a:lnTo>
                    <a:lnTo>
                      <a:pt x="130" y="16"/>
                    </a:lnTo>
                    <a:lnTo>
                      <a:pt x="145" y="22"/>
                    </a:lnTo>
                    <a:lnTo>
                      <a:pt x="159" y="29"/>
                    </a:lnTo>
                    <a:lnTo>
                      <a:pt x="173" y="38"/>
                    </a:lnTo>
                    <a:lnTo>
                      <a:pt x="186" y="49"/>
                    </a:lnTo>
                    <a:lnTo>
                      <a:pt x="199" y="59"/>
                    </a:lnTo>
                    <a:lnTo>
                      <a:pt x="213" y="69"/>
                    </a:lnTo>
                    <a:lnTo>
                      <a:pt x="222" y="78"/>
                    </a:lnTo>
                    <a:lnTo>
                      <a:pt x="232" y="87"/>
                    </a:lnTo>
                    <a:lnTo>
                      <a:pt x="241" y="96"/>
                    </a:lnTo>
                    <a:lnTo>
                      <a:pt x="250" y="105"/>
                    </a:lnTo>
                    <a:lnTo>
                      <a:pt x="259" y="114"/>
                    </a:lnTo>
                    <a:lnTo>
                      <a:pt x="266" y="124"/>
                    </a:lnTo>
                    <a:lnTo>
                      <a:pt x="273" y="134"/>
                    </a:lnTo>
                    <a:lnTo>
                      <a:pt x="278" y="146"/>
                    </a:lnTo>
                    <a:lnTo>
                      <a:pt x="270" y="185"/>
                    </a:lnTo>
                    <a:lnTo>
                      <a:pt x="267" y="191"/>
                    </a:lnTo>
                    <a:lnTo>
                      <a:pt x="265" y="197"/>
                    </a:lnTo>
                    <a:lnTo>
                      <a:pt x="262" y="201"/>
                    </a:lnTo>
                    <a:lnTo>
                      <a:pt x="257" y="205"/>
                    </a:lnTo>
                    <a:lnTo>
                      <a:pt x="247" y="213"/>
                    </a:lnTo>
                    <a:lnTo>
                      <a:pt x="235" y="219"/>
                    </a:lnTo>
                    <a:lnTo>
                      <a:pt x="223" y="223"/>
                    </a:lnTo>
                    <a:lnTo>
                      <a:pt x="210" y="226"/>
                    </a:lnTo>
                    <a:lnTo>
                      <a:pt x="196" y="229"/>
                    </a:lnTo>
                    <a:lnTo>
                      <a:pt x="185" y="231"/>
                    </a:lnTo>
                    <a:lnTo>
                      <a:pt x="171" y="232"/>
                    </a:lnTo>
                    <a:lnTo>
                      <a:pt x="159" y="231"/>
                    </a:lnTo>
                    <a:lnTo>
                      <a:pt x="149" y="228"/>
                    </a:lnTo>
                    <a:lnTo>
                      <a:pt x="139" y="223"/>
                    </a:lnTo>
                    <a:lnTo>
                      <a:pt x="128" y="217"/>
                    </a:lnTo>
                    <a:lnTo>
                      <a:pt x="120" y="211"/>
                    </a:lnTo>
                    <a:lnTo>
                      <a:pt x="111" y="204"/>
                    </a:lnTo>
                    <a:lnTo>
                      <a:pt x="102" y="198"/>
                    </a:lnTo>
                    <a:lnTo>
                      <a:pt x="94" y="185"/>
                    </a:lnTo>
                    <a:lnTo>
                      <a:pt x="86" y="171"/>
                    </a:lnTo>
                    <a:lnTo>
                      <a:pt x="77" y="160"/>
                    </a:lnTo>
                    <a:lnTo>
                      <a:pt x="66" y="146"/>
                    </a:lnTo>
                    <a:lnTo>
                      <a:pt x="57" y="134"/>
                    </a:lnTo>
                    <a:lnTo>
                      <a:pt x="49" y="121"/>
                    </a:lnTo>
                    <a:lnTo>
                      <a:pt x="41" y="108"/>
                    </a:lnTo>
                    <a:lnTo>
                      <a:pt x="35" y="93"/>
                    </a:lnTo>
                    <a:lnTo>
                      <a:pt x="29" y="84"/>
                    </a:lnTo>
                    <a:lnTo>
                      <a:pt x="23" y="75"/>
                    </a:lnTo>
                    <a:lnTo>
                      <a:pt x="19" y="65"/>
                    </a:lnTo>
                    <a:lnTo>
                      <a:pt x="15" y="54"/>
                    </a:lnTo>
                    <a:lnTo>
                      <a:pt x="10" y="44"/>
                    </a:lnTo>
                    <a:lnTo>
                      <a:pt x="7" y="32"/>
                    </a:lnTo>
                    <a:lnTo>
                      <a:pt x="4" y="22"/>
                    </a:lnTo>
                    <a:lnTo>
                      <a:pt x="0" y="12"/>
                    </a:lnTo>
                    <a:lnTo>
                      <a:pt x="12" y="7"/>
                    </a:lnTo>
                    <a:lnTo>
                      <a:pt x="22" y="4"/>
                    </a:lnTo>
                    <a:lnTo>
                      <a:pt x="32" y="1"/>
                    </a:lnTo>
                    <a:lnTo>
                      <a:pt x="44" y="1"/>
                    </a:lnTo>
                    <a:lnTo>
                      <a:pt x="56" y="0"/>
                    </a:lnTo>
                    <a:lnTo>
                      <a:pt x="66" y="0"/>
                    </a:lnTo>
                    <a:lnTo>
                      <a:pt x="78" y="1"/>
                    </a:lnTo>
                    <a:lnTo>
                      <a:pt x="91" y="3"/>
                    </a:lnTo>
                    <a:lnTo>
                      <a:pt x="97" y="9"/>
                    </a:lnTo>
                    <a:close/>
                  </a:path>
                </a:pathLst>
              </a:custGeom>
              <a:solidFill>
                <a:srgbClr val="2E4D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5" name="Freeform 21"/>
              <p:cNvSpPr>
                <a:spLocks/>
              </p:cNvSpPr>
              <p:nvPr/>
            </p:nvSpPr>
            <p:spPr bwMode="auto">
              <a:xfrm>
                <a:off x="4366" y="2058"/>
                <a:ext cx="135" cy="316"/>
              </a:xfrm>
              <a:custGeom>
                <a:avLst/>
                <a:gdLst>
                  <a:gd name="T0" fmla="*/ 6 w 271"/>
                  <a:gd name="T1" fmla="*/ 4 h 631"/>
                  <a:gd name="T2" fmla="*/ 7 w 271"/>
                  <a:gd name="T3" fmla="*/ 5 h 631"/>
                  <a:gd name="T4" fmla="*/ 7 w 271"/>
                  <a:gd name="T5" fmla="*/ 6 h 631"/>
                  <a:gd name="T6" fmla="*/ 8 w 271"/>
                  <a:gd name="T7" fmla="*/ 7 h 631"/>
                  <a:gd name="T8" fmla="*/ 8 w 271"/>
                  <a:gd name="T9" fmla="*/ 8 h 631"/>
                  <a:gd name="T10" fmla="*/ 7 w 271"/>
                  <a:gd name="T11" fmla="*/ 8 h 631"/>
                  <a:gd name="T12" fmla="*/ 6 w 271"/>
                  <a:gd name="T13" fmla="*/ 8 h 631"/>
                  <a:gd name="T14" fmla="*/ 5 w 271"/>
                  <a:gd name="T15" fmla="*/ 8 h 631"/>
                  <a:gd name="T16" fmla="*/ 5 w 271"/>
                  <a:gd name="T17" fmla="*/ 8 h 631"/>
                  <a:gd name="T18" fmla="*/ 4 w 271"/>
                  <a:gd name="T19" fmla="*/ 8 h 631"/>
                  <a:gd name="T20" fmla="*/ 4 w 271"/>
                  <a:gd name="T21" fmla="*/ 9 h 631"/>
                  <a:gd name="T22" fmla="*/ 3 w 271"/>
                  <a:gd name="T23" fmla="*/ 10 h 631"/>
                  <a:gd name="T24" fmla="*/ 3 w 271"/>
                  <a:gd name="T25" fmla="*/ 11 h 631"/>
                  <a:gd name="T26" fmla="*/ 2 w 271"/>
                  <a:gd name="T27" fmla="*/ 12 h 631"/>
                  <a:gd name="T28" fmla="*/ 2 w 271"/>
                  <a:gd name="T29" fmla="*/ 13 h 631"/>
                  <a:gd name="T30" fmla="*/ 2 w 271"/>
                  <a:gd name="T31" fmla="*/ 14 h 631"/>
                  <a:gd name="T32" fmla="*/ 1 w 271"/>
                  <a:gd name="T33" fmla="*/ 16 h 631"/>
                  <a:gd name="T34" fmla="*/ 1 w 271"/>
                  <a:gd name="T35" fmla="*/ 17 h 631"/>
                  <a:gd name="T36" fmla="*/ 1 w 271"/>
                  <a:gd name="T37" fmla="*/ 18 h 631"/>
                  <a:gd name="T38" fmla="*/ 1 w 271"/>
                  <a:gd name="T39" fmla="*/ 19 h 631"/>
                  <a:gd name="T40" fmla="*/ 1 w 271"/>
                  <a:gd name="T41" fmla="*/ 20 h 631"/>
                  <a:gd name="T42" fmla="*/ 1 w 271"/>
                  <a:gd name="T43" fmla="*/ 19 h 631"/>
                  <a:gd name="T44" fmla="*/ 0 w 271"/>
                  <a:gd name="T45" fmla="*/ 17 h 631"/>
                  <a:gd name="T46" fmla="*/ 0 w 271"/>
                  <a:gd name="T47" fmla="*/ 15 h 631"/>
                  <a:gd name="T48" fmla="*/ 0 w 271"/>
                  <a:gd name="T49" fmla="*/ 13 h 631"/>
                  <a:gd name="T50" fmla="*/ 0 w 271"/>
                  <a:gd name="T51" fmla="*/ 12 h 631"/>
                  <a:gd name="T52" fmla="*/ 0 w 271"/>
                  <a:gd name="T53" fmla="*/ 10 h 631"/>
                  <a:gd name="T54" fmla="*/ 0 w 271"/>
                  <a:gd name="T55" fmla="*/ 8 h 631"/>
                  <a:gd name="T56" fmla="*/ 0 w 271"/>
                  <a:gd name="T57" fmla="*/ 6 h 631"/>
                  <a:gd name="T58" fmla="*/ 1 w 271"/>
                  <a:gd name="T59" fmla="*/ 4 h 631"/>
                  <a:gd name="T60" fmla="*/ 2 w 271"/>
                  <a:gd name="T61" fmla="*/ 3 h 631"/>
                  <a:gd name="T62" fmla="*/ 3 w 271"/>
                  <a:gd name="T63" fmla="*/ 2 h 631"/>
                  <a:gd name="T64" fmla="*/ 3 w 271"/>
                  <a:gd name="T65" fmla="*/ 2 h 631"/>
                  <a:gd name="T66" fmla="*/ 4 w 271"/>
                  <a:gd name="T67" fmla="*/ 1 h 631"/>
                  <a:gd name="T68" fmla="*/ 5 w 271"/>
                  <a:gd name="T69" fmla="*/ 0 h 631"/>
                  <a:gd name="T70" fmla="*/ 5 w 271"/>
                  <a:gd name="T71" fmla="*/ 1 h 631"/>
                  <a:gd name="T72" fmla="*/ 5 w 271"/>
                  <a:gd name="T73" fmla="*/ 2 h 631"/>
                  <a:gd name="T74" fmla="*/ 5 w 271"/>
                  <a:gd name="T75" fmla="*/ 3 h 631"/>
                  <a:gd name="T76" fmla="*/ 6 w 271"/>
                  <a:gd name="T77" fmla="*/ 3 h 6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1"/>
                  <a:gd name="T118" fmla="*/ 0 h 631"/>
                  <a:gd name="T119" fmla="*/ 271 w 271"/>
                  <a:gd name="T120" fmla="*/ 631 h 63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1" h="631">
                    <a:moveTo>
                      <a:pt x="195" y="85"/>
                    </a:moveTo>
                    <a:lnTo>
                      <a:pt x="204" y="105"/>
                    </a:lnTo>
                    <a:lnTo>
                      <a:pt x="213" y="124"/>
                    </a:lnTo>
                    <a:lnTo>
                      <a:pt x="224" y="143"/>
                    </a:lnTo>
                    <a:lnTo>
                      <a:pt x="234" y="162"/>
                    </a:lnTo>
                    <a:lnTo>
                      <a:pt x="244" y="183"/>
                    </a:lnTo>
                    <a:lnTo>
                      <a:pt x="255" y="202"/>
                    </a:lnTo>
                    <a:lnTo>
                      <a:pt x="263" y="223"/>
                    </a:lnTo>
                    <a:lnTo>
                      <a:pt x="271" y="242"/>
                    </a:lnTo>
                    <a:lnTo>
                      <a:pt x="262" y="238"/>
                    </a:lnTo>
                    <a:lnTo>
                      <a:pt x="252" y="232"/>
                    </a:lnTo>
                    <a:lnTo>
                      <a:pt x="240" y="229"/>
                    </a:lnTo>
                    <a:lnTo>
                      <a:pt x="228" y="226"/>
                    </a:lnTo>
                    <a:lnTo>
                      <a:pt x="216" y="225"/>
                    </a:lnTo>
                    <a:lnTo>
                      <a:pt x="204" y="226"/>
                    </a:lnTo>
                    <a:lnTo>
                      <a:pt x="191" y="229"/>
                    </a:lnTo>
                    <a:lnTo>
                      <a:pt x="181" y="235"/>
                    </a:lnTo>
                    <a:lnTo>
                      <a:pt x="170" y="238"/>
                    </a:lnTo>
                    <a:lnTo>
                      <a:pt x="161" y="242"/>
                    </a:lnTo>
                    <a:lnTo>
                      <a:pt x="154" y="248"/>
                    </a:lnTo>
                    <a:lnTo>
                      <a:pt x="147" y="254"/>
                    </a:lnTo>
                    <a:lnTo>
                      <a:pt x="133" y="269"/>
                    </a:lnTo>
                    <a:lnTo>
                      <a:pt x="123" y="287"/>
                    </a:lnTo>
                    <a:lnTo>
                      <a:pt x="114" y="304"/>
                    </a:lnTo>
                    <a:lnTo>
                      <a:pt x="105" y="322"/>
                    </a:lnTo>
                    <a:lnTo>
                      <a:pt x="98" y="341"/>
                    </a:lnTo>
                    <a:lnTo>
                      <a:pt x="92" y="358"/>
                    </a:lnTo>
                    <a:lnTo>
                      <a:pt x="84" y="375"/>
                    </a:lnTo>
                    <a:lnTo>
                      <a:pt x="79" y="393"/>
                    </a:lnTo>
                    <a:lnTo>
                      <a:pt x="73" y="410"/>
                    </a:lnTo>
                    <a:lnTo>
                      <a:pt x="68" y="429"/>
                    </a:lnTo>
                    <a:lnTo>
                      <a:pt x="64" y="446"/>
                    </a:lnTo>
                    <a:lnTo>
                      <a:pt x="61" y="464"/>
                    </a:lnTo>
                    <a:lnTo>
                      <a:pt x="58" y="483"/>
                    </a:lnTo>
                    <a:lnTo>
                      <a:pt x="56" y="503"/>
                    </a:lnTo>
                    <a:lnTo>
                      <a:pt x="55" y="518"/>
                    </a:lnTo>
                    <a:lnTo>
                      <a:pt x="52" y="532"/>
                    </a:lnTo>
                    <a:lnTo>
                      <a:pt x="50" y="549"/>
                    </a:lnTo>
                    <a:lnTo>
                      <a:pt x="49" y="565"/>
                    </a:lnTo>
                    <a:lnTo>
                      <a:pt x="48" y="581"/>
                    </a:lnTo>
                    <a:lnTo>
                      <a:pt x="46" y="597"/>
                    </a:lnTo>
                    <a:lnTo>
                      <a:pt x="46" y="614"/>
                    </a:lnTo>
                    <a:lnTo>
                      <a:pt x="48" y="631"/>
                    </a:lnTo>
                    <a:lnTo>
                      <a:pt x="40" y="596"/>
                    </a:lnTo>
                    <a:lnTo>
                      <a:pt x="31" y="562"/>
                    </a:lnTo>
                    <a:lnTo>
                      <a:pt x="22" y="528"/>
                    </a:lnTo>
                    <a:lnTo>
                      <a:pt x="15" y="492"/>
                    </a:lnTo>
                    <a:lnTo>
                      <a:pt x="8" y="457"/>
                    </a:lnTo>
                    <a:lnTo>
                      <a:pt x="2" y="421"/>
                    </a:lnTo>
                    <a:lnTo>
                      <a:pt x="0" y="404"/>
                    </a:lnTo>
                    <a:lnTo>
                      <a:pt x="0" y="384"/>
                    </a:lnTo>
                    <a:lnTo>
                      <a:pt x="0" y="367"/>
                    </a:lnTo>
                    <a:lnTo>
                      <a:pt x="3" y="347"/>
                    </a:lnTo>
                    <a:lnTo>
                      <a:pt x="5" y="312"/>
                    </a:lnTo>
                    <a:lnTo>
                      <a:pt x="9" y="278"/>
                    </a:lnTo>
                    <a:lnTo>
                      <a:pt x="15" y="244"/>
                    </a:lnTo>
                    <a:lnTo>
                      <a:pt x="22" y="210"/>
                    </a:lnTo>
                    <a:lnTo>
                      <a:pt x="31" y="177"/>
                    </a:lnTo>
                    <a:lnTo>
                      <a:pt x="43" y="145"/>
                    </a:lnTo>
                    <a:lnTo>
                      <a:pt x="56" y="114"/>
                    </a:lnTo>
                    <a:lnTo>
                      <a:pt x="73" y="84"/>
                    </a:lnTo>
                    <a:lnTo>
                      <a:pt x="84" y="75"/>
                    </a:lnTo>
                    <a:lnTo>
                      <a:pt x="93" y="66"/>
                    </a:lnTo>
                    <a:lnTo>
                      <a:pt x="101" y="57"/>
                    </a:lnTo>
                    <a:lnTo>
                      <a:pt x="108" y="47"/>
                    </a:lnTo>
                    <a:lnTo>
                      <a:pt x="117" y="38"/>
                    </a:lnTo>
                    <a:lnTo>
                      <a:pt x="124" y="29"/>
                    </a:lnTo>
                    <a:lnTo>
                      <a:pt x="135" y="22"/>
                    </a:lnTo>
                    <a:lnTo>
                      <a:pt x="147" y="17"/>
                    </a:lnTo>
                    <a:lnTo>
                      <a:pt x="172" y="0"/>
                    </a:lnTo>
                    <a:lnTo>
                      <a:pt x="175" y="10"/>
                    </a:lnTo>
                    <a:lnTo>
                      <a:pt x="178" y="20"/>
                    </a:lnTo>
                    <a:lnTo>
                      <a:pt x="181" y="31"/>
                    </a:lnTo>
                    <a:lnTo>
                      <a:pt x="184" y="43"/>
                    </a:lnTo>
                    <a:lnTo>
                      <a:pt x="185" y="53"/>
                    </a:lnTo>
                    <a:lnTo>
                      <a:pt x="188" y="65"/>
                    </a:lnTo>
                    <a:lnTo>
                      <a:pt x="191" y="75"/>
                    </a:lnTo>
                    <a:lnTo>
                      <a:pt x="195" y="85"/>
                    </a:lnTo>
                    <a:close/>
                  </a:path>
                </a:pathLst>
              </a:custGeom>
              <a:solidFill>
                <a:srgbClr val="2B3F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6" name="Freeform 22"/>
              <p:cNvSpPr>
                <a:spLocks/>
              </p:cNvSpPr>
              <p:nvPr/>
            </p:nvSpPr>
            <p:spPr bwMode="auto">
              <a:xfrm>
                <a:off x="4396" y="2180"/>
                <a:ext cx="152" cy="401"/>
              </a:xfrm>
              <a:custGeom>
                <a:avLst/>
                <a:gdLst>
                  <a:gd name="T0" fmla="*/ 8 w 303"/>
                  <a:gd name="T1" fmla="*/ 3 h 802"/>
                  <a:gd name="T2" fmla="*/ 7 w 303"/>
                  <a:gd name="T3" fmla="*/ 3 h 802"/>
                  <a:gd name="T4" fmla="*/ 6 w 303"/>
                  <a:gd name="T5" fmla="*/ 3 h 802"/>
                  <a:gd name="T6" fmla="*/ 6 w 303"/>
                  <a:gd name="T7" fmla="*/ 3 h 802"/>
                  <a:gd name="T8" fmla="*/ 5 w 303"/>
                  <a:gd name="T9" fmla="*/ 4 h 802"/>
                  <a:gd name="T10" fmla="*/ 5 w 303"/>
                  <a:gd name="T11" fmla="*/ 4 h 802"/>
                  <a:gd name="T12" fmla="*/ 5 w 303"/>
                  <a:gd name="T13" fmla="*/ 5 h 802"/>
                  <a:gd name="T14" fmla="*/ 4 w 303"/>
                  <a:gd name="T15" fmla="*/ 7 h 802"/>
                  <a:gd name="T16" fmla="*/ 4 w 303"/>
                  <a:gd name="T17" fmla="*/ 9 h 802"/>
                  <a:gd name="T18" fmla="*/ 4 w 303"/>
                  <a:gd name="T19" fmla="*/ 10 h 802"/>
                  <a:gd name="T20" fmla="*/ 4 w 303"/>
                  <a:gd name="T21" fmla="*/ 11 h 802"/>
                  <a:gd name="T22" fmla="*/ 4 w 303"/>
                  <a:gd name="T23" fmla="*/ 12 h 802"/>
                  <a:gd name="T24" fmla="*/ 5 w 303"/>
                  <a:gd name="T25" fmla="*/ 14 h 802"/>
                  <a:gd name="T26" fmla="*/ 6 w 303"/>
                  <a:gd name="T27" fmla="*/ 18 h 802"/>
                  <a:gd name="T28" fmla="*/ 8 w 303"/>
                  <a:gd name="T29" fmla="*/ 21 h 802"/>
                  <a:gd name="T30" fmla="*/ 8 w 303"/>
                  <a:gd name="T31" fmla="*/ 21 h 802"/>
                  <a:gd name="T32" fmla="*/ 8 w 303"/>
                  <a:gd name="T33" fmla="*/ 21 h 802"/>
                  <a:gd name="T34" fmla="*/ 8 w 303"/>
                  <a:gd name="T35" fmla="*/ 22 h 802"/>
                  <a:gd name="T36" fmla="*/ 9 w 303"/>
                  <a:gd name="T37" fmla="*/ 22 h 802"/>
                  <a:gd name="T38" fmla="*/ 10 w 303"/>
                  <a:gd name="T39" fmla="*/ 23 h 802"/>
                  <a:gd name="T40" fmla="*/ 10 w 303"/>
                  <a:gd name="T41" fmla="*/ 23 h 802"/>
                  <a:gd name="T42" fmla="*/ 9 w 303"/>
                  <a:gd name="T43" fmla="*/ 24 h 802"/>
                  <a:gd name="T44" fmla="*/ 9 w 303"/>
                  <a:gd name="T45" fmla="*/ 24 h 802"/>
                  <a:gd name="T46" fmla="*/ 9 w 303"/>
                  <a:gd name="T47" fmla="*/ 25 h 802"/>
                  <a:gd name="T48" fmla="*/ 8 w 303"/>
                  <a:gd name="T49" fmla="*/ 25 h 802"/>
                  <a:gd name="T50" fmla="*/ 8 w 303"/>
                  <a:gd name="T51" fmla="*/ 25 h 802"/>
                  <a:gd name="T52" fmla="*/ 7 w 303"/>
                  <a:gd name="T53" fmla="*/ 25 h 802"/>
                  <a:gd name="T54" fmla="*/ 6 w 303"/>
                  <a:gd name="T55" fmla="*/ 25 h 802"/>
                  <a:gd name="T56" fmla="*/ 5 w 303"/>
                  <a:gd name="T57" fmla="*/ 25 h 802"/>
                  <a:gd name="T58" fmla="*/ 4 w 303"/>
                  <a:gd name="T59" fmla="*/ 25 h 802"/>
                  <a:gd name="T60" fmla="*/ 4 w 303"/>
                  <a:gd name="T61" fmla="*/ 25 h 802"/>
                  <a:gd name="T62" fmla="*/ 3 w 303"/>
                  <a:gd name="T63" fmla="*/ 25 h 802"/>
                  <a:gd name="T64" fmla="*/ 3 w 303"/>
                  <a:gd name="T65" fmla="*/ 25 h 802"/>
                  <a:gd name="T66" fmla="*/ 3 w 303"/>
                  <a:gd name="T67" fmla="*/ 24 h 802"/>
                  <a:gd name="T68" fmla="*/ 4 w 303"/>
                  <a:gd name="T69" fmla="*/ 24 h 802"/>
                  <a:gd name="T70" fmla="*/ 4 w 303"/>
                  <a:gd name="T71" fmla="*/ 23 h 802"/>
                  <a:gd name="T72" fmla="*/ 4 w 303"/>
                  <a:gd name="T73" fmla="*/ 22 h 802"/>
                  <a:gd name="T74" fmla="*/ 3 w 303"/>
                  <a:gd name="T75" fmla="*/ 20 h 802"/>
                  <a:gd name="T76" fmla="*/ 3 w 303"/>
                  <a:gd name="T77" fmla="*/ 18 h 802"/>
                  <a:gd name="T78" fmla="*/ 2 w 303"/>
                  <a:gd name="T79" fmla="*/ 17 h 802"/>
                  <a:gd name="T80" fmla="*/ 2 w 303"/>
                  <a:gd name="T81" fmla="*/ 16 h 802"/>
                  <a:gd name="T82" fmla="*/ 1 w 303"/>
                  <a:gd name="T83" fmla="*/ 15 h 802"/>
                  <a:gd name="T84" fmla="*/ 1 w 303"/>
                  <a:gd name="T85" fmla="*/ 14 h 802"/>
                  <a:gd name="T86" fmla="*/ 1 w 303"/>
                  <a:gd name="T87" fmla="*/ 13 h 802"/>
                  <a:gd name="T88" fmla="*/ 1 w 303"/>
                  <a:gd name="T89" fmla="*/ 11 h 802"/>
                  <a:gd name="T90" fmla="*/ 1 w 303"/>
                  <a:gd name="T91" fmla="*/ 7 h 802"/>
                  <a:gd name="T92" fmla="*/ 1 w 303"/>
                  <a:gd name="T93" fmla="*/ 5 h 802"/>
                  <a:gd name="T94" fmla="*/ 2 w 303"/>
                  <a:gd name="T95" fmla="*/ 3 h 802"/>
                  <a:gd name="T96" fmla="*/ 3 w 303"/>
                  <a:gd name="T97" fmla="*/ 2 h 802"/>
                  <a:gd name="T98" fmla="*/ 4 w 303"/>
                  <a:gd name="T99" fmla="*/ 1 h 802"/>
                  <a:gd name="T100" fmla="*/ 4 w 303"/>
                  <a:gd name="T101" fmla="*/ 1 h 802"/>
                  <a:gd name="T102" fmla="*/ 5 w 303"/>
                  <a:gd name="T103" fmla="*/ 1 h 802"/>
                  <a:gd name="T104" fmla="*/ 5 w 303"/>
                  <a:gd name="T105" fmla="*/ 0 h 802"/>
                  <a:gd name="T106" fmla="*/ 6 w 303"/>
                  <a:gd name="T107" fmla="*/ 1 h 802"/>
                  <a:gd name="T108" fmla="*/ 7 w 303"/>
                  <a:gd name="T109" fmla="*/ 1 h 802"/>
                  <a:gd name="T110" fmla="*/ 8 w 303"/>
                  <a:gd name="T111" fmla="*/ 2 h 802"/>
                  <a:gd name="T112" fmla="*/ 8 w 303"/>
                  <a:gd name="T113" fmla="*/ 2 h 80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3"/>
                  <a:gd name="T172" fmla="*/ 0 h 802"/>
                  <a:gd name="T173" fmla="*/ 303 w 303"/>
                  <a:gd name="T174" fmla="*/ 802 h 80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3" h="802">
                    <a:moveTo>
                      <a:pt x="232" y="59"/>
                    </a:moveTo>
                    <a:lnTo>
                      <a:pt x="231" y="63"/>
                    </a:lnTo>
                    <a:lnTo>
                      <a:pt x="228" y="68"/>
                    </a:lnTo>
                    <a:lnTo>
                      <a:pt x="225" y="71"/>
                    </a:lnTo>
                    <a:lnTo>
                      <a:pt x="222" y="72"/>
                    </a:lnTo>
                    <a:lnTo>
                      <a:pt x="213" y="75"/>
                    </a:lnTo>
                    <a:lnTo>
                      <a:pt x="202" y="75"/>
                    </a:lnTo>
                    <a:lnTo>
                      <a:pt x="194" y="77"/>
                    </a:lnTo>
                    <a:lnTo>
                      <a:pt x="183" y="78"/>
                    </a:lnTo>
                    <a:lnTo>
                      <a:pt x="179" y="80"/>
                    </a:lnTo>
                    <a:lnTo>
                      <a:pt x="174" y="81"/>
                    </a:lnTo>
                    <a:lnTo>
                      <a:pt x="171" y="84"/>
                    </a:lnTo>
                    <a:lnTo>
                      <a:pt x="167" y="87"/>
                    </a:lnTo>
                    <a:lnTo>
                      <a:pt x="163" y="96"/>
                    </a:lnTo>
                    <a:lnTo>
                      <a:pt x="158" y="103"/>
                    </a:lnTo>
                    <a:lnTo>
                      <a:pt x="152" y="109"/>
                    </a:lnTo>
                    <a:lnTo>
                      <a:pt x="148" y="115"/>
                    </a:lnTo>
                    <a:lnTo>
                      <a:pt x="142" y="121"/>
                    </a:lnTo>
                    <a:lnTo>
                      <a:pt x="139" y="129"/>
                    </a:lnTo>
                    <a:lnTo>
                      <a:pt x="134" y="136"/>
                    </a:lnTo>
                    <a:lnTo>
                      <a:pt x="131" y="145"/>
                    </a:lnTo>
                    <a:lnTo>
                      <a:pt x="124" y="164"/>
                    </a:lnTo>
                    <a:lnTo>
                      <a:pt x="118" y="183"/>
                    </a:lnTo>
                    <a:lnTo>
                      <a:pt x="112" y="202"/>
                    </a:lnTo>
                    <a:lnTo>
                      <a:pt x="109" y="223"/>
                    </a:lnTo>
                    <a:lnTo>
                      <a:pt x="106" y="242"/>
                    </a:lnTo>
                    <a:lnTo>
                      <a:pt x="105" y="263"/>
                    </a:lnTo>
                    <a:lnTo>
                      <a:pt x="106" y="284"/>
                    </a:lnTo>
                    <a:lnTo>
                      <a:pt x="108" y="305"/>
                    </a:lnTo>
                    <a:lnTo>
                      <a:pt x="114" y="313"/>
                    </a:lnTo>
                    <a:lnTo>
                      <a:pt x="117" y="322"/>
                    </a:lnTo>
                    <a:lnTo>
                      <a:pt x="120" y="333"/>
                    </a:lnTo>
                    <a:lnTo>
                      <a:pt x="121" y="343"/>
                    </a:lnTo>
                    <a:lnTo>
                      <a:pt x="123" y="353"/>
                    </a:lnTo>
                    <a:lnTo>
                      <a:pt x="124" y="364"/>
                    </a:lnTo>
                    <a:lnTo>
                      <a:pt x="127" y="373"/>
                    </a:lnTo>
                    <a:lnTo>
                      <a:pt x="130" y="383"/>
                    </a:lnTo>
                    <a:lnTo>
                      <a:pt x="140" y="416"/>
                    </a:lnTo>
                    <a:lnTo>
                      <a:pt x="151" y="450"/>
                    </a:lnTo>
                    <a:lnTo>
                      <a:pt x="160" y="484"/>
                    </a:lnTo>
                    <a:lnTo>
                      <a:pt x="170" y="518"/>
                    </a:lnTo>
                    <a:lnTo>
                      <a:pt x="182" y="550"/>
                    </a:lnTo>
                    <a:lnTo>
                      <a:pt x="195" y="583"/>
                    </a:lnTo>
                    <a:lnTo>
                      <a:pt x="211" y="614"/>
                    </a:lnTo>
                    <a:lnTo>
                      <a:pt x="229" y="645"/>
                    </a:lnTo>
                    <a:lnTo>
                      <a:pt x="232" y="648"/>
                    </a:lnTo>
                    <a:lnTo>
                      <a:pt x="235" y="651"/>
                    </a:lnTo>
                    <a:lnTo>
                      <a:pt x="236" y="654"/>
                    </a:lnTo>
                    <a:lnTo>
                      <a:pt x="239" y="657"/>
                    </a:lnTo>
                    <a:lnTo>
                      <a:pt x="241" y="660"/>
                    </a:lnTo>
                    <a:lnTo>
                      <a:pt x="242" y="664"/>
                    </a:lnTo>
                    <a:lnTo>
                      <a:pt x="244" y="667"/>
                    </a:lnTo>
                    <a:lnTo>
                      <a:pt x="245" y="670"/>
                    </a:lnTo>
                    <a:lnTo>
                      <a:pt x="253" y="675"/>
                    </a:lnTo>
                    <a:lnTo>
                      <a:pt x="260" y="680"/>
                    </a:lnTo>
                    <a:lnTo>
                      <a:pt x="268" y="686"/>
                    </a:lnTo>
                    <a:lnTo>
                      <a:pt x="275" y="691"/>
                    </a:lnTo>
                    <a:lnTo>
                      <a:pt x="282" y="697"/>
                    </a:lnTo>
                    <a:lnTo>
                      <a:pt x="290" y="703"/>
                    </a:lnTo>
                    <a:lnTo>
                      <a:pt x="296" y="710"/>
                    </a:lnTo>
                    <a:lnTo>
                      <a:pt x="303" y="716"/>
                    </a:lnTo>
                    <a:lnTo>
                      <a:pt x="299" y="719"/>
                    </a:lnTo>
                    <a:lnTo>
                      <a:pt x="294" y="725"/>
                    </a:lnTo>
                    <a:lnTo>
                      <a:pt x="290" y="731"/>
                    </a:lnTo>
                    <a:lnTo>
                      <a:pt x="287" y="738"/>
                    </a:lnTo>
                    <a:lnTo>
                      <a:pt x="282" y="746"/>
                    </a:lnTo>
                    <a:lnTo>
                      <a:pt x="278" y="753"/>
                    </a:lnTo>
                    <a:lnTo>
                      <a:pt x="273" y="759"/>
                    </a:lnTo>
                    <a:lnTo>
                      <a:pt x="268" y="763"/>
                    </a:lnTo>
                    <a:lnTo>
                      <a:pt x="266" y="766"/>
                    </a:lnTo>
                    <a:lnTo>
                      <a:pt x="263" y="768"/>
                    </a:lnTo>
                    <a:lnTo>
                      <a:pt x="262" y="771"/>
                    </a:lnTo>
                    <a:lnTo>
                      <a:pt x="259" y="772"/>
                    </a:lnTo>
                    <a:lnTo>
                      <a:pt x="256" y="774"/>
                    </a:lnTo>
                    <a:lnTo>
                      <a:pt x="253" y="775"/>
                    </a:lnTo>
                    <a:lnTo>
                      <a:pt x="248" y="777"/>
                    </a:lnTo>
                    <a:lnTo>
                      <a:pt x="245" y="775"/>
                    </a:lnTo>
                    <a:lnTo>
                      <a:pt x="238" y="778"/>
                    </a:lnTo>
                    <a:lnTo>
                      <a:pt x="232" y="781"/>
                    </a:lnTo>
                    <a:lnTo>
                      <a:pt x="225" y="783"/>
                    </a:lnTo>
                    <a:lnTo>
                      <a:pt x="217" y="783"/>
                    </a:lnTo>
                    <a:lnTo>
                      <a:pt x="202" y="784"/>
                    </a:lnTo>
                    <a:lnTo>
                      <a:pt x="188" y="784"/>
                    </a:lnTo>
                    <a:lnTo>
                      <a:pt x="173" y="784"/>
                    </a:lnTo>
                    <a:lnTo>
                      <a:pt x="158" y="784"/>
                    </a:lnTo>
                    <a:lnTo>
                      <a:pt x="151" y="785"/>
                    </a:lnTo>
                    <a:lnTo>
                      <a:pt x="145" y="788"/>
                    </a:lnTo>
                    <a:lnTo>
                      <a:pt x="137" y="791"/>
                    </a:lnTo>
                    <a:lnTo>
                      <a:pt x="130" y="794"/>
                    </a:lnTo>
                    <a:lnTo>
                      <a:pt x="124" y="799"/>
                    </a:lnTo>
                    <a:lnTo>
                      <a:pt x="117" y="802"/>
                    </a:lnTo>
                    <a:lnTo>
                      <a:pt x="111" y="802"/>
                    </a:lnTo>
                    <a:lnTo>
                      <a:pt x="103" y="802"/>
                    </a:lnTo>
                    <a:lnTo>
                      <a:pt x="97" y="800"/>
                    </a:lnTo>
                    <a:lnTo>
                      <a:pt x="90" y="799"/>
                    </a:lnTo>
                    <a:lnTo>
                      <a:pt x="84" y="797"/>
                    </a:lnTo>
                    <a:lnTo>
                      <a:pt x="77" y="797"/>
                    </a:lnTo>
                    <a:lnTo>
                      <a:pt x="77" y="790"/>
                    </a:lnTo>
                    <a:lnTo>
                      <a:pt x="78" y="784"/>
                    </a:lnTo>
                    <a:lnTo>
                      <a:pt x="80" y="780"/>
                    </a:lnTo>
                    <a:lnTo>
                      <a:pt x="81" y="774"/>
                    </a:lnTo>
                    <a:lnTo>
                      <a:pt x="89" y="766"/>
                    </a:lnTo>
                    <a:lnTo>
                      <a:pt x="96" y="757"/>
                    </a:lnTo>
                    <a:lnTo>
                      <a:pt x="102" y="750"/>
                    </a:lnTo>
                    <a:lnTo>
                      <a:pt x="108" y="741"/>
                    </a:lnTo>
                    <a:lnTo>
                      <a:pt x="109" y="737"/>
                    </a:lnTo>
                    <a:lnTo>
                      <a:pt x="111" y="731"/>
                    </a:lnTo>
                    <a:lnTo>
                      <a:pt x="111" y="725"/>
                    </a:lnTo>
                    <a:lnTo>
                      <a:pt x="111" y="717"/>
                    </a:lnTo>
                    <a:lnTo>
                      <a:pt x="111" y="697"/>
                    </a:lnTo>
                    <a:lnTo>
                      <a:pt x="108" y="677"/>
                    </a:lnTo>
                    <a:lnTo>
                      <a:pt x="105" y="658"/>
                    </a:lnTo>
                    <a:lnTo>
                      <a:pt x="99" y="640"/>
                    </a:lnTo>
                    <a:lnTo>
                      <a:pt x="93" y="621"/>
                    </a:lnTo>
                    <a:lnTo>
                      <a:pt x="86" y="603"/>
                    </a:lnTo>
                    <a:lnTo>
                      <a:pt x="80" y="586"/>
                    </a:lnTo>
                    <a:lnTo>
                      <a:pt x="74" y="566"/>
                    </a:lnTo>
                    <a:lnTo>
                      <a:pt x="68" y="555"/>
                    </a:lnTo>
                    <a:lnTo>
                      <a:pt x="62" y="541"/>
                    </a:lnTo>
                    <a:lnTo>
                      <a:pt x="58" y="529"/>
                    </a:lnTo>
                    <a:lnTo>
                      <a:pt x="52" y="518"/>
                    </a:lnTo>
                    <a:lnTo>
                      <a:pt x="46" y="506"/>
                    </a:lnTo>
                    <a:lnTo>
                      <a:pt x="38" y="494"/>
                    </a:lnTo>
                    <a:lnTo>
                      <a:pt x="31" y="484"/>
                    </a:lnTo>
                    <a:lnTo>
                      <a:pt x="23" y="472"/>
                    </a:lnTo>
                    <a:lnTo>
                      <a:pt x="22" y="460"/>
                    </a:lnTo>
                    <a:lnTo>
                      <a:pt x="19" y="450"/>
                    </a:lnTo>
                    <a:lnTo>
                      <a:pt x="16" y="439"/>
                    </a:lnTo>
                    <a:lnTo>
                      <a:pt x="12" y="429"/>
                    </a:lnTo>
                    <a:lnTo>
                      <a:pt x="7" y="419"/>
                    </a:lnTo>
                    <a:lnTo>
                      <a:pt x="3" y="408"/>
                    </a:lnTo>
                    <a:lnTo>
                      <a:pt x="1" y="398"/>
                    </a:lnTo>
                    <a:lnTo>
                      <a:pt x="0" y="387"/>
                    </a:lnTo>
                    <a:lnTo>
                      <a:pt x="1" y="355"/>
                    </a:lnTo>
                    <a:lnTo>
                      <a:pt x="4" y="321"/>
                    </a:lnTo>
                    <a:lnTo>
                      <a:pt x="6" y="288"/>
                    </a:lnTo>
                    <a:lnTo>
                      <a:pt x="7" y="256"/>
                    </a:lnTo>
                    <a:lnTo>
                      <a:pt x="12" y="223"/>
                    </a:lnTo>
                    <a:lnTo>
                      <a:pt x="16" y="191"/>
                    </a:lnTo>
                    <a:lnTo>
                      <a:pt x="23" y="160"/>
                    </a:lnTo>
                    <a:lnTo>
                      <a:pt x="32" y="130"/>
                    </a:lnTo>
                    <a:lnTo>
                      <a:pt x="38" y="115"/>
                    </a:lnTo>
                    <a:lnTo>
                      <a:pt x="46" y="102"/>
                    </a:lnTo>
                    <a:lnTo>
                      <a:pt x="52" y="89"/>
                    </a:lnTo>
                    <a:lnTo>
                      <a:pt x="59" y="75"/>
                    </a:lnTo>
                    <a:lnTo>
                      <a:pt x="68" y="63"/>
                    </a:lnTo>
                    <a:lnTo>
                      <a:pt x="75" y="50"/>
                    </a:lnTo>
                    <a:lnTo>
                      <a:pt x="84" y="37"/>
                    </a:lnTo>
                    <a:lnTo>
                      <a:pt x="92" y="23"/>
                    </a:lnTo>
                    <a:lnTo>
                      <a:pt x="99" y="22"/>
                    </a:lnTo>
                    <a:lnTo>
                      <a:pt x="105" y="19"/>
                    </a:lnTo>
                    <a:lnTo>
                      <a:pt x="111" y="16"/>
                    </a:lnTo>
                    <a:lnTo>
                      <a:pt x="115" y="12"/>
                    </a:lnTo>
                    <a:lnTo>
                      <a:pt x="121" y="9"/>
                    </a:lnTo>
                    <a:lnTo>
                      <a:pt x="126" y="6"/>
                    </a:lnTo>
                    <a:lnTo>
                      <a:pt x="131" y="3"/>
                    </a:lnTo>
                    <a:lnTo>
                      <a:pt x="139" y="1"/>
                    </a:lnTo>
                    <a:lnTo>
                      <a:pt x="149" y="0"/>
                    </a:lnTo>
                    <a:lnTo>
                      <a:pt x="160" y="0"/>
                    </a:lnTo>
                    <a:lnTo>
                      <a:pt x="168" y="3"/>
                    </a:lnTo>
                    <a:lnTo>
                      <a:pt x="177" y="6"/>
                    </a:lnTo>
                    <a:lnTo>
                      <a:pt x="186" y="10"/>
                    </a:lnTo>
                    <a:lnTo>
                      <a:pt x="195" y="16"/>
                    </a:lnTo>
                    <a:lnTo>
                      <a:pt x="205" y="20"/>
                    </a:lnTo>
                    <a:lnTo>
                      <a:pt x="214" y="23"/>
                    </a:lnTo>
                    <a:lnTo>
                      <a:pt x="219" y="26"/>
                    </a:lnTo>
                    <a:lnTo>
                      <a:pt x="223" y="29"/>
                    </a:lnTo>
                    <a:lnTo>
                      <a:pt x="226" y="34"/>
                    </a:lnTo>
                    <a:lnTo>
                      <a:pt x="229" y="38"/>
                    </a:lnTo>
                    <a:lnTo>
                      <a:pt x="232" y="44"/>
                    </a:lnTo>
                    <a:lnTo>
                      <a:pt x="232" y="49"/>
                    </a:lnTo>
                    <a:lnTo>
                      <a:pt x="232" y="55"/>
                    </a:lnTo>
                    <a:lnTo>
                      <a:pt x="232" y="59"/>
                    </a:lnTo>
                    <a:close/>
                  </a:path>
                </a:pathLst>
              </a:custGeom>
              <a:solidFill>
                <a:srgbClr val="4F65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7" name="Freeform 23"/>
              <p:cNvSpPr>
                <a:spLocks/>
              </p:cNvSpPr>
              <p:nvPr/>
            </p:nvSpPr>
            <p:spPr bwMode="auto">
              <a:xfrm>
                <a:off x="4458" y="2225"/>
                <a:ext cx="148" cy="322"/>
              </a:xfrm>
              <a:custGeom>
                <a:avLst/>
                <a:gdLst>
                  <a:gd name="T0" fmla="*/ 2 w 297"/>
                  <a:gd name="T1" fmla="*/ 1 h 643"/>
                  <a:gd name="T2" fmla="*/ 1 w 297"/>
                  <a:gd name="T3" fmla="*/ 2 h 643"/>
                  <a:gd name="T4" fmla="*/ 1 w 297"/>
                  <a:gd name="T5" fmla="*/ 3 h 643"/>
                  <a:gd name="T6" fmla="*/ 2 w 297"/>
                  <a:gd name="T7" fmla="*/ 3 h 643"/>
                  <a:gd name="T8" fmla="*/ 2 w 297"/>
                  <a:gd name="T9" fmla="*/ 4 h 643"/>
                  <a:gd name="T10" fmla="*/ 2 w 297"/>
                  <a:gd name="T11" fmla="*/ 4 h 643"/>
                  <a:gd name="T12" fmla="*/ 3 w 297"/>
                  <a:gd name="T13" fmla="*/ 6 h 643"/>
                  <a:gd name="T14" fmla="*/ 4 w 297"/>
                  <a:gd name="T15" fmla="*/ 6 h 643"/>
                  <a:gd name="T16" fmla="*/ 4 w 297"/>
                  <a:gd name="T17" fmla="*/ 7 h 643"/>
                  <a:gd name="T18" fmla="*/ 5 w 297"/>
                  <a:gd name="T19" fmla="*/ 8 h 643"/>
                  <a:gd name="T20" fmla="*/ 6 w 297"/>
                  <a:gd name="T21" fmla="*/ 9 h 643"/>
                  <a:gd name="T22" fmla="*/ 6 w 297"/>
                  <a:gd name="T23" fmla="*/ 10 h 643"/>
                  <a:gd name="T24" fmla="*/ 7 w 297"/>
                  <a:gd name="T25" fmla="*/ 11 h 643"/>
                  <a:gd name="T26" fmla="*/ 8 w 297"/>
                  <a:gd name="T27" fmla="*/ 11 h 643"/>
                  <a:gd name="T28" fmla="*/ 8 w 297"/>
                  <a:gd name="T29" fmla="*/ 12 h 643"/>
                  <a:gd name="T30" fmla="*/ 8 w 297"/>
                  <a:gd name="T31" fmla="*/ 13 h 643"/>
                  <a:gd name="T32" fmla="*/ 8 w 297"/>
                  <a:gd name="T33" fmla="*/ 13 h 643"/>
                  <a:gd name="T34" fmla="*/ 8 w 297"/>
                  <a:gd name="T35" fmla="*/ 13 h 643"/>
                  <a:gd name="T36" fmla="*/ 8 w 297"/>
                  <a:gd name="T37" fmla="*/ 13 h 643"/>
                  <a:gd name="T38" fmla="*/ 8 w 297"/>
                  <a:gd name="T39" fmla="*/ 15 h 643"/>
                  <a:gd name="T40" fmla="*/ 9 w 297"/>
                  <a:gd name="T41" fmla="*/ 16 h 643"/>
                  <a:gd name="T42" fmla="*/ 9 w 297"/>
                  <a:gd name="T43" fmla="*/ 18 h 643"/>
                  <a:gd name="T44" fmla="*/ 9 w 297"/>
                  <a:gd name="T45" fmla="*/ 19 h 643"/>
                  <a:gd name="T46" fmla="*/ 8 w 297"/>
                  <a:gd name="T47" fmla="*/ 20 h 643"/>
                  <a:gd name="T48" fmla="*/ 8 w 297"/>
                  <a:gd name="T49" fmla="*/ 20 h 643"/>
                  <a:gd name="T50" fmla="*/ 8 w 297"/>
                  <a:gd name="T51" fmla="*/ 20 h 643"/>
                  <a:gd name="T52" fmla="*/ 7 w 297"/>
                  <a:gd name="T53" fmla="*/ 20 h 643"/>
                  <a:gd name="T54" fmla="*/ 7 w 297"/>
                  <a:gd name="T55" fmla="*/ 21 h 643"/>
                  <a:gd name="T56" fmla="*/ 6 w 297"/>
                  <a:gd name="T57" fmla="*/ 20 h 643"/>
                  <a:gd name="T58" fmla="*/ 6 w 297"/>
                  <a:gd name="T59" fmla="*/ 20 h 643"/>
                  <a:gd name="T60" fmla="*/ 5 w 297"/>
                  <a:gd name="T61" fmla="*/ 19 h 643"/>
                  <a:gd name="T62" fmla="*/ 4 w 297"/>
                  <a:gd name="T63" fmla="*/ 19 h 643"/>
                  <a:gd name="T64" fmla="*/ 4 w 297"/>
                  <a:gd name="T65" fmla="*/ 18 h 643"/>
                  <a:gd name="T66" fmla="*/ 4 w 297"/>
                  <a:gd name="T67" fmla="*/ 18 h 643"/>
                  <a:gd name="T68" fmla="*/ 3 w 297"/>
                  <a:gd name="T69" fmla="*/ 17 h 643"/>
                  <a:gd name="T70" fmla="*/ 2 w 297"/>
                  <a:gd name="T71" fmla="*/ 16 h 643"/>
                  <a:gd name="T72" fmla="*/ 2 w 297"/>
                  <a:gd name="T73" fmla="*/ 14 h 643"/>
                  <a:gd name="T74" fmla="*/ 1 w 297"/>
                  <a:gd name="T75" fmla="*/ 12 h 643"/>
                  <a:gd name="T76" fmla="*/ 0 w 297"/>
                  <a:gd name="T77" fmla="*/ 10 h 643"/>
                  <a:gd name="T78" fmla="*/ 0 w 297"/>
                  <a:gd name="T79" fmla="*/ 8 h 643"/>
                  <a:gd name="T80" fmla="*/ 0 w 297"/>
                  <a:gd name="T81" fmla="*/ 6 h 643"/>
                  <a:gd name="T82" fmla="*/ 0 w 297"/>
                  <a:gd name="T83" fmla="*/ 5 h 643"/>
                  <a:gd name="T84" fmla="*/ 0 w 297"/>
                  <a:gd name="T85" fmla="*/ 3 h 643"/>
                  <a:gd name="T86" fmla="*/ 0 w 297"/>
                  <a:gd name="T87" fmla="*/ 3 h 643"/>
                  <a:gd name="T88" fmla="*/ 0 w 297"/>
                  <a:gd name="T89" fmla="*/ 3 h 643"/>
                  <a:gd name="T90" fmla="*/ 0 w 297"/>
                  <a:gd name="T91" fmla="*/ 3 h 643"/>
                  <a:gd name="T92" fmla="*/ 0 w 297"/>
                  <a:gd name="T93" fmla="*/ 2 h 643"/>
                  <a:gd name="T94" fmla="*/ 1 w 297"/>
                  <a:gd name="T95" fmla="*/ 2 h 643"/>
                  <a:gd name="T96" fmla="*/ 1 w 297"/>
                  <a:gd name="T97" fmla="*/ 1 h 643"/>
                  <a:gd name="T98" fmla="*/ 1 w 297"/>
                  <a:gd name="T99" fmla="*/ 1 h 643"/>
                  <a:gd name="T100" fmla="*/ 2 w 297"/>
                  <a:gd name="T101" fmla="*/ 0 h 64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97"/>
                  <a:gd name="T154" fmla="*/ 0 h 643"/>
                  <a:gd name="T155" fmla="*/ 297 w 297"/>
                  <a:gd name="T156" fmla="*/ 643 h 64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97" h="643">
                    <a:moveTo>
                      <a:pt x="85" y="1"/>
                    </a:moveTo>
                    <a:lnTo>
                      <a:pt x="81" y="8"/>
                    </a:lnTo>
                    <a:lnTo>
                      <a:pt x="77" y="17"/>
                    </a:lnTo>
                    <a:lnTo>
                      <a:pt x="71" y="25"/>
                    </a:lnTo>
                    <a:lnTo>
                      <a:pt x="66" y="32"/>
                    </a:lnTo>
                    <a:lnTo>
                      <a:pt x="62" y="40"/>
                    </a:lnTo>
                    <a:lnTo>
                      <a:pt x="59" y="47"/>
                    </a:lnTo>
                    <a:lnTo>
                      <a:pt x="57" y="56"/>
                    </a:lnTo>
                    <a:lnTo>
                      <a:pt x="60" y="65"/>
                    </a:lnTo>
                    <a:lnTo>
                      <a:pt x="63" y="71"/>
                    </a:lnTo>
                    <a:lnTo>
                      <a:pt x="68" y="77"/>
                    </a:lnTo>
                    <a:lnTo>
                      <a:pt x="74" y="82"/>
                    </a:lnTo>
                    <a:lnTo>
                      <a:pt x="78" y="88"/>
                    </a:lnTo>
                    <a:lnTo>
                      <a:pt x="81" y="94"/>
                    </a:lnTo>
                    <a:lnTo>
                      <a:pt x="84" y="100"/>
                    </a:lnTo>
                    <a:lnTo>
                      <a:pt x="85" y="108"/>
                    </a:lnTo>
                    <a:lnTo>
                      <a:pt x="85" y="113"/>
                    </a:lnTo>
                    <a:lnTo>
                      <a:pt x="93" y="127"/>
                    </a:lnTo>
                    <a:lnTo>
                      <a:pt x="100" y="139"/>
                    </a:lnTo>
                    <a:lnTo>
                      <a:pt x="108" y="152"/>
                    </a:lnTo>
                    <a:lnTo>
                      <a:pt x="115" y="165"/>
                    </a:lnTo>
                    <a:lnTo>
                      <a:pt x="124" y="177"/>
                    </a:lnTo>
                    <a:lnTo>
                      <a:pt x="134" y="187"/>
                    </a:lnTo>
                    <a:lnTo>
                      <a:pt x="140" y="192"/>
                    </a:lnTo>
                    <a:lnTo>
                      <a:pt x="146" y="196"/>
                    </a:lnTo>
                    <a:lnTo>
                      <a:pt x="152" y="199"/>
                    </a:lnTo>
                    <a:lnTo>
                      <a:pt x="159" y="202"/>
                    </a:lnTo>
                    <a:lnTo>
                      <a:pt x="170" y="210"/>
                    </a:lnTo>
                    <a:lnTo>
                      <a:pt x="179" y="219"/>
                    </a:lnTo>
                    <a:lnTo>
                      <a:pt x="186" y="227"/>
                    </a:lnTo>
                    <a:lnTo>
                      <a:pt x="192" y="238"/>
                    </a:lnTo>
                    <a:lnTo>
                      <a:pt x="201" y="258"/>
                    </a:lnTo>
                    <a:lnTo>
                      <a:pt x="208" y="281"/>
                    </a:lnTo>
                    <a:lnTo>
                      <a:pt x="213" y="291"/>
                    </a:lnTo>
                    <a:lnTo>
                      <a:pt x="217" y="301"/>
                    </a:lnTo>
                    <a:lnTo>
                      <a:pt x="221" y="312"/>
                    </a:lnTo>
                    <a:lnTo>
                      <a:pt x="227" y="321"/>
                    </a:lnTo>
                    <a:lnTo>
                      <a:pt x="235" y="328"/>
                    </a:lnTo>
                    <a:lnTo>
                      <a:pt x="244" y="335"/>
                    </a:lnTo>
                    <a:lnTo>
                      <a:pt x="254" y="340"/>
                    </a:lnTo>
                    <a:lnTo>
                      <a:pt x="266" y="344"/>
                    </a:lnTo>
                    <a:lnTo>
                      <a:pt x="267" y="352"/>
                    </a:lnTo>
                    <a:lnTo>
                      <a:pt x="269" y="358"/>
                    </a:lnTo>
                    <a:lnTo>
                      <a:pt x="270" y="365"/>
                    </a:lnTo>
                    <a:lnTo>
                      <a:pt x="272" y="372"/>
                    </a:lnTo>
                    <a:lnTo>
                      <a:pt x="272" y="378"/>
                    </a:lnTo>
                    <a:lnTo>
                      <a:pt x="272" y="384"/>
                    </a:lnTo>
                    <a:lnTo>
                      <a:pt x="272" y="390"/>
                    </a:lnTo>
                    <a:lnTo>
                      <a:pt x="269" y="396"/>
                    </a:lnTo>
                    <a:lnTo>
                      <a:pt x="270" y="395"/>
                    </a:lnTo>
                    <a:lnTo>
                      <a:pt x="272" y="395"/>
                    </a:lnTo>
                    <a:lnTo>
                      <a:pt x="273" y="396"/>
                    </a:lnTo>
                    <a:lnTo>
                      <a:pt x="273" y="398"/>
                    </a:lnTo>
                    <a:lnTo>
                      <a:pt x="273" y="401"/>
                    </a:lnTo>
                    <a:lnTo>
                      <a:pt x="275" y="402"/>
                    </a:lnTo>
                    <a:lnTo>
                      <a:pt x="275" y="405"/>
                    </a:lnTo>
                    <a:lnTo>
                      <a:pt x="275" y="406"/>
                    </a:lnTo>
                    <a:lnTo>
                      <a:pt x="279" y="423"/>
                    </a:lnTo>
                    <a:lnTo>
                      <a:pt x="282" y="440"/>
                    </a:lnTo>
                    <a:lnTo>
                      <a:pt x="285" y="457"/>
                    </a:lnTo>
                    <a:lnTo>
                      <a:pt x="287" y="475"/>
                    </a:lnTo>
                    <a:lnTo>
                      <a:pt x="288" y="491"/>
                    </a:lnTo>
                    <a:lnTo>
                      <a:pt x="290" y="507"/>
                    </a:lnTo>
                    <a:lnTo>
                      <a:pt x="292" y="523"/>
                    </a:lnTo>
                    <a:lnTo>
                      <a:pt x="297" y="540"/>
                    </a:lnTo>
                    <a:lnTo>
                      <a:pt x="295" y="550"/>
                    </a:lnTo>
                    <a:lnTo>
                      <a:pt x="294" y="560"/>
                    </a:lnTo>
                    <a:lnTo>
                      <a:pt x="292" y="571"/>
                    </a:lnTo>
                    <a:lnTo>
                      <a:pt x="291" y="581"/>
                    </a:lnTo>
                    <a:lnTo>
                      <a:pt x="290" y="593"/>
                    </a:lnTo>
                    <a:lnTo>
                      <a:pt x="288" y="603"/>
                    </a:lnTo>
                    <a:lnTo>
                      <a:pt x="287" y="614"/>
                    </a:lnTo>
                    <a:lnTo>
                      <a:pt x="287" y="624"/>
                    </a:lnTo>
                    <a:lnTo>
                      <a:pt x="284" y="628"/>
                    </a:lnTo>
                    <a:lnTo>
                      <a:pt x="281" y="633"/>
                    </a:lnTo>
                    <a:lnTo>
                      <a:pt x="276" y="636"/>
                    </a:lnTo>
                    <a:lnTo>
                      <a:pt x="272" y="637"/>
                    </a:lnTo>
                    <a:lnTo>
                      <a:pt x="267" y="639"/>
                    </a:lnTo>
                    <a:lnTo>
                      <a:pt x="263" y="639"/>
                    </a:lnTo>
                    <a:lnTo>
                      <a:pt x="257" y="639"/>
                    </a:lnTo>
                    <a:lnTo>
                      <a:pt x="253" y="639"/>
                    </a:lnTo>
                    <a:lnTo>
                      <a:pt x="245" y="642"/>
                    </a:lnTo>
                    <a:lnTo>
                      <a:pt x="238" y="643"/>
                    </a:lnTo>
                    <a:lnTo>
                      <a:pt x="230" y="643"/>
                    </a:lnTo>
                    <a:lnTo>
                      <a:pt x="223" y="642"/>
                    </a:lnTo>
                    <a:lnTo>
                      <a:pt x="217" y="639"/>
                    </a:lnTo>
                    <a:lnTo>
                      <a:pt x="213" y="636"/>
                    </a:lnTo>
                    <a:lnTo>
                      <a:pt x="207" y="631"/>
                    </a:lnTo>
                    <a:lnTo>
                      <a:pt x="202" y="627"/>
                    </a:lnTo>
                    <a:lnTo>
                      <a:pt x="192" y="615"/>
                    </a:lnTo>
                    <a:lnTo>
                      <a:pt x="182" y="606"/>
                    </a:lnTo>
                    <a:lnTo>
                      <a:pt x="176" y="600"/>
                    </a:lnTo>
                    <a:lnTo>
                      <a:pt x="170" y="597"/>
                    </a:lnTo>
                    <a:lnTo>
                      <a:pt x="164" y="593"/>
                    </a:lnTo>
                    <a:lnTo>
                      <a:pt x="158" y="591"/>
                    </a:lnTo>
                    <a:lnTo>
                      <a:pt x="156" y="586"/>
                    </a:lnTo>
                    <a:lnTo>
                      <a:pt x="152" y="581"/>
                    </a:lnTo>
                    <a:lnTo>
                      <a:pt x="149" y="578"/>
                    </a:lnTo>
                    <a:lnTo>
                      <a:pt x="145" y="575"/>
                    </a:lnTo>
                    <a:lnTo>
                      <a:pt x="140" y="572"/>
                    </a:lnTo>
                    <a:lnTo>
                      <a:pt x="136" y="569"/>
                    </a:lnTo>
                    <a:lnTo>
                      <a:pt x="133" y="565"/>
                    </a:lnTo>
                    <a:lnTo>
                      <a:pt x="131" y="560"/>
                    </a:lnTo>
                    <a:lnTo>
                      <a:pt x="122" y="551"/>
                    </a:lnTo>
                    <a:lnTo>
                      <a:pt x="115" y="543"/>
                    </a:lnTo>
                    <a:lnTo>
                      <a:pt x="108" y="534"/>
                    </a:lnTo>
                    <a:lnTo>
                      <a:pt x="102" y="523"/>
                    </a:lnTo>
                    <a:lnTo>
                      <a:pt x="90" y="503"/>
                    </a:lnTo>
                    <a:lnTo>
                      <a:pt x="81" y="480"/>
                    </a:lnTo>
                    <a:lnTo>
                      <a:pt x="74" y="458"/>
                    </a:lnTo>
                    <a:lnTo>
                      <a:pt x="66" y="436"/>
                    </a:lnTo>
                    <a:lnTo>
                      <a:pt x="59" y="412"/>
                    </a:lnTo>
                    <a:lnTo>
                      <a:pt x="50" y="392"/>
                    </a:lnTo>
                    <a:lnTo>
                      <a:pt x="38" y="369"/>
                    </a:lnTo>
                    <a:lnTo>
                      <a:pt x="31" y="346"/>
                    </a:lnTo>
                    <a:lnTo>
                      <a:pt x="25" y="324"/>
                    </a:lnTo>
                    <a:lnTo>
                      <a:pt x="20" y="300"/>
                    </a:lnTo>
                    <a:lnTo>
                      <a:pt x="17" y="276"/>
                    </a:lnTo>
                    <a:lnTo>
                      <a:pt x="13" y="253"/>
                    </a:lnTo>
                    <a:lnTo>
                      <a:pt x="7" y="230"/>
                    </a:lnTo>
                    <a:lnTo>
                      <a:pt x="0" y="207"/>
                    </a:lnTo>
                    <a:lnTo>
                      <a:pt x="1" y="192"/>
                    </a:lnTo>
                    <a:lnTo>
                      <a:pt x="3" y="176"/>
                    </a:lnTo>
                    <a:lnTo>
                      <a:pt x="3" y="161"/>
                    </a:lnTo>
                    <a:lnTo>
                      <a:pt x="3" y="145"/>
                    </a:lnTo>
                    <a:lnTo>
                      <a:pt x="4" y="130"/>
                    </a:lnTo>
                    <a:lnTo>
                      <a:pt x="7" y="115"/>
                    </a:lnTo>
                    <a:lnTo>
                      <a:pt x="10" y="100"/>
                    </a:lnTo>
                    <a:lnTo>
                      <a:pt x="16" y="85"/>
                    </a:lnTo>
                    <a:lnTo>
                      <a:pt x="19" y="85"/>
                    </a:lnTo>
                    <a:lnTo>
                      <a:pt x="20" y="85"/>
                    </a:lnTo>
                    <a:lnTo>
                      <a:pt x="22" y="84"/>
                    </a:lnTo>
                    <a:lnTo>
                      <a:pt x="22" y="82"/>
                    </a:lnTo>
                    <a:lnTo>
                      <a:pt x="23" y="81"/>
                    </a:lnTo>
                    <a:lnTo>
                      <a:pt x="23" y="79"/>
                    </a:lnTo>
                    <a:lnTo>
                      <a:pt x="23" y="78"/>
                    </a:lnTo>
                    <a:lnTo>
                      <a:pt x="25" y="77"/>
                    </a:lnTo>
                    <a:lnTo>
                      <a:pt x="23" y="74"/>
                    </a:lnTo>
                    <a:lnTo>
                      <a:pt x="25" y="68"/>
                    </a:lnTo>
                    <a:lnTo>
                      <a:pt x="28" y="62"/>
                    </a:lnTo>
                    <a:lnTo>
                      <a:pt x="29" y="54"/>
                    </a:lnTo>
                    <a:lnTo>
                      <a:pt x="32" y="48"/>
                    </a:lnTo>
                    <a:lnTo>
                      <a:pt x="34" y="41"/>
                    </a:lnTo>
                    <a:lnTo>
                      <a:pt x="37" y="35"/>
                    </a:lnTo>
                    <a:lnTo>
                      <a:pt x="40" y="29"/>
                    </a:lnTo>
                    <a:lnTo>
                      <a:pt x="42" y="23"/>
                    </a:lnTo>
                    <a:lnTo>
                      <a:pt x="47" y="19"/>
                    </a:lnTo>
                    <a:lnTo>
                      <a:pt x="51" y="14"/>
                    </a:lnTo>
                    <a:lnTo>
                      <a:pt x="56" y="10"/>
                    </a:lnTo>
                    <a:lnTo>
                      <a:pt x="60" y="5"/>
                    </a:lnTo>
                    <a:lnTo>
                      <a:pt x="65" y="3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354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8" name="Freeform 24"/>
              <p:cNvSpPr>
                <a:spLocks/>
              </p:cNvSpPr>
              <p:nvPr/>
            </p:nvSpPr>
            <p:spPr bwMode="auto">
              <a:xfrm>
                <a:off x="4679" y="2228"/>
                <a:ext cx="13" cy="18"/>
              </a:xfrm>
              <a:custGeom>
                <a:avLst/>
                <a:gdLst>
                  <a:gd name="T0" fmla="*/ 0 w 27"/>
                  <a:gd name="T1" fmla="*/ 0 h 37"/>
                  <a:gd name="T2" fmla="*/ 0 w 27"/>
                  <a:gd name="T3" fmla="*/ 0 h 37"/>
                  <a:gd name="T4" fmla="*/ 0 w 27"/>
                  <a:gd name="T5" fmla="*/ 0 h 37"/>
                  <a:gd name="T6" fmla="*/ 0 w 27"/>
                  <a:gd name="T7" fmla="*/ 1 h 37"/>
                  <a:gd name="T8" fmla="*/ 0 w 27"/>
                  <a:gd name="T9" fmla="*/ 1 h 37"/>
                  <a:gd name="T10" fmla="*/ 0 w 27"/>
                  <a:gd name="T11" fmla="*/ 1 h 37"/>
                  <a:gd name="T12" fmla="*/ 0 w 27"/>
                  <a:gd name="T13" fmla="*/ 1 h 37"/>
                  <a:gd name="T14" fmla="*/ 0 w 27"/>
                  <a:gd name="T15" fmla="*/ 1 h 37"/>
                  <a:gd name="T16" fmla="*/ 0 w 27"/>
                  <a:gd name="T17" fmla="*/ 1 h 37"/>
                  <a:gd name="T18" fmla="*/ 0 w 27"/>
                  <a:gd name="T19" fmla="*/ 0 h 37"/>
                  <a:gd name="T20" fmla="*/ 0 w 27"/>
                  <a:gd name="T21" fmla="*/ 0 h 37"/>
                  <a:gd name="T22" fmla="*/ 0 w 27"/>
                  <a:gd name="T23" fmla="*/ 0 h 37"/>
                  <a:gd name="T24" fmla="*/ 0 w 27"/>
                  <a:gd name="T25" fmla="*/ 0 h 37"/>
                  <a:gd name="T26" fmla="*/ 0 w 27"/>
                  <a:gd name="T27" fmla="*/ 0 h 37"/>
                  <a:gd name="T28" fmla="*/ 0 w 27"/>
                  <a:gd name="T29" fmla="*/ 0 h 37"/>
                  <a:gd name="T30" fmla="*/ 0 w 27"/>
                  <a:gd name="T31" fmla="*/ 0 h 37"/>
                  <a:gd name="T32" fmla="*/ 0 w 27"/>
                  <a:gd name="T33" fmla="*/ 0 h 37"/>
                  <a:gd name="T34" fmla="*/ 0 w 27"/>
                  <a:gd name="T35" fmla="*/ 0 h 37"/>
                  <a:gd name="T36" fmla="*/ 0 w 27"/>
                  <a:gd name="T37" fmla="*/ 0 h 37"/>
                  <a:gd name="T38" fmla="*/ 0 w 27"/>
                  <a:gd name="T39" fmla="*/ 0 h 37"/>
                  <a:gd name="T40" fmla="*/ 0 w 27"/>
                  <a:gd name="T41" fmla="*/ 0 h 37"/>
                  <a:gd name="T42" fmla="*/ 0 w 27"/>
                  <a:gd name="T43" fmla="*/ 0 h 37"/>
                  <a:gd name="T44" fmla="*/ 0 w 27"/>
                  <a:gd name="T45" fmla="*/ 0 h 37"/>
                  <a:gd name="T46" fmla="*/ 0 w 27"/>
                  <a:gd name="T47" fmla="*/ 0 h 37"/>
                  <a:gd name="T48" fmla="*/ 0 w 27"/>
                  <a:gd name="T49" fmla="*/ 0 h 3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"/>
                  <a:gd name="T76" fmla="*/ 0 h 37"/>
                  <a:gd name="T77" fmla="*/ 27 w 27"/>
                  <a:gd name="T78" fmla="*/ 37 h 3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" h="37">
                    <a:moveTo>
                      <a:pt x="19" y="29"/>
                    </a:moveTo>
                    <a:lnTo>
                      <a:pt x="16" y="30"/>
                    </a:lnTo>
                    <a:lnTo>
                      <a:pt x="15" y="30"/>
                    </a:lnTo>
                    <a:lnTo>
                      <a:pt x="12" y="33"/>
                    </a:lnTo>
                    <a:lnTo>
                      <a:pt x="9" y="35"/>
                    </a:lnTo>
                    <a:lnTo>
                      <a:pt x="7" y="36"/>
                    </a:lnTo>
                    <a:lnTo>
                      <a:pt x="4" y="36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1" y="30"/>
                    </a:lnTo>
                    <a:lnTo>
                      <a:pt x="4" y="26"/>
                    </a:lnTo>
                    <a:lnTo>
                      <a:pt x="7" y="21"/>
                    </a:lnTo>
                    <a:lnTo>
                      <a:pt x="12" y="18"/>
                    </a:lnTo>
                    <a:lnTo>
                      <a:pt x="15" y="14"/>
                    </a:lnTo>
                    <a:lnTo>
                      <a:pt x="18" y="11"/>
                    </a:lnTo>
                    <a:lnTo>
                      <a:pt x="22" y="6"/>
                    </a:lnTo>
                    <a:lnTo>
                      <a:pt x="24" y="0"/>
                    </a:lnTo>
                    <a:lnTo>
                      <a:pt x="25" y="3"/>
                    </a:lnTo>
                    <a:lnTo>
                      <a:pt x="27" y="6"/>
                    </a:lnTo>
                    <a:lnTo>
                      <a:pt x="27" y="11"/>
                    </a:lnTo>
                    <a:lnTo>
                      <a:pt x="25" y="15"/>
                    </a:lnTo>
                    <a:lnTo>
                      <a:pt x="25" y="18"/>
                    </a:lnTo>
                    <a:lnTo>
                      <a:pt x="24" y="23"/>
                    </a:lnTo>
                    <a:lnTo>
                      <a:pt x="22" y="26"/>
                    </a:ln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09" name="Freeform 25"/>
              <p:cNvSpPr>
                <a:spLocks/>
              </p:cNvSpPr>
              <p:nvPr/>
            </p:nvSpPr>
            <p:spPr bwMode="auto">
              <a:xfrm>
                <a:off x="4561" y="2237"/>
                <a:ext cx="49" cy="29"/>
              </a:xfrm>
              <a:custGeom>
                <a:avLst/>
                <a:gdLst>
                  <a:gd name="T0" fmla="*/ 3 w 97"/>
                  <a:gd name="T1" fmla="*/ 2 h 57"/>
                  <a:gd name="T2" fmla="*/ 4 w 97"/>
                  <a:gd name="T3" fmla="*/ 2 h 57"/>
                  <a:gd name="T4" fmla="*/ 3 w 97"/>
                  <a:gd name="T5" fmla="*/ 2 h 57"/>
                  <a:gd name="T6" fmla="*/ 3 w 97"/>
                  <a:gd name="T7" fmla="*/ 2 h 57"/>
                  <a:gd name="T8" fmla="*/ 3 w 97"/>
                  <a:gd name="T9" fmla="*/ 2 h 57"/>
                  <a:gd name="T10" fmla="*/ 3 w 97"/>
                  <a:gd name="T11" fmla="*/ 2 h 57"/>
                  <a:gd name="T12" fmla="*/ 3 w 97"/>
                  <a:gd name="T13" fmla="*/ 2 h 57"/>
                  <a:gd name="T14" fmla="*/ 3 w 97"/>
                  <a:gd name="T15" fmla="*/ 2 h 57"/>
                  <a:gd name="T16" fmla="*/ 2 w 97"/>
                  <a:gd name="T17" fmla="*/ 2 h 57"/>
                  <a:gd name="T18" fmla="*/ 2 w 97"/>
                  <a:gd name="T19" fmla="*/ 2 h 57"/>
                  <a:gd name="T20" fmla="*/ 2 w 97"/>
                  <a:gd name="T21" fmla="*/ 2 h 57"/>
                  <a:gd name="T22" fmla="*/ 2 w 97"/>
                  <a:gd name="T23" fmla="*/ 2 h 57"/>
                  <a:gd name="T24" fmla="*/ 1 w 97"/>
                  <a:gd name="T25" fmla="*/ 2 h 57"/>
                  <a:gd name="T26" fmla="*/ 1 w 97"/>
                  <a:gd name="T27" fmla="*/ 2 h 57"/>
                  <a:gd name="T28" fmla="*/ 1 w 97"/>
                  <a:gd name="T29" fmla="*/ 1 h 57"/>
                  <a:gd name="T30" fmla="*/ 1 w 97"/>
                  <a:gd name="T31" fmla="*/ 1 h 57"/>
                  <a:gd name="T32" fmla="*/ 1 w 97"/>
                  <a:gd name="T33" fmla="*/ 1 h 57"/>
                  <a:gd name="T34" fmla="*/ 0 w 97"/>
                  <a:gd name="T35" fmla="*/ 0 h 57"/>
                  <a:gd name="T36" fmla="*/ 1 w 97"/>
                  <a:gd name="T37" fmla="*/ 1 h 57"/>
                  <a:gd name="T38" fmla="*/ 1 w 97"/>
                  <a:gd name="T39" fmla="*/ 1 h 57"/>
                  <a:gd name="T40" fmla="*/ 1 w 97"/>
                  <a:gd name="T41" fmla="*/ 1 h 57"/>
                  <a:gd name="T42" fmla="*/ 2 w 97"/>
                  <a:gd name="T43" fmla="*/ 1 h 57"/>
                  <a:gd name="T44" fmla="*/ 2 w 97"/>
                  <a:gd name="T45" fmla="*/ 1 h 57"/>
                  <a:gd name="T46" fmla="*/ 2 w 97"/>
                  <a:gd name="T47" fmla="*/ 1 h 57"/>
                  <a:gd name="T48" fmla="*/ 3 w 97"/>
                  <a:gd name="T49" fmla="*/ 2 h 57"/>
                  <a:gd name="T50" fmla="*/ 3 w 97"/>
                  <a:gd name="T51" fmla="*/ 2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57"/>
                  <a:gd name="T80" fmla="*/ 97 w 97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57">
                    <a:moveTo>
                      <a:pt x="75" y="35"/>
                    </a:moveTo>
                    <a:lnTo>
                      <a:pt x="97" y="49"/>
                    </a:lnTo>
                    <a:lnTo>
                      <a:pt x="94" y="53"/>
                    </a:lnTo>
                    <a:lnTo>
                      <a:pt x="90" y="54"/>
                    </a:lnTo>
                    <a:lnTo>
                      <a:pt x="84" y="56"/>
                    </a:lnTo>
                    <a:lnTo>
                      <a:pt x="78" y="57"/>
                    </a:lnTo>
                    <a:lnTo>
                      <a:pt x="71" y="57"/>
                    </a:lnTo>
                    <a:lnTo>
                      <a:pt x="65" y="57"/>
                    </a:lnTo>
                    <a:lnTo>
                      <a:pt x="59" y="56"/>
                    </a:lnTo>
                    <a:lnTo>
                      <a:pt x="53" y="56"/>
                    </a:lnTo>
                    <a:lnTo>
                      <a:pt x="44" y="52"/>
                    </a:lnTo>
                    <a:lnTo>
                      <a:pt x="35" y="47"/>
                    </a:lnTo>
                    <a:lnTo>
                      <a:pt x="25" y="41"/>
                    </a:lnTo>
                    <a:lnTo>
                      <a:pt x="17" y="34"/>
                    </a:lnTo>
                    <a:lnTo>
                      <a:pt x="10" y="26"/>
                    </a:lnTo>
                    <a:lnTo>
                      <a:pt x="4" y="19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9" y="6"/>
                    </a:lnTo>
                    <a:lnTo>
                      <a:pt x="17" y="10"/>
                    </a:lnTo>
                    <a:lnTo>
                      <a:pt x="26" y="16"/>
                    </a:lnTo>
                    <a:lnTo>
                      <a:pt x="37" y="20"/>
                    </a:lnTo>
                    <a:lnTo>
                      <a:pt x="46" y="26"/>
                    </a:lnTo>
                    <a:lnTo>
                      <a:pt x="54" y="31"/>
                    </a:lnTo>
                    <a:lnTo>
                      <a:pt x="65" y="34"/>
                    </a:ln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FFF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0" name="Freeform 26"/>
              <p:cNvSpPr>
                <a:spLocks/>
              </p:cNvSpPr>
              <p:nvPr/>
            </p:nvSpPr>
            <p:spPr bwMode="auto">
              <a:xfrm>
                <a:off x="4515" y="2288"/>
                <a:ext cx="136" cy="122"/>
              </a:xfrm>
              <a:custGeom>
                <a:avLst/>
                <a:gdLst>
                  <a:gd name="T0" fmla="*/ 3 w 271"/>
                  <a:gd name="T1" fmla="*/ 2 h 244"/>
                  <a:gd name="T2" fmla="*/ 4 w 271"/>
                  <a:gd name="T3" fmla="*/ 3 h 244"/>
                  <a:gd name="T4" fmla="*/ 5 w 271"/>
                  <a:gd name="T5" fmla="*/ 4 h 244"/>
                  <a:gd name="T6" fmla="*/ 6 w 271"/>
                  <a:gd name="T7" fmla="*/ 5 h 244"/>
                  <a:gd name="T8" fmla="*/ 6 w 271"/>
                  <a:gd name="T9" fmla="*/ 6 h 244"/>
                  <a:gd name="T10" fmla="*/ 7 w 271"/>
                  <a:gd name="T11" fmla="*/ 6 h 244"/>
                  <a:gd name="T12" fmla="*/ 7 w 271"/>
                  <a:gd name="T13" fmla="*/ 6 h 244"/>
                  <a:gd name="T14" fmla="*/ 7 w 271"/>
                  <a:gd name="T15" fmla="*/ 6 h 244"/>
                  <a:gd name="T16" fmla="*/ 8 w 271"/>
                  <a:gd name="T17" fmla="*/ 7 h 244"/>
                  <a:gd name="T18" fmla="*/ 8 w 271"/>
                  <a:gd name="T19" fmla="*/ 7 h 244"/>
                  <a:gd name="T20" fmla="*/ 8 w 271"/>
                  <a:gd name="T21" fmla="*/ 7 h 244"/>
                  <a:gd name="T22" fmla="*/ 8 w 271"/>
                  <a:gd name="T23" fmla="*/ 7 h 244"/>
                  <a:gd name="T24" fmla="*/ 9 w 271"/>
                  <a:gd name="T25" fmla="*/ 7 h 244"/>
                  <a:gd name="T26" fmla="*/ 9 w 271"/>
                  <a:gd name="T27" fmla="*/ 7 h 244"/>
                  <a:gd name="T28" fmla="*/ 9 w 271"/>
                  <a:gd name="T29" fmla="*/ 7 h 244"/>
                  <a:gd name="T30" fmla="*/ 9 w 271"/>
                  <a:gd name="T31" fmla="*/ 7 h 244"/>
                  <a:gd name="T32" fmla="*/ 9 w 271"/>
                  <a:gd name="T33" fmla="*/ 7 h 244"/>
                  <a:gd name="T34" fmla="*/ 9 w 271"/>
                  <a:gd name="T35" fmla="*/ 7 h 244"/>
                  <a:gd name="T36" fmla="*/ 9 w 271"/>
                  <a:gd name="T37" fmla="*/ 7 h 244"/>
                  <a:gd name="T38" fmla="*/ 8 w 271"/>
                  <a:gd name="T39" fmla="*/ 8 h 244"/>
                  <a:gd name="T40" fmla="*/ 8 w 271"/>
                  <a:gd name="T41" fmla="*/ 8 h 244"/>
                  <a:gd name="T42" fmla="*/ 7 w 271"/>
                  <a:gd name="T43" fmla="*/ 8 h 244"/>
                  <a:gd name="T44" fmla="*/ 6 w 271"/>
                  <a:gd name="T45" fmla="*/ 8 h 244"/>
                  <a:gd name="T46" fmla="*/ 6 w 271"/>
                  <a:gd name="T47" fmla="*/ 7 h 244"/>
                  <a:gd name="T48" fmla="*/ 5 w 271"/>
                  <a:gd name="T49" fmla="*/ 7 h 244"/>
                  <a:gd name="T50" fmla="*/ 4 w 271"/>
                  <a:gd name="T51" fmla="*/ 6 h 244"/>
                  <a:gd name="T52" fmla="*/ 4 w 271"/>
                  <a:gd name="T53" fmla="*/ 5 h 244"/>
                  <a:gd name="T54" fmla="*/ 4 w 271"/>
                  <a:gd name="T55" fmla="*/ 5 h 244"/>
                  <a:gd name="T56" fmla="*/ 3 w 271"/>
                  <a:gd name="T57" fmla="*/ 4 h 244"/>
                  <a:gd name="T58" fmla="*/ 3 w 271"/>
                  <a:gd name="T59" fmla="*/ 3 h 244"/>
                  <a:gd name="T60" fmla="*/ 3 w 271"/>
                  <a:gd name="T61" fmla="*/ 3 h 244"/>
                  <a:gd name="T62" fmla="*/ 2 w 271"/>
                  <a:gd name="T63" fmla="*/ 2 h 244"/>
                  <a:gd name="T64" fmla="*/ 2 w 271"/>
                  <a:gd name="T65" fmla="*/ 2 h 244"/>
                  <a:gd name="T66" fmla="*/ 1 w 271"/>
                  <a:gd name="T67" fmla="*/ 2 h 244"/>
                  <a:gd name="T68" fmla="*/ 1 w 271"/>
                  <a:gd name="T69" fmla="*/ 2 h 244"/>
                  <a:gd name="T70" fmla="*/ 1 w 271"/>
                  <a:gd name="T71" fmla="*/ 1 h 244"/>
                  <a:gd name="T72" fmla="*/ 1 w 271"/>
                  <a:gd name="T73" fmla="*/ 1 h 244"/>
                  <a:gd name="T74" fmla="*/ 0 w 271"/>
                  <a:gd name="T75" fmla="*/ 0 h 244"/>
                  <a:gd name="T76" fmla="*/ 1 w 271"/>
                  <a:gd name="T77" fmla="*/ 1 h 244"/>
                  <a:gd name="T78" fmla="*/ 2 w 271"/>
                  <a:gd name="T79" fmla="*/ 1 h 244"/>
                  <a:gd name="T80" fmla="*/ 2 w 271"/>
                  <a:gd name="T81" fmla="*/ 1 h 244"/>
                  <a:gd name="T82" fmla="*/ 3 w 271"/>
                  <a:gd name="T83" fmla="*/ 1 h 24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1"/>
                  <a:gd name="T127" fmla="*/ 0 h 244"/>
                  <a:gd name="T128" fmla="*/ 271 w 271"/>
                  <a:gd name="T129" fmla="*/ 244 h 24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1" h="244">
                    <a:moveTo>
                      <a:pt x="71" y="24"/>
                    </a:moveTo>
                    <a:lnTo>
                      <a:pt x="90" y="39"/>
                    </a:lnTo>
                    <a:lnTo>
                      <a:pt x="108" y="55"/>
                    </a:lnTo>
                    <a:lnTo>
                      <a:pt x="124" y="73"/>
                    </a:lnTo>
                    <a:lnTo>
                      <a:pt x="139" y="92"/>
                    </a:lnTo>
                    <a:lnTo>
                      <a:pt x="152" y="113"/>
                    </a:lnTo>
                    <a:lnTo>
                      <a:pt x="163" y="133"/>
                    </a:lnTo>
                    <a:lnTo>
                      <a:pt x="173" y="156"/>
                    </a:lnTo>
                    <a:lnTo>
                      <a:pt x="180" y="178"/>
                    </a:lnTo>
                    <a:lnTo>
                      <a:pt x="185" y="182"/>
                    </a:lnTo>
                    <a:lnTo>
                      <a:pt x="191" y="184"/>
                    </a:lnTo>
                    <a:lnTo>
                      <a:pt x="195" y="184"/>
                    </a:lnTo>
                    <a:lnTo>
                      <a:pt x="201" y="184"/>
                    </a:lnTo>
                    <a:lnTo>
                      <a:pt x="207" y="184"/>
                    </a:lnTo>
                    <a:lnTo>
                      <a:pt x="213" y="185"/>
                    </a:lnTo>
                    <a:lnTo>
                      <a:pt x="217" y="188"/>
                    </a:lnTo>
                    <a:lnTo>
                      <a:pt x="222" y="193"/>
                    </a:lnTo>
                    <a:lnTo>
                      <a:pt x="226" y="193"/>
                    </a:lnTo>
                    <a:lnTo>
                      <a:pt x="231" y="194"/>
                    </a:lnTo>
                    <a:lnTo>
                      <a:pt x="235" y="197"/>
                    </a:lnTo>
                    <a:lnTo>
                      <a:pt x="240" y="199"/>
                    </a:lnTo>
                    <a:lnTo>
                      <a:pt x="244" y="202"/>
                    </a:lnTo>
                    <a:lnTo>
                      <a:pt x="250" y="203"/>
                    </a:lnTo>
                    <a:lnTo>
                      <a:pt x="254" y="205"/>
                    </a:lnTo>
                    <a:lnTo>
                      <a:pt x="260" y="205"/>
                    </a:lnTo>
                    <a:lnTo>
                      <a:pt x="262" y="206"/>
                    </a:lnTo>
                    <a:lnTo>
                      <a:pt x="262" y="207"/>
                    </a:lnTo>
                    <a:lnTo>
                      <a:pt x="263" y="209"/>
                    </a:lnTo>
                    <a:lnTo>
                      <a:pt x="263" y="210"/>
                    </a:lnTo>
                    <a:lnTo>
                      <a:pt x="265" y="212"/>
                    </a:lnTo>
                    <a:lnTo>
                      <a:pt x="266" y="212"/>
                    </a:lnTo>
                    <a:lnTo>
                      <a:pt x="269" y="210"/>
                    </a:lnTo>
                    <a:lnTo>
                      <a:pt x="271" y="209"/>
                    </a:lnTo>
                    <a:lnTo>
                      <a:pt x="271" y="213"/>
                    </a:lnTo>
                    <a:lnTo>
                      <a:pt x="271" y="216"/>
                    </a:lnTo>
                    <a:lnTo>
                      <a:pt x="269" y="219"/>
                    </a:lnTo>
                    <a:lnTo>
                      <a:pt x="266" y="222"/>
                    </a:lnTo>
                    <a:lnTo>
                      <a:pt x="260" y="228"/>
                    </a:lnTo>
                    <a:lnTo>
                      <a:pt x="251" y="231"/>
                    </a:lnTo>
                    <a:lnTo>
                      <a:pt x="243" y="234"/>
                    </a:lnTo>
                    <a:lnTo>
                      <a:pt x="234" y="237"/>
                    </a:lnTo>
                    <a:lnTo>
                      <a:pt x="225" y="240"/>
                    </a:lnTo>
                    <a:lnTo>
                      <a:pt x="217" y="244"/>
                    </a:lnTo>
                    <a:lnTo>
                      <a:pt x="203" y="240"/>
                    </a:lnTo>
                    <a:lnTo>
                      <a:pt x="189" y="233"/>
                    </a:lnTo>
                    <a:lnTo>
                      <a:pt x="177" y="224"/>
                    </a:lnTo>
                    <a:lnTo>
                      <a:pt x="164" y="215"/>
                    </a:lnTo>
                    <a:lnTo>
                      <a:pt x="154" y="203"/>
                    </a:lnTo>
                    <a:lnTo>
                      <a:pt x="142" y="193"/>
                    </a:lnTo>
                    <a:lnTo>
                      <a:pt x="130" y="182"/>
                    </a:lnTo>
                    <a:lnTo>
                      <a:pt x="118" y="173"/>
                    </a:lnTo>
                    <a:lnTo>
                      <a:pt x="112" y="163"/>
                    </a:lnTo>
                    <a:lnTo>
                      <a:pt x="108" y="154"/>
                    </a:lnTo>
                    <a:lnTo>
                      <a:pt x="104" y="142"/>
                    </a:lnTo>
                    <a:lnTo>
                      <a:pt x="99" y="132"/>
                    </a:lnTo>
                    <a:lnTo>
                      <a:pt x="96" y="122"/>
                    </a:lnTo>
                    <a:lnTo>
                      <a:pt x="90" y="111"/>
                    </a:lnTo>
                    <a:lnTo>
                      <a:pt x="86" y="101"/>
                    </a:lnTo>
                    <a:lnTo>
                      <a:pt x="78" y="91"/>
                    </a:lnTo>
                    <a:lnTo>
                      <a:pt x="71" y="83"/>
                    </a:lnTo>
                    <a:lnTo>
                      <a:pt x="65" y="76"/>
                    </a:lnTo>
                    <a:lnTo>
                      <a:pt x="59" y="70"/>
                    </a:lnTo>
                    <a:lnTo>
                      <a:pt x="53" y="62"/>
                    </a:lnTo>
                    <a:lnTo>
                      <a:pt x="46" y="57"/>
                    </a:lnTo>
                    <a:lnTo>
                      <a:pt x="40" y="51"/>
                    </a:lnTo>
                    <a:lnTo>
                      <a:pt x="31" y="46"/>
                    </a:lnTo>
                    <a:lnTo>
                      <a:pt x="22" y="42"/>
                    </a:lnTo>
                    <a:lnTo>
                      <a:pt x="19" y="37"/>
                    </a:lnTo>
                    <a:lnTo>
                      <a:pt x="16" y="33"/>
                    </a:lnTo>
                    <a:lnTo>
                      <a:pt x="13" y="28"/>
                    </a:lnTo>
                    <a:lnTo>
                      <a:pt x="9" y="23"/>
                    </a:lnTo>
                    <a:lnTo>
                      <a:pt x="6" y="18"/>
                    </a:lnTo>
                    <a:lnTo>
                      <a:pt x="3" y="12"/>
                    </a:lnTo>
                    <a:lnTo>
                      <a:pt x="1" y="6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9" y="6"/>
                    </a:lnTo>
                    <a:lnTo>
                      <a:pt x="27" y="11"/>
                    </a:lnTo>
                    <a:lnTo>
                      <a:pt x="34" y="17"/>
                    </a:lnTo>
                    <a:lnTo>
                      <a:pt x="43" y="21"/>
                    </a:lnTo>
                    <a:lnTo>
                      <a:pt x="52" y="24"/>
                    </a:lnTo>
                    <a:lnTo>
                      <a:pt x="61" y="25"/>
                    </a:lnTo>
                    <a:lnTo>
                      <a:pt x="71" y="24"/>
                    </a:lnTo>
                    <a:close/>
                  </a:path>
                </a:pathLst>
              </a:custGeom>
              <a:solidFill>
                <a:srgbClr val="57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1" name="Freeform 27"/>
              <p:cNvSpPr>
                <a:spLocks/>
              </p:cNvSpPr>
              <p:nvPr/>
            </p:nvSpPr>
            <p:spPr bwMode="auto">
              <a:xfrm>
                <a:off x="4693" y="2288"/>
                <a:ext cx="8" cy="20"/>
              </a:xfrm>
              <a:custGeom>
                <a:avLst/>
                <a:gdLst>
                  <a:gd name="T0" fmla="*/ 1 w 16"/>
                  <a:gd name="T1" fmla="*/ 0 h 42"/>
                  <a:gd name="T2" fmla="*/ 1 w 16"/>
                  <a:gd name="T3" fmla="*/ 0 h 42"/>
                  <a:gd name="T4" fmla="*/ 1 w 16"/>
                  <a:gd name="T5" fmla="*/ 0 h 42"/>
                  <a:gd name="T6" fmla="*/ 1 w 16"/>
                  <a:gd name="T7" fmla="*/ 0 h 42"/>
                  <a:gd name="T8" fmla="*/ 1 w 16"/>
                  <a:gd name="T9" fmla="*/ 0 h 42"/>
                  <a:gd name="T10" fmla="*/ 1 w 16"/>
                  <a:gd name="T11" fmla="*/ 0 h 42"/>
                  <a:gd name="T12" fmla="*/ 1 w 16"/>
                  <a:gd name="T13" fmla="*/ 1 h 42"/>
                  <a:gd name="T14" fmla="*/ 1 w 16"/>
                  <a:gd name="T15" fmla="*/ 1 h 42"/>
                  <a:gd name="T16" fmla="*/ 1 w 16"/>
                  <a:gd name="T17" fmla="*/ 1 h 42"/>
                  <a:gd name="T18" fmla="*/ 0 w 16"/>
                  <a:gd name="T19" fmla="*/ 1 h 42"/>
                  <a:gd name="T20" fmla="*/ 0 w 16"/>
                  <a:gd name="T21" fmla="*/ 1 h 42"/>
                  <a:gd name="T22" fmla="*/ 0 w 16"/>
                  <a:gd name="T23" fmla="*/ 0 h 42"/>
                  <a:gd name="T24" fmla="*/ 0 w 16"/>
                  <a:gd name="T25" fmla="*/ 0 h 42"/>
                  <a:gd name="T26" fmla="*/ 1 w 16"/>
                  <a:gd name="T27" fmla="*/ 0 h 42"/>
                  <a:gd name="T28" fmla="*/ 1 w 16"/>
                  <a:gd name="T29" fmla="*/ 0 h 42"/>
                  <a:gd name="T30" fmla="*/ 1 w 16"/>
                  <a:gd name="T31" fmla="*/ 0 h 42"/>
                  <a:gd name="T32" fmla="*/ 1 w 16"/>
                  <a:gd name="T33" fmla="*/ 0 h 42"/>
                  <a:gd name="T34" fmla="*/ 1 w 16"/>
                  <a:gd name="T35" fmla="*/ 0 h 42"/>
                  <a:gd name="T36" fmla="*/ 1 w 16"/>
                  <a:gd name="T37" fmla="*/ 0 h 4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"/>
                  <a:gd name="T58" fmla="*/ 0 h 42"/>
                  <a:gd name="T59" fmla="*/ 16 w 16"/>
                  <a:gd name="T60" fmla="*/ 42 h 4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" h="42">
                    <a:moveTo>
                      <a:pt x="13" y="0"/>
                    </a:moveTo>
                    <a:lnTo>
                      <a:pt x="15" y="5"/>
                    </a:lnTo>
                    <a:lnTo>
                      <a:pt x="15" y="11"/>
                    </a:lnTo>
                    <a:lnTo>
                      <a:pt x="16" y="17"/>
                    </a:lnTo>
                    <a:lnTo>
                      <a:pt x="16" y="23"/>
                    </a:lnTo>
                    <a:lnTo>
                      <a:pt x="16" y="28"/>
                    </a:lnTo>
                    <a:lnTo>
                      <a:pt x="15" y="33"/>
                    </a:lnTo>
                    <a:lnTo>
                      <a:pt x="13" y="37"/>
                    </a:lnTo>
                    <a:lnTo>
                      <a:pt x="9" y="42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1" y="21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2" name="Freeform 28"/>
              <p:cNvSpPr>
                <a:spLocks/>
              </p:cNvSpPr>
              <p:nvPr/>
            </p:nvSpPr>
            <p:spPr bwMode="auto">
              <a:xfrm>
                <a:off x="4628" y="2288"/>
                <a:ext cx="27" cy="40"/>
              </a:xfrm>
              <a:custGeom>
                <a:avLst/>
                <a:gdLst>
                  <a:gd name="T0" fmla="*/ 1 w 55"/>
                  <a:gd name="T1" fmla="*/ 3 h 78"/>
                  <a:gd name="T2" fmla="*/ 1 w 55"/>
                  <a:gd name="T3" fmla="*/ 3 h 78"/>
                  <a:gd name="T4" fmla="*/ 1 w 55"/>
                  <a:gd name="T5" fmla="*/ 3 h 78"/>
                  <a:gd name="T6" fmla="*/ 0 w 55"/>
                  <a:gd name="T7" fmla="*/ 3 h 78"/>
                  <a:gd name="T8" fmla="*/ 0 w 55"/>
                  <a:gd name="T9" fmla="*/ 2 h 78"/>
                  <a:gd name="T10" fmla="*/ 0 w 55"/>
                  <a:gd name="T11" fmla="*/ 2 h 78"/>
                  <a:gd name="T12" fmla="*/ 0 w 55"/>
                  <a:gd name="T13" fmla="*/ 2 h 78"/>
                  <a:gd name="T14" fmla="*/ 0 w 55"/>
                  <a:gd name="T15" fmla="*/ 2 h 78"/>
                  <a:gd name="T16" fmla="*/ 0 w 55"/>
                  <a:gd name="T17" fmla="*/ 1 h 78"/>
                  <a:gd name="T18" fmla="*/ 0 w 55"/>
                  <a:gd name="T19" fmla="*/ 1 h 78"/>
                  <a:gd name="T20" fmla="*/ 0 w 55"/>
                  <a:gd name="T21" fmla="*/ 1 h 78"/>
                  <a:gd name="T22" fmla="*/ 0 w 55"/>
                  <a:gd name="T23" fmla="*/ 1 h 78"/>
                  <a:gd name="T24" fmla="*/ 0 w 55"/>
                  <a:gd name="T25" fmla="*/ 1 h 78"/>
                  <a:gd name="T26" fmla="*/ 0 w 55"/>
                  <a:gd name="T27" fmla="*/ 1 h 78"/>
                  <a:gd name="T28" fmla="*/ 0 w 55"/>
                  <a:gd name="T29" fmla="*/ 1 h 78"/>
                  <a:gd name="T30" fmla="*/ 0 w 55"/>
                  <a:gd name="T31" fmla="*/ 1 h 78"/>
                  <a:gd name="T32" fmla="*/ 0 w 55"/>
                  <a:gd name="T33" fmla="*/ 0 h 78"/>
                  <a:gd name="T34" fmla="*/ 0 w 55"/>
                  <a:gd name="T35" fmla="*/ 1 h 78"/>
                  <a:gd name="T36" fmla="*/ 0 w 55"/>
                  <a:gd name="T37" fmla="*/ 1 h 78"/>
                  <a:gd name="T38" fmla="*/ 1 w 55"/>
                  <a:gd name="T39" fmla="*/ 1 h 78"/>
                  <a:gd name="T40" fmla="*/ 1 w 55"/>
                  <a:gd name="T41" fmla="*/ 2 h 78"/>
                  <a:gd name="T42" fmla="*/ 1 w 55"/>
                  <a:gd name="T43" fmla="*/ 2 h 78"/>
                  <a:gd name="T44" fmla="*/ 1 w 55"/>
                  <a:gd name="T45" fmla="*/ 2 h 78"/>
                  <a:gd name="T46" fmla="*/ 1 w 55"/>
                  <a:gd name="T47" fmla="*/ 2 h 78"/>
                  <a:gd name="T48" fmla="*/ 1 w 55"/>
                  <a:gd name="T49" fmla="*/ 3 h 78"/>
                  <a:gd name="T50" fmla="*/ 1 w 55"/>
                  <a:gd name="T51" fmla="*/ 3 h 78"/>
                  <a:gd name="T52" fmla="*/ 1 w 55"/>
                  <a:gd name="T53" fmla="*/ 3 h 7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5"/>
                  <a:gd name="T82" fmla="*/ 0 h 78"/>
                  <a:gd name="T83" fmla="*/ 55 w 55"/>
                  <a:gd name="T84" fmla="*/ 78 h 7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5" h="78">
                    <a:moveTo>
                      <a:pt x="53" y="78"/>
                    </a:moveTo>
                    <a:lnTo>
                      <a:pt x="44" y="74"/>
                    </a:lnTo>
                    <a:lnTo>
                      <a:pt x="35" y="69"/>
                    </a:lnTo>
                    <a:lnTo>
                      <a:pt x="28" y="65"/>
                    </a:lnTo>
                    <a:lnTo>
                      <a:pt x="19" y="59"/>
                    </a:lnTo>
                    <a:lnTo>
                      <a:pt x="12" y="52"/>
                    </a:lnTo>
                    <a:lnTo>
                      <a:pt x="6" y="44"/>
                    </a:lnTo>
                    <a:lnTo>
                      <a:pt x="1" y="35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3" y="16"/>
                    </a:lnTo>
                    <a:lnTo>
                      <a:pt x="4" y="13"/>
                    </a:lnTo>
                    <a:lnTo>
                      <a:pt x="4" y="9"/>
                    </a:lnTo>
                    <a:lnTo>
                      <a:pt x="6" y="6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8" y="9"/>
                    </a:lnTo>
                    <a:lnTo>
                      <a:pt x="26" y="18"/>
                    </a:lnTo>
                    <a:lnTo>
                      <a:pt x="34" y="25"/>
                    </a:lnTo>
                    <a:lnTo>
                      <a:pt x="41" y="34"/>
                    </a:lnTo>
                    <a:lnTo>
                      <a:pt x="49" y="43"/>
                    </a:lnTo>
                    <a:lnTo>
                      <a:pt x="53" y="53"/>
                    </a:lnTo>
                    <a:lnTo>
                      <a:pt x="55" y="59"/>
                    </a:lnTo>
                    <a:lnTo>
                      <a:pt x="55" y="65"/>
                    </a:lnTo>
                    <a:lnTo>
                      <a:pt x="55" y="71"/>
                    </a:lnTo>
                    <a:lnTo>
                      <a:pt x="53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3" name="Freeform 29"/>
              <p:cNvSpPr>
                <a:spLocks/>
              </p:cNvSpPr>
              <p:nvPr/>
            </p:nvSpPr>
            <p:spPr bwMode="auto">
              <a:xfrm>
                <a:off x="4637" y="2303"/>
                <a:ext cx="13" cy="14"/>
              </a:xfrm>
              <a:custGeom>
                <a:avLst/>
                <a:gdLst>
                  <a:gd name="T0" fmla="*/ 1 w 26"/>
                  <a:gd name="T1" fmla="*/ 0 h 29"/>
                  <a:gd name="T2" fmla="*/ 1 w 26"/>
                  <a:gd name="T3" fmla="*/ 0 h 29"/>
                  <a:gd name="T4" fmla="*/ 1 w 26"/>
                  <a:gd name="T5" fmla="*/ 0 h 29"/>
                  <a:gd name="T6" fmla="*/ 1 w 26"/>
                  <a:gd name="T7" fmla="*/ 0 h 29"/>
                  <a:gd name="T8" fmla="*/ 1 w 26"/>
                  <a:gd name="T9" fmla="*/ 0 h 29"/>
                  <a:gd name="T10" fmla="*/ 1 w 26"/>
                  <a:gd name="T11" fmla="*/ 0 h 29"/>
                  <a:gd name="T12" fmla="*/ 1 w 26"/>
                  <a:gd name="T13" fmla="*/ 0 h 29"/>
                  <a:gd name="T14" fmla="*/ 1 w 26"/>
                  <a:gd name="T15" fmla="*/ 0 h 29"/>
                  <a:gd name="T16" fmla="*/ 0 w 26"/>
                  <a:gd name="T17" fmla="*/ 0 h 29"/>
                  <a:gd name="T18" fmla="*/ 1 w 26"/>
                  <a:gd name="T19" fmla="*/ 0 h 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"/>
                  <a:gd name="T31" fmla="*/ 0 h 29"/>
                  <a:gd name="T32" fmla="*/ 26 w 26"/>
                  <a:gd name="T33" fmla="*/ 29 h 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" h="29">
                    <a:moveTo>
                      <a:pt x="26" y="29"/>
                    </a:moveTo>
                    <a:lnTo>
                      <a:pt x="22" y="26"/>
                    </a:lnTo>
                    <a:lnTo>
                      <a:pt x="19" y="23"/>
                    </a:lnTo>
                    <a:lnTo>
                      <a:pt x="14" y="20"/>
                    </a:lnTo>
                    <a:lnTo>
                      <a:pt x="11" y="17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26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4" name="Freeform 30"/>
              <p:cNvSpPr>
                <a:spLocks/>
              </p:cNvSpPr>
              <p:nvPr/>
            </p:nvSpPr>
            <p:spPr bwMode="auto">
              <a:xfrm>
                <a:off x="4678" y="2323"/>
                <a:ext cx="6" cy="70"/>
              </a:xfrm>
              <a:custGeom>
                <a:avLst/>
                <a:gdLst>
                  <a:gd name="T0" fmla="*/ 1 w 12"/>
                  <a:gd name="T1" fmla="*/ 4 h 139"/>
                  <a:gd name="T2" fmla="*/ 1 w 12"/>
                  <a:gd name="T3" fmla="*/ 5 h 139"/>
                  <a:gd name="T4" fmla="*/ 1 w 12"/>
                  <a:gd name="T5" fmla="*/ 5 h 139"/>
                  <a:gd name="T6" fmla="*/ 1 w 12"/>
                  <a:gd name="T7" fmla="*/ 4 h 139"/>
                  <a:gd name="T8" fmla="*/ 1 w 12"/>
                  <a:gd name="T9" fmla="*/ 4 h 139"/>
                  <a:gd name="T10" fmla="*/ 1 w 12"/>
                  <a:gd name="T11" fmla="*/ 3 h 139"/>
                  <a:gd name="T12" fmla="*/ 1 w 12"/>
                  <a:gd name="T13" fmla="*/ 3 h 139"/>
                  <a:gd name="T14" fmla="*/ 0 w 12"/>
                  <a:gd name="T15" fmla="*/ 2 h 139"/>
                  <a:gd name="T16" fmla="*/ 0 w 12"/>
                  <a:gd name="T17" fmla="*/ 2 h 139"/>
                  <a:gd name="T18" fmla="*/ 0 w 12"/>
                  <a:gd name="T19" fmla="*/ 1 h 139"/>
                  <a:gd name="T20" fmla="*/ 1 w 12"/>
                  <a:gd name="T21" fmla="*/ 0 h 139"/>
                  <a:gd name="T22" fmla="*/ 1 w 12"/>
                  <a:gd name="T23" fmla="*/ 1 h 139"/>
                  <a:gd name="T24" fmla="*/ 1 w 12"/>
                  <a:gd name="T25" fmla="*/ 1 h 139"/>
                  <a:gd name="T26" fmla="*/ 1 w 12"/>
                  <a:gd name="T27" fmla="*/ 2 h 139"/>
                  <a:gd name="T28" fmla="*/ 1 w 12"/>
                  <a:gd name="T29" fmla="*/ 2 h 139"/>
                  <a:gd name="T30" fmla="*/ 1 w 12"/>
                  <a:gd name="T31" fmla="*/ 3 h 139"/>
                  <a:gd name="T32" fmla="*/ 1 w 12"/>
                  <a:gd name="T33" fmla="*/ 3 h 139"/>
                  <a:gd name="T34" fmla="*/ 1 w 12"/>
                  <a:gd name="T35" fmla="*/ 4 h 139"/>
                  <a:gd name="T36" fmla="*/ 1 w 12"/>
                  <a:gd name="T37" fmla="*/ 4 h 1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"/>
                  <a:gd name="T58" fmla="*/ 0 h 139"/>
                  <a:gd name="T59" fmla="*/ 12 w 12"/>
                  <a:gd name="T60" fmla="*/ 139 h 1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" h="139">
                    <a:moveTo>
                      <a:pt x="12" y="113"/>
                    </a:moveTo>
                    <a:lnTo>
                      <a:pt x="11" y="139"/>
                    </a:lnTo>
                    <a:lnTo>
                      <a:pt x="2" y="139"/>
                    </a:lnTo>
                    <a:lnTo>
                      <a:pt x="3" y="123"/>
                    </a:lnTo>
                    <a:lnTo>
                      <a:pt x="5" y="105"/>
                    </a:lnTo>
                    <a:lnTo>
                      <a:pt x="3" y="88"/>
                    </a:lnTo>
                    <a:lnTo>
                      <a:pt x="2" y="70"/>
                    </a:lnTo>
                    <a:lnTo>
                      <a:pt x="0" y="52"/>
                    </a:lnTo>
                    <a:lnTo>
                      <a:pt x="0" y="34"/>
                    </a:lnTo>
                    <a:lnTo>
                      <a:pt x="0" y="17"/>
                    </a:lnTo>
                    <a:lnTo>
                      <a:pt x="3" y="0"/>
                    </a:lnTo>
                    <a:lnTo>
                      <a:pt x="8" y="12"/>
                    </a:lnTo>
                    <a:lnTo>
                      <a:pt x="11" y="26"/>
                    </a:lnTo>
                    <a:lnTo>
                      <a:pt x="12" y="39"/>
                    </a:lnTo>
                    <a:lnTo>
                      <a:pt x="11" y="54"/>
                    </a:lnTo>
                    <a:lnTo>
                      <a:pt x="11" y="68"/>
                    </a:lnTo>
                    <a:lnTo>
                      <a:pt x="11" y="83"/>
                    </a:lnTo>
                    <a:lnTo>
                      <a:pt x="11" y="98"/>
                    </a:lnTo>
                    <a:lnTo>
                      <a:pt x="12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5" name="Freeform 31"/>
              <p:cNvSpPr>
                <a:spLocks/>
              </p:cNvSpPr>
              <p:nvPr/>
            </p:nvSpPr>
            <p:spPr bwMode="auto">
              <a:xfrm>
                <a:off x="4337" y="2395"/>
                <a:ext cx="65" cy="137"/>
              </a:xfrm>
              <a:custGeom>
                <a:avLst/>
                <a:gdLst>
                  <a:gd name="T0" fmla="*/ 4 w 131"/>
                  <a:gd name="T1" fmla="*/ 2 h 274"/>
                  <a:gd name="T2" fmla="*/ 4 w 131"/>
                  <a:gd name="T3" fmla="*/ 3 h 274"/>
                  <a:gd name="T4" fmla="*/ 4 w 131"/>
                  <a:gd name="T5" fmla="*/ 3 h 274"/>
                  <a:gd name="T6" fmla="*/ 4 w 131"/>
                  <a:gd name="T7" fmla="*/ 4 h 274"/>
                  <a:gd name="T8" fmla="*/ 4 w 131"/>
                  <a:gd name="T9" fmla="*/ 4 h 274"/>
                  <a:gd name="T10" fmla="*/ 4 w 131"/>
                  <a:gd name="T11" fmla="*/ 5 h 274"/>
                  <a:gd name="T12" fmla="*/ 3 w 131"/>
                  <a:gd name="T13" fmla="*/ 5 h 274"/>
                  <a:gd name="T14" fmla="*/ 3 w 131"/>
                  <a:gd name="T15" fmla="*/ 5 h 274"/>
                  <a:gd name="T16" fmla="*/ 3 w 131"/>
                  <a:gd name="T17" fmla="*/ 6 h 274"/>
                  <a:gd name="T18" fmla="*/ 3 w 131"/>
                  <a:gd name="T19" fmla="*/ 6 h 274"/>
                  <a:gd name="T20" fmla="*/ 3 w 131"/>
                  <a:gd name="T21" fmla="*/ 6 h 274"/>
                  <a:gd name="T22" fmla="*/ 3 w 131"/>
                  <a:gd name="T23" fmla="*/ 7 h 274"/>
                  <a:gd name="T24" fmla="*/ 3 w 131"/>
                  <a:gd name="T25" fmla="*/ 7 h 274"/>
                  <a:gd name="T26" fmla="*/ 3 w 131"/>
                  <a:gd name="T27" fmla="*/ 7 h 274"/>
                  <a:gd name="T28" fmla="*/ 2 w 131"/>
                  <a:gd name="T29" fmla="*/ 8 h 274"/>
                  <a:gd name="T30" fmla="*/ 2 w 131"/>
                  <a:gd name="T31" fmla="*/ 8 h 274"/>
                  <a:gd name="T32" fmla="*/ 1 w 131"/>
                  <a:gd name="T33" fmla="*/ 9 h 274"/>
                  <a:gd name="T34" fmla="*/ 1 w 131"/>
                  <a:gd name="T35" fmla="*/ 9 h 274"/>
                  <a:gd name="T36" fmla="*/ 0 w 131"/>
                  <a:gd name="T37" fmla="*/ 9 h 274"/>
                  <a:gd name="T38" fmla="*/ 0 w 131"/>
                  <a:gd name="T39" fmla="*/ 9 h 274"/>
                  <a:gd name="T40" fmla="*/ 0 w 131"/>
                  <a:gd name="T41" fmla="*/ 9 h 274"/>
                  <a:gd name="T42" fmla="*/ 0 w 131"/>
                  <a:gd name="T43" fmla="*/ 9 h 274"/>
                  <a:gd name="T44" fmla="*/ 0 w 131"/>
                  <a:gd name="T45" fmla="*/ 9 h 274"/>
                  <a:gd name="T46" fmla="*/ 0 w 131"/>
                  <a:gd name="T47" fmla="*/ 9 h 274"/>
                  <a:gd name="T48" fmla="*/ 0 w 131"/>
                  <a:gd name="T49" fmla="*/ 9 h 274"/>
                  <a:gd name="T50" fmla="*/ 0 w 131"/>
                  <a:gd name="T51" fmla="*/ 9 h 274"/>
                  <a:gd name="T52" fmla="*/ 0 w 131"/>
                  <a:gd name="T53" fmla="*/ 9 h 274"/>
                  <a:gd name="T54" fmla="*/ 0 w 131"/>
                  <a:gd name="T55" fmla="*/ 8 h 274"/>
                  <a:gd name="T56" fmla="*/ 1 w 131"/>
                  <a:gd name="T57" fmla="*/ 8 h 274"/>
                  <a:gd name="T58" fmla="*/ 1 w 131"/>
                  <a:gd name="T59" fmla="*/ 7 h 274"/>
                  <a:gd name="T60" fmla="*/ 1 w 131"/>
                  <a:gd name="T61" fmla="*/ 7 h 274"/>
                  <a:gd name="T62" fmla="*/ 2 w 131"/>
                  <a:gd name="T63" fmla="*/ 6 h 274"/>
                  <a:gd name="T64" fmla="*/ 2 w 131"/>
                  <a:gd name="T65" fmla="*/ 6 h 274"/>
                  <a:gd name="T66" fmla="*/ 3 w 131"/>
                  <a:gd name="T67" fmla="*/ 5 h 274"/>
                  <a:gd name="T68" fmla="*/ 3 w 131"/>
                  <a:gd name="T69" fmla="*/ 5 h 274"/>
                  <a:gd name="T70" fmla="*/ 3 w 131"/>
                  <a:gd name="T71" fmla="*/ 4 h 274"/>
                  <a:gd name="T72" fmla="*/ 3 w 131"/>
                  <a:gd name="T73" fmla="*/ 4 h 274"/>
                  <a:gd name="T74" fmla="*/ 3 w 131"/>
                  <a:gd name="T75" fmla="*/ 4 h 274"/>
                  <a:gd name="T76" fmla="*/ 3 w 131"/>
                  <a:gd name="T77" fmla="*/ 3 h 274"/>
                  <a:gd name="T78" fmla="*/ 3 w 131"/>
                  <a:gd name="T79" fmla="*/ 3 h 274"/>
                  <a:gd name="T80" fmla="*/ 3 w 131"/>
                  <a:gd name="T81" fmla="*/ 3 h 274"/>
                  <a:gd name="T82" fmla="*/ 3 w 131"/>
                  <a:gd name="T83" fmla="*/ 2 h 274"/>
                  <a:gd name="T84" fmla="*/ 3 w 131"/>
                  <a:gd name="T85" fmla="*/ 1 h 274"/>
                  <a:gd name="T86" fmla="*/ 3 w 131"/>
                  <a:gd name="T87" fmla="*/ 1 h 274"/>
                  <a:gd name="T88" fmla="*/ 3 w 131"/>
                  <a:gd name="T89" fmla="*/ 1 h 274"/>
                  <a:gd name="T90" fmla="*/ 3 w 131"/>
                  <a:gd name="T91" fmla="*/ 1 h 274"/>
                  <a:gd name="T92" fmla="*/ 3 w 131"/>
                  <a:gd name="T93" fmla="*/ 0 h 274"/>
                  <a:gd name="T94" fmla="*/ 3 w 131"/>
                  <a:gd name="T95" fmla="*/ 2 h 274"/>
                  <a:gd name="T96" fmla="*/ 4 w 131"/>
                  <a:gd name="T97" fmla="*/ 2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31"/>
                  <a:gd name="T148" fmla="*/ 0 h 274"/>
                  <a:gd name="T149" fmla="*/ 131 w 131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31" h="274">
                    <a:moveTo>
                      <a:pt x="131" y="58"/>
                    </a:moveTo>
                    <a:lnTo>
                      <a:pt x="131" y="72"/>
                    </a:lnTo>
                    <a:lnTo>
                      <a:pt x="129" y="89"/>
                    </a:lnTo>
                    <a:lnTo>
                      <a:pt x="129" y="103"/>
                    </a:lnTo>
                    <a:lnTo>
                      <a:pt x="129" y="120"/>
                    </a:lnTo>
                    <a:lnTo>
                      <a:pt x="128" y="135"/>
                    </a:lnTo>
                    <a:lnTo>
                      <a:pt x="126" y="149"/>
                    </a:lnTo>
                    <a:lnTo>
                      <a:pt x="123" y="164"/>
                    </a:lnTo>
                    <a:lnTo>
                      <a:pt x="119" y="177"/>
                    </a:lnTo>
                    <a:lnTo>
                      <a:pt x="117" y="186"/>
                    </a:lnTo>
                    <a:lnTo>
                      <a:pt x="114" y="194"/>
                    </a:lnTo>
                    <a:lnTo>
                      <a:pt x="111" y="203"/>
                    </a:lnTo>
                    <a:lnTo>
                      <a:pt x="108" y="210"/>
                    </a:lnTo>
                    <a:lnTo>
                      <a:pt x="100" y="225"/>
                    </a:lnTo>
                    <a:lnTo>
                      <a:pt x="88" y="238"/>
                    </a:lnTo>
                    <a:lnTo>
                      <a:pt x="74" y="250"/>
                    </a:lnTo>
                    <a:lnTo>
                      <a:pt x="60" y="259"/>
                    </a:lnTo>
                    <a:lnTo>
                      <a:pt x="45" y="268"/>
                    </a:lnTo>
                    <a:lnTo>
                      <a:pt x="30" y="272"/>
                    </a:lnTo>
                    <a:lnTo>
                      <a:pt x="26" y="274"/>
                    </a:lnTo>
                    <a:lnTo>
                      <a:pt x="21" y="274"/>
                    </a:lnTo>
                    <a:lnTo>
                      <a:pt x="18" y="272"/>
                    </a:lnTo>
                    <a:lnTo>
                      <a:pt x="14" y="272"/>
                    </a:lnTo>
                    <a:lnTo>
                      <a:pt x="11" y="271"/>
                    </a:lnTo>
                    <a:lnTo>
                      <a:pt x="8" y="271"/>
                    </a:lnTo>
                    <a:lnTo>
                      <a:pt x="5" y="269"/>
                    </a:lnTo>
                    <a:lnTo>
                      <a:pt x="0" y="268"/>
                    </a:lnTo>
                    <a:lnTo>
                      <a:pt x="17" y="253"/>
                    </a:lnTo>
                    <a:lnTo>
                      <a:pt x="33" y="237"/>
                    </a:lnTo>
                    <a:lnTo>
                      <a:pt x="48" y="222"/>
                    </a:lnTo>
                    <a:lnTo>
                      <a:pt x="63" y="206"/>
                    </a:lnTo>
                    <a:lnTo>
                      <a:pt x="77" y="189"/>
                    </a:lnTo>
                    <a:lnTo>
                      <a:pt x="91" y="173"/>
                    </a:lnTo>
                    <a:lnTo>
                      <a:pt x="104" y="155"/>
                    </a:lnTo>
                    <a:lnTo>
                      <a:pt x="114" y="136"/>
                    </a:lnTo>
                    <a:lnTo>
                      <a:pt x="117" y="127"/>
                    </a:lnTo>
                    <a:lnTo>
                      <a:pt x="120" y="118"/>
                    </a:lnTo>
                    <a:lnTo>
                      <a:pt x="123" y="109"/>
                    </a:lnTo>
                    <a:lnTo>
                      <a:pt x="123" y="102"/>
                    </a:lnTo>
                    <a:lnTo>
                      <a:pt x="123" y="86"/>
                    </a:lnTo>
                    <a:lnTo>
                      <a:pt x="120" y="69"/>
                    </a:lnTo>
                    <a:lnTo>
                      <a:pt x="117" y="53"/>
                    </a:lnTo>
                    <a:lnTo>
                      <a:pt x="114" y="37"/>
                    </a:lnTo>
                    <a:lnTo>
                      <a:pt x="113" y="28"/>
                    </a:lnTo>
                    <a:lnTo>
                      <a:pt x="113" y="19"/>
                    </a:lnTo>
                    <a:lnTo>
                      <a:pt x="114" y="10"/>
                    </a:lnTo>
                    <a:lnTo>
                      <a:pt x="116" y="0"/>
                    </a:lnTo>
                    <a:lnTo>
                      <a:pt x="123" y="49"/>
                    </a:lnTo>
                    <a:lnTo>
                      <a:pt x="131" y="58"/>
                    </a:lnTo>
                    <a:close/>
                  </a:path>
                </a:pathLst>
              </a:custGeom>
              <a:solidFill>
                <a:srgbClr val="3D42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6" name="Freeform 32"/>
              <p:cNvSpPr>
                <a:spLocks/>
              </p:cNvSpPr>
              <p:nvPr/>
            </p:nvSpPr>
            <p:spPr bwMode="auto">
              <a:xfrm>
                <a:off x="4343" y="2439"/>
                <a:ext cx="101" cy="138"/>
              </a:xfrm>
              <a:custGeom>
                <a:avLst/>
                <a:gdLst>
                  <a:gd name="T0" fmla="*/ 5 w 203"/>
                  <a:gd name="T1" fmla="*/ 2 h 277"/>
                  <a:gd name="T2" fmla="*/ 5 w 203"/>
                  <a:gd name="T3" fmla="*/ 3 h 277"/>
                  <a:gd name="T4" fmla="*/ 6 w 203"/>
                  <a:gd name="T5" fmla="*/ 4 h 277"/>
                  <a:gd name="T6" fmla="*/ 6 w 203"/>
                  <a:gd name="T7" fmla="*/ 5 h 277"/>
                  <a:gd name="T8" fmla="*/ 6 w 203"/>
                  <a:gd name="T9" fmla="*/ 6 h 277"/>
                  <a:gd name="T10" fmla="*/ 5 w 203"/>
                  <a:gd name="T11" fmla="*/ 7 h 277"/>
                  <a:gd name="T12" fmla="*/ 5 w 203"/>
                  <a:gd name="T13" fmla="*/ 7 h 277"/>
                  <a:gd name="T14" fmla="*/ 5 w 203"/>
                  <a:gd name="T15" fmla="*/ 8 h 277"/>
                  <a:gd name="T16" fmla="*/ 4 w 203"/>
                  <a:gd name="T17" fmla="*/ 8 h 277"/>
                  <a:gd name="T18" fmla="*/ 3 w 203"/>
                  <a:gd name="T19" fmla="*/ 8 h 277"/>
                  <a:gd name="T20" fmla="*/ 2 w 203"/>
                  <a:gd name="T21" fmla="*/ 8 h 277"/>
                  <a:gd name="T22" fmla="*/ 2 w 203"/>
                  <a:gd name="T23" fmla="*/ 8 h 277"/>
                  <a:gd name="T24" fmla="*/ 1 w 203"/>
                  <a:gd name="T25" fmla="*/ 8 h 277"/>
                  <a:gd name="T26" fmla="*/ 0 w 203"/>
                  <a:gd name="T27" fmla="*/ 7 h 277"/>
                  <a:gd name="T28" fmla="*/ 0 w 203"/>
                  <a:gd name="T29" fmla="*/ 7 h 277"/>
                  <a:gd name="T30" fmla="*/ 0 w 203"/>
                  <a:gd name="T31" fmla="*/ 7 h 277"/>
                  <a:gd name="T32" fmla="*/ 0 w 203"/>
                  <a:gd name="T33" fmla="*/ 6 h 277"/>
                  <a:gd name="T34" fmla="*/ 0 w 203"/>
                  <a:gd name="T35" fmla="*/ 6 h 277"/>
                  <a:gd name="T36" fmla="*/ 0 w 203"/>
                  <a:gd name="T37" fmla="*/ 6 h 277"/>
                  <a:gd name="T38" fmla="*/ 0 w 203"/>
                  <a:gd name="T39" fmla="*/ 6 h 277"/>
                  <a:gd name="T40" fmla="*/ 0 w 203"/>
                  <a:gd name="T41" fmla="*/ 6 h 277"/>
                  <a:gd name="T42" fmla="*/ 0 w 203"/>
                  <a:gd name="T43" fmla="*/ 6 h 277"/>
                  <a:gd name="T44" fmla="*/ 1 w 203"/>
                  <a:gd name="T45" fmla="*/ 6 h 277"/>
                  <a:gd name="T46" fmla="*/ 1 w 203"/>
                  <a:gd name="T47" fmla="*/ 6 h 277"/>
                  <a:gd name="T48" fmla="*/ 1 w 203"/>
                  <a:gd name="T49" fmla="*/ 5 h 277"/>
                  <a:gd name="T50" fmla="*/ 2 w 203"/>
                  <a:gd name="T51" fmla="*/ 5 h 277"/>
                  <a:gd name="T52" fmla="*/ 2 w 203"/>
                  <a:gd name="T53" fmla="*/ 5 h 277"/>
                  <a:gd name="T54" fmla="*/ 3 w 203"/>
                  <a:gd name="T55" fmla="*/ 4 h 277"/>
                  <a:gd name="T56" fmla="*/ 3 w 203"/>
                  <a:gd name="T57" fmla="*/ 3 h 277"/>
                  <a:gd name="T58" fmla="*/ 3 w 203"/>
                  <a:gd name="T59" fmla="*/ 2 h 277"/>
                  <a:gd name="T60" fmla="*/ 4 w 203"/>
                  <a:gd name="T61" fmla="*/ 1 h 277"/>
                  <a:gd name="T62" fmla="*/ 4 w 203"/>
                  <a:gd name="T63" fmla="*/ 0 h 277"/>
                  <a:gd name="T64" fmla="*/ 4 w 203"/>
                  <a:gd name="T65" fmla="*/ 0 h 277"/>
                  <a:gd name="T66" fmla="*/ 4 w 203"/>
                  <a:gd name="T67" fmla="*/ 0 h 277"/>
                  <a:gd name="T68" fmla="*/ 4 w 203"/>
                  <a:gd name="T69" fmla="*/ 1 h 277"/>
                  <a:gd name="T70" fmla="*/ 5 w 203"/>
                  <a:gd name="T71" fmla="*/ 1 h 27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03"/>
                  <a:gd name="T109" fmla="*/ 0 h 277"/>
                  <a:gd name="T110" fmla="*/ 203 w 203"/>
                  <a:gd name="T111" fmla="*/ 277 h 27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03" h="277">
                    <a:moveTo>
                      <a:pt x="172" y="71"/>
                    </a:moveTo>
                    <a:lnTo>
                      <a:pt x="178" y="87"/>
                    </a:lnTo>
                    <a:lnTo>
                      <a:pt x="184" y="104"/>
                    </a:lnTo>
                    <a:lnTo>
                      <a:pt x="188" y="119"/>
                    </a:lnTo>
                    <a:lnTo>
                      <a:pt x="194" y="136"/>
                    </a:lnTo>
                    <a:lnTo>
                      <a:pt x="199" y="153"/>
                    </a:lnTo>
                    <a:lnTo>
                      <a:pt x="201" y="169"/>
                    </a:lnTo>
                    <a:lnTo>
                      <a:pt x="203" y="187"/>
                    </a:lnTo>
                    <a:lnTo>
                      <a:pt x="201" y="204"/>
                    </a:lnTo>
                    <a:lnTo>
                      <a:pt x="196" y="212"/>
                    </a:lnTo>
                    <a:lnTo>
                      <a:pt x="191" y="222"/>
                    </a:lnTo>
                    <a:lnTo>
                      <a:pt x="187" y="231"/>
                    </a:lnTo>
                    <a:lnTo>
                      <a:pt x="184" y="241"/>
                    </a:lnTo>
                    <a:lnTo>
                      <a:pt x="181" y="252"/>
                    </a:lnTo>
                    <a:lnTo>
                      <a:pt x="176" y="261"/>
                    </a:lnTo>
                    <a:lnTo>
                      <a:pt x="172" y="269"/>
                    </a:lnTo>
                    <a:lnTo>
                      <a:pt x="165" y="277"/>
                    </a:lnTo>
                    <a:lnTo>
                      <a:pt x="150" y="274"/>
                    </a:lnTo>
                    <a:lnTo>
                      <a:pt x="135" y="272"/>
                    </a:lnTo>
                    <a:lnTo>
                      <a:pt x="122" y="272"/>
                    </a:lnTo>
                    <a:lnTo>
                      <a:pt x="108" y="271"/>
                    </a:lnTo>
                    <a:lnTo>
                      <a:pt x="95" y="269"/>
                    </a:lnTo>
                    <a:lnTo>
                      <a:pt x="82" y="267"/>
                    </a:lnTo>
                    <a:lnTo>
                      <a:pt x="68" y="264"/>
                    </a:lnTo>
                    <a:lnTo>
                      <a:pt x="55" y="259"/>
                    </a:lnTo>
                    <a:lnTo>
                      <a:pt x="46" y="256"/>
                    </a:lnTo>
                    <a:lnTo>
                      <a:pt x="39" y="252"/>
                    </a:lnTo>
                    <a:lnTo>
                      <a:pt x="31" y="247"/>
                    </a:lnTo>
                    <a:lnTo>
                      <a:pt x="25" y="241"/>
                    </a:lnTo>
                    <a:lnTo>
                      <a:pt x="20" y="235"/>
                    </a:lnTo>
                    <a:lnTo>
                      <a:pt x="12" y="230"/>
                    </a:lnTo>
                    <a:lnTo>
                      <a:pt x="6" y="22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3" y="216"/>
                    </a:lnTo>
                    <a:lnTo>
                      <a:pt x="5" y="215"/>
                    </a:lnTo>
                    <a:lnTo>
                      <a:pt x="5" y="212"/>
                    </a:lnTo>
                    <a:lnTo>
                      <a:pt x="5" y="210"/>
                    </a:lnTo>
                    <a:lnTo>
                      <a:pt x="5" y="209"/>
                    </a:lnTo>
                    <a:lnTo>
                      <a:pt x="5" y="207"/>
                    </a:lnTo>
                    <a:lnTo>
                      <a:pt x="6" y="206"/>
                    </a:lnTo>
                    <a:lnTo>
                      <a:pt x="12" y="206"/>
                    </a:lnTo>
                    <a:lnTo>
                      <a:pt x="18" y="204"/>
                    </a:lnTo>
                    <a:lnTo>
                      <a:pt x="23" y="203"/>
                    </a:lnTo>
                    <a:lnTo>
                      <a:pt x="28" y="201"/>
                    </a:lnTo>
                    <a:lnTo>
                      <a:pt x="33" y="200"/>
                    </a:lnTo>
                    <a:lnTo>
                      <a:pt x="39" y="197"/>
                    </a:lnTo>
                    <a:lnTo>
                      <a:pt x="43" y="194"/>
                    </a:lnTo>
                    <a:lnTo>
                      <a:pt x="46" y="191"/>
                    </a:lnTo>
                    <a:lnTo>
                      <a:pt x="57" y="187"/>
                    </a:lnTo>
                    <a:lnTo>
                      <a:pt x="65" y="182"/>
                    </a:lnTo>
                    <a:lnTo>
                      <a:pt x="73" y="176"/>
                    </a:lnTo>
                    <a:lnTo>
                      <a:pt x="80" y="169"/>
                    </a:lnTo>
                    <a:lnTo>
                      <a:pt x="86" y="160"/>
                    </a:lnTo>
                    <a:lnTo>
                      <a:pt x="94" y="153"/>
                    </a:lnTo>
                    <a:lnTo>
                      <a:pt x="99" y="145"/>
                    </a:lnTo>
                    <a:lnTo>
                      <a:pt x="107" y="138"/>
                    </a:lnTo>
                    <a:lnTo>
                      <a:pt x="114" y="122"/>
                    </a:lnTo>
                    <a:lnTo>
                      <a:pt x="120" y="107"/>
                    </a:lnTo>
                    <a:lnTo>
                      <a:pt x="125" y="90"/>
                    </a:lnTo>
                    <a:lnTo>
                      <a:pt x="129" y="73"/>
                    </a:lnTo>
                    <a:lnTo>
                      <a:pt x="130" y="55"/>
                    </a:lnTo>
                    <a:lnTo>
                      <a:pt x="130" y="37"/>
                    </a:lnTo>
                    <a:lnTo>
                      <a:pt x="130" y="18"/>
                    </a:lnTo>
                    <a:lnTo>
                      <a:pt x="130" y="0"/>
                    </a:lnTo>
                    <a:lnTo>
                      <a:pt x="138" y="6"/>
                    </a:lnTo>
                    <a:lnTo>
                      <a:pt x="144" y="13"/>
                    </a:lnTo>
                    <a:lnTo>
                      <a:pt x="148" y="22"/>
                    </a:lnTo>
                    <a:lnTo>
                      <a:pt x="153" y="31"/>
                    </a:lnTo>
                    <a:lnTo>
                      <a:pt x="157" y="42"/>
                    </a:lnTo>
                    <a:lnTo>
                      <a:pt x="162" y="52"/>
                    </a:lnTo>
                    <a:lnTo>
                      <a:pt x="167" y="61"/>
                    </a:lnTo>
                    <a:lnTo>
                      <a:pt x="172" y="71"/>
                    </a:lnTo>
                    <a:close/>
                  </a:path>
                </a:pathLst>
              </a:custGeom>
              <a:solidFill>
                <a:srgbClr val="3F4C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7" name="Freeform 33"/>
              <p:cNvSpPr>
                <a:spLocks/>
              </p:cNvSpPr>
              <p:nvPr/>
            </p:nvSpPr>
            <p:spPr bwMode="auto">
              <a:xfrm>
                <a:off x="4606" y="2444"/>
                <a:ext cx="279" cy="236"/>
              </a:xfrm>
              <a:custGeom>
                <a:avLst/>
                <a:gdLst>
                  <a:gd name="T0" fmla="*/ 1 w 556"/>
                  <a:gd name="T1" fmla="*/ 2 h 472"/>
                  <a:gd name="T2" fmla="*/ 2 w 556"/>
                  <a:gd name="T3" fmla="*/ 2 h 472"/>
                  <a:gd name="T4" fmla="*/ 2 w 556"/>
                  <a:gd name="T5" fmla="*/ 3 h 472"/>
                  <a:gd name="T6" fmla="*/ 4 w 556"/>
                  <a:gd name="T7" fmla="*/ 3 h 472"/>
                  <a:gd name="T8" fmla="*/ 6 w 556"/>
                  <a:gd name="T9" fmla="*/ 2 h 472"/>
                  <a:gd name="T10" fmla="*/ 9 w 556"/>
                  <a:gd name="T11" fmla="*/ 2 h 472"/>
                  <a:gd name="T12" fmla="*/ 11 w 556"/>
                  <a:gd name="T13" fmla="*/ 2 h 472"/>
                  <a:gd name="T14" fmla="*/ 12 w 556"/>
                  <a:gd name="T15" fmla="*/ 2 h 472"/>
                  <a:gd name="T16" fmla="*/ 14 w 556"/>
                  <a:gd name="T17" fmla="*/ 4 h 472"/>
                  <a:gd name="T18" fmla="*/ 15 w 556"/>
                  <a:gd name="T19" fmla="*/ 5 h 472"/>
                  <a:gd name="T20" fmla="*/ 16 w 556"/>
                  <a:gd name="T21" fmla="*/ 8 h 472"/>
                  <a:gd name="T22" fmla="*/ 17 w 556"/>
                  <a:gd name="T23" fmla="*/ 10 h 472"/>
                  <a:gd name="T24" fmla="*/ 18 w 556"/>
                  <a:gd name="T25" fmla="*/ 13 h 472"/>
                  <a:gd name="T26" fmla="*/ 18 w 556"/>
                  <a:gd name="T27" fmla="*/ 13 h 472"/>
                  <a:gd name="T28" fmla="*/ 17 w 556"/>
                  <a:gd name="T29" fmla="*/ 14 h 472"/>
                  <a:gd name="T30" fmla="*/ 17 w 556"/>
                  <a:gd name="T31" fmla="*/ 15 h 472"/>
                  <a:gd name="T32" fmla="*/ 16 w 556"/>
                  <a:gd name="T33" fmla="*/ 15 h 472"/>
                  <a:gd name="T34" fmla="*/ 16 w 556"/>
                  <a:gd name="T35" fmla="*/ 15 h 472"/>
                  <a:gd name="T36" fmla="*/ 15 w 556"/>
                  <a:gd name="T37" fmla="*/ 15 h 472"/>
                  <a:gd name="T38" fmla="*/ 15 w 556"/>
                  <a:gd name="T39" fmla="*/ 15 h 472"/>
                  <a:gd name="T40" fmla="*/ 15 w 556"/>
                  <a:gd name="T41" fmla="*/ 15 h 472"/>
                  <a:gd name="T42" fmla="*/ 13 w 556"/>
                  <a:gd name="T43" fmla="*/ 14 h 472"/>
                  <a:gd name="T44" fmla="*/ 13 w 556"/>
                  <a:gd name="T45" fmla="*/ 12 h 472"/>
                  <a:gd name="T46" fmla="*/ 13 w 556"/>
                  <a:gd name="T47" fmla="*/ 11 h 472"/>
                  <a:gd name="T48" fmla="*/ 13 w 556"/>
                  <a:gd name="T49" fmla="*/ 10 h 472"/>
                  <a:gd name="T50" fmla="*/ 13 w 556"/>
                  <a:gd name="T51" fmla="*/ 9 h 472"/>
                  <a:gd name="T52" fmla="*/ 13 w 556"/>
                  <a:gd name="T53" fmla="*/ 9 h 472"/>
                  <a:gd name="T54" fmla="*/ 11 w 556"/>
                  <a:gd name="T55" fmla="*/ 7 h 472"/>
                  <a:gd name="T56" fmla="*/ 9 w 556"/>
                  <a:gd name="T57" fmla="*/ 7 h 472"/>
                  <a:gd name="T58" fmla="*/ 8 w 556"/>
                  <a:gd name="T59" fmla="*/ 6 h 472"/>
                  <a:gd name="T60" fmla="*/ 6 w 556"/>
                  <a:gd name="T61" fmla="*/ 6 h 472"/>
                  <a:gd name="T62" fmla="*/ 5 w 556"/>
                  <a:gd name="T63" fmla="*/ 6 h 472"/>
                  <a:gd name="T64" fmla="*/ 5 w 556"/>
                  <a:gd name="T65" fmla="*/ 7 h 472"/>
                  <a:gd name="T66" fmla="*/ 4 w 556"/>
                  <a:gd name="T67" fmla="*/ 7 h 472"/>
                  <a:gd name="T68" fmla="*/ 3 w 556"/>
                  <a:gd name="T69" fmla="*/ 7 h 472"/>
                  <a:gd name="T70" fmla="*/ 3 w 556"/>
                  <a:gd name="T71" fmla="*/ 7 h 472"/>
                  <a:gd name="T72" fmla="*/ 2 w 556"/>
                  <a:gd name="T73" fmla="*/ 7 h 472"/>
                  <a:gd name="T74" fmla="*/ 1 w 556"/>
                  <a:gd name="T75" fmla="*/ 6 h 472"/>
                  <a:gd name="T76" fmla="*/ 1 w 556"/>
                  <a:gd name="T77" fmla="*/ 6 h 472"/>
                  <a:gd name="T78" fmla="*/ 1 w 556"/>
                  <a:gd name="T79" fmla="*/ 5 h 472"/>
                  <a:gd name="T80" fmla="*/ 1 w 556"/>
                  <a:gd name="T81" fmla="*/ 5 h 472"/>
                  <a:gd name="T82" fmla="*/ 1 w 556"/>
                  <a:gd name="T83" fmla="*/ 4 h 472"/>
                  <a:gd name="T84" fmla="*/ 1 w 556"/>
                  <a:gd name="T85" fmla="*/ 3 h 472"/>
                  <a:gd name="T86" fmla="*/ 1 w 556"/>
                  <a:gd name="T87" fmla="*/ 2 h 472"/>
                  <a:gd name="T88" fmla="*/ 0 w 556"/>
                  <a:gd name="T89" fmla="*/ 2 h 472"/>
                  <a:gd name="T90" fmla="*/ 1 w 556"/>
                  <a:gd name="T91" fmla="*/ 2 h 472"/>
                  <a:gd name="T92" fmla="*/ 1 w 556"/>
                  <a:gd name="T93" fmla="*/ 1 h 472"/>
                  <a:gd name="T94" fmla="*/ 1 w 556"/>
                  <a:gd name="T95" fmla="*/ 1 h 472"/>
                  <a:gd name="T96" fmla="*/ 1 w 556"/>
                  <a:gd name="T97" fmla="*/ 2 h 47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56"/>
                  <a:gd name="T148" fmla="*/ 0 h 472"/>
                  <a:gd name="T149" fmla="*/ 556 w 556"/>
                  <a:gd name="T150" fmla="*/ 472 h 47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56" h="472">
                    <a:moveTo>
                      <a:pt x="27" y="42"/>
                    </a:moveTo>
                    <a:lnTo>
                      <a:pt x="28" y="47"/>
                    </a:lnTo>
                    <a:lnTo>
                      <a:pt x="31" y="51"/>
                    </a:lnTo>
                    <a:lnTo>
                      <a:pt x="32" y="54"/>
                    </a:lnTo>
                    <a:lnTo>
                      <a:pt x="35" y="59"/>
                    </a:lnTo>
                    <a:lnTo>
                      <a:pt x="40" y="63"/>
                    </a:lnTo>
                    <a:lnTo>
                      <a:pt x="43" y="66"/>
                    </a:lnTo>
                    <a:lnTo>
                      <a:pt x="47" y="69"/>
                    </a:lnTo>
                    <a:lnTo>
                      <a:pt x="52" y="74"/>
                    </a:lnTo>
                    <a:lnTo>
                      <a:pt x="69" y="74"/>
                    </a:lnTo>
                    <a:lnTo>
                      <a:pt x="86" y="72"/>
                    </a:lnTo>
                    <a:lnTo>
                      <a:pt x="103" y="72"/>
                    </a:lnTo>
                    <a:lnTo>
                      <a:pt x="120" y="69"/>
                    </a:lnTo>
                    <a:lnTo>
                      <a:pt x="154" y="65"/>
                    </a:lnTo>
                    <a:lnTo>
                      <a:pt x="188" y="59"/>
                    </a:lnTo>
                    <a:lnTo>
                      <a:pt x="220" y="53"/>
                    </a:lnTo>
                    <a:lnTo>
                      <a:pt x="254" y="48"/>
                    </a:lnTo>
                    <a:lnTo>
                      <a:pt x="271" y="47"/>
                    </a:lnTo>
                    <a:lnTo>
                      <a:pt x="288" y="47"/>
                    </a:lnTo>
                    <a:lnTo>
                      <a:pt x="305" y="47"/>
                    </a:lnTo>
                    <a:lnTo>
                      <a:pt x="322" y="48"/>
                    </a:lnTo>
                    <a:lnTo>
                      <a:pt x="336" y="53"/>
                    </a:lnTo>
                    <a:lnTo>
                      <a:pt x="348" y="57"/>
                    </a:lnTo>
                    <a:lnTo>
                      <a:pt x="359" y="63"/>
                    </a:lnTo>
                    <a:lnTo>
                      <a:pt x="371" y="69"/>
                    </a:lnTo>
                    <a:lnTo>
                      <a:pt x="393" y="84"/>
                    </a:lnTo>
                    <a:lnTo>
                      <a:pt x="416" y="100"/>
                    </a:lnTo>
                    <a:lnTo>
                      <a:pt x="435" y="118"/>
                    </a:lnTo>
                    <a:lnTo>
                      <a:pt x="454" y="139"/>
                    </a:lnTo>
                    <a:lnTo>
                      <a:pt x="472" y="159"/>
                    </a:lnTo>
                    <a:lnTo>
                      <a:pt x="488" y="182"/>
                    </a:lnTo>
                    <a:lnTo>
                      <a:pt x="500" y="207"/>
                    </a:lnTo>
                    <a:lnTo>
                      <a:pt x="510" y="232"/>
                    </a:lnTo>
                    <a:lnTo>
                      <a:pt x="519" y="257"/>
                    </a:lnTo>
                    <a:lnTo>
                      <a:pt x="528" y="284"/>
                    </a:lnTo>
                    <a:lnTo>
                      <a:pt x="537" y="310"/>
                    </a:lnTo>
                    <a:lnTo>
                      <a:pt x="544" y="337"/>
                    </a:lnTo>
                    <a:lnTo>
                      <a:pt x="550" y="364"/>
                    </a:lnTo>
                    <a:lnTo>
                      <a:pt x="556" y="390"/>
                    </a:lnTo>
                    <a:lnTo>
                      <a:pt x="552" y="398"/>
                    </a:lnTo>
                    <a:lnTo>
                      <a:pt x="547" y="405"/>
                    </a:lnTo>
                    <a:lnTo>
                      <a:pt x="544" y="414"/>
                    </a:lnTo>
                    <a:lnTo>
                      <a:pt x="541" y="421"/>
                    </a:lnTo>
                    <a:lnTo>
                      <a:pt x="538" y="430"/>
                    </a:lnTo>
                    <a:lnTo>
                      <a:pt x="534" y="438"/>
                    </a:lnTo>
                    <a:lnTo>
                      <a:pt x="529" y="443"/>
                    </a:lnTo>
                    <a:lnTo>
                      <a:pt x="524" y="448"/>
                    </a:lnTo>
                    <a:lnTo>
                      <a:pt x="518" y="452"/>
                    </a:lnTo>
                    <a:lnTo>
                      <a:pt x="513" y="457"/>
                    </a:lnTo>
                    <a:lnTo>
                      <a:pt x="507" y="461"/>
                    </a:lnTo>
                    <a:lnTo>
                      <a:pt x="501" y="466"/>
                    </a:lnTo>
                    <a:lnTo>
                      <a:pt x="495" y="469"/>
                    </a:lnTo>
                    <a:lnTo>
                      <a:pt x="488" y="472"/>
                    </a:lnTo>
                    <a:lnTo>
                      <a:pt x="482" y="472"/>
                    </a:lnTo>
                    <a:lnTo>
                      <a:pt x="475" y="470"/>
                    </a:lnTo>
                    <a:lnTo>
                      <a:pt x="473" y="467"/>
                    </a:lnTo>
                    <a:lnTo>
                      <a:pt x="472" y="464"/>
                    </a:lnTo>
                    <a:lnTo>
                      <a:pt x="469" y="461"/>
                    </a:lnTo>
                    <a:lnTo>
                      <a:pt x="466" y="460"/>
                    </a:lnTo>
                    <a:lnTo>
                      <a:pt x="463" y="458"/>
                    </a:lnTo>
                    <a:lnTo>
                      <a:pt x="460" y="458"/>
                    </a:lnTo>
                    <a:lnTo>
                      <a:pt x="456" y="458"/>
                    </a:lnTo>
                    <a:lnTo>
                      <a:pt x="453" y="458"/>
                    </a:lnTo>
                    <a:lnTo>
                      <a:pt x="451" y="461"/>
                    </a:lnTo>
                    <a:lnTo>
                      <a:pt x="410" y="435"/>
                    </a:lnTo>
                    <a:lnTo>
                      <a:pt x="410" y="418"/>
                    </a:lnTo>
                    <a:lnTo>
                      <a:pt x="410" y="403"/>
                    </a:lnTo>
                    <a:lnTo>
                      <a:pt x="411" y="389"/>
                    </a:lnTo>
                    <a:lnTo>
                      <a:pt x="411" y="374"/>
                    </a:lnTo>
                    <a:lnTo>
                      <a:pt x="413" y="359"/>
                    </a:lnTo>
                    <a:lnTo>
                      <a:pt x="413" y="344"/>
                    </a:lnTo>
                    <a:lnTo>
                      <a:pt x="411" y="329"/>
                    </a:lnTo>
                    <a:lnTo>
                      <a:pt x="408" y="316"/>
                    </a:lnTo>
                    <a:lnTo>
                      <a:pt x="411" y="309"/>
                    </a:lnTo>
                    <a:lnTo>
                      <a:pt x="411" y="301"/>
                    </a:lnTo>
                    <a:lnTo>
                      <a:pt x="410" y="294"/>
                    </a:lnTo>
                    <a:lnTo>
                      <a:pt x="405" y="287"/>
                    </a:lnTo>
                    <a:lnTo>
                      <a:pt x="401" y="279"/>
                    </a:lnTo>
                    <a:lnTo>
                      <a:pt x="396" y="273"/>
                    </a:lnTo>
                    <a:lnTo>
                      <a:pt x="392" y="266"/>
                    </a:lnTo>
                    <a:lnTo>
                      <a:pt x="389" y="258"/>
                    </a:lnTo>
                    <a:lnTo>
                      <a:pt x="371" y="245"/>
                    </a:lnTo>
                    <a:lnTo>
                      <a:pt x="355" y="233"/>
                    </a:lnTo>
                    <a:lnTo>
                      <a:pt x="337" y="223"/>
                    </a:lnTo>
                    <a:lnTo>
                      <a:pt x="318" y="213"/>
                    </a:lnTo>
                    <a:lnTo>
                      <a:pt x="300" y="204"/>
                    </a:lnTo>
                    <a:lnTo>
                      <a:pt x="281" y="198"/>
                    </a:lnTo>
                    <a:lnTo>
                      <a:pt x="260" y="192"/>
                    </a:lnTo>
                    <a:lnTo>
                      <a:pt x="240" y="189"/>
                    </a:lnTo>
                    <a:lnTo>
                      <a:pt x="228" y="189"/>
                    </a:lnTo>
                    <a:lnTo>
                      <a:pt x="214" y="189"/>
                    </a:lnTo>
                    <a:lnTo>
                      <a:pt x="203" y="187"/>
                    </a:lnTo>
                    <a:lnTo>
                      <a:pt x="189" y="187"/>
                    </a:lnTo>
                    <a:lnTo>
                      <a:pt x="177" y="189"/>
                    </a:lnTo>
                    <a:lnTo>
                      <a:pt x="164" y="189"/>
                    </a:lnTo>
                    <a:lnTo>
                      <a:pt x="152" y="192"/>
                    </a:lnTo>
                    <a:lnTo>
                      <a:pt x="140" y="195"/>
                    </a:lnTo>
                    <a:lnTo>
                      <a:pt x="135" y="193"/>
                    </a:lnTo>
                    <a:lnTo>
                      <a:pt x="129" y="193"/>
                    </a:lnTo>
                    <a:lnTo>
                      <a:pt x="124" y="195"/>
                    </a:lnTo>
                    <a:lnTo>
                      <a:pt x="118" y="195"/>
                    </a:lnTo>
                    <a:lnTo>
                      <a:pt x="112" y="196"/>
                    </a:lnTo>
                    <a:lnTo>
                      <a:pt x="106" y="198"/>
                    </a:lnTo>
                    <a:lnTo>
                      <a:pt x="102" y="199"/>
                    </a:lnTo>
                    <a:lnTo>
                      <a:pt x="96" y="199"/>
                    </a:lnTo>
                    <a:lnTo>
                      <a:pt x="96" y="204"/>
                    </a:lnTo>
                    <a:lnTo>
                      <a:pt x="84" y="207"/>
                    </a:lnTo>
                    <a:lnTo>
                      <a:pt x="72" y="207"/>
                    </a:lnTo>
                    <a:lnTo>
                      <a:pt x="64" y="205"/>
                    </a:lnTo>
                    <a:lnTo>
                      <a:pt x="53" y="202"/>
                    </a:lnTo>
                    <a:lnTo>
                      <a:pt x="44" y="198"/>
                    </a:lnTo>
                    <a:lnTo>
                      <a:pt x="35" y="193"/>
                    </a:lnTo>
                    <a:lnTo>
                      <a:pt x="25" y="190"/>
                    </a:lnTo>
                    <a:lnTo>
                      <a:pt x="13" y="190"/>
                    </a:lnTo>
                    <a:lnTo>
                      <a:pt x="10" y="187"/>
                    </a:lnTo>
                    <a:lnTo>
                      <a:pt x="7" y="183"/>
                    </a:lnTo>
                    <a:lnTo>
                      <a:pt x="6" y="179"/>
                    </a:lnTo>
                    <a:lnTo>
                      <a:pt x="6" y="173"/>
                    </a:lnTo>
                    <a:lnTo>
                      <a:pt x="7" y="165"/>
                    </a:lnTo>
                    <a:lnTo>
                      <a:pt x="7" y="159"/>
                    </a:lnTo>
                    <a:lnTo>
                      <a:pt x="9" y="153"/>
                    </a:lnTo>
                    <a:lnTo>
                      <a:pt x="9" y="149"/>
                    </a:lnTo>
                    <a:lnTo>
                      <a:pt x="9" y="137"/>
                    </a:lnTo>
                    <a:lnTo>
                      <a:pt x="7" y="127"/>
                    </a:lnTo>
                    <a:lnTo>
                      <a:pt x="7" y="116"/>
                    </a:lnTo>
                    <a:lnTo>
                      <a:pt x="7" y="108"/>
                    </a:lnTo>
                    <a:lnTo>
                      <a:pt x="7" y="97"/>
                    </a:lnTo>
                    <a:lnTo>
                      <a:pt x="7" y="87"/>
                    </a:lnTo>
                    <a:lnTo>
                      <a:pt x="6" y="76"/>
                    </a:lnTo>
                    <a:lnTo>
                      <a:pt x="4" y="66"/>
                    </a:lnTo>
                    <a:lnTo>
                      <a:pt x="3" y="63"/>
                    </a:lnTo>
                    <a:lnTo>
                      <a:pt x="1" y="62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48"/>
                    </a:lnTo>
                    <a:lnTo>
                      <a:pt x="3" y="47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7" y="1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3" y="28"/>
                    </a:lnTo>
                    <a:lnTo>
                      <a:pt x="16" y="34"/>
                    </a:lnTo>
                    <a:lnTo>
                      <a:pt x="21" y="38"/>
                    </a:lnTo>
                    <a:lnTo>
                      <a:pt x="27" y="42"/>
                    </a:ln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8" name="Freeform 34"/>
              <p:cNvSpPr>
                <a:spLocks/>
              </p:cNvSpPr>
              <p:nvPr/>
            </p:nvSpPr>
            <p:spPr bwMode="auto">
              <a:xfrm>
                <a:off x="4204" y="2463"/>
                <a:ext cx="124" cy="115"/>
              </a:xfrm>
              <a:custGeom>
                <a:avLst/>
                <a:gdLst>
                  <a:gd name="T0" fmla="*/ 6 w 249"/>
                  <a:gd name="T1" fmla="*/ 1 h 229"/>
                  <a:gd name="T2" fmla="*/ 6 w 249"/>
                  <a:gd name="T3" fmla="*/ 2 h 229"/>
                  <a:gd name="T4" fmla="*/ 7 w 249"/>
                  <a:gd name="T5" fmla="*/ 3 h 229"/>
                  <a:gd name="T6" fmla="*/ 7 w 249"/>
                  <a:gd name="T7" fmla="*/ 4 h 229"/>
                  <a:gd name="T8" fmla="*/ 7 w 249"/>
                  <a:gd name="T9" fmla="*/ 5 h 229"/>
                  <a:gd name="T10" fmla="*/ 7 w 249"/>
                  <a:gd name="T11" fmla="*/ 5 h 229"/>
                  <a:gd name="T12" fmla="*/ 6 w 249"/>
                  <a:gd name="T13" fmla="*/ 5 h 229"/>
                  <a:gd name="T14" fmla="*/ 6 w 249"/>
                  <a:gd name="T15" fmla="*/ 5 h 229"/>
                  <a:gd name="T16" fmla="*/ 6 w 249"/>
                  <a:gd name="T17" fmla="*/ 5 h 229"/>
                  <a:gd name="T18" fmla="*/ 6 w 249"/>
                  <a:gd name="T19" fmla="*/ 5 h 229"/>
                  <a:gd name="T20" fmla="*/ 5 w 249"/>
                  <a:gd name="T21" fmla="*/ 5 h 229"/>
                  <a:gd name="T22" fmla="*/ 5 w 249"/>
                  <a:gd name="T23" fmla="*/ 5 h 229"/>
                  <a:gd name="T24" fmla="*/ 5 w 249"/>
                  <a:gd name="T25" fmla="*/ 5 h 229"/>
                  <a:gd name="T26" fmla="*/ 3 w 249"/>
                  <a:gd name="T27" fmla="*/ 6 h 229"/>
                  <a:gd name="T28" fmla="*/ 2 w 249"/>
                  <a:gd name="T29" fmla="*/ 6 h 229"/>
                  <a:gd name="T30" fmla="*/ 1 w 249"/>
                  <a:gd name="T31" fmla="*/ 7 h 229"/>
                  <a:gd name="T32" fmla="*/ 0 w 249"/>
                  <a:gd name="T33" fmla="*/ 8 h 229"/>
                  <a:gd name="T34" fmla="*/ 0 w 249"/>
                  <a:gd name="T35" fmla="*/ 7 h 229"/>
                  <a:gd name="T36" fmla="*/ 0 w 249"/>
                  <a:gd name="T37" fmla="*/ 6 h 229"/>
                  <a:gd name="T38" fmla="*/ 1 w 249"/>
                  <a:gd name="T39" fmla="*/ 6 h 229"/>
                  <a:gd name="T40" fmla="*/ 1 w 249"/>
                  <a:gd name="T41" fmla="*/ 5 h 229"/>
                  <a:gd name="T42" fmla="*/ 1 w 249"/>
                  <a:gd name="T43" fmla="*/ 4 h 229"/>
                  <a:gd name="T44" fmla="*/ 2 w 249"/>
                  <a:gd name="T45" fmla="*/ 4 h 229"/>
                  <a:gd name="T46" fmla="*/ 2 w 249"/>
                  <a:gd name="T47" fmla="*/ 3 h 229"/>
                  <a:gd name="T48" fmla="*/ 3 w 249"/>
                  <a:gd name="T49" fmla="*/ 3 h 229"/>
                  <a:gd name="T50" fmla="*/ 3 w 249"/>
                  <a:gd name="T51" fmla="*/ 2 h 229"/>
                  <a:gd name="T52" fmla="*/ 4 w 249"/>
                  <a:gd name="T53" fmla="*/ 2 h 229"/>
                  <a:gd name="T54" fmla="*/ 4 w 249"/>
                  <a:gd name="T55" fmla="*/ 1 h 229"/>
                  <a:gd name="T56" fmla="*/ 5 w 249"/>
                  <a:gd name="T57" fmla="*/ 1 h 229"/>
                  <a:gd name="T58" fmla="*/ 5 w 249"/>
                  <a:gd name="T59" fmla="*/ 1 h 229"/>
                  <a:gd name="T60" fmla="*/ 5 w 249"/>
                  <a:gd name="T61" fmla="*/ 1 h 229"/>
                  <a:gd name="T62" fmla="*/ 5 w 249"/>
                  <a:gd name="T63" fmla="*/ 1 h 229"/>
                  <a:gd name="T64" fmla="*/ 6 w 249"/>
                  <a:gd name="T65" fmla="*/ 1 h 2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9"/>
                  <a:gd name="T100" fmla="*/ 0 h 229"/>
                  <a:gd name="T101" fmla="*/ 249 w 249"/>
                  <a:gd name="T102" fmla="*/ 229 h 2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9" h="229">
                    <a:moveTo>
                      <a:pt x="200" y="4"/>
                    </a:moveTo>
                    <a:lnTo>
                      <a:pt x="206" y="19"/>
                    </a:lnTo>
                    <a:lnTo>
                      <a:pt x="213" y="36"/>
                    </a:lnTo>
                    <a:lnTo>
                      <a:pt x="221" y="50"/>
                    </a:lnTo>
                    <a:lnTo>
                      <a:pt x="227" y="67"/>
                    </a:lnTo>
                    <a:lnTo>
                      <a:pt x="234" y="81"/>
                    </a:lnTo>
                    <a:lnTo>
                      <a:pt x="240" y="98"/>
                    </a:lnTo>
                    <a:lnTo>
                      <a:pt x="244" y="114"/>
                    </a:lnTo>
                    <a:lnTo>
                      <a:pt x="249" y="130"/>
                    </a:lnTo>
                    <a:lnTo>
                      <a:pt x="235" y="142"/>
                    </a:lnTo>
                    <a:lnTo>
                      <a:pt x="232" y="142"/>
                    </a:lnTo>
                    <a:lnTo>
                      <a:pt x="228" y="142"/>
                    </a:lnTo>
                    <a:lnTo>
                      <a:pt x="224" y="144"/>
                    </a:lnTo>
                    <a:lnTo>
                      <a:pt x="219" y="145"/>
                    </a:lnTo>
                    <a:lnTo>
                      <a:pt x="216" y="148"/>
                    </a:lnTo>
                    <a:lnTo>
                      <a:pt x="212" y="149"/>
                    </a:lnTo>
                    <a:lnTo>
                      <a:pt x="207" y="149"/>
                    </a:lnTo>
                    <a:lnTo>
                      <a:pt x="203" y="151"/>
                    </a:lnTo>
                    <a:lnTo>
                      <a:pt x="198" y="152"/>
                    </a:lnTo>
                    <a:lnTo>
                      <a:pt x="195" y="154"/>
                    </a:lnTo>
                    <a:lnTo>
                      <a:pt x="191" y="155"/>
                    </a:lnTo>
                    <a:lnTo>
                      <a:pt x="188" y="155"/>
                    </a:lnTo>
                    <a:lnTo>
                      <a:pt x="184" y="157"/>
                    </a:lnTo>
                    <a:lnTo>
                      <a:pt x="179" y="157"/>
                    </a:lnTo>
                    <a:lnTo>
                      <a:pt x="175" y="158"/>
                    </a:lnTo>
                    <a:lnTo>
                      <a:pt x="172" y="158"/>
                    </a:lnTo>
                    <a:lnTo>
                      <a:pt x="148" y="164"/>
                    </a:lnTo>
                    <a:lnTo>
                      <a:pt x="126" y="172"/>
                    </a:lnTo>
                    <a:lnTo>
                      <a:pt x="104" y="179"/>
                    </a:lnTo>
                    <a:lnTo>
                      <a:pt x="83" y="188"/>
                    </a:lnTo>
                    <a:lnTo>
                      <a:pt x="61" y="197"/>
                    </a:lnTo>
                    <a:lnTo>
                      <a:pt x="40" y="207"/>
                    </a:lnTo>
                    <a:lnTo>
                      <a:pt x="21" y="219"/>
                    </a:lnTo>
                    <a:lnTo>
                      <a:pt x="0" y="229"/>
                    </a:lnTo>
                    <a:lnTo>
                      <a:pt x="3" y="219"/>
                    </a:lnTo>
                    <a:lnTo>
                      <a:pt x="8" y="209"/>
                    </a:lnTo>
                    <a:lnTo>
                      <a:pt x="14" y="198"/>
                    </a:lnTo>
                    <a:lnTo>
                      <a:pt x="19" y="186"/>
                    </a:lnTo>
                    <a:lnTo>
                      <a:pt x="27" y="176"/>
                    </a:lnTo>
                    <a:lnTo>
                      <a:pt x="34" y="166"/>
                    </a:lnTo>
                    <a:lnTo>
                      <a:pt x="40" y="155"/>
                    </a:lnTo>
                    <a:lnTo>
                      <a:pt x="48" y="146"/>
                    </a:lnTo>
                    <a:lnTo>
                      <a:pt x="55" y="136"/>
                    </a:lnTo>
                    <a:lnTo>
                      <a:pt x="62" y="126"/>
                    </a:lnTo>
                    <a:lnTo>
                      <a:pt x="70" y="115"/>
                    </a:lnTo>
                    <a:lnTo>
                      <a:pt x="76" y="104"/>
                    </a:lnTo>
                    <a:lnTo>
                      <a:pt x="83" y="92"/>
                    </a:lnTo>
                    <a:lnTo>
                      <a:pt x="90" y="81"/>
                    </a:lnTo>
                    <a:lnTo>
                      <a:pt x="99" y="73"/>
                    </a:lnTo>
                    <a:lnTo>
                      <a:pt x="110" y="67"/>
                    </a:lnTo>
                    <a:lnTo>
                      <a:pt x="111" y="68"/>
                    </a:lnTo>
                    <a:lnTo>
                      <a:pt x="120" y="59"/>
                    </a:lnTo>
                    <a:lnTo>
                      <a:pt x="127" y="50"/>
                    </a:lnTo>
                    <a:lnTo>
                      <a:pt x="136" y="41"/>
                    </a:lnTo>
                    <a:lnTo>
                      <a:pt x="145" y="34"/>
                    </a:lnTo>
                    <a:lnTo>
                      <a:pt x="154" y="27"/>
                    </a:lnTo>
                    <a:lnTo>
                      <a:pt x="161" y="18"/>
                    </a:lnTo>
                    <a:lnTo>
                      <a:pt x="170" y="9"/>
                    </a:lnTo>
                    <a:lnTo>
                      <a:pt x="178" y="0"/>
                    </a:lnTo>
                    <a:lnTo>
                      <a:pt x="181" y="1"/>
                    </a:lnTo>
                    <a:lnTo>
                      <a:pt x="182" y="3"/>
                    </a:lnTo>
                    <a:lnTo>
                      <a:pt x="185" y="4"/>
                    </a:lnTo>
                    <a:lnTo>
                      <a:pt x="188" y="4"/>
                    </a:lnTo>
                    <a:lnTo>
                      <a:pt x="191" y="4"/>
                    </a:lnTo>
                    <a:lnTo>
                      <a:pt x="194" y="4"/>
                    </a:lnTo>
                    <a:lnTo>
                      <a:pt x="197" y="3"/>
                    </a:lnTo>
                    <a:lnTo>
                      <a:pt x="200" y="4"/>
                    </a:lnTo>
                    <a:close/>
                  </a:path>
                </a:pathLst>
              </a:custGeom>
              <a:solidFill>
                <a:srgbClr val="2929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19" name="Freeform 35"/>
              <p:cNvSpPr>
                <a:spLocks/>
              </p:cNvSpPr>
              <p:nvPr/>
            </p:nvSpPr>
            <p:spPr bwMode="auto">
              <a:xfrm>
                <a:off x="4441" y="2588"/>
                <a:ext cx="1" cy="1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0 h 2"/>
                  <a:gd name="T18" fmla="*/ 1 w 1"/>
                  <a:gd name="T19" fmla="*/ 0 h 2"/>
                  <a:gd name="T20" fmla="*/ 1 w 1"/>
                  <a:gd name="T21" fmla="*/ 0 h 2"/>
                  <a:gd name="T22" fmla="*/ 1 w 1"/>
                  <a:gd name="T23" fmla="*/ 0 h 2"/>
                  <a:gd name="T24" fmla="*/ 1 w 1"/>
                  <a:gd name="T25" fmla="*/ 0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1 h 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"/>
                  <a:gd name="T55" fmla="*/ 0 h 2"/>
                  <a:gd name="T56" fmla="*/ 1 w 1"/>
                  <a:gd name="T57" fmla="*/ 2 h 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" h="2">
                    <a:moveTo>
                      <a:pt x="0" y="2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2A3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0" name="Freeform 36"/>
              <p:cNvSpPr>
                <a:spLocks/>
              </p:cNvSpPr>
              <p:nvPr/>
            </p:nvSpPr>
            <p:spPr bwMode="auto">
              <a:xfrm>
                <a:off x="4436" y="2587"/>
                <a:ext cx="5" cy="5"/>
              </a:xfrm>
              <a:custGeom>
                <a:avLst/>
                <a:gdLst>
                  <a:gd name="T0" fmla="*/ 0 w 11"/>
                  <a:gd name="T1" fmla="*/ 0 h 12"/>
                  <a:gd name="T2" fmla="*/ 0 w 11"/>
                  <a:gd name="T3" fmla="*/ 0 h 12"/>
                  <a:gd name="T4" fmla="*/ 0 w 11"/>
                  <a:gd name="T5" fmla="*/ 0 h 12"/>
                  <a:gd name="T6" fmla="*/ 0 w 11"/>
                  <a:gd name="T7" fmla="*/ 0 h 12"/>
                  <a:gd name="T8" fmla="*/ 0 w 11"/>
                  <a:gd name="T9" fmla="*/ 0 h 12"/>
                  <a:gd name="T10" fmla="*/ 0 w 11"/>
                  <a:gd name="T11" fmla="*/ 0 h 12"/>
                  <a:gd name="T12" fmla="*/ 0 w 11"/>
                  <a:gd name="T13" fmla="*/ 0 h 12"/>
                  <a:gd name="T14" fmla="*/ 0 w 11"/>
                  <a:gd name="T15" fmla="*/ 0 h 12"/>
                  <a:gd name="T16" fmla="*/ 0 w 11"/>
                  <a:gd name="T17" fmla="*/ 0 h 12"/>
                  <a:gd name="T18" fmla="*/ 0 w 11"/>
                  <a:gd name="T19" fmla="*/ 0 h 12"/>
                  <a:gd name="T20" fmla="*/ 0 w 11"/>
                  <a:gd name="T21" fmla="*/ 0 h 12"/>
                  <a:gd name="T22" fmla="*/ 0 w 11"/>
                  <a:gd name="T23" fmla="*/ 0 h 12"/>
                  <a:gd name="T24" fmla="*/ 0 w 11"/>
                  <a:gd name="T25" fmla="*/ 0 h 12"/>
                  <a:gd name="T26" fmla="*/ 0 w 11"/>
                  <a:gd name="T27" fmla="*/ 0 h 12"/>
                  <a:gd name="T28" fmla="*/ 0 w 11"/>
                  <a:gd name="T29" fmla="*/ 0 h 12"/>
                  <a:gd name="T30" fmla="*/ 0 w 11"/>
                  <a:gd name="T31" fmla="*/ 0 h 12"/>
                  <a:gd name="T32" fmla="*/ 0 w 11"/>
                  <a:gd name="T33" fmla="*/ 0 h 12"/>
                  <a:gd name="T34" fmla="*/ 0 w 11"/>
                  <a:gd name="T35" fmla="*/ 0 h 12"/>
                  <a:gd name="T36" fmla="*/ 0 w 11"/>
                  <a:gd name="T37" fmla="*/ 0 h 12"/>
                  <a:gd name="T38" fmla="*/ 0 w 11"/>
                  <a:gd name="T39" fmla="*/ 0 h 1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"/>
                  <a:gd name="T61" fmla="*/ 0 h 12"/>
                  <a:gd name="T62" fmla="*/ 11 w 11"/>
                  <a:gd name="T63" fmla="*/ 12 h 1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" h="12">
                    <a:moveTo>
                      <a:pt x="11" y="5"/>
                    </a:moveTo>
                    <a:lnTo>
                      <a:pt x="11" y="3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8" y="8"/>
                    </a:lnTo>
                    <a:lnTo>
                      <a:pt x="9" y="6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C3F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1" name="Freeform 37"/>
              <p:cNvSpPr>
                <a:spLocks/>
              </p:cNvSpPr>
              <p:nvPr/>
            </p:nvSpPr>
            <p:spPr bwMode="auto">
              <a:xfrm>
                <a:off x="4431" y="2586"/>
                <a:ext cx="5" cy="10"/>
              </a:xfrm>
              <a:custGeom>
                <a:avLst/>
                <a:gdLst>
                  <a:gd name="T0" fmla="*/ 0 w 11"/>
                  <a:gd name="T1" fmla="*/ 1 h 20"/>
                  <a:gd name="T2" fmla="*/ 0 w 11"/>
                  <a:gd name="T3" fmla="*/ 1 h 20"/>
                  <a:gd name="T4" fmla="*/ 0 w 11"/>
                  <a:gd name="T5" fmla="*/ 1 h 20"/>
                  <a:gd name="T6" fmla="*/ 0 w 11"/>
                  <a:gd name="T7" fmla="*/ 1 h 20"/>
                  <a:gd name="T8" fmla="*/ 0 w 11"/>
                  <a:gd name="T9" fmla="*/ 1 h 20"/>
                  <a:gd name="T10" fmla="*/ 0 w 11"/>
                  <a:gd name="T11" fmla="*/ 1 h 20"/>
                  <a:gd name="T12" fmla="*/ 0 w 11"/>
                  <a:gd name="T13" fmla="*/ 0 h 20"/>
                  <a:gd name="T14" fmla="*/ 0 w 11"/>
                  <a:gd name="T15" fmla="*/ 0 h 20"/>
                  <a:gd name="T16" fmla="*/ 0 w 11"/>
                  <a:gd name="T17" fmla="*/ 0 h 20"/>
                  <a:gd name="T18" fmla="*/ 0 w 11"/>
                  <a:gd name="T19" fmla="*/ 0 h 20"/>
                  <a:gd name="T20" fmla="*/ 0 w 11"/>
                  <a:gd name="T21" fmla="*/ 0 h 20"/>
                  <a:gd name="T22" fmla="*/ 0 w 11"/>
                  <a:gd name="T23" fmla="*/ 1 h 20"/>
                  <a:gd name="T24" fmla="*/ 0 w 11"/>
                  <a:gd name="T25" fmla="*/ 1 h 20"/>
                  <a:gd name="T26" fmla="*/ 0 w 11"/>
                  <a:gd name="T27" fmla="*/ 1 h 20"/>
                  <a:gd name="T28" fmla="*/ 0 w 11"/>
                  <a:gd name="T29" fmla="*/ 1 h 20"/>
                  <a:gd name="T30" fmla="*/ 0 w 11"/>
                  <a:gd name="T31" fmla="*/ 1 h 20"/>
                  <a:gd name="T32" fmla="*/ 0 w 11"/>
                  <a:gd name="T33" fmla="*/ 1 h 20"/>
                  <a:gd name="T34" fmla="*/ 0 w 11"/>
                  <a:gd name="T35" fmla="*/ 1 h 20"/>
                  <a:gd name="T36" fmla="*/ 0 w 11"/>
                  <a:gd name="T37" fmla="*/ 1 h 20"/>
                  <a:gd name="T38" fmla="*/ 0 w 11"/>
                  <a:gd name="T39" fmla="*/ 1 h 20"/>
                  <a:gd name="T40" fmla="*/ 0 w 11"/>
                  <a:gd name="T41" fmla="*/ 1 h 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20"/>
                  <a:gd name="T65" fmla="*/ 11 w 11"/>
                  <a:gd name="T66" fmla="*/ 20 h 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20">
                    <a:moveTo>
                      <a:pt x="11" y="13"/>
                    </a:moveTo>
                    <a:lnTo>
                      <a:pt x="9" y="3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3" y="20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8" y="16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2D41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2" name="Freeform 38"/>
              <p:cNvSpPr>
                <a:spLocks/>
              </p:cNvSpPr>
              <p:nvPr/>
            </p:nvSpPr>
            <p:spPr bwMode="auto">
              <a:xfrm>
                <a:off x="4426" y="2585"/>
                <a:ext cx="7" cy="14"/>
              </a:xfrm>
              <a:custGeom>
                <a:avLst/>
                <a:gdLst>
                  <a:gd name="T0" fmla="*/ 1 w 13"/>
                  <a:gd name="T1" fmla="*/ 1 h 28"/>
                  <a:gd name="T2" fmla="*/ 1 w 13"/>
                  <a:gd name="T3" fmla="*/ 1 h 28"/>
                  <a:gd name="T4" fmla="*/ 1 w 13"/>
                  <a:gd name="T5" fmla="*/ 1 h 28"/>
                  <a:gd name="T6" fmla="*/ 1 w 13"/>
                  <a:gd name="T7" fmla="*/ 1 h 28"/>
                  <a:gd name="T8" fmla="*/ 1 w 13"/>
                  <a:gd name="T9" fmla="*/ 1 h 28"/>
                  <a:gd name="T10" fmla="*/ 1 w 13"/>
                  <a:gd name="T11" fmla="*/ 0 h 28"/>
                  <a:gd name="T12" fmla="*/ 1 w 13"/>
                  <a:gd name="T13" fmla="*/ 0 h 28"/>
                  <a:gd name="T14" fmla="*/ 1 w 13"/>
                  <a:gd name="T15" fmla="*/ 0 h 28"/>
                  <a:gd name="T16" fmla="*/ 1 w 13"/>
                  <a:gd name="T17" fmla="*/ 0 h 28"/>
                  <a:gd name="T18" fmla="*/ 1 w 13"/>
                  <a:gd name="T19" fmla="*/ 0 h 28"/>
                  <a:gd name="T20" fmla="*/ 0 w 13"/>
                  <a:gd name="T21" fmla="*/ 0 h 28"/>
                  <a:gd name="T22" fmla="*/ 1 w 13"/>
                  <a:gd name="T23" fmla="*/ 1 h 28"/>
                  <a:gd name="T24" fmla="*/ 1 w 13"/>
                  <a:gd name="T25" fmla="*/ 1 h 28"/>
                  <a:gd name="T26" fmla="*/ 1 w 13"/>
                  <a:gd name="T27" fmla="*/ 1 h 28"/>
                  <a:gd name="T28" fmla="*/ 1 w 13"/>
                  <a:gd name="T29" fmla="*/ 1 h 28"/>
                  <a:gd name="T30" fmla="*/ 1 w 13"/>
                  <a:gd name="T31" fmla="*/ 1 h 28"/>
                  <a:gd name="T32" fmla="*/ 1 w 13"/>
                  <a:gd name="T33" fmla="*/ 1 h 28"/>
                  <a:gd name="T34" fmla="*/ 1 w 13"/>
                  <a:gd name="T35" fmla="*/ 1 h 28"/>
                  <a:gd name="T36" fmla="*/ 1 w 13"/>
                  <a:gd name="T37" fmla="*/ 1 h 28"/>
                  <a:gd name="T38" fmla="*/ 1 w 13"/>
                  <a:gd name="T39" fmla="*/ 1 h 28"/>
                  <a:gd name="T40" fmla="*/ 1 w 13"/>
                  <a:gd name="T41" fmla="*/ 1 h 28"/>
                  <a:gd name="T42" fmla="*/ 1 w 13"/>
                  <a:gd name="T43" fmla="*/ 1 h 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3"/>
                  <a:gd name="T67" fmla="*/ 0 h 28"/>
                  <a:gd name="T68" fmla="*/ 13 w 13"/>
                  <a:gd name="T69" fmla="*/ 28 h 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3" h="28">
                    <a:moveTo>
                      <a:pt x="13" y="22"/>
                    </a:moveTo>
                    <a:lnTo>
                      <a:pt x="10" y="6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3" y="25"/>
                    </a:lnTo>
                    <a:lnTo>
                      <a:pt x="4" y="28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9" y="25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2F43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3" name="Freeform 39"/>
              <p:cNvSpPr>
                <a:spLocks/>
              </p:cNvSpPr>
              <p:nvPr/>
            </p:nvSpPr>
            <p:spPr bwMode="auto">
              <a:xfrm>
                <a:off x="4422" y="2584"/>
                <a:ext cx="6" cy="19"/>
              </a:xfrm>
              <a:custGeom>
                <a:avLst/>
                <a:gdLst>
                  <a:gd name="T0" fmla="*/ 0 w 13"/>
                  <a:gd name="T1" fmla="*/ 1 h 37"/>
                  <a:gd name="T2" fmla="*/ 0 w 13"/>
                  <a:gd name="T3" fmla="*/ 1 h 37"/>
                  <a:gd name="T4" fmla="*/ 0 w 13"/>
                  <a:gd name="T5" fmla="*/ 1 h 37"/>
                  <a:gd name="T6" fmla="*/ 0 w 13"/>
                  <a:gd name="T7" fmla="*/ 1 h 37"/>
                  <a:gd name="T8" fmla="*/ 0 w 13"/>
                  <a:gd name="T9" fmla="*/ 1 h 37"/>
                  <a:gd name="T10" fmla="*/ 0 w 13"/>
                  <a:gd name="T11" fmla="*/ 1 h 37"/>
                  <a:gd name="T12" fmla="*/ 0 w 13"/>
                  <a:gd name="T13" fmla="*/ 1 h 37"/>
                  <a:gd name="T14" fmla="*/ 0 w 13"/>
                  <a:gd name="T15" fmla="*/ 0 h 37"/>
                  <a:gd name="T16" fmla="*/ 0 w 13"/>
                  <a:gd name="T17" fmla="*/ 0 h 37"/>
                  <a:gd name="T18" fmla="*/ 0 w 13"/>
                  <a:gd name="T19" fmla="*/ 0 h 37"/>
                  <a:gd name="T20" fmla="*/ 0 w 13"/>
                  <a:gd name="T21" fmla="*/ 0 h 37"/>
                  <a:gd name="T22" fmla="*/ 0 w 13"/>
                  <a:gd name="T23" fmla="*/ 0 h 37"/>
                  <a:gd name="T24" fmla="*/ 0 w 13"/>
                  <a:gd name="T25" fmla="*/ 1 h 37"/>
                  <a:gd name="T26" fmla="*/ 0 w 13"/>
                  <a:gd name="T27" fmla="*/ 1 h 37"/>
                  <a:gd name="T28" fmla="*/ 0 w 13"/>
                  <a:gd name="T29" fmla="*/ 2 h 37"/>
                  <a:gd name="T30" fmla="*/ 0 w 13"/>
                  <a:gd name="T31" fmla="*/ 2 h 37"/>
                  <a:gd name="T32" fmla="*/ 0 w 13"/>
                  <a:gd name="T33" fmla="*/ 2 h 37"/>
                  <a:gd name="T34" fmla="*/ 0 w 13"/>
                  <a:gd name="T35" fmla="*/ 2 h 37"/>
                  <a:gd name="T36" fmla="*/ 0 w 13"/>
                  <a:gd name="T37" fmla="*/ 2 h 37"/>
                  <a:gd name="T38" fmla="*/ 0 w 13"/>
                  <a:gd name="T39" fmla="*/ 1 h 37"/>
                  <a:gd name="T40" fmla="*/ 0 w 13"/>
                  <a:gd name="T41" fmla="*/ 1 h 37"/>
                  <a:gd name="T42" fmla="*/ 0 w 13"/>
                  <a:gd name="T43" fmla="*/ 1 h 37"/>
                  <a:gd name="T44" fmla="*/ 0 w 13"/>
                  <a:gd name="T45" fmla="*/ 1 h 3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"/>
                  <a:gd name="T70" fmla="*/ 0 h 37"/>
                  <a:gd name="T71" fmla="*/ 13 w 13"/>
                  <a:gd name="T72" fmla="*/ 37 h 3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" h="37">
                    <a:moveTo>
                      <a:pt x="13" y="29"/>
                    </a:moveTo>
                    <a:lnTo>
                      <a:pt x="12" y="26"/>
                    </a:lnTo>
                    <a:lnTo>
                      <a:pt x="10" y="9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3" y="28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6" y="35"/>
                    </a:lnTo>
                    <a:lnTo>
                      <a:pt x="8" y="34"/>
                    </a:lnTo>
                    <a:lnTo>
                      <a:pt x="9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3044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4" name="Freeform 40"/>
              <p:cNvSpPr>
                <a:spLocks/>
              </p:cNvSpPr>
              <p:nvPr/>
            </p:nvSpPr>
            <p:spPr bwMode="auto">
              <a:xfrm>
                <a:off x="4416" y="2584"/>
                <a:ext cx="8" cy="22"/>
              </a:xfrm>
              <a:custGeom>
                <a:avLst/>
                <a:gdLst>
                  <a:gd name="T0" fmla="*/ 1 w 15"/>
                  <a:gd name="T1" fmla="*/ 2 h 43"/>
                  <a:gd name="T2" fmla="*/ 1 w 15"/>
                  <a:gd name="T3" fmla="*/ 1 h 43"/>
                  <a:gd name="T4" fmla="*/ 1 w 15"/>
                  <a:gd name="T5" fmla="*/ 1 h 43"/>
                  <a:gd name="T6" fmla="*/ 1 w 15"/>
                  <a:gd name="T7" fmla="*/ 0 h 43"/>
                  <a:gd name="T8" fmla="*/ 1 w 15"/>
                  <a:gd name="T9" fmla="*/ 0 h 43"/>
                  <a:gd name="T10" fmla="*/ 1 w 15"/>
                  <a:gd name="T11" fmla="*/ 0 h 43"/>
                  <a:gd name="T12" fmla="*/ 1 w 15"/>
                  <a:gd name="T13" fmla="*/ 0 h 43"/>
                  <a:gd name="T14" fmla="*/ 1 w 15"/>
                  <a:gd name="T15" fmla="*/ 0 h 43"/>
                  <a:gd name="T16" fmla="*/ 1 w 15"/>
                  <a:gd name="T17" fmla="*/ 0 h 43"/>
                  <a:gd name="T18" fmla="*/ 1 w 15"/>
                  <a:gd name="T19" fmla="*/ 0 h 43"/>
                  <a:gd name="T20" fmla="*/ 1 w 15"/>
                  <a:gd name="T21" fmla="*/ 0 h 43"/>
                  <a:gd name="T22" fmla="*/ 0 w 15"/>
                  <a:gd name="T23" fmla="*/ 0 h 43"/>
                  <a:gd name="T24" fmla="*/ 1 w 15"/>
                  <a:gd name="T25" fmla="*/ 1 h 43"/>
                  <a:gd name="T26" fmla="*/ 1 w 15"/>
                  <a:gd name="T27" fmla="*/ 1 h 43"/>
                  <a:gd name="T28" fmla="*/ 1 w 15"/>
                  <a:gd name="T29" fmla="*/ 2 h 43"/>
                  <a:gd name="T30" fmla="*/ 1 w 15"/>
                  <a:gd name="T31" fmla="*/ 2 h 43"/>
                  <a:gd name="T32" fmla="*/ 1 w 15"/>
                  <a:gd name="T33" fmla="*/ 2 h 43"/>
                  <a:gd name="T34" fmla="*/ 1 w 15"/>
                  <a:gd name="T35" fmla="*/ 2 h 43"/>
                  <a:gd name="T36" fmla="*/ 1 w 15"/>
                  <a:gd name="T37" fmla="*/ 2 h 43"/>
                  <a:gd name="T38" fmla="*/ 1 w 15"/>
                  <a:gd name="T39" fmla="*/ 2 h 43"/>
                  <a:gd name="T40" fmla="*/ 1 w 15"/>
                  <a:gd name="T41" fmla="*/ 2 h 43"/>
                  <a:gd name="T42" fmla="*/ 1 w 15"/>
                  <a:gd name="T43" fmla="*/ 2 h 43"/>
                  <a:gd name="T44" fmla="*/ 1 w 15"/>
                  <a:gd name="T45" fmla="*/ 2 h 4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5"/>
                  <a:gd name="T70" fmla="*/ 0 h 43"/>
                  <a:gd name="T71" fmla="*/ 15 w 15"/>
                  <a:gd name="T72" fmla="*/ 43 h 4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5" h="43">
                    <a:moveTo>
                      <a:pt x="15" y="37"/>
                    </a:moveTo>
                    <a:lnTo>
                      <a:pt x="13" y="28"/>
                    </a:lnTo>
                    <a:lnTo>
                      <a:pt x="12" y="1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4" y="28"/>
                    </a:lnTo>
                    <a:lnTo>
                      <a:pt x="6" y="43"/>
                    </a:lnTo>
                    <a:lnTo>
                      <a:pt x="6" y="41"/>
                    </a:lnTo>
                    <a:lnTo>
                      <a:pt x="7" y="41"/>
                    </a:lnTo>
                    <a:lnTo>
                      <a:pt x="9" y="40"/>
                    </a:lnTo>
                    <a:lnTo>
                      <a:pt x="10" y="40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3" y="37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146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5" name="Freeform 41"/>
              <p:cNvSpPr>
                <a:spLocks/>
              </p:cNvSpPr>
              <p:nvPr/>
            </p:nvSpPr>
            <p:spPr bwMode="auto">
              <a:xfrm>
                <a:off x="4412" y="2584"/>
                <a:ext cx="7" cy="25"/>
              </a:xfrm>
              <a:custGeom>
                <a:avLst/>
                <a:gdLst>
                  <a:gd name="T0" fmla="*/ 0 w 15"/>
                  <a:gd name="T1" fmla="*/ 2 h 50"/>
                  <a:gd name="T2" fmla="*/ 0 w 15"/>
                  <a:gd name="T3" fmla="*/ 1 h 50"/>
                  <a:gd name="T4" fmla="*/ 0 w 15"/>
                  <a:gd name="T5" fmla="*/ 1 h 50"/>
                  <a:gd name="T6" fmla="*/ 0 w 15"/>
                  <a:gd name="T7" fmla="*/ 1 h 50"/>
                  <a:gd name="T8" fmla="*/ 0 w 15"/>
                  <a:gd name="T9" fmla="*/ 0 h 50"/>
                  <a:gd name="T10" fmla="*/ 0 w 15"/>
                  <a:gd name="T11" fmla="*/ 0 h 50"/>
                  <a:gd name="T12" fmla="*/ 0 w 15"/>
                  <a:gd name="T13" fmla="*/ 0 h 50"/>
                  <a:gd name="T14" fmla="*/ 0 w 15"/>
                  <a:gd name="T15" fmla="*/ 0 h 50"/>
                  <a:gd name="T16" fmla="*/ 0 w 15"/>
                  <a:gd name="T17" fmla="*/ 0 h 50"/>
                  <a:gd name="T18" fmla="*/ 0 w 15"/>
                  <a:gd name="T19" fmla="*/ 0 h 50"/>
                  <a:gd name="T20" fmla="*/ 0 w 15"/>
                  <a:gd name="T21" fmla="*/ 0 h 50"/>
                  <a:gd name="T22" fmla="*/ 0 w 15"/>
                  <a:gd name="T23" fmla="*/ 0 h 50"/>
                  <a:gd name="T24" fmla="*/ 0 w 15"/>
                  <a:gd name="T25" fmla="*/ 1 h 50"/>
                  <a:gd name="T26" fmla="*/ 0 w 15"/>
                  <a:gd name="T27" fmla="*/ 1 h 50"/>
                  <a:gd name="T28" fmla="*/ 0 w 15"/>
                  <a:gd name="T29" fmla="*/ 2 h 50"/>
                  <a:gd name="T30" fmla="*/ 0 w 15"/>
                  <a:gd name="T31" fmla="*/ 2 h 50"/>
                  <a:gd name="T32" fmla="*/ 0 w 15"/>
                  <a:gd name="T33" fmla="*/ 2 h 50"/>
                  <a:gd name="T34" fmla="*/ 0 w 15"/>
                  <a:gd name="T35" fmla="*/ 2 h 50"/>
                  <a:gd name="T36" fmla="*/ 0 w 15"/>
                  <a:gd name="T37" fmla="*/ 2 h 50"/>
                  <a:gd name="T38" fmla="*/ 0 w 15"/>
                  <a:gd name="T39" fmla="*/ 2 h 50"/>
                  <a:gd name="T40" fmla="*/ 0 w 15"/>
                  <a:gd name="T41" fmla="*/ 2 h 50"/>
                  <a:gd name="T42" fmla="*/ 0 w 15"/>
                  <a:gd name="T43" fmla="*/ 2 h 50"/>
                  <a:gd name="T44" fmla="*/ 0 w 15"/>
                  <a:gd name="T45" fmla="*/ 2 h 50"/>
                  <a:gd name="T46" fmla="*/ 0 w 15"/>
                  <a:gd name="T47" fmla="*/ 2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5"/>
                  <a:gd name="T73" fmla="*/ 0 h 50"/>
                  <a:gd name="T74" fmla="*/ 15 w 15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5" h="50">
                    <a:moveTo>
                      <a:pt x="15" y="45"/>
                    </a:moveTo>
                    <a:lnTo>
                      <a:pt x="13" y="30"/>
                    </a:lnTo>
                    <a:lnTo>
                      <a:pt x="10" y="14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4"/>
                    </a:lnTo>
                    <a:lnTo>
                      <a:pt x="4" y="31"/>
                    </a:lnTo>
                    <a:lnTo>
                      <a:pt x="6" y="48"/>
                    </a:lnTo>
                    <a:lnTo>
                      <a:pt x="6" y="50"/>
                    </a:lnTo>
                    <a:lnTo>
                      <a:pt x="7" y="49"/>
                    </a:lnTo>
                    <a:lnTo>
                      <a:pt x="9" y="49"/>
                    </a:lnTo>
                    <a:lnTo>
                      <a:pt x="10" y="48"/>
                    </a:lnTo>
                    <a:lnTo>
                      <a:pt x="12" y="46"/>
                    </a:lnTo>
                    <a:lnTo>
                      <a:pt x="13" y="45"/>
                    </a:lnTo>
                    <a:lnTo>
                      <a:pt x="15" y="45"/>
                    </a:lnTo>
                    <a:close/>
                  </a:path>
                </a:pathLst>
              </a:custGeom>
              <a:solidFill>
                <a:srgbClr val="3347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6" name="Freeform 42"/>
              <p:cNvSpPr>
                <a:spLocks/>
              </p:cNvSpPr>
              <p:nvPr/>
            </p:nvSpPr>
            <p:spPr bwMode="auto">
              <a:xfrm>
                <a:off x="4407" y="2584"/>
                <a:ext cx="8" cy="28"/>
              </a:xfrm>
              <a:custGeom>
                <a:avLst/>
                <a:gdLst>
                  <a:gd name="T0" fmla="*/ 1 w 16"/>
                  <a:gd name="T1" fmla="*/ 1 h 58"/>
                  <a:gd name="T2" fmla="*/ 1 w 16"/>
                  <a:gd name="T3" fmla="*/ 1 h 58"/>
                  <a:gd name="T4" fmla="*/ 1 w 16"/>
                  <a:gd name="T5" fmla="*/ 0 h 58"/>
                  <a:gd name="T6" fmla="*/ 1 w 16"/>
                  <a:gd name="T7" fmla="*/ 0 h 58"/>
                  <a:gd name="T8" fmla="*/ 1 w 16"/>
                  <a:gd name="T9" fmla="*/ 0 h 58"/>
                  <a:gd name="T10" fmla="*/ 1 w 16"/>
                  <a:gd name="T11" fmla="*/ 0 h 58"/>
                  <a:gd name="T12" fmla="*/ 1 w 16"/>
                  <a:gd name="T13" fmla="*/ 0 h 58"/>
                  <a:gd name="T14" fmla="*/ 1 w 16"/>
                  <a:gd name="T15" fmla="*/ 0 h 58"/>
                  <a:gd name="T16" fmla="*/ 1 w 16"/>
                  <a:gd name="T17" fmla="*/ 0 h 58"/>
                  <a:gd name="T18" fmla="*/ 1 w 16"/>
                  <a:gd name="T19" fmla="*/ 0 h 58"/>
                  <a:gd name="T20" fmla="*/ 1 w 16"/>
                  <a:gd name="T21" fmla="*/ 0 h 58"/>
                  <a:gd name="T22" fmla="*/ 1 w 16"/>
                  <a:gd name="T23" fmla="*/ 0 h 58"/>
                  <a:gd name="T24" fmla="*/ 0 w 16"/>
                  <a:gd name="T25" fmla="*/ 0 h 58"/>
                  <a:gd name="T26" fmla="*/ 0 w 16"/>
                  <a:gd name="T27" fmla="*/ 0 h 58"/>
                  <a:gd name="T28" fmla="*/ 1 w 16"/>
                  <a:gd name="T29" fmla="*/ 0 h 58"/>
                  <a:gd name="T30" fmla="*/ 1 w 16"/>
                  <a:gd name="T31" fmla="*/ 0 h 58"/>
                  <a:gd name="T32" fmla="*/ 1 w 16"/>
                  <a:gd name="T33" fmla="*/ 1 h 58"/>
                  <a:gd name="T34" fmla="*/ 1 w 16"/>
                  <a:gd name="T35" fmla="*/ 1 h 58"/>
                  <a:gd name="T36" fmla="*/ 1 w 16"/>
                  <a:gd name="T37" fmla="*/ 1 h 58"/>
                  <a:gd name="T38" fmla="*/ 1 w 16"/>
                  <a:gd name="T39" fmla="*/ 1 h 58"/>
                  <a:gd name="T40" fmla="*/ 1 w 16"/>
                  <a:gd name="T41" fmla="*/ 1 h 58"/>
                  <a:gd name="T42" fmla="*/ 1 w 16"/>
                  <a:gd name="T43" fmla="*/ 1 h 58"/>
                  <a:gd name="T44" fmla="*/ 1 w 16"/>
                  <a:gd name="T45" fmla="*/ 1 h 58"/>
                  <a:gd name="T46" fmla="*/ 1 w 16"/>
                  <a:gd name="T47" fmla="*/ 1 h 58"/>
                  <a:gd name="T48" fmla="*/ 1 w 16"/>
                  <a:gd name="T49" fmla="*/ 1 h 58"/>
                  <a:gd name="T50" fmla="*/ 1 w 16"/>
                  <a:gd name="T51" fmla="*/ 1 h 5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"/>
                  <a:gd name="T79" fmla="*/ 0 h 58"/>
                  <a:gd name="T80" fmla="*/ 16 w 16"/>
                  <a:gd name="T81" fmla="*/ 58 h 5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" h="58">
                    <a:moveTo>
                      <a:pt x="16" y="50"/>
                    </a:moveTo>
                    <a:lnTo>
                      <a:pt x="16" y="48"/>
                    </a:lnTo>
                    <a:lnTo>
                      <a:pt x="14" y="31"/>
                    </a:lnTo>
                    <a:lnTo>
                      <a:pt x="11" y="14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2" y="15"/>
                    </a:lnTo>
                    <a:lnTo>
                      <a:pt x="4" y="31"/>
                    </a:lnTo>
                    <a:lnTo>
                      <a:pt x="5" y="49"/>
                    </a:lnTo>
                    <a:lnTo>
                      <a:pt x="5" y="58"/>
                    </a:lnTo>
                    <a:lnTo>
                      <a:pt x="7" y="56"/>
                    </a:lnTo>
                    <a:lnTo>
                      <a:pt x="8" y="55"/>
                    </a:lnTo>
                    <a:lnTo>
                      <a:pt x="10" y="55"/>
                    </a:lnTo>
                    <a:lnTo>
                      <a:pt x="11" y="53"/>
                    </a:lnTo>
                    <a:lnTo>
                      <a:pt x="13" y="52"/>
                    </a:lnTo>
                    <a:lnTo>
                      <a:pt x="14" y="52"/>
                    </a:lnTo>
                    <a:lnTo>
                      <a:pt x="16" y="50"/>
                    </a:lnTo>
                    <a:close/>
                  </a:path>
                </a:pathLst>
              </a:custGeom>
              <a:solidFill>
                <a:srgbClr val="3449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7" name="Freeform 43"/>
              <p:cNvSpPr>
                <a:spLocks noEditPoints="1"/>
              </p:cNvSpPr>
              <p:nvPr/>
            </p:nvSpPr>
            <p:spPr bwMode="auto">
              <a:xfrm>
                <a:off x="4148" y="2583"/>
                <a:ext cx="262" cy="159"/>
              </a:xfrm>
              <a:custGeom>
                <a:avLst/>
                <a:gdLst>
                  <a:gd name="T0" fmla="*/ 17 w 523"/>
                  <a:gd name="T1" fmla="*/ 2 h 318"/>
                  <a:gd name="T2" fmla="*/ 17 w 523"/>
                  <a:gd name="T3" fmla="*/ 2 h 318"/>
                  <a:gd name="T4" fmla="*/ 17 w 523"/>
                  <a:gd name="T5" fmla="*/ 1 h 318"/>
                  <a:gd name="T6" fmla="*/ 17 w 523"/>
                  <a:gd name="T7" fmla="*/ 1 h 318"/>
                  <a:gd name="T8" fmla="*/ 17 w 523"/>
                  <a:gd name="T9" fmla="*/ 1 h 318"/>
                  <a:gd name="T10" fmla="*/ 17 w 523"/>
                  <a:gd name="T11" fmla="*/ 1 h 318"/>
                  <a:gd name="T12" fmla="*/ 17 w 523"/>
                  <a:gd name="T13" fmla="*/ 1 h 318"/>
                  <a:gd name="T14" fmla="*/ 17 w 523"/>
                  <a:gd name="T15" fmla="*/ 0 h 318"/>
                  <a:gd name="T16" fmla="*/ 17 w 523"/>
                  <a:gd name="T17" fmla="*/ 0 h 318"/>
                  <a:gd name="T18" fmla="*/ 17 w 523"/>
                  <a:gd name="T19" fmla="*/ 0 h 318"/>
                  <a:gd name="T20" fmla="*/ 16 w 523"/>
                  <a:gd name="T21" fmla="*/ 0 h 318"/>
                  <a:gd name="T22" fmla="*/ 16 w 523"/>
                  <a:gd name="T23" fmla="*/ 0 h 318"/>
                  <a:gd name="T24" fmla="*/ 16 w 523"/>
                  <a:gd name="T25" fmla="*/ 0 h 318"/>
                  <a:gd name="T26" fmla="*/ 16 w 523"/>
                  <a:gd name="T27" fmla="*/ 0 h 318"/>
                  <a:gd name="T28" fmla="*/ 16 w 523"/>
                  <a:gd name="T29" fmla="*/ 1 h 318"/>
                  <a:gd name="T30" fmla="*/ 16 w 523"/>
                  <a:gd name="T31" fmla="*/ 1 h 318"/>
                  <a:gd name="T32" fmla="*/ 17 w 523"/>
                  <a:gd name="T33" fmla="*/ 2 h 318"/>
                  <a:gd name="T34" fmla="*/ 17 w 523"/>
                  <a:gd name="T35" fmla="*/ 2 h 318"/>
                  <a:gd name="T36" fmla="*/ 17 w 523"/>
                  <a:gd name="T37" fmla="*/ 3 h 318"/>
                  <a:gd name="T38" fmla="*/ 17 w 523"/>
                  <a:gd name="T39" fmla="*/ 2 h 318"/>
                  <a:gd name="T40" fmla="*/ 17 w 523"/>
                  <a:gd name="T41" fmla="*/ 2 h 318"/>
                  <a:gd name="T42" fmla="*/ 17 w 523"/>
                  <a:gd name="T43" fmla="*/ 2 h 318"/>
                  <a:gd name="T44" fmla="*/ 17 w 523"/>
                  <a:gd name="T45" fmla="*/ 2 h 318"/>
                  <a:gd name="T46" fmla="*/ 17 w 523"/>
                  <a:gd name="T47" fmla="*/ 2 h 318"/>
                  <a:gd name="T48" fmla="*/ 17 w 523"/>
                  <a:gd name="T49" fmla="*/ 2 h 318"/>
                  <a:gd name="T50" fmla="*/ 17 w 523"/>
                  <a:gd name="T51" fmla="*/ 2 h 318"/>
                  <a:gd name="T52" fmla="*/ 17 w 523"/>
                  <a:gd name="T53" fmla="*/ 2 h 318"/>
                  <a:gd name="T54" fmla="*/ 1 w 523"/>
                  <a:gd name="T55" fmla="*/ 10 h 318"/>
                  <a:gd name="T56" fmla="*/ 1 w 523"/>
                  <a:gd name="T57" fmla="*/ 10 h 318"/>
                  <a:gd name="T58" fmla="*/ 1 w 523"/>
                  <a:gd name="T59" fmla="*/ 10 h 318"/>
                  <a:gd name="T60" fmla="*/ 1 w 523"/>
                  <a:gd name="T61" fmla="*/ 10 h 318"/>
                  <a:gd name="T62" fmla="*/ 1 w 523"/>
                  <a:gd name="T63" fmla="*/ 10 h 318"/>
                  <a:gd name="T64" fmla="*/ 1 w 523"/>
                  <a:gd name="T65" fmla="*/ 10 h 318"/>
                  <a:gd name="T66" fmla="*/ 1 w 523"/>
                  <a:gd name="T67" fmla="*/ 10 h 318"/>
                  <a:gd name="T68" fmla="*/ 1 w 523"/>
                  <a:gd name="T69" fmla="*/ 10 h 318"/>
                  <a:gd name="T70" fmla="*/ 1 w 523"/>
                  <a:gd name="T71" fmla="*/ 10 h 318"/>
                  <a:gd name="T72" fmla="*/ 0 w 523"/>
                  <a:gd name="T73" fmla="*/ 10 h 318"/>
                  <a:gd name="T74" fmla="*/ 0 w 523"/>
                  <a:gd name="T75" fmla="*/ 10 h 318"/>
                  <a:gd name="T76" fmla="*/ 0 w 523"/>
                  <a:gd name="T77" fmla="*/ 10 h 318"/>
                  <a:gd name="T78" fmla="*/ 1 w 523"/>
                  <a:gd name="T79" fmla="*/ 10 h 318"/>
                  <a:gd name="T80" fmla="*/ 1 w 523"/>
                  <a:gd name="T81" fmla="*/ 10 h 318"/>
                  <a:gd name="T82" fmla="*/ 1 w 523"/>
                  <a:gd name="T83" fmla="*/ 10 h 318"/>
                  <a:gd name="T84" fmla="*/ 1 w 523"/>
                  <a:gd name="T85" fmla="*/ 10 h 318"/>
                  <a:gd name="T86" fmla="*/ 1 w 523"/>
                  <a:gd name="T87" fmla="*/ 10 h 318"/>
                  <a:gd name="T88" fmla="*/ 1 w 523"/>
                  <a:gd name="T89" fmla="*/ 10 h 31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523"/>
                  <a:gd name="T136" fmla="*/ 0 h 318"/>
                  <a:gd name="T137" fmla="*/ 523 w 523"/>
                  <a:gd name="T138" fmla="*/ 318 h 31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523" h="318">
                    <a:moveTo>
                      <a:pt x="523" y="59"/>
                    </a:moveTo>
                    <a:lnTo>
                      <a:pt x="523" y="50"/>
                    </a:lnTo>
                    <a:lnTo>
                      <a:pt x="522" y="32"/>
                    </a:lnTo>
                    <a:lnTo>
                      <a:pt x="520" y="16"/>
                    </a:lnTo>
                    <a:lnTo>
                      <a:pt x="518" y="1"/>
                    </a:lnTo>
                    <a:lnTo>
                      <a:pt x="516" y="1"/>
                    </a:lnTo>
                    <a:lnTo>
                      <a:pt x="516" y="0"/>
                    </a:lnTo>
                    <a:lnTo>
                      <a:pt x="515" y="0"/>
                    </a:lnTo>
                    <a:lnTo>
                      <a:pt x="513" y="0"/>
                    </a:lnTo>
                    <a:lnTo>
                      <a:pt x="512" y="0"/>
                    </a:lnTo>
                    <a:lnTo>
                      <a:pt x="510" y="0"/>
                    </a:lnTo>
                    <a:lnTo>
                      <a:pt x="509" y="0"/>
                    </a:lnTo>
                    <a:lnTo>
                      <a:pt x="509" y="3"/>
                    </a:lnTo>
                    <a:lnTo>
                      <a:pt x="512" y="17"/>
                    </a:lnTo>
                    <a:lnTo>
                      <a:pt x="513" y="34"/>
                    </a:lnTo>
                    <a:lnTo>
                      <a:pt x="515" y="50"/>
                    </a:lnTo>
                    <a:lnTo>
                      <a:pt x="515" y="65"/>
                    </a:lnTo>
                    <a:lnTo>
                      <a:pt x="516" y="63"/>
                    </a:lnTo>
                    <a:lnTo>
                      <a:pt x="518" y="63"/>
                    </a:lnTo>
                    <a:lnTo>
                      <a:pt x="519" y="62"/>
                    </a:lnTo>
                    <a:lnTo>
                      <a:pt x="520" y="60"/>
                    </a:lnTo>
                    <a:lnTo>
                      <a:pt x="522" y="60"/>
                    </a:lnTo>
                    <a:lnTo>
                      <a:pt x="523" y="59"/>
                    </a:lnTo>
                    <a:close/>
                    <a:moveTo>
                      <a:pt x="3" y="313"/>
                    </a:moveTo>
                    <a:lnTo>
                      <a:pt x="9" y="318"/>
                    </a:lnTo>
                    <a:lnTo>
                      <a:pt x="7" y="318"/>
                    </a:lnTo>
                    <a:lnTo>
                      <a:pt x="6" y="318"/>
                    </a:lnTo>
                    <a:lnTo>
                      <a:pt x="4" y="318"/>
                    </a:lnTo>
                    <a:lnTo>
                      <a:pt x="3" y="318"/>
                    </a:lnTo>
                    <a:lnTo>
                      <a:pt x="1" y="316"/>
                    </a:lnTo>
                    <a:lnTo>
                      <a:pt x="0" y="316"/>
                    </a:lnTo>
                    <a:lnTo>
                      <a:pt x="0" y="315"/>
                    </a:lnTo>
                    <a:lnTo>
                      <a:pt x="1" y="315"/>
                    </a:lnTo>
                    <a:lnTo>
                      <a:pt x="1" y="313"/>
                    </a:lnTo>
                    <a:lnTo>
                      <a:pt x="3" y="313"/>
                    </a:lnTo>
                    <a:close/>
                  </a:path>
                </a:pathLst>
              </a:custGeom>
              <a:solidFill>
                <a:srgbClr val="364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8" name="Freeform 44"/>
              <p:cNvSpPr>
                <a:spLocks noEditPoints="1"/>
              </p:cNvSpPr>
              <p:nvPr/>
            </p:nvSpPr>
            <p:spPr bwMode="auto">
              <a:xfrm>
                <a:off x="4149" y="2583"/>
                <a:ext cx="256" cy="159"/>
              </a:xfrm>
              <a:custGeom>
                <a:avLst/>
                <a:gdLst>
                  <a:gd name="T0" fmla="*/ 16 w 512"/>
                  <a:gd name="T1" fmla="*/ 3 h 318"/>
                  <a:gd name="T2" fmla="*/ 16 w 512"/>
                  <a:gd name="T3" fmla="*/ 2 h 318"/>
                  <a:gd name="T4" fmla="*/ 16 w 512"/>
                  <a:gd name="T5" fmla="*/ 2 h 318"/>
                  <a:gd name="T6" fmla="*/ 16 w 512"/>
                  <a:gd name="T7" fmla="*/ 1 h 318"/>
                  <a:gd name="T8" fmla="*/ 16 w 512"/>
                  <a:gd name="T9" fmla="*/ 1 h 318"/>
                  <a:gd name="T10" fmla="*/ 16 w 512"/>
                  <a:gd name="T11" fmla="*/ 0 h 318"/>
                  <a:gd name="T12" fmla="*/ 16 w 512"/>
                  <a:gd name="T13" fmla="*/ 0 h 318"/>
                  <a:gd name="T14" fmla="*/ 16 w 512"/>
                  <a:gd name="T15" fmla="*/ 0 h 318"/>
                  <a:gd name="T16" fmla="*/ 16 w 512"/>
                  <a:gd name="T17" fmla="*/ 0 h 318"/>
                  <a:gd name="T18" fmla="*/ 16 w 512"/>
                  <a:gd name="T19" fmla="*/ 0 h 318"/>
                  <a:gd name="T20" fmla="*/ 16 w 512"/>
                  <a:gd name="T21" fmla="*/ 0 h 318"/>
                  <a:gd name="T22" fmla="*/ 16 w 512"/>
                  <a:gd name="T23" fmla="*/ 0 h 318"/>
                  <a:gd name="T24" fmla="*/ 16 w 512"/>
                  <a:gd name="T25" fmla="*/ 0 h 318"/>
                  <a:gd name="T26" fmla="*/ 16 w 512"/>
                  <a:gd name="T27" fmla="*/ 0 h 318"/>
                  <a:gd name="T28" fmla="*/ 16 w 512"/>
                  <a:gd name="T29" fmla="*/ 1 h 318"/>
                  <a:gd name="T30" fmla="*/ 16 w 512"/>
                  <a:gd name="T31" fmla="*/ 1 h 318"/>
                  <a:gd name="T32" fmla="*/ 16 w 512"/>
                  <a:gd name="T33" fmla="*/ 2 h 318"/>
                  <a:gd name="T34" fmla="*/ 16 w 512"/>
                  <a:gd name="T35" fmla="*/ 2 h 318"/>
                  <a:gd name="T36" fmla="*/ 16 w 512"/>
                  <a:gd name="T37" fmla="*/ 3 h 318"/>
                  <a:gd name="T38" fmla="*/ 16 w 512"/>
                  <a:gd name="T39" fmla="*/ 3 h 318"/>
                  <a:gd name="T40" fmla="*/ 16 w 512"/>
                  <a:gd name="T41" fmla="*/ 3 h 318"/>
                  <a:gd name="T42" fmla="*/ 16 w 512"/>
                  <a:gd name="T43" fmla="*/ 3 h 318"/>
                  <a:gd name="T44" fmla="*/ 16 w 512"/>
                  <a:gd name="T45" fmla="*/ 3 h 318"/>
                  <a:gd name="T46" fmla="*/ 16 w 512"/>
                  <a:gd name="T47" fmla="*/ 3 h 318"/>
                  <a:gd name="T48" fmla="*/ 16 w 512"/>
                  <a:gd name="T49" fmla="*/ 3 h 318"/>
                  <a:gd name="T50" fmla="*/ 16 w 512"/>
                  <a:gd name="T51" fmla="*/ 3 h 318"/>
                  <a:gd name="T52" fmla="*/ 16 w 512"/>
                  <a:gd name="T53" fmla="*/ 3 h 318"/>
                  <a:gd name="T54" fmla="*/ 16 w 512"/>
                  <a:gd name="T55" fmla="*/ 3 h 318"/>
                  <a:gd name="T56" fmla="*/ 16 w 512"/>
                  <a:gd name="T57" fmla="*/ 3 h 318"/>
                  <a:gd name="T58" fmla="*/ 16 w 512"/>
                  <a:gd name="T59" fmla="*/ 3 h 318"/>
                  <a:gd name="T60" fmla="*/ 16 w 512"/>
                  <a:gd name="T61" fmla="*/ 3 h 318"/>
                  <a:gd name="T62" fmla="*/ 16 w 512"/>
                  <a:gd name="T63" fmla="*/ 3 h 318"/>
                  <a:gd name="T64" fmla="*/ 16 w 512"/>
                  <a:gd name="T65" fmla="*/ 3 h 318"/>
                  <a:gd name="T66" fmla="*/ 16 w 512"/>
                  <a:gd name="T67" fmla="*/ 3 h 318"/>
                  <a:gd name="T68" fmla="*/ 16 w 512"/>
                  <a:gd name="T69" fmla="*/ 3 h 318"/>
                  <a:gd name="T70" fmla="*/ 16 w 512"/>
                  <a:gd name="T71" fmla="*/ 3 h 318"/>
                  <a:gd name="T72" fmla="*/ 16 w 512"/>
                  <a:gd name="T73" fmla="*/ 3 h 318"/>
                  <a:gd name="T74" fmla="*/ 16 w 512"/>
                  <a:gd name="T75" fmla="*/ 3 h 318"/>
                  <a:gd name="T76" fmla="*/ 0 w 512"/>
                  <a:gd name="T77" fmla="*/ 10 h 318"/>
                  <a:gd name="T78" fmla="*/ 1 w 512"/>
                  <a:gd name="T79" fmla="*/ 10 h 318"/>
                  <a:gd name="T80" fmla="*/ 1 w 512"/>
                  <a:gd name="T81" fmla="*/ 10 h 318"/>
                  <a:gd name="T82" fmla="*/ 1 w 512"/>
                  <a:gd name="T83" fmla="*/ 10 h 318"/>
                  <a:gd name="T84" fmla="*/ 1 w 512"/>
                  <a:gd name="T85" fmla="*/ 10 h 318"/>
                  <a:gd name="T86" fmla="*/ 1 w 512"/>
                  <a:gd name="T87" fmla="*/ 10 h 318"/>
                  <a:gd name="T88" fmla="*/ 1 w 512"/>
                  <a:gd name="T89" fmla="*/ 10 h 318"/>
                  <a:gd name="T90" fmla="*/ 1 w 512"/>
                  <a:gd name="T91" fmla="*/ 10 h 318"/>
                  <a:gd name="T92" fmla="*/ 1 w 512"/>
                  <a:gd name="T93" fmla="*/ 10 h 318"/>
                  <a:gd name="T94" fmla="*/ 1 w 512"/>
                  <a:gd name="T95" fmla="*/ 10 h 318"/>
                  <a:gd name="T96" fmla="*/ 1 w 512"/>
                  <a:gd name="T97" fmla="*/ 10 h 318"/>
                  <a:gd name="T98" fmla="*/ 1 w 512"/>
                  <a:gd name="T99" fmla="*/ 10 h 318"/>
                  <a:gd name="T100" fmla="*/ 1 w 512"/>
                  <a:gd name="T101" fmla="*/ 10 h 318"/>
                  <a:gd name="T102" fmla="*/ 1 w 512"/>
                  <a:gd name="T103" fmla="*/ 10 h 318"/>
                  <a:gd name="T104" fmla="*/ 1 w 512"/>
                  <a:gd name="T105" fmla="*/ 10 h 318"/>
                  <a:gd name="T106" fmla="*/ 1 w 512"/>
                  <a:gd name="T107" fmla="*/ 10 h 318"/>
                  <a:gd name="T108" fmla="*/ 1 w 512"/>
                  <a:gd name="T109" fmla="*/ 10 h 318"/>
                  <a:gd name="T110" fmla="*/ 0 w 512"/>
                  <a:gd name="T111" fmla="*/ 10 h 318"/>
                  <a:gd name="T112" fmla="*/ 0 w 512"/>
                  <a:gd name="T113" fmla="*/ 10 h 3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2"/>
                  <a:gd name="T172" fmla="*/ 0 h 318"/>
                  <a:gd name="T173" fmla="*/ 512 w 512"/>
                  <a:gd name="T174" fmla="*/ 318 h 31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2" h="318">
                    <a:moveTo>
                      <a:pt x="512" y="65"/>
                    </a:moveTo>
                    <a:lnTo>
                      <a:pt x="512" y="50"/>
                    </a:lnTo>
                    <a:lnTo>
                      <a:pt x="510" y="34"/>
                    </a:lnTo>
                    <a:lnTo>
                      <a:pt x="509" y="17"/>
                    </a:lnTo>
                    <a:lnTo>
                      <a:pt x="506" y="3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0"/>
                    </a:lnTo>
                    <a:lnTo>
                      <a:pt x="500" y="0"/>
                    </a:lnTo>
                    <a:lnTo>
                      <a:pt x="498" y="0"/>
                    </a:lnTo>
                    <a:lnTo>
                      <a:pt x="497" y="0"/>
                    </a:lnTo>
                    <a:lnTo>
                      <a:pt x="495" y="0"/>
                    </a:lnTo>
                    <a:lnTo>
                      <a:pt x="497" y="4"/>
                    </a:lnTo>
                    <a:lnTo>
                      <a:pt x="500" y="19"/>
                    </a:lnTo>
                    <a:lnTo>
                      <a:pt x="501" y="35"/>
                    </a:lnTo>
                    <a:lnTo>
                      <a:pt x="503" y="50"/>
                    </a:lnTo>
                    <a:lnTo>
                      <a:pt x="503" y="66"/>
                    </a:lnTo>
                    <a:lnTo>
                      <a:pt x="510" y="66"/>
                    </a:lnTo>
                    <a:lnTo>
                      <a:pt x="509" y="68"/>
                    </a:lnTo>
                    <a:lnTo>
                      <a:pt x="507" y="68"/>
                    </a:lnTo>
                    <a:lnTo>
                      <a:pt x="507" y="69"/>
                    </a:lnTo>
                    <a:lnTo>
                      <a:pt x="506" y="69"/>
                    </a:lnTo>
                    <a:lnTo>
                      <a:pt x="504" y="71"/>
                    </a:lnTo>
                    <a:lnTo>
                      <a:pt x="504" y="72"/>
                    </a:lnTo>
                    <a:lnTo>
                      <a:pt x="503" y="72"/>
                    </a:lnTo>
                    <a:lnTo>
                      <a:pt x="503" y="66"/>
                    </a:lnTo>
                    <a:lnTo>
                      <a:pt x="510" y="66"/>
                    </a:lnTo>
                    <a:lnTo>
                      <a:pt x="512" y="66"/>
                    </a:lnTo>
                    <a:lnTo>
                      <a:pt x="512" y="65"/>
                    </a:lnTo>
                    <a:close/>
                    <a:moveTo>
                      <a:pt x="0" y="313"/>
                    </a:moveTo>
                    <a:lnTo>
                      <a:pt x="6" y="318"/>
                    </a:lnTo>
                    <a:lnTo>
                      <a:pt x="7" y="318"/>
                    </a:lnTo>
                    <a:lnTo>
                      <a:pt x="9" y="316"/>
                    </a:lnTo>
                    <a:lnTo>
                      <a:pt x="10" y="316"/>
                    </a:lnTo>
                    <a:lnTo>
                      <a:pt x="12" y="316"/>
                    </a:lnTo>
                    <a:lnTo>
                      <a:pt x="13" y="315"/>
                    </a:lnTo>
                    <a:lnTo>
                      <a:pt x="15" y="315"/>
                    </a:lnTo>
                    <a:lnTo>
                      <a:pt x="16" y="315"/>
                    </a:lnTo>
                    <a:lnTo>
                      <a:pt x="16" y="313"/>
                    </a:lnTo>
                    <a:lnTo>
                      <a:pt x="1" y="303"/>
                    </a:lnTo>
                    <a:lnTo>
                      <a:pt x="1" y="305"/>
                    </a:lnTo>
                    <a:lnTo>
                      <a:pt x="1" y="306"/>
                    </a:lnTo>
                    <a:lnTo>
                      <a:pt x="1" y="307"/>
                    </a:lnTo>
                    <a:lnTo>
                      <a:pt x="1" y="309"/>
                    </a:lnTo>
                    <a:lnTo>
                      <a:pt x="1" y="310"/>
                    </a:lnTo>
                    <a:lnTo>
                      <a:pt x="0" y="312"/>
                    </a:lnTo>
                    <a:lnTo>
                      <a:pt x="0" y="313"/>
                    </a:lnTo>
                    <a:close/>
                  </a:path>
                </a:pathLst>
              </a:custGeom>
              <a:solidFill>
                <a:srgbClr val="374C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29" name="Freeform 45"/>
              <p:cNvSpPr>
                <a:spLocks noEditPoints="1"/>
              </p:cNvSpPr>
              <p:nvPr/>
            </p:nvSpPr>
            <p:spPr bwMode="auto">
              <a:xfrm>
                <a:off x="4150" y="2582"/>
                <a:ext cx="251" cy="158"/>
              </a:xfrm>
              <a:custGeom>
                <a:avLst/>
                <a:gdLst>
                  <a:gd name="T0" fmla="*/ 16 w 502"/>
                  <a:gd name="T1" fmla="*/ 2 h 315"/>
                  <a:gd name="T2" fmla="*/ 16 w 502"/>
                  <a:gd name="T3" fmla="*/ 1 h 315"/>
                  <a:gd name="T4" fmla="*/ 16 w 502"/>
                  <a:gd name="T5" fmla="*/ 1 h 315"/>
                  <a:gd name="T6" fmla="*/ 16 w 502"/>
                  <a:gd name="T7" fmla="*/ 0 h 315"/>
                  <a:gd name="T8" fmla="*/ 16 w 502"/>
                  <a:gd name="T9" fmla="*/ 0 h 315"/>
                  <a:gd name="T10" fmla="*/ 16 w 502"/>
                  <a:gd name="T11" fmla="*/ 0 h 315"/>
                  <a:gd name="T12" fmla="*/ 16 w 502"/>
                  <a:gd name="T13" fmla="*/ 0 h 315"/>
                  <a:gd name="T14" fmla="*/ 16 w 502"/>
                  <a:gd name="T15" fmla="*/ 1 h 315"/>
                  <a:gd name="T16" fmla="*/ 16 w 502"/>
                  <a:gd name="T17" fmla="*/ 2 h 315"/>
                  <a:gd name="T18" fmla="*/ 16 w 502"/>
                  <a:gd name="T19" fmla="*/ 3 h 315"/>
                  <a:gd name="T20" fmla="*/ 16 w 502"/>
                  <a:gd name="T21" fmla="*/ 3 h 315"/>
                  <a:gd name="T22" fmla="*/ 16 w 502"/>
                  <a:gd name="T23" fmla="*/ 3 h 315"/>
                  <a:gd name="T24" fmla="*/ 16 w 502"/>
                  <a:gd name="T25" fmla="*/ 3 h 315"/>
                  <a:gd name="T26" fmla="*/ 16 w 502"/>
                  <a:gd name="T27" fmla="*/ 3 h 315"/>
                  <a:gd name="T28" fmla="*/ 16 w 502"/>
                  <a:gd name="T29" fmla="*/ 3 h 315"/>
                  <a:gd name="T30" fmla="*/ 16 w 502"/>
                  <a:gd name="T31" fmla="*/ 3 h 315"/>
                  <a:gd name="T32" fmla="*/ 16 w 502"/>
                  <a:gd name="T33" fmla="*/ 3 h 315"/>
                  <a:gd name="T34" fmla="*/ 16 w 502"/>
                  <a:gd name="T35" fmla="*/ 3 h 315"/>
                  <a:gd name="T36" fmla="*/ 16 w 502"/>
                  <a:gd name="T37" fmla="*/ 3 h 315"/>
                  <a:gd name="T38" fmla="*/ 16 w 502"/>
                  <a:gd name="T39" fmla="*/ 3 h 315"/>
                  <a:gd name="T40" fmla="*/ 1 w 502"/>
                  <a:gd name="T41" fmla="*/ 10 h 315"/>
                  <a:gd name="T42" fmla="*/ 1 w 502"/>
                  <a:gd name="T43" fmla="*/ 10 h 315"/>
                  <a:gd name="T44" fmla="*/ 1 w 502"/>
                  <a:gd name="T45" fmla="*/ 10 h 315"/>
                  <a:gd name="T46" fmla="*/ 1 w 502"/>
                  <a:gd name="T47" fmla="*/ 10 h 315"/>
                  <a:gd name="T48" fmla="*/ 1 w 502"/>
                  <a:gd name="T49" fmla="*/ 10 h 315"/>
                  <a:gd name="T50" fmla="*/ 1 w 502"/>
                  <a:gd name="T51" fmla="*/ 10 h 315"/>
                  <a:gd name="T52" fmla="*/ 1 w 502"/>
                  <a:gd name="T53" fmla="*/ 10 h 315"/>
                  <a:gd name="T54" fmla="*/ 1 w 502"/>
                  <a:gd name="T55" fmla="*/ 10 h 315"/>
                  <a:gd name="T56" fmla="*/ 1 w 502"/>
                  <a:gd name="T57" fmla="*/ 10 h 315"/>
                  <a:gd name="T58" fmla="*/ 0 w 502"/>
                  <a:gd name="T59" fmla="*/ 10 h 315"/>
                  <a:gd name="T60" fmla="*/ 0 w 502"/>
                  <a:gd name="T61" fmla="*/ 10 h 315"/>
                  <a:gd name="T62" fmla="*/ 0 w 502"/>
                  <a:gd name="T63" fmla="*/ 10 h 315"/>
                  <a:gd name="T64" fmla="*/ 0 w 502"/>
                  <a:gd name="T65" fmla="*/ 10 h 315"/>
                  <a:gd name="T66" fmla="*/ 0 w 502"/>
                  <a:gd name="T67" fmla="*/ 10 h 31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2"/>
                  <a:gd name="T103" fmla="*/ 0 h 315"/>
                  <a:gd name="T104" fmla="*/ 502 w 502"/>
                  <a:gd name="T105" fmla="*/ 315 h 31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2" h="315">
                    <a:moveTo>
                      <a:pt x="502" y="68"/>
                    </a:moveTo>
                    <a:lnTo>
                      <a:pt x="502" y="52"/>
                    </a:lnTo>
                    <a:lnTo>
                      <a:pt x="500" y="37"/>
                    </a:lnTo>
                    <a:lnTo>
                      <a:pt x="499" y="21"/>
                    </a:lnTo>
                    <a:lnTo>
                      <a:pt x="496" y="6"/>
                    </a:lnTo>
                    <a:lnTo>
                      <a:pt x="494" y="2"/>
                    </a:lnTo>
                    <a:lnTo>
                      <a:pt x="493" y="2"/>
                    </a:lnTo>
                    <a:lnTo>
                      <a:pt x="491" y="0"/>
                    </a:lnTo>
                    <a:lnTo>
                      <a:pt x="490" y="0"/>
                    </a:lnTo>
                    <a:lnTo>
                      <a:pt x="488" y="0"/>
                    </a:lnTo>
                    <a:lnTo>
                      <a:pt x="487" y="0"/>
                    </a:lnTo>
                    <a:lnTo>
                      <a:pt x="485" y="0"/>
                    </a:lnTo>
                    <a:lnTo>
                      <a:pt x="484" y="0"/>
                    </a:lnTo>
                    <a:lnTo>
                      <a:pt x="487" y="8"/>
                    </a:lnTo>
                    <a:lnTo>
                      <a:pt x="488" y="22"/>
                    </a:lnTo>
                    <a:lnTo>
                      <a:pt x="491" y="37"/>
                    </a:lnTo>
                    <a:lnTo>
                      <a:pt x="493" y="53"/>
                    </a:lnTo>
                    <a:lnTo>
                      <a:pt x="493" y="68"/>
                    </a:lnTo>
                    <a:lnTo>
                      <a:pt x="502" y="68"/>
                    </a:lnTo>
                    <a:lnTo>
                      <a:pt x="502" y="74"/>
                    </a:lnTo>
                    <a:lnTo>
                      <a:pt x="500" y="76"/>
                    </a:lnTo>
                    <a:lnTo>
                      <a:pt x="499" y="77"/>
                    </a:lnTo>
                    <a:lnTo>
                      <a:pt x="497" y="77"/>
                    </a:lnTo>
                    <a:lnTo>
                      <a:pt x="497" y="79"/>
                    </a:lnTo>
                    <a:lnTo>
                      <a:pt x="496" y="79"/>
                    </a:lnTo>
                    <a:lnTo>
                      <a:pt x="496" y="80"/>
                    </a:lnTo>
                    <a:lnTo>
                      <a:pt x="494" y="80"/>
                    </a:lnTo>
                    <a:lnTo>
                      <a:pt x="494" y="82"/>
                    </a:lnTo>
                    <a:lnTo>
                      <a:pt x="493" y="83"/>
                    </a:lnTo>
                    <a:lnTo>
                      <a:pt x="491" y="85"/>
                    </a:lnTo>
                    <a:lnTo>
                      <a:pt x="493" y="83"/>
                    </a:lnTo>
                    <a:lnTo>
                      <a:pt x="493" y="68"/>
                    </a:lnTo>
                    <a:lnTo>
                      <a:pt x="502" y="68"/>
                    </a:lnTo>
                    <a:close/>
                    <a:moveTo>
                      <a:pt x="0" y="305"/>
                    </a:moveTo>
                    <a:lnTo>
                      <a:pt x="15" y="315"/>
                    </a:lnTo>
                    <a:lnTo>
                      <a:pt x="17" y="315"/>
                    </a:lnTo>
                    <a:lnTo>
                      <a:pt x="18" y="315"/>
                    </a:lnTo>
                    <a:lnTo>
                      <a:pt x="19" y="315"/>
                    </a:lnTo>
                    <a:lnTo>
                      <a:pt x="19" y="314"/>
                    </a:lnTo>
                    <a:lnTo>
                      <a:pt x="21" y="314"/>
                    </a:lnTo>
                    <a:lnTo>
                      <a:pt x="22" y="312"/>
                    </a:lnTo>
                    <a:lnTo>
                      <a:pt x="24" y="311"/>
                    </a:lnTo>
                    <a:lnTo>
                      <a:pt x="6" y="298"/>
                    </a:lnTo>
                    <a:lnTo>
                      <a:pt x="0" y="292"/>
                    </a:lnTo>
                    <a:lnTo>
                      <a:pt x="0" y="293"/>
                    </a:lnTo>
                    <a:lnTo>
                      <a:pt x="0" y="295"/>
                    </a:lnTo>
                    <a:lnTo>
                      <a:pt x="0" y="296"/>
                    </a:lnTo>
                    <a:lnTo>
                      <a:pt x="0" y="299"/>
                    </a:lnTo>
                    <a:lnTo>
                      <a:pt x="0" y="301"/>
                    </a:lnTo>
                    <a:lnTo>
                      <a:pt x="0" y="302"/>
                    </a:lnTo>
                    <a:lnTo>
                      <a:pt x="0" y="304"/>
                    </a:lnTo>
                    <a:lnTo>
                      <a:pt x="0" y="305"/>
                    </a:lnTo>
                    <a:close/>
                  </a:path>
                </a:pathLst>
              </a:custGeom>
              <a:solidFill>
                <a:srgbClr val="384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0" name="Freeform 46"/>
              <p:cNvSpPr>
                <a:spLocks noEditPoints="1"/>
              </p:cNvSpPr>
              <p:nvPr/>
            </p:nvSpPr>
            <p:spPr bwMode="auto">
              <a:xfrm>
                <a:off x="4150" y="2581"/>
                <a:ext cx="246" cy="156"/>
              </a:xfrm>
              <a:custGeom>
                <a:avLst/>
                <a:gdLst>
                  <a:gd name="T0" fmla="*/ 15 w 493"/>
                  <a:gd name="T1" fmla="*/ 3 h 312"/>
                  <a:gd name="T2" fmla="*/ 15 w 493"/>
                  <a:gd name="T3" fmla="*/ 2 h 312"/>
                  <a:gd name="T4" fmla="*/ 15 w 493"/>
                  <a:gd name="T5" fmla="*/ 2 h 312"/>
                  <a:gd name="T6" fmla="*/ 15 w 493"/>
                  <a:gd name="T7" fmla="*/ 1 h 312"/>
                  <a:gd name="T8" fmla="*/ 15 w 493"/>
                  <a:gd name="T9" fmla="*/ 1 h 312"/>
                  <a:gd name="T10" fmla="*/ 15 w 493"/>
                  <a:gd name="T11" fmla="*/ 1 h 312"/>
                  <a:gd name="T12" fmla="*/ 15 w 493"/>
                  <a:gd name="T13" fmla="*/ 1 h 312"/>
                  <a:gd name="T14" fmla="*/ 15 w 493"/>
                  <a:gd name="T15" fmla="*/ 1 h 312"/>
                  <a:gd name="T16" fmla="*/ 15 w 493"/>
                  <a:gd name="T17" fmla="*/ 1 h 312"/>
                  <a:gd name="T18" fmla="*/ 15 w 493"/>
                  <a:gd name="T19" fmla="*/ 1 h 312"/>
                  <a:gd name="T20" fmla="*/ 14 w 493"/>
                  <a:gd name="T21" fmla="*/ 0 h 312"/>
                  <a:gd name="T22" fmla="*/ 14 w 493"/>
                  <a:gd name="T23" fmla="*/ 0 h 312"/>
                  <a:gd name="T24" fmla="*/ 14 w 493"/>
                  <a:gd name="T25" fmla="*/ 0 h 312"/>
                  <a:gd name="T26" fmla="*/ 14 w 493"/>
                  <a:gd name="T27" fmla="*/ 0 h 312"/>
                  <a:gd name="T28" fmla="*/ 14 w 493"/>
                  <a:gd name="T29" fmla="*/ 1 h 312"/>
                  <a:gd name="T30" fmla="*/ 15 w 493"/>
                  <a:gd name="T31" fmla="*/ 2 h 312"/>
                  <a:gd name="T32" fmla="*/ 15 w 493"/>
                  <a:gd name="T33" fmla="*/ 3 h 312"/>
                  <a:gd name="T34" fmla="*/ 15 w 493"/>
                  <a:gd name="T35" fmla="*/ 3 h 312"/>
                  <a:gd name="T36" fmla="*/ 15 w 493"/>
                  <a:gd name="T37" fmla="*/ 3 h 312"/>
                  <a:gd name="T38" fmla="*/ 15 w 493"/>
                  <a:gd name="T39" fmla="*/ 3 h 312"/>
                  <a:gd name="T40" fmla="*/ 15 w 493"/>
                  <a:gd name="T41" fmla="*/ 3 h 312"/>
                  <a:gd name="T42" fmla="*/ 15 w 493"/>
                  <a:gd name="T43" fmla="*/ 3 h 312"/>
                  <a:gd name="T44" fmla="*/ 15 w 493"/>
                  <a:gd name="T45" fmla="*/ 3 h 312"/>
                  <a:gd name="T46" fmla="*/ 15 w 493"/>
                  <a:gd name="T47" fmla="*/ 3 h 312"/>
                  <a:gd name="T48" fmla="*/ 15 w 493"/>
                  <a:gd name="T49" fmla="*/ 3 h 312"/>
                  <a:gd name="T50" fmla="*/ 15 w 493"/>
                  <a:gd name="T51" fmla="*/ 3 h 312"/>
                  <a:gd name="T52" fmla="*/ 15 w 493"/>
                  <a:gd name="T53" fmla="*/ 3 h 312"/>
                  <a:gd name="T54" fmla="*/ 15 w 493"/>
                  <a:gd name="T55" fmla="*/ 3 h 312"/>
                  <a:gd name="T56" fmla="*/ 15 w 493"/>
                  <a:gd name="T57" fmla="*/ 3 h 312"/>
                  <a:gd name="T58" fmla="*/ 15 w 493"/>
                  <a:gd name="T59" fmla="*/ 3 h 312"/>
                  <a:gd name="T60" fmla="*/ 0 w 493"/>
                  <a:gd name="T61" fmla="*/ 10 h 312"/>
                  <a:gd name="T62" fmla="*/ 0 w 493"/>
                  <a:gd name="T63" fmla="*/ 10 h 312"/>
                  <a:gd name="T64" fmla="*/ 0 w 493"/>
                  <a:gd name="T65" fmla="*/ 10 h 312"/>
                  <a:gd name="T66" fmla="*/ 0 w 493"/>
                  <a:gd name="T67" fmla="*/ 10 h 312"/>
                  <a:gd name="T68" fmla="*/ 0 w 493"/>
                  <a:gd name="T69" fmla="*/ 10 h 312"/>
                  <a:gd name="T70" fmla="*/ 0 w 493"/>
                  <a:gd name="T71" fmla="*/ 10 h 312"/>
                  <a:gd name="T72" fmla="*/ 0 w 493"/>
                  <a:gd name="T73" fmla="*/ 10 h 312"/>
                  <a:gd name="T74" fmla="*/ 0 w 493"/>
                  <a:gd name="T75" fmla="*/ 10 h 312"/>
                  <a:gd name="T76" fmla="*/ 0 w 493"/>
                  <a:gd name="T77" fmla="*/ 10 h 312"/>
                  <a:gd name="T78" fmla="*/ 0 w 493"/>
                  <a:gd name="T79" fmla="*/ 10 h 312"/>
                  <a:gd name="T80" fmla="*/ 1 w 493"/>
                  <a:gd name="T81" fmla="*/ 10 h 312"/>
                  <a:gd name="T82" fmla="*/ 0 w 493"/>
                  <a:gd name="T83" fmla="*/ 10 h 312"/>
                  <a:gd name="T84" fmla="*/ 0 w 493"/>
                  <a:gd name="T85" fmla="*/ 9 h 312"/>
                  <a:gd name="T86" fmla="*/ 0 w 493"/>
                  <a:gd name="T87" fmla="*/ 9 h 312"/>
                  <a:gd name="T88" fmla="*/ 0 w 493"/>
                  <a:gd name="T89" fmla="*/ 9 h 312"/>
                  <a:gd name="T90" fmla="*/ 0 w 493"/>
                  <a:gd name="T91" fmla="*/ 9 h 312"/>
                  <a:gd name="T92" fmla="*/ 0 w 493"/>
                  <a:gd name="T93" fmla="*/ 9 h 312"/>
                  <a:gd name="T94" fmla="*/ 0 w 493"/>
                  <a:gd name="T95" fmla="*/ 9 h 312"/>
                  <a:gd name="T96" fmla="*/ 0 w 493"/>
                  <a:gd name="T97" fmla="*/ 10 h 312"/>
                  <a:gd name="T98" fmla="*/ 0 w 493"/>
                  <a:gd name="T99" fmla="*/ 10 h 312"/>
                  <a:gd name="T100" fmla="*/ 0 w 493"/>
                  <a:gd name="T101" fmla="*/ 10 h 3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93"/>
                  <a:gd name="T154" fmla="*/ 0 h 312"/>
                  <a:gd name="T155" fmla="*/ 493 w 493"/>
                  <a:gd name="T156" fmla="*/ 312 h 31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93" h="312">
                    <a:moveTo>
                      <a:pt x="493" y="69"/>
                    </a:moveTo>
                    <a:lnTo>
                      <a:pt x="493" y="54"/>
                    </a:lnTo>
                    <a:lnTo>
                      <a:pt x="491" y="38"/>
                    </a:lnTo>
                    <a:lnTo>
                      <a:pt x="488" y="23"/>
                    </a:lnTo>
                    <a:lnTo>
                      <a:pt x="487" y="9"/>
                    </a:lnTo>
                    <a:lnTo>
                      <a:pt x="484" y="1"/>
                    </a:lnTo>
                    <a:lnTo>
                      <a:pt x="482" y="1"/>
                    </a:lnTo>
                    <a:lnTo>
                      <a:pt x="481" y="1"/>
                    </a:lnTo>
                    <a:lnTo>
                      <a:pt x="480" y="1"/>
                    </a:lnTo>
                    <a:lnTo>
                      <a:pt x="478" y="0"/>
                    </a:lnTo>
                    <a:lnTo>
                      <a:pt x="477" y="0"/>
                    </a:lnTo>
                    <a:lnTo>
                      <a:pt x="475" y="0"/>
                    </a:lnTo>
                    <a:lnTo>
                      <a:pt x="478" y="12"/>
                    </a:lnTo>
                    <a:lnTo>
                      <a:pt x="482" y="40"/>
                    </a:lnTo>
                    <a:lnTo>
                      <a:pt x="484" y="69"/>
                    </a:lnTo>
                    <a:lnTo>
                      <a:pt x="493" y="69"/>
                    </a:lnTo>
                    <a:lnTo>
                      <a:pt x="493" y="84"/>
                    </a:lnTo>
                    <a:lnTo>
                      <a:pt x="491" y="86"/>
                    </a:lnTo>
                    <a:lnTo>
                      <a:pt x="491" y="87"/>
                    </a:lnTo>
                    <a:lnTo>
                      <a:pt x="490" y="89"/>
                    </a:lnTo>
                    <a:lnTo>
                      <a:pt x="488" y="90"/>
                    </a:lnTo>
                    <a:lnTo>
                      <a:pt x="487" y="91"/>
                    </a:lnTo>
                    <a:lnTo>
                      <a:pt x="485" y="93"/>
                    </a:lnTo>
                    <a:lnTo>
                      <a:pt x="484" y="94"/>
                    </a:lnTo>
                    <a:lnTo>
                      <a:pt x="482" y="96"/>
                    </a:lnTo>
                    <a:lnTo>
                      <a:pt x="482" y="97"/>
                    </a:lnTo>
                    <a:lnTo>
                      <a:pt x="484" y="69"/>
                    </a:lnTo>
                    <a:lnTo>
                      <a:pt x="493" y="69"/>
                    </a:lnTo>
                    <a:close/>
                    <a:moveTo>
                      <a:pt x="0" y="293"/>
                    </a:moveTo>
                    <a:lnTo>
                      <a:pt x="6" y="299"/>
                    </a:lnTo>
                    <a:lnTo>
                      <a:pt x="24" y="312"/>
                    </a:lnTo>
                    <a:lnTo>
                      <a:pt x="25" y="310"/>
                    </a:lnTo>
                    <a:lnTo>
                      <a:pt x="27" y="310"/>
                    </a:lnTo>
                    <a:lnTo>
                      <a:pt x="28" y="309"/>
                    </a:lnTo>
                    <a:lnTo>
                      <a:pt x="30" y="309"/>
                    </a:lnTo>
                    <a:lnTo>
                      <a:pt x="30" y="308"/>
                    </a:lnTo>
                    <a:lnTo>
                      <a:pt x="31" y="308"/>
                    </a:lnTo>
                    <a:lnTo>
                      <a:pt x="33" y="306"/>
                    </a:lnTo>
                    <a:lnTo>
                      <a:pt x="12" y="291"/>
                    </a:lnTo>
                    <a:lnTo>
                      <a:pt x="2" y="282"/>
                    </a:lnTo>
                    <a:lnTo>
                      <a:pt x="2" y="284"/>
                    </a:lnTo>
                    <a:lnTo>
                      <a:pt x="2" y="285"/>
                    </a:lnTo>
                    <a:lnTo>
                      <a:pt x="0" y="287"/>
                    </a:lnTo>
                    <a:lnTo>
                      <a:pt x="0" y="288"/>
                    </a:lnTo>
                    <a:lnTo>
                      <a:pt x="0" y="290"/>
                    </a:lnTo>
                    <a:lnTo>
                      <a:pt x="0" y="291"/>
                    </a:lnTo>
                    <a:lnTo>
                      <a:pt x="0" y="293"/>
                    </a:lnTo>
                    <a:close/>
                  </a:path>
                </a:pathLst>
              </a:custGeom>
              <a:solidFill>
                <a:srgbClr val="3A50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1" name="Freeform 47"/>
              <p:cNvSpPr>
                <a:spLocks noEditPoints="1"/>
              </p:cNvSpPr>
              <p:nvPr/>
            </p:nvSpPr>
            <p:spPr bwMode="auto">
              <a:xfrm>
                <a:off x="4151" y="2581"/>
                <a:ext cx="241" cy="154"/>
              </a:xfrm>
              <a:custGeom>
                <a:avLst/>
                <a:gdLst>
                  <a:gd name="T0" fmla="*/ 15 w 482"/>
                  <a:gd name="T1" fmla="*/ 3 h 308"/>
                  <a:gd name="T2" fmla="*/ 15 w 482"/>
                  <a:gd name="T3" fmla="*/ 2 h 308"/>
                  <a:gd name="T4" fmla="*/ 15 w 482"/>
                  <a:gd name="T5" fmla="*/ 1 h 308"/>
                  <a:gd name="T6" fmla="*/ 15 w 482"/>
                  <a:gd name="T7" fmla="*/ 1 h 308"/>
                  <a:gd name="T8" fmla="*/ 15 w 482"/>
                  <a:gd name="T9" fmla="*/ 1 h 308"/>
                  <a:gd name="T10" fmla="*/ 15 w 482"/>
                  <a:gd name="T11" fmla="*/ 1 h 308"/>
                  <a:gd name="T12" fmla="*/ 15 w 482"/>
                  <a:gd name="T13" fmla="*/ 1 h 308"/>
                  <a:gd name="T14" fmla="*/ 15 w 482"/>
                  <a:gd name="T15" fmla="*/ 1 h 308"/>
                  <a:gd name="T16" fmla="*/ 15 w 482"/>
                  <a:gd name="T17" fmla="*/ 0 h 308"/>
                  <a:gd name="T18" fmla="*/ 15 w 482"/>
                  <a:gd name="T19" fmla="*/ 0 h 308"/>
                  <a:gd name="T20" fmla="*/ 15 w 482"/>
                  <a:gd name="T21" fmla="*/ 0 h 308"/>
                  <a:gd name="T22" fmla="*/ 15 w 482"/>
                  <a:gd name="T23" fmla="*/ 0 h 308"/>
                  <a:gd name="T24" fmla="*/ 15 w 482"/>
                  <a:gd name="T25" fmla="*/ 1 h 308"/>
                  <a:gd name="T26" fmla="*/ 15 w 482"/>
                  <a:gd name="T27" fmla="*/ 2 h 308"/>
                  <a:gd name="T28" fmla="*/ 15 w 482"/>
                  <a:gd name="T29" fmla="*/ 3 h 308"/>
                  <a:gd name="T30" fmla="*/ 15 w 482"/>
                  <a:gd name="T31" fmla="*/ 3 h 308"/>
                  <a:gd name="T32" fmla="*/ 15 w 482"/>
                  <a:gd name="T33" fmla="*/ 3 h 308"/>
                  <a:gd name="T34" fmla="*/ 15 w 482"/>
                  <a:gd name="T35" fmla="*/ 3 h 308"/>
                  <a:gd name="T36" fmla="*/ 15 w 482"/>
                  <a:gd name="T37" fmla="*/ 3 h 308"/>
                  <a:gd name="T38" fmla="*/ 15 w 482"/>
                  <a:gd name="T39" fmla="*/ 4 h 308"/>
                  <a:gd name="T40" fmla="*/ 15 w 482"/>
                  <a:gd name="T41" fmla="*/ 4 h 308"/>
                  <a:gd name="T42" fmla="*/ 15 w 482"/>
                  <a:gd name="T43" fmla="*/ 4 h 308"/>
                  <a:gd name="T44" fmla="*/ 15 w 482"/>
                  <a:gd name="T45" fmla="*/ 4 h 308"/>
                  <a:gd name="T46" fmla="*/ 15 w 482"/>
                  <a:gd name="T47" fmla="*/ 4 h 308"/>
                  <a:gd name="T48" fmla="*/ 15 w 482"/>
                  <a:gd name="T49" fmla="*/ 4 h 308"/>
                  <a:gd name="T50" fmla="*/ 15 w 482"/>
                  <a:gd name="T51" fmla="*/ 3 h 308"/>
                  <a:gd name="T52" fmla="*/ 15 w 482"/>
                  <a:gd name="T53" fmla="*/ 3 h 308"/>
                  <a:gd name="T54" fmla="*/ 15 w 482"/>
                  <a:gd name="T55" fmla="*/ 3 h 308"/>
                  <a:gd name="T56" fmla="*/ 0 w 482"/>
                  <a:gd name="T57" fmla="*/ 9 h 308"/>
                  <a:gd name="T58" fmla="*/ 1 w 482"/>
                  <a:gd name="T59" fmla="*/ 10 h 308"/>
                  <a:gd name="T60" fmla="*/ 1 w 482"/>
                  <a:gd name="T61" fmla="*/ 10 h 308"/>
                  <a:gd name="T62" fmla="*/ 1 w 482"/>
                  <a:gd name="T63" fmla="*/ 10 h 308"/>
                  <a:gd name="T64" fmla="*/ 1 w 482"/>
                  <a:gd name="T65" fmla="*/ 10 h 308"/>
                  <a:gd name="T66" fmla="*/ 2 w 482"/>
                  <a:gd name="T67" fmla="*/ 10 h 308"/>
                  <a:gd name="T68" fmla="*/ 2 w 482"/>
                  <a:gd name="T69" fmla="*/ 10 h 308"/>
                  <a:gd name="T70" fmla="*/ 2 w 482"/>
                  <a:gd name="T71" fmla="*/ 10 h 308"/>
                  <a:gd name="T72" fmla="*/ 2 w 482"/>
                  <a:gd name="T73" fmla="*/ 10 h 308"/>
                  <a:gd name="T74" fmla="*/ 2 w 482"/>
                  <a:gd name="T75" fmla="*/ 10 h 308"/>
                  <a:gd name="T76" fmla="*/ 2 w 482"/>
                  <a:gd name="T77" fmla="*/ 10 h 308"/>
                  <a:gd name="T78" fmla="*/ 2 w 482"/>
                  <a:gd name="T79" fmla="*/ 10 h 308"/>
                  <a:gd name="T80" fmla="*/ 1 w 482"/>
                  <a:gd name="T81" fmla="*/ 9 h 308"/>
                  <a:gd name="T82" fmla="*/ 1 w 482"/>
                  <a:gd name="T83" fmla="*/ 9 h 308"/>
                  <a:gd name="T84" fmla="*/ 1 w 482"/>
                  <a:gd name="T85" fmla="*/ 9 h 308"/>
                  <a:gd name="T86" fmla="*/ 1 w 482"/>
                  <a:gd name="T87" fmla="*/ 9 h 308"/>
                  <a:gd name="T88" fmla="*/ 1 w 482"/>
                  <a:gd name="T89" fmla="*/ 9 h 308"/>
                  <a:gd name="T90" fmla="*/ 1 w 482"/>
                  <a:gd name="T91" fmla="*/ 9 h 308"/>
                  <a:gd name="T92" fmla="*/ 1 w 482"/>
                  <a:gd name="T93" fmla="*/ 9 h 308"/>
                  <a:gd name="T94" fmla="*/ 1 w 482"/>
                  <a:gd name="T95" fmla="*/ 9 h 308"/>
                  <a:gd name="T96" fmla="*/ 1 w 482"/>
                  <a:gd name="T97" fmla="*/ 9 h 308"/>
                  <a:gd name="T98" fmla="*/ 1 w 482"/>
                  <a:gd name="T99" fmla="*/ 9 h 308"/>
                  <a:gd name="T100" fmla="*/ 0 w 482"/>
                  <a:gd name="T101" fmla="*/ 9 h 308"/>
                  <a:gd name="T102" fmla="*/ 0 w 482"/>
                  <a:gd name="T103" fmla="*/ 9 h 308"/>
                  <a:gd name="T104" fmla="*/ 0 w 482"/>
                  <a:gd name="T105" fmla="*/ 9 h 308"/>
                  <a:gd name="T106" fmla="*/ 0 w 482"/>
                  <a:gd name="T107" fmla="*/ 9 h 308"/>
                  <a:gd name="T108" fmla="*/ 0 w 482"/>
                  <a:gd name="T109" fmla="*/ 9 h 308"/>
                  <a:gd name="T110" fmla="*/ 0 w 482"/>
                  <a:gd name="T111" fmla="*/ 9 h 308"/>
                  <a:gd name="T112" fmla="*/ 0 w 482"/>
                  <a:gd name="T113" fmla="*/ 9 h 308"/>
                  <a:gd name="T114" fmla="*/ 0 w 482"/>
                  <a:gd name="T115" fmla="*/ 9 h 30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82"/>
                  <a:gd name="T175" fmla="*/ 0 h 308"/>
                  <a:gd name="T176" fmla="*/ 482 w 482"/>
                  <a:gd name="T177" fmla="*/ 308 h 30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82" h="308">
                    <a:moveTo>
                      <a:pt x="482" y="71"/>
                    </a:moveTo>
                    <a:lnTo>
                      <a:pt x="480" y="42"/>
                    </a:lnTo>
                    <a:lnTo>
                      <a:pt x="476" y="14"/>
                    </a:lnTo>
                    <a:lnTo>
                      <a:pt x="473" y="2"/>
                    </a:lnTo>
                    <a:lnTo>
                      <a:pt x="472" y="2"/>
                    </a:lnTo>
                    <a:lnTo>
                      <a:pt x="470" y="2"/>
                    </a:lnTo>
                    <a:lnTo>
                      <a:pt x="469" y="2"/>
                    </a:lnTo>
                    <a:lnTo>
                      <a:pt x="467" y="2"/>
                    </a:lnTo>
                    <a:lnTo>
                      <a:pt x="466" y="0"/>
                    </a:lnTo>
                    <a:lnTo>
                      <a:pt x="464" y="0"/>
                    </a:lnTo>
                    <a:lnTo>
                      <a:pt x="463" y="0"/>
                    </a:lnTo>
                    <a:lnTo>
                      <a:pt x="466" y="15"/>
                    </a:lnTo>
                    <a:lnTo>
                      <a:pt x="470" y="43"/>
                    </a:lnTo>
                    <a:lnTo>
                      <a:pt x="472" y="71"/>
                    </a:lnTo>
                    <a:lnTo>
                      <a:pt x="482" y="71"/>
                    </a:lnTo>
                    <a:lnTo>
                      <a:pt x="480" y="99"/>
                    </a:lnTo>
                    <a:lnTo>
                      <a:pt x="479" y="101"/>
                    </a:lnTo>
                    <a:lnTo>
                      <a:pt x="478" y="102"/>
                    </a:lnTo>
                    <a:lnTo>
                      <a:pt x="476" y="104"/>
                    </a:lnTo>
                    <a:lnTo>
                      <a:pt x="475" y="105"/>
                    </a:lnTo>
                    <a:lnTo>
                      <a:pt x="473" y="107"/>
                    </a:lnTo>
                    <a:lnTo>
                      <a:pt x="472" y="108"/>
                    </a:lnTo>
                    <a:lnTo>
                      <a:pt x="470" y="110"/>
                    </a:lnTo>
                    <a:lnTo>
                      <a:pt x="469" y="111"/>
                    </a:lnTo>
                    <a:lnTo>
                      <a:pt x="470" y="99"/>
                    </a:lnTo>
                    <a:lnTo>
                      <a:pt x="472" y="71"/>
                    </a:lnTo>
                    <a:lnTo>
                      <a:pt x="482" y="71"/>
                    </a:lnTo>
                    <a:close/>
                    <a:moveTo>
                      <a:pt x="0" y="284"/>
                    </a:moveTo>
                    <a:lnTo>
                      <a:pt x="10" y="293"/>
                    </a:lnTo>
                    <a:lnTo>
                      <a:pt x="31" y="308"/>
                    </a:lnTo>
                    <a:lnTo>
                      <a:pt x="32" y="308"/>
                    </a:lnTo>
                    <a:lnTo>
                      <a:pt x="32" y="307"/>
                    </a:lnTo>
                    <a:lnTo>
                      <a:pt x="34" y="307"/>
                    </a:lnTo>
                    <a:lnTo>
                      <a:pt x="35" y="307"/>
                    </a:lnTo>
                    <a:lnTo>
                      <a:pt x="37" y="305"/>
                    </a:lnTo>
                    <a:lnTo>
                      <a:pt x="38" y="305"/>
                    </a:lnTo>
                    <a:lnTo>
                      <a:pt x="38" y="304"/>
                    </a:lnTo>
                    <a:lnTo>
                      <a:pt x="40" y="304"/>
                    </a:lnTo>
                    <a:lnTo>
                      <a:pt x="38" y="302"/>
                    </a:lnTo>
                    <a:lnTo>
                      <a:pt x="16" y="286"/>
                    </a:lnTo>
                    <a:lnTo>
                      <a:pt x="4" y="275"/>
                    </a:lnTo>
                    <a:lnTo>
                      <a:pt x="3" y="277"/>
                    </a:lnTo>
                    <a:lnTo>
                      <a:pt x="3" y="278"/>
                    </a:lnTo>
                    <a:lnTo>
                      <a:pt x="3" y="280"/>
                    </a:lnTo>
                    <a:lnTo>
                      <a:pt x="1" y="280"/>
                    </a:lnTo>
                    <a:lnTo>
                      <a:pt x="1" y="281"/>
                    </a:lnTo>
                    <a:lnTo>
                      <a:pt x="1" y="283"/>
                    </a:lnTo>
                    <a:lnTo>
                      <a:pt x="0" y="283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3B5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2" name="Freeform 48"/>
              <p:cNvSpPr>
                <a:spLocks noEditPoints="1"/>
              </p:cNvSpPr>
              <p:nvPr/>
            </p:nvSpPr>
            <p:spPr bwMode="auto">
              <a:xfrm>
                <a:off x="4153" y="2580"/>
                <a:ext cx="234" cy="152"/>
              </a:xfrm>
              <a:custGeom>
                <a:avLst/>
                <a:gdLst>
                  <a:gd name="T0" fmla="*/ 15 w 468"/>
                  <a:gd name="T1" fmla="*/ 2 h 305"/>
                  <a:gd name="T2" fmla="*/ 15 w 468"/>
                  <a:gd name="T3" fmla="*/ 1 h 305"/>
                  <a:gd name="T4" fmla="*/ 15 w 468"/>
                  <a:gd name="T5" fmla="*/ 0 h 305"/>
                  <a:gd name="T6" fmla="*/ 15 w 468"/>
                  <a:gd name="T7" fmla="*/ 0 h 305"/>
                  <a:gd name="T8" fmla="*/ 15 w 468"/>
                  <a:gd name="T9" fmla="*/ 0 h 305"/>
                  <a:gd name="T10" fmla="*/ 15 w 468"/>
                  <a:gd name="T11" fmla="*/ 0 h 305"/>
                  <a:gd name="T12" fmla="*/ 15 w 468"/>
                  <a:gd name="T13" fmla="*/ 0 h 305"/>
                  <a:gd name="T14" fmla="*/ 15 w 468"/>
                  <a:gd name="T15" fmla="*/ 0 h 305"/>
                  <a:gd name="T16" fmla="*/ 15 w 468"/>
                  <a:gd name="T17" fmla="*/ 0 h 305"/>
                  <a:gd name="T18" fmla="*/ 15 w 468"/>
                  <a:gd name="T19" fmla="*/ 0 h 305"/>
                  <a:gd name="T20" fmla="*/ 15 w 468"/>
                  <a:gd name="T21" fmla="*/ 0 h 305"/>
                  <a:gd name="T22" fmla="*/ 14 w 468"/>
                  <a:gd name="T23" fmla="*/ 0 h 305"/>
                  <a:gd name="T24" fmla="*/ 15 w 468"/>
                  <a:gd name="T25" fmla="*/ 0 h 305"/>
                  <a:gd name="T26" fmla="*/ 15 w 468"/>
                  <a:gd name="T27" fmla="*/ 1 h 305"/>
                  <a:gd name="T28" fmla="*/ 15 w 468"/>
                  <a:gd name="T29" fmla="*/ 2 h 305"/>
                  <a:gd name="T30" fmla="*/ 15 w 468"/>
                  <a:gd name="T31" fmla="*/ 2 h 305"/>
                  <a:gd name="T32" fmla="*/ 15 w 468"/>
                  <a:gd name="T33" fmla="*/ 3 h 305"/>
                  <a:gd name="T34" fmla="*/ 15 w 468"/>
                  <a:gd name="T35" fmla="*/ 3 h 305"/>
                  <a:gd name="T36" fmla="*/ 15 w 468"/>
                  <a:gd name="T37" fmla="*/ 3 h 305"/>
                  <a:gd name="T38" fmla="*/ 15 w 468"/>
                  <a:gd name="T39" fmla="*/ 3 h 305"/>
                  <a:gd name="T40" fmla="*/ 15 w 468"/>
                  <a:gd name="T41" fmla="*/ 3 h 305"/>
                  <a:gd name="T42" fmla="*/ 15 w 468"/>
                  <a:gd name="T43" fmla="*/ 3 h 305"/>
                  <a:gd name="T44" fmla="*/ 15 w 468"/>
                  <a:gd name="T45" fmla="*/ 3 h 305"/>
                  <a:gd name="T46" fmla="*/ 15 w 468"/>
                  <a:gd name="T47" fmla="*/ 3 h 305"/>
                  <a:gd name="T48" fmla="*/ 15 w 468"/>
                  <a:gd name="T49" fmla="*/ 3 h 305"/>
                  <a:gd name="T50" fmla="*/ 15 w 468"/>
                  <a:gd name="T51" fmla="*/ 3 h 305"/>
                  <a:gd name="T52" fmla="*/ 15 w 468"/>
                  <a:gd name="T53" fmla="*/ 3 h 305"/>
                  <a:gd name="T54" fmla="*/ 15 w 468"/>
                  <a:gd name="T55" fmla="*/ 2 h 305"/>
                  <a:gd name="T56" fmla="*/ 15 w 468"/>
                  <a:gd name="T57" fmla="*/ 2 h 305"/>
                  <a:gd name="T58" fmla="*/ 0 w 468"/>
                  <a:gd name="T59" fmla="*/ 8 h 305"/>
                  <a:gd name="T60" fmla="*/ 1 w 468"/>
                  <a:gd name="T61" fmla="*/ 8 h 305"/>
                  <a:gd name="T62" fmla="*/ 2 w 468"/>
                  <a:gd name="T63" fmla="*/ 9 h 305"/>
                  <a:gd name="T64" fmla="*/ 2 w 468"/>
                  <a:gd name="T65" fmla="*/ 9 h 305"/>
                  <a:gd name="T66" fmla="*/ 2 w 468"/>
                  <a:gd name="T67" fmla="*/ 9 h 305"/>
                  <a:gd name="T68" fmla="*/ 2 w 468"/>
                  <a:gd name="T69" fmla="*/ 9 h 305"/>
                  <a:gd name="T70" fmla="*/ 2 w 468"/>
                  <a:gd name="T71" fmla="*/ 9 h 305"/>
                  <a:gd name="T72" fmla="*/ 2 w 468"/>
                  <a:gd name="T73" fmla="*/ 9 h 305"/>
                  <a:gd name="T74" fmla="*/ 2 w 468"/>
                  <a:gd name="T75" fmla="*/ 9 h 305"/>
                  <a:gd name="T76" fmla="*/ 2 w 468"/>
                  <a:gd name="T77" fmla="*/ 9 h 305"/>
                  <a:gd name="T78" fmla="*/ 2 w 468"/>
                  <a:gd name="T79" fmla="*/ 9 h 305"/>
                  <a:gd name="T80" fmla="*/ 2 w 468"/>
                  <a:gd name="T81" fmla="*/ 9 h 305"/>
                  <a:gd name="T82" fmla="*/ 2 w 468"/>
                  <a:gd name="T83" fmla="*/ 9 h 305"/>
                  <a:gd name="T84" fmla="*/ 1 w 468"/>
                  <a:gd name="T85" fmla="*/ 8 h 305"/>
                  <a:gd name="T86" fmla="*/ 1 w 468"/>
                  <a:gd name="T87" fmla="*/ 8 h 305"/>
                  <a:gd name="T88" fmla="*/ 1 w 468"/>
                  <a:gd name="T89" fmla="*/ 8 h 305"/>
                  <a:gd name="T90" fmla="*/ 1 w 468"/>
                  <a:gd name="T91" fmla="*/ 8 h 305"/>
                  <a:gd name="T92" fmla="*/ 1 w 468"/>
                  <a:gd name="T93" fmla="*/ 8 h 305"/>
                  <a:gd name="T94" fmla="*/ 1 w 468"/>
                  <a:gd name="T95" fmla="*/ 8 h 305"/>
                  <a:gd name="T96" fmla="*/ 1 w 468"/>
                  <a:gd name="T97" fmla="*/ 8 h 305"/>
                  <a:gd name="T98" fmla="*/ 1 w 468"/>
                  <a:gd name="T99" fmla="*/ 8 h 305"/>
                  <a:gd name="T100" fmla="*/ 0 w 468"/>
                  <a:gd name="T101" fmla="*/ 8 h 305"/>
                  <a:gd name="T102" fmla="*/ 0 w 468"/>
                  <a:gd name="T103" fmla="*/ 8 h 30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68"/>
                  <a:gd name="T157" fmla="*/ 0 h 305"/>
                  <a:gd name="T158" fmla="*/ 468 w 468"/>
                  <a:gd name="T159" fmla="*/ 305 h 30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68" h="305">
                    <a:moveTo>
                      <a:pt x="468" y="72"/>
                    </a:moveTo>
                    <a:lnTo>
                      <a:pt x="466" y="44"/>
                    </a:lnTo>
                    <a:lnTo>
                      <a:pt x="462" y="16"/>
                    </a:lnTo>
                    <a:lnTo>
                      <a:pt x="459" y="1"/>
                    </a:lnTo>
                    <a:lnTo>
                      <a:pt x="457" y="1"/>
                    </a:lnTo>
                    <a:lnTo>
                      <a:pt x="456" y="1"/>
                    </a:lnTo>
                    <a:lnTo>
                      <a:pt x="454" y="1"/>
                    </a:lnTo>
                    <a:lnTo>
                      <a:pt x="453" y="0"/>
                    </a:lnTo>
                    <a:lnTo>
                      <a:pt x="451" y="0"/>
                    </a:lnTo>
                    <a:lnTo>
                      <a:pt x="450" y="0"/>
                    </a:lnTo>
                    <a:lnTo>
                      <a:pt x="448" y="0"/>
                    </a:lnTo>
                    <a:lnTo>
                      <a:pt x="453" y="18"/>
                    </a:lnTo>
                    <a:lnTo>
                      <a:pt x="457" y="44"/>
                    </a:lnTo>
                    <a:lnTo>
                      <a:pt x="459" y="72"/>
                    </a:lnTo>
                    <a:lnTo>
                      <a:pt x="468" y="72"/>
                    </a:lnTo>
                    <a:lnTo>
                      <a:pt x="466" y="100"/>
                    </a:lnTo>
                    <a:lnTo>
                      <a:pt x="465" y="112"/>
                    </a:lnTo>
                    <a:lnTo>
                      <a:pt x="463" y="114"/>
                    </a:lnTo>
                    <a:lnTo>
                      <a:pt x="462" y="117"/>
                    </a:lnTo>
                    <a:lnTo>
                      <a:pt x="460" y="118"/>
                    </a:lnTo>
                    <a:lnTo>
                      <a:pt x="459" y="120"/>
                    </a:lnTo>
                    <a:lnTo>
                      <a:pt x="457" y="121"/>
                    </a:lnTo>
                    <a:lnTo>
                      <a:pt x="456" y="123"/>
                    </a:lnTo>
                    <a:lnTo>
                      <a:pt x="454" y="124"/>
                    </a:lnTo>
                    <a:lnTo>
                      <a:pt x="453" y="126"/>
                    </a:lnTo>
                    <a:lnTo>
                      <a:pt x="457" y="100"/>
                    </a:lnTo>
                    <a:lnTo>
                      <a:pt x="459" y="72"/>
                    </a:lnTo>
                    <a:lnTo>
                      <a:pt x="468" y="72"/>
                    </a:lnTo>
                    <a:close/>
                    <a:moveTo>
                      <a:pt x="0" y="276"/>
                    </a:moveTo>
                    <a:lnTo>
                      <a:pt x="12" y="287"/>
                    </a:lnTo>
                    <a:lnTo>
                      <a:pt x="34" y="303"/>
                    </a:lnTo>
                    <a:lnTo>
                      <a:pt x="36" y="305"/>
                    </a:lnTo>
                    <a:lnTo>
                      <a:pt x="37" y="305"/>
                    </a:lnTo>
                    <a:lnTo>
                      <a:pt x="39" y="303"/>
                    </a:lnTo>
                    <a:lnTo>
                      <a:pt x="40" y="303"/>
                    </a:lnTo>
                    <a:lnTo>
                      <a:pt x="42" y="302"/>
                    </a:lnTo>
                    <a:lnTo>
                      <a:pt x="43" y="302"/>
                    </a:lnTo>
                    <a:lnTo>
                      <a:pt x="45" y="300"/>
                    </a:lnTo>
                    <a:lnTo>
                      <a:pt x="46" y="300"/>
                    </a:lnTo>
                    <a:lnTo>
                      <a:pt x="39" y="296"/>
                    </a:lnTo>
                    <a:lnTo>
                      <a:pt x="18" y="279"/>
                    </a:lnTo>
                    <a:lnTo>
                      <a:pt x="3" y="266"/>
                    </a:lnTo>
                    <a:lnTo>
                      <a:pt x="3" y="268"/>
                    </a:lnTo>
                    <a:lnTo>
                      <a:pt x="3" y="269"/>
                    </a:lnTo>
                    <a:lnTo>
                      <a:pt x="2" y="271"/>
                    </a:lnTo>
                    <a:lnTo>
                      <a:pt x="2" y="272"/>
                    </a:lnTo>
                    <a:lnTo>
                      <a:pt x="2" y="274"/>
                    </a:lnTo>
                    <a:lnTo>
                      <a:pt x="0" y="275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3D5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3" name="Freeform 49"/>
              <p:cNvSpPr>
                <a:spLocks noEditPoints="1"/>
              </p:cNvSpPr>
              <p:nvPr/>
            </p:nvSpPr>
            <p:spPr bwMode="auto">
              <a:xfrm>
                <a:off x="4155" y="2578"/>
                <a:ext cx="227" cy="152"/>
              </a:xfrm>
              <a:custGeom>
                <a:avLst/>
                <a:gdLst>
                  <a:gd name="T0" fmla="*/ 14 w 456"/>
                  <a:gd name="T1" fmla="*/ 3 h 303"/>
                  <a:gd name="T2" fmla="*/ 14 w 456"/>
                  <a:gd name="T3" fmla="*/ 2 h 303"/>
                  <a:gd name="T4" fmla="*/ 14 w 456"/>
                  <a:gd name="T5" fmla="*/ 1 h 303"/>
                  <a:gd name="T6" fmla="*/ 13 w 456"/>
                  <a:gd name="T7" fmla="*/ 1 h 303"/>
                  <a:gd name="T8" fmla="*/ 13 w 456"/>
                  <a:gd name="T9" fmla="*/ 1 h 303"/>
                  <a:gd name="T10" fmla="*/ 13 w 456"/>
                  <a:gd name="T11" fmla="*/ 1 h 303"/>
                  <a:gd name="T12" fmla="*/ 13 w 456"/>
                  <a:gd name="T13" fmla="*/ 1 h 303"/>
                  <a:gd name="T14" fmla="*/ 13 w 456"/>
                  <a:gd name="T15" fmla="*/ 1 h 303"/>
                  <a:gd name="T16" fmla="*/ 13 w 456"/>
                  <a:gd name="T17" fmla="*/ 0 h 303"/>
                  <a:gd name="T18" fmla="*/ 13 w 456"/>
                  <a:gd name="T19" fmla="*/ 0 h 303"/>
                  <a:gd name="T20" fmla="*/ 13 w 456"/>
                  <a:gd name="T21" fmla="*/ 0 h 303"/>
                  <a:gd name="T22" fmla="*/ 13 w 456"/>
                  <a:gd name="T23" fmla="*/ 0 h 303"/>
                  <a:gd name="T24" fmla="*/ 13 w 456"/>
                  <a:gd name="T25" fmla="*/ 1 h 303"/>
                  <a:gd name="T26" fmla="*/ 13 w 456"/>
                  <a:gd name="T27" fmla="*/ 2 h 303"/>
                  <a:gd name="T28" fmla="*/ 13 w 456"/>
                  <a:gd name="T29" fmla="*/ 3 h 303"/>
                  <a:gd name="T30" fmla="*/ 14 w 456"/>
                  <a:gd name="T31" fmla="*/ 3 h 303"/>
                  <a:gd name="T32" fmla="*/ 14 w 456"/>
                  <a:gd name="T33" fmla="*/ 4 h 303"/>
                  <a:gd name="T34" fmla="*/ 14 w 456"/>
                  <a:gd name="T35" fmla="*/ 5 h 303"/>
                  <a:gd name="T36" fmla="*/ 13 w 456"/>
                  <a:gd name="T37" fmla="*/ 5 h 303"/>
                  <a:gd name="T38" fmla="*/ 13 w 456"/>
                  <a:gd name="T39" fmla="*/ 5 h 303"/>
                  <a:gd name="T40" fmla="*/ 13 w 456"/>
                  <a:gd name="T41" fmla="*/ 5 h 303"/>
                  <a:gd name="T42" fmla="*/ 13 w 456"/>
                  <a:gd name="T43" fmla="*/ 5 h 303"/>
                  <a:gd name="T44" fmla="*/ 13 w 456"/>
                  <a:gd name="T45" fmla="*/ 5 h 303"/>
                  <a:gd name="T46" fmla="*/ 13 w 456"/>
                  <a:gd name="T47" fmla="*/ 5 h 303"/>
                  <a:gd name="T48" fmla="*/ 13 w 456"/>
                  <a:gd name="T49" fmla="*/ 5 h 303"/>
                  <a:gd name="T50" fmla="*/ 13 w 456"/>
                  <a:gd name="T51" fmla="*/ 5 h 303"/>
                  <a:gd name="T52" fmla="*/ 13 w 456"/>
                  <a:gd name="T53" fmla="*/ 4 h 303"/>
                  <a:gd name="T54" fmla="*/ 13 w 456"/>
                  <a:gd name="T55" fmla="*/ 4 h 303"/>
                  <a:gd name="T56" fmla="*/ 13 w 456"/>
                  <a:gd name="T57" fmla="*/ 3 h 303"/>
                  <a:gd name="T58" fmla="*/ 14 w 456"/>
                  <a:gd name="T59" fmla="*/ 3 h 303"/>
                  <a:gd name="T60" fmla="*/ 0 w 456"/>
                  <a:gd name="T61" fmla="*/ 9 h 303"/>
                  <a:gd name="T62" fmla="*/ 0 w 456"/>
                  <a:gd name="T63" fmla="*/ 9 h 303"/>
                  <a:gd name="T64" fmla="*/ 1 w 456"/>
                  <a:gd name="T65" fmla="*/ 10 h 303"/>
                  <a:gd name="T66" fmla="*/ 1 w 456"/>
                  <a:gd name="T67" fmla="*/ 10 h 303"/>
                  <a:gd name="T68" fmla="*/ 1 w 456"/>
                  <a:gd name="T69" fmla="*/ 10 h 303"/>
                  <a:gd name="T70" fmla="*/ 1 w 456"/>
                  <a:gd name="T71" fmla="*/ 10 h 303"/>
                  <a:gd name="T72" fmla="*/ 1 w 456"/>
                  <a:gd name="T73" fmla="*/ 10 h 303"/>
                  <a:gd name="T74" fmla="*/ 1 w 456"/>
                  <a:gd name="T75" fmla="*/ 10 h 303"/>
                  <a:gd name="T76" fmla="*/ 1 w 456"/>
                  <a:gd name="T77" fmla="*/ 10 h 303"/>
                  <a:gd name="T78" fmla="*/ 1 w 456"/>
                  <a:gd name="T79" fmla="*/ 10 h 303"/>
                  <a:gd name="T80" fmla="*/ 1 w 456"/>
                  <a:gd name="T81" fmla="*/ 10 h 303"/>
                  <a:gd name="T82" fmla="*/ 1 w 456"/>
                  <a:gd name="T83" fmla="*/ 10 h 303"/>
                  <a:gd name="T84" fmla="*/ 1 w 456"/>
                  <a:gd name="T85" fmla="*/ 10 h 303"/>
                  <a:gd name="T86" fmla="*/ 0 w 456"/>
                  <a:gd name="T87" fmla="*/ 9 h 303"/>
                  <a:gd name="T88" fmla="*/ 0 w 456"/>
                  <a:gd name="T89" fmla="*/ 9 h 303"/>
                  <a:gd name="T90" fmla="*/ 0 w 456"/>
                  <a:gd name="T91" fmla="*/ 9 h 303"/>
                  <a:gd name="T92" fmla="*/ 0 w 456"/>
                  <a:gd name="T93" fmla="*/ 9 h 303"/>
                  <a:gd name="T94" fmla="*/ 0 w 456"/>
                  <a:gd name="T95" fmla="*/ 9 h 303"/>
                  <a:gd name="T96" fmla="*/ 0 w 456"/>
                  <a:gd name="T97" fmla="*/ 9 h 303"/>
                  <a:gd name="T98" fmla="*/ 0 w 456"/>
                  <a:gd name="T99" fmla="*/ 9 h 303"/>
                  <a:gd name="T100" fmla="*/ 0 w 456"/>
                  <a:gd name="T101" fmla="*/ 9 h 303"/>
                  <a:gd name="T102" fmla="*/ 0 w 456"/>
                  <a:gd name="T103" fmla="*/ 9 h 303"/>
                  <a:gd name="T104" fmla="*/ 0 w 456"/>
                  <a:gd name="T105" fmla="*/ 9 h 30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56"/>
                  <a:gd name="T160" fmla="*/ 0 h 303"/>
                  <a:gd name="T161" fmla="*/ 456 w 456"/>
                  <a:gd name="T162" fmla="*/ 303 h 30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56" h="303">
                    <a:moveTo>
                      <a:pt x="456" y="75"/>
                    </a:moveTo>
                    <a:lnTo>
                      <a:pt x="454" y="47"/>
                    </a:lnTo>
                    <a:lnTo>
                      <a:pt x="450" y="21"/>
                    </a:lnTo>
                    <a:lnTo>
                      <a:pt x="445" y="3"/>
                    </a:lnTo>
                    <a:lnTo>
                      <a:pt x="444" y="1"/>
                    </a:lnTo>
                    <a:lnTo>
                      <a:pt x="442" y="1"/>
                    </a:lnTo>
                    <a:lnTo>
                      <a:pt x="441" y="1"/>
                    </a:lnTo>
                    <a:lnTo>
                      <a:pt x="439" y="1"/>
                    </a:lnTo>
                    <a:lnTo>
                      <a:pt x="439" y="0"/>
                    </a:lnTo>
                    <a:lnTo>
                      <a:pt x="438" y="0"/>
                    </a:lnTo>
                    <a:lnTo>
                      <a:pt x="436" y="0"/>
                    </a:lnTo>
                    <a:lnTo>
                      <a:pt x="435" y="0"/>
                    </a:lnTo>
                    <a:lnTo>
                      <a:pt x="441" y="22"/>
                    </a:lnTo>
                    <a:lnTo>
                      <a:pt x="445" y="49"/>
                    </a:lnTo>
                    <a:lnTo>
                      <a:pt x="447" y="75"/>
                    </a:lnTo>
                    <a:lnTo>
                      <a:pt x="456" y="75"/>
                    </a:lnTo>
                    <a:lnTo>
                      <a:pt x="454" y="103"/>
                    </a:lnTo>
                    <a:lnTo>
                      <a:pt x="450" y="129"/>
                    </a:lnTo>
                    <a:lnTo>
                      <a:pt x="448" y="130"/>
                    </a:lnTo>
                    <a:lnTo>
                      <a:pt x="447" y="132"/>
                    </a:lnTo>
                    <a:lnTo>
                      <a:pt x="445" y="133"/>
                    </a:lnTo>
                    <a:lnTo>
                      <a:pt x="444" y="136"/>
                    </a:lnTo>
                    <a:lnTo>
                      <a:pt x="442" y="137"/>
                    </a:lnTo>
                    <a:lnTo>
                      <a:pt x="441" y="139"/>
                    </a:lnTo>
                    <a:lnTo>
                      <a:pt x="439" y="140"/>
                    </a:lnTo>
                    <a:lnTo>
                      <a:pt x="438" y="142"/>
                    </a:lnTo>
                    <a:lnTo>
                      <a:pt x="441" y="127"/>
                    </a:lnTo>
                    <a:lnTo>
                      <a:pt x="445" y="102"/>
                    </a:lnTo>
                    <a:lnTo>
                      <a:pt x="447" y="75"/>
                    </a:lnTo>
                    <a:lnTo>
                      <a:pt x="456" y="75"/>
                    </a:lnTo>
                    <a:close/>
                    <a:moveTo>
                      <a:pt x="0" y="269"/>
                    </a:moveTo>
                    <a:lnTo>
                      <a:pt x="15" y="282"/>
                    </a:lnTo>
                    <a:lnTo>
                      <a:pt x="36" y="299"/>
                    </a:lnTo>
                    <a:lnTo>
                      <a:pt x="43" y="303"/>
                    </a:lnTo>
                    <a:lnTo>
                      <a:pt x="44" y="303"/>
                    </a:lnTo>
                    <a:lnTo>
                      <a:pt x="46" y="302"/>
                    </a:lnTo>
                    <a:lnTo>
                      <a:pt x="47" y="302"/>
                    </a:lnTo>
                    <a:lnTo>
                      <a:pt x="49" y="300"/>
                    </a:lnTo>
                    <a:lnTo>
                      <a:pt x="50" y="300"/>
                    </a:lnTo>
                    <a:lnTo>
                      <a:pt x="52" y="299"/>
                    </a:lnTo>
                    <a:lnTo>
                      <a:pt x="53" y="299"/>
                    </a:lnTo>
                    <a:lnTo>
                      <a:pt x="42" y="291"/>
                    </a:lnTo>
                    <a:lnTo>
                      <a:pt x="21" y="277"/>
                    </a:lnTo>
                    <a:lnTo>
                      <a:pt x="3" y="260"/>
                    </a:lnTo>
                    <a:lnTo>
                      <a:pt x="3" y="262"/>
                    </a:lnTo>
                    <a:lnTo>
                      <a:pt x="3" y="263"/>
                    </a:lnTo>
                    <a:lnTo>
                      <a:pt x="2" y="265"/>
                    </a:lnTo>
                    <a:lnTo>
                      <a:pt x="2" y="266"/>
                    </a:lnTo>
                    <a:lnTo>
                      <a:pt x="2" y="268"/>
                    </a:lnTo>
                    <a:lnTo>
                      <a:pt x="2" y="269"/>
                    </a:lnTo>
                    <a:lnTo>
                      <a:pt x="0" y="269"/>
                    </a:lnTo>
                    <a:close/>
                  </a:path>
                </a:pathLst>
              </a:custGeom>
              <a:solidFill>
                <a:srgbClr val="3E5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4" name="Freeform 50"/>
              <p:cNvSpPr>
                <a:spLocks noEditPoints="1"/>
              </p:cNvSpPr>
              <p:nvPr/>
            </p:nvSpPr>
            <p:spPr bwMode="auto">
              <a:xfrm>
                <a:off x="4156" y="2576"/>
                <a:ext cx="222" cy="152"/>
              </a:xfrm>
              <a:custGeom>
                <a:avLst/>
                <a:gdLst>
                  <a:gd name="T0" fmla="*/ 14 w 444"/>
                  <a:gd name="T1" fmla="*/ 3 h 304"/>
                  <a:gd name="T2" fmla="*/ 14 w 444"/>
                  <a:gd name="T3" fmla="*/ 2 h 304"/>
                  <a:gd name="T4" fmla="*/ 14 w 444"/>
                  <a:gd name="T5" fmla="*/ 1 h 304"/>
                  <a:gd name="T6" fmla="*/ 14 w 444"/>
                  <a:gd name="T7" fmla="*/ 1 h 304"/>
                  <a:gd name="T8" fmla="*/ 14 w 444"/>
                  <a:gd name="T9" fmla="*/ 1 h 304"/>
                  <a:gd name="T10" fmla="*/ 14 w 444"/>
                  <a:gd name="T11" fmla="*/ 1 h 304"/>
                  <a:gd name="T12" fmla="*/ 14 w 444"/>
                  <a:gd name="T13" fmla="*/ 1 h 304"/>
                  <a:gd name="T14" fmla="*/ 14 w 444"/>
                  <a:gd name="T15" fmla="*/ 1 h 304"/>
                  <a:gd name="T16" fmla="*/ 14 w 444"/>
                  <a:gd name="T17" fmla="*/ 1 h 304"/>
                  <a:gd name="T18" fmla="*/ 14 w 444"/>
                  <a:gd name="T19" fmla="*/ 1 h 304"/>
                  <a:gd name="T20" fmla="*/ 14 w 444"/>
                  <a:gd name="T21" fmla="*/ 0 h 304"/>
                  <a:gd name="T22" fmla="*/ 14 w 444"/>
                  <a:gd name="T23" fmla="*/ 0 h 304"/>
                  <a:gd name="T24" fmla="*/ 14 w 444"/>
                  <a:gd name="T25" fmla="*/ 1 h 304"/>
                  <a:gd name="T26" fmla="*/ 14 w 444"/>
                  <a:gd name="T27" fmla="*/ 1 h 304"/>
                  <a:gd name="T28" fmla="*/ 14 w 444"/>
                  <a:gd name="T29" fmla="*/ 2 h 304"/>
                  <a:gd name="T30" fmla="*/ 14 w 444"/>
                  <a:gd name="T31" fmla="*/ 3 h 304"/>
                  <a:gd name="T32" fmla="*/ 14 w 444"/>
                  <a:gd name="T33" fmla="*/ 3 h 304"/>
                  <a:gd name="T34" fmla="*/ 14 w 444"/>
                  <a:gd name="T35" fmla="*/ 4 h 304"/>
                  <a:gd name="T36" fmla="*/ 14 w 444"/>
                  <a:gd name="T37" fmla="*/ 5 h 304"/>
                  <a:gd name="T38" fmla="*/ 14 w 444"/>
                  <a:gd name="T39" fmla="*/ 5 h 304"/>
                  <a:gd name="T40" fmla="*/ 14 w 444"/>
                  <a:gd name="T41" fmla="*/ 5 h 304"/>
                  <a:gd name="T42" fmla="*/ 14 w 444"/>
                  <a:gd name="T43" fmla="*/ 5 h 304"/>
                  <a:gd name="T44" fmla="*/ 14 w 444"/>
                  <a:gd name="T45" fmla="*/ 5 h 304"/>
                  <a:gd name="T46" fmla="*/ 14 w 444"/>
                  <a:gd name="T47" fmla="*/ 5 h 304"/>
                  <a:gd name="T48" fmla="*/ 14 w 444"/>
                  <a:gd name="T49" fmla="*/ 5 h 304"/>
                  <a:gd name="T50" fmla="*/ 14 w 444"/>
                  <a:gd name="T51" fmla="*/ 5 h 304"/>
                  <a:gd name="T52" fmla="*/ 14 w 444"/>
                  <a:gd name="T53" fmla="*/ 5 h 304"/>
                  <a:gd name="T54" fmla="*/ 14 w 444"/>
                  <a:gd name="T55" fmla="*/ 5 h 304"/>
                  <a:gd name="T56" fmla="*/ 14 w 444"/>
                  <a:gd name="T57" fmla="*/ 5 h 304"/>
                  <a:gd name="T58" fmla="*/ 14 w 444"/>
                  <a:gd name="T59" fmla="*/ 5 h 304"/>
                  <a:gd name="T60" fmla="*/ 14 w 444"/>
                  <a:gd name="T61" fmla="*/ 4 h 304"/>
                  <a:gd name="T62" fmla="*/ 14 w 444"/>
                  <a:gd name="T63" fmla="*/ 3 h 304"/>
                  <a:gd name="T64" fmla="*/ 14 w 444"/>
                  <a:gd name="T65" fmla="*/ 3 h 304"/>
                  <a:gd name="T66" fmla="*/ 0 w 444"/>
                  <a:gd name="T67" fmla="*/ 9 h 304"/>
                  <a:gd name="T68" fmla="*/ 1 w 444"/>
                  <a:gd name="T69" fmla="*/ 9 h 304"/>
                  <a:gd name="T70" fmla="*/ 2 w 444"/>
                  <a:gd name="T71" fmla="*/ 10 h 304"/>
                  <a:gd name="T72" fmla="*/ 2 w 444"/>
                  <a:gd name="T73" fmla="*/ 10 h 304"/>
                  <a:gd name="T74" fmla="*/ 2 w 444"/>
                  <a:gd name="T75" fmla="*/ 10 h 304"/>
                  <a:gd name="T76" fmla="*/ 2 w 444"/>
                  <a:gd name="T77" fmla="*/ 10 h 304"/>
                  <a:gd name="T78" fmla="*/ 2 w 444"/>
                  <a:gd name="T79" fmla="*/ 10 h 304"/>
                  <a:gd name="T80" fmla="*/ 2 w 444"/>
                  <a:gd name="T81" fmla="*/ 10 h 304"/>
                  <a:gd name="T82" fmla="*/ 2 w 444"/>
                  <a:gd name="T83" fmla="*/ 10 h 304"/>
                  <a:gd name="T84" fmla="*/ 2 w 444"/>
                  <a:gd name="T85" fmla="*/ 10 h 304"/>
                  <a:gd name="T86" fmla="*/ 2 w 444"/>
                  <a:gd name="T87" fmla="*/ 10 h 304"/>
                  <a:gd name="T88" fmla="*/ 2 w 444"/>
                  <a:gd name="T89" fmla="*/ 10 h 304"/>
                  <a:gd name="T90" fmla="*/ 2 w 444"/>
                  <a:gd name="T91" fmla="*/ 9 h 304"/>
                  <a:gd name="T92" fmla="*/ 1 w 444"/>
                  <a:gd name="T93" fmla="*/ 9 h 304"/>
                  <a:gd name="T94" fmla="*/ 1 w 444"/>
                  <a:gd name="T95" fmla="*/ 9 h 304"/>
                  <a:gd name="T96" fmla="*/ 1 w 444"/>
                  <a:gd name="T97" fmla="*/ 8 h 304"/>
                  <a:gd name="T98" fmla="*/ 1 w 444"/>
                  <a:gd name="T99" fmla="*/ 8 h 304"/>
                  <a:gd name="T100" fmla="*/ 1 w 444"/>
                  <a:gd name="T101" fmla="*/ 9 h 304"/>
                  <a:gd name="T102" fmla="*/ 1 w 444"/>
                  <a:gd name="T103" fmla="*/ 9 h 304"/>
                  <a:gd name="T104" fmla="*/ 1 w 444"/>
                  <a:gd name="T105" fmla="*/ 9 h 304"/>
                  <a:gd name="T106" fmla="*/ 1 w 444"/>
                  <a:gd name="T107" fmla="*/ 9 h 304"/>
                  <a:gd name="T108" fmla="*/ 1 w 444"/>
                  <a:gd name="T109" fmla="*/ 9 h 304"/>
                  <a:gd name="T110" fmla="*/ 1 w 444"/>
                  <a:gd name="T111" fmla="*/ 9 h 304"/>
                  <a:gd name="T112" fmla="*/ 0 w 444"/>
                  <a:gd name="T113" fmla="*/ 9 h 3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4"/>
                  <a:gd name="T172" fmla="*/ 0 h 304"/>
                  <a:gd name="T173" fmla="*/ 444 w 444"/>
                  <a:gd name="T174" fmla="*/ 304 h 30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4" h="304">
                    <a:moveTo>
                      <a:pt x="444" y="80"/>
                    </a:moveTo>
                    <a:lnTo>
                      <a:pt x="442" y="54"/>
                    </a:lnTo>
                    <a:lnTo>
                      <a:pt x="438" y="27"/>
                    </a:lnTo>
                    <a:lnTo>
                      <a:pt x="432" y="5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8" y="3"/>
                    </a:lnTo>
                    <a:lnTo>
                      <a:pt x="426" y="2"/>
                    </a:lnTo>
                    <a:lnTo>
                      <a:pt x="425" y="2"/>
                    </a:lnTo>
                    <a:lnTo>
                      <a:pt x="423" y="2"/>
                    </a:lnTo>
                    <a:lnTo>
                      <a:pt x="422" y="0"/>
                    </a:lnTo>
                    <a:lnTo>
                      <a:pt x="420" y="0"/>
                    </a:lnTo>
                    <a:lnTo>
                      <a:pt x="423" y="5"/>
                    </a:lnTo>
                    <a:lnTo>
                      <a:pt x="429" y="30"/>
                    </a:lnTo>
                    <a:lnTo>
                      <a:pt x="433" y="55"/>
                    </a:lnTo>
                    <a:lnTo>
                      <a:pt x="433" y="80"/>
                    </a:lnTo>
                    <a:lnTo>
                      <a:pt x="444" y="80"/>
                    </a:lnTo>
                    <a:lnTo>
                      <a:pt x="442" y="107"/>
                    </a:lnTo>
                    <a:lnTo>
                      <a:pt x="438" y="132"/>
                    </a:lnTo>
                    <a:lnTo>
                      <a:pt x="435" y="147"/>
                    </a:lnTo>
                    <a:lnTo>
                      <a:pt x="432" y="150"/>
                    </a:lnTo>
                    <a:lnTo>
                      <a:pt x="431" y="151"/>
                    </a:lnTo>
                    <a:lnTo>
                      <a:pt x="429" y="153"/>
                    </a:lnTo>
                    <a:lnTo>
                      <a:pt x="428" y="156"/>
                    </a:lnTo>
                    <a:lnTo>
                      <a:pt x="425" y="157"/>
                    </a:lnTo>
                    <a:lnTo>
                      <a:pt x="423" y="159"/>
                    </a:lnTo>
                    <a:lnTo>
                      <a:pt x="422" y="160"/>
                    </a:lnTo>
                    <a:lnTo>
                      <a:pt x="420" y="163"/>
                    </a:lnTo>
                    <a:lnTo>
                      <a:pt x="423" y="154"/>
                    </a:lnTo>
                    <a:lnTo>
                      <a:pt x="429" y="131"/>
                    </a:lnTo>
                    <a:lnTo>
                      <a:pt x="433" y="105"/>
                    </a:lnTo>
                    <a:lnTo>
                      <a:pt x="433" y="80"/>
                    </a:lnTo>
                    <a:lnTo>
                      <a:pt x="444" y="80"/>
                    </a:lnTo>
                    <a:close/>
                    <a:moveTo>
                      <a:pt x="0" y="265"/>
                    </a:moveTo>
                    <a:lnTo>
                      <a:pt x="18" y="282"/>
                    </a:lnTo>
                    <a:lnTo>
                      <a:pt x="39" y="296"/>
                    </a:lnTo>
                    <a:lnTo>
                      <a:pt x="50" y="304"/>
                    </a:lnTo>
                    <a:lnTo>
                      <a:pt x="52" y="304"/>
                    </a:lnTo>
                    <a:lnTo>
                      <a:pt x="53" y="302"/>
                    </a:lnTo>
                    <a:lnTo>
                      <a:pt x="55" y="302"/>
                    </a:lnTo>
                    <a:lnTo>
                      <a:pt x="56" y="301"/>
                    </a:lnTo>
                    <a:lnTo>
                      <a:pt x="58" y="301"/>
                    </a:lnTo>
                    <a:lnTo>
                      <a:pt x="59" y="301"/>
                    </a:lnTo>
                    <a:lnTo>
                      <a:pt x="59" y="299"/>
                    </a:lnTo>
                    <a:lnTo>
                      <a:pt x="61" y="299"/>
                    </a:lnTo>
                    <a:lnTo>
                      <a:pt x="43" y="287"/>
                    </a:lnTo>
                    <a:lnTo>
                      <a:pt x="24" y="274"/>
                    </a:lnTo>
                    <a:lnTo>
                      <a:pt x="6" y="258"/>
                    </a:lnTo>
                    <a:lnTo>
                      <a:pt x="3" y="255"/>
                    </a:lnTo>
                    <a:lnTo>
                      <a:pt x="3" y="256"/>
                    </a:lnTo>
                    <a:lnTo>
                      <a:pt x="3" y="258"/>
                    </a:lnTo>
                    <a:lnTo>
                      <a:pt x="2" y="259"/>
                    </a:lnTo>
                    <a:lnTo>
                      <a:pt x="2" y="261"/>
                    </a:lnTo>
                    <a:lnTo>
                      <a:pt x="2" y="262"/>
                    </a:lnTo>
                    <a:lnTo>
                      <a:pt x="2" y="264"/>
                    </a:lnTo>
                    <a:lnTo>
                      <a:pt x="0" y="265"/>
                    </a:lnTo>
                    <a:close/>
                  </a:path>
                </a:pathLst>
              </a:custGeom>
              <a:solidFill>
                <a:srgbClr val="3F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5" name="Freeform 51"/>
              <p:cNvSpPr>
                <a:spLocks noEditPoints="1"/>
              </p:cNvSpPr>
              <p:nvPr/>
            </p:nvSpPr>
            <p:spPr bwMode="auto">
              <a:xfrm>
                <a:off x="4158" y="2573"/>
                <a:ext cx="215" cy="153"/>
              </a:xfrm>
              <a:custGeom>
                <a:avLst/>
                <a:gdLst>
                  <a:gd name="T0" fmla="*/ 14 w 430"/>
                  <a:gd name="T1" fmla="*/ 3 h 305"/>
                  <a:gd name="T2" fmla="*/ 14 w 430"/>
                  <a:gd name="T3" fmla="*/ 2 h 305"/>
                  <a:gd name="T4" fmla="*/ 14 w 430"/>
                  <a:gd name="T5" fmla="*/ 2 h 305"/>
                  <a:gd name="T6" fmla="*/ 14 w 430"/>
                  <a:gd name="T7" fmla="*/ 1 h 305"/>
                  <a:gd name="T8" fmla="*/ 14 w 430"/>
                  <a:gd name="T9" fmla="*/ 1 h 305"/>
                  <a:gd name="T10" fmla="*/ 13 w 430"/>
                  <a:gd name="T11" fmla="*/ 1 h 305"/>
                  <a:gd name="T12" fmla="*/ 13 w 430"/>
                  <a:gd name="T13" fmla="*/ 1 h 305"/>
                  <a:gd name="T14" fmla="*/ 13 w 430"/>
                  <a:gd name="T15" fmla="*/ 1 h 305"/>
                  <a:gd name="T16" fmla="*/ 13 w 430"/>
                  <a:gd name="T17" fmla="*/ 1 h 305"/>
                  <a:gd name="T18" fmla="*/ 13 w 430"/>
                  <a:gd name="T19" fmla="*/ 1 h 305"/>
                  <a:gd name="T20" fmla="*/ 13 w 430"/>
                  <a:gd name="T21" fmla="*/ 1 h 305"/>
                  <a:gd name="T22" fmla="*/ 13 w 430"/>
                  <a:gd name="T23" fmla="*/ 0 h 305"/>
                  <a:gd name="T24" fmla="*/ 13 w 430"/>
                  <a:gd name="T25" fmla="*/ 0 h 305"/>
                  <a:gd name="T26" fmla="*/ 13 w 430"/>
                  <a:gd name="T27" fmla="*/ 1 h 305"/>
                  <a:gd name="T28" fmla="*/ 14 w 430"/>
                  <a:gd name="T29" fmla="*/ 2 h 305"/>
                  <a:gd name="T30" fmla="*/ 14 w 430"/>
                  <a:gd name="T31" fmla="*/ 2 h 305"/>
                  <a:gd name="T32" fmla="*/ 14 w 430"/>
                  <a:gd name="T33" fmla="*/ 3 h 305"/>
                  <a:gd name="T34" fmla="*/ 14 w 430"/>
                  <a:gd name="T35" fmla="*/ 3 h 305"/>
                  <a:gd name="T36" fmla="*/ 14 w 430"/>
                  <a:gd name="T37" fmla="*/ 4 h 305"/>
                  <a:gd name="T38" fmla="*/ 14 w 430"/>
                  <a:gd name="T39" fmla="*/ 5 h 305"/>
                  <a:gd name="T40" fmla="*/ 14 w 430"/>
                  <a:gd name="T41" fmla="*/ 5 h 305"/>
                  <a:gd name="T42" fmla="*/ 14 w 430"/>
                  <a:gd name="T43" fmla="*/ 6 h 305"/>
                  <a:gd name="T44" fmla="*/ 13 w 430"/>
                  <a:gd name="T45" fmla="*/ 6 h 305"/>
                  <a:gd name="T46" fmla="*/ 13 w 430"/>
                  <a:gd name="T47" fmla="*/ 6 h 305"/>
                  <a:gd name="T48" fmla="*/ 13 w 430"/>
                  <a:gd name="T49" fmla="*/ 6 h 305"/>
                  <a:gd name="T50" fmla="*/ 13 w 430"/>
                  <a:gd name="T51" fmla="*/ 6 h 305"/>
                  <a:gd name="T52" fmla="*/ 13 w 430"/>
                  <a:gd name="T53" fmla="*/ 6 h 305"/>
                  <a:gd name="T54" fmla="*/ 13 w 430"/>
                  <a:gd name="T55" fmla="*/ 6 h 305"/>
                  <a:gd name="T56" fmla="*/ 13 w 430"/>
                  <a:gd name="T57" fmla="*/ 6 h 305"/>
                  <a:gd name="T58" fmla="*/ 13 w 430"/>
                  <a:gd name="T59" fmla="*/ 6 h 305"/>
                  <a:gd name="T60" fmla="*/ 13 w 430"/>
                  <a:gd name="T61" fmla="*/ 6 h 305"/>
                  <a:gd name="T62" fmla="*/ 13 w 430"/>
                  <a:gd name="T63" fmla="*/ 5 h 305"/>
                  <a:gd name="T64" fmla="*/ 14 w 430"/>
                  <a:gd name="T65" fmla="*/ 5 h 305"/>
                  <a:gd name="T66" fmla="*/ 14 w 430"/>
                  <a:gd name="T67" fmla="*/ 4 h 305"/>
                  <a:gd name="T68" fmla="*/ 14 w 430"/>
                  <a:gd name="T69" fmla="*/ 3 h 305"/>
                  <a:gd name="T70" fmla="*/ 14 w 430"/>
                  <a:gd name="T71" fmla="*/ 3 h 305"/>
                  <a:gd name="T72" fmla="*/ 0 w 430"/>
                  <a:gd name="T73" fmla="*/ 9 h 305"/>
                  <a:gd name="T74" fmla="*/ 1 w 430"/>
                  <a:gd name="T75" fmla="*/ 9 h 305"/>
                  <a:gd name="T76" fmla="*/ 1 w 430"/>
                  <a:gd name="T77" fmla="*/ 9 h 305"/>
                  <a:gd name="T78" fmla="*/ 2 w 430"/>
                  <a:gd name="T79" fmla="*/ 10 h 305"/>
                  <a:gd name="T80" fmla="*/ 2 w 430"/>
                  <a:gd name="T81" fmla="*/ 10 h 305"/>
                  <a:gd name="T82" fmla="*/ 2 w 430"/>
                  <a:gd name="T83" fmla="*/ 10 h 305"/>
                  <a:gd name="T84" fmla="*/ 2 w 430"/>
                  <a:gd name="T85" fmla="*/ 10 h 305"/>
                  <a:gd name="T86" fmla="*/ 2 w 430"/>
                  <a:gd name="T87" fmla="*/ 10 h 305"/>
                  <a:gd name="T88" fmla="*/ 2 w 430"/>
                  <a:gd name="T89" fmla="*/ 10 h 305"/>
                  <a:gd name="T90" fmla="*/ 3 w 430"/>
                  <a:gd name="T91" fmla="*/ 10 h 305"/>
                  <a:gd name="T92" fmla="*/ 3 w 430"/>
                  <a:gd name="T93" fmla="*/ 10 h 305"/>
                  <a:gd name="T94" fmla="*/ 3 w 430"/>
                  <a:gd name="T95" fmla="*/ 10 h 305"/>
                  <a:gd name="T96" fmla="*/ 3 w 430"/>
                  <a:gd name="T97" fmla="*/ 10 h 305"/>
                  <a:gd name="T98" fmla="*/ 3 w 430"/>
                  <a:gd name="T99" fmla="*/ 10 h 305"/>
                  <a:gd name="T100" fmla="*/ 2 w 430"/>
                  <a:gd name="T101" fmla="*/ 9 h 305"/>
                  <a:gd name="T102" fmla="*/ 1 w 430"/>
                  <a:gd name="T103" fmla="*/ 9 h 305"/>
                  <a:gd name="T104" fmla="*/ 1 w 430"/>
                  <a:gd name="T105" fmla="*/ 8 h 305"/>
                  <a:gd name="T106" fmla="*/ 1 w 430"/>
                  <a:gd name="T107" fmla="*/ 8 h 305"/>
                  <a:gd name="T108" fmla="*/ 1 w 430"/>
                  <a:gd name="T109" fmla="*/ 8 h 305"/>
                  <a:gd name="T110" fmla="*/ 1 w 430"/>
                  <a:gd name="T111" fmla="*/ 8 h 305"/>
                  <a:gd name="T112" fmla="*/ 1 w 430"/>
                  <a:gd name="T113" fmla="*/ 8 h 305"/>
                  <a:gd name="T114" fmla="*/ 1 w 430"/>
                  <a:gd name="T115" fmla="*/ 8 h 305"/>
                  <a:gd name="T116" fmla="*/ 1 w 430"/>
                  <a:gd name="T117" fmla="*/ 8 h 305"/>
                  <a:gd name="T118" fmla="*/ 1 w 430"/>
                  <a:gd name="T119" fmla="*/ 9 h 305"/>
                  <a:gd name="T120" fmla="*/ 0 w 430"/>
                  <a:gd name="T121" fmla="*/ 9 h 305"/>
                  <a:gd name="T122" fmla="*/ 0 w 430"/>
                  <a:gd name="T123" fmla="*/ 9 h 3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30"/>
                  <a:gd name="T187" fmla="*/ 0 h 305"/>
                  <a:gd name="T188" fmla="*/ 430 w 430"/>
                  <a:gd name="T189" fmla="*/ 305 h 3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30" h="305">
                    <a:moveTo>
                      <a:pt x="430" y="86"/>
                    </a:moveTo>
                    <a:lnTo>
                      <a:pt x="430" y="61"/>
                    </a:lnTo>
                    <a:lnTo>
                      <a:pt x="426" y="36"/>
                    </a:lnTo>
                    <a:lnTo>
                      <a:pt x="420" y="11"/>
                    </a:lnTo>
                    <a:lnTo>
                      <a:pt x="417" y="6"/>
                    </a:lnTo>
                    <a:lnTo>
                      <a:pt x="416" y="5"/>
                    </a:lnTo>
                    <a:lnTo>
                      <a:pt x="414" y="5"/>
                    </a:lnTo>
                    <a:lnTo>
                      <a:pt x="413" y="3"/>
                    </a:lnTo>
                    <a:lnTo>
                      <a:pt x="411" y="3"/>
                    </a:lnTo>
                    <a:lnTo>
                      <a:pt x="410" y="2"/>
                    </a:lnTo>
                    <a:lnTo>
                      <a:pt x="408" y="2"/>
                    </a:lnTo>
                    <a:lnTo>
                      <a:pt x="407" y="0"/>
                    </a:lnTo>
                    <a:lnTo>
                      <a:pt x="405" y="0"/>
                    </a:lnTo>
                    <a:lnTo>
                      <a:pt x="411" y="14"/>
                    </a:lnTo>
                    <a:lnTo>
                      <a:pt x="417" y="37"/>
                    </a:lnTo>
                    <a:lnTo>
                      <a:pt x="420" y="61"/>
                    </a:lnTo>
                    <a:lnTo>
                      <a:pt x="422" y="86"/>
                    </a:lnTo>
                    <a:lnTo>
                      <a:pt x="430" y="86"/>
                    </a:lnTo>
                    <a:lnTo>
                      <a:pt x="430" y="111"/>
                    </a:lnTo>
                    <a:lnTo>
                      <a:pt x="426" y="137"/>
                    </a:lnTo>
                    <a:lnTo>
                      <a:pt x="420" y="160"/>
                    </a:lnTo>
                    <a:lnTo>
                      <a:pt x="417" y="169"/>
                    </a:lnTo>
                    <a:lnTo>
                      <a:pt x="414" y="171"/>
                    </a:lnTo>
                    <a:lnTo>
                      <a:pt x="413" y="174"/>
                    </a:lnTo>
                    <a:lnTo>
                      <a:pt x="410" y="175"/>
                    </a:lnTo>
                    <a:lnTo>
                      <a:pt x="408" y="178"/>
                    </a:lnTo>
                    <a:lnTo>
                      <a:pt x="405" y="181"/>
                    </a:lnTo>
                    <a:lnTo>
                      <a:pt x="404" y="182"/>
                    </a:lnTo>
                    <a:lnTo>
                      <a:pt x="401" y="185"/>
                    </a:lnTo>
                    <a:lnTo>
                      <a:pt x="399" y="187"/>
                    </a:lnTo>
                    <a:lnTo>
                      <a:pt x="402" y="180"/>
                    </a:lnTo>
                    <a:lnTo>
                      <a:pt x="411" y="157"/>
                    </a:lnTo>
                    <a:lnTo>
                      <a:pt x="417" y="135"/>
                    </a:lnTo>
                    <a:lnTo>
                      <a:pt x="420" y="111"/>
                    </a:lnTo>
                    <a:lnTo>
                      <a:pt x="422" y="86"/>
                    </a:lnTo>
                    <a:lnTo>
                      <a:pt x="430" y="86"/>
                    </a:lnTo>
                    <a:close/>
                    <a:moveTo>
                      <a:pt x="0" y="261"/>
                    </a:moveTo>
                    <a:lnTo>
                      <a:pt x="3" y="264"/>
                    </a:lnTo>
                    <a:lnTo>
                      <a:pt x="21" y="280"/>
                    </a:lnTo>
                    <a:lnTo>
                      <a:pt x="40" y="293"/>
                    </a:lnTo>
                    <a:lnTo>
                      <a:pt x="58" y="305"/>
                    </a:lnTo>
                    <a:lnTo>
                      <a:pt x="59" y="304"/>
                    </a:lnTo>
                    <a:lnTo>
                      <a:pt x="61" y="304"/>
                    </a:lnTo>
                    <a:lnTo>
                      <a:pt x="62" y="304"/>
                    </a:lnTo>
                    <a:lnTo>
                      <a:pt x="64" y="302"/>
                    </a:lnTo>
                    <a:lnTo>
                      <a:pt x="65" y="302"/>
                    </a:lnTo>
                    <a:lnTo>
                      <a:pt x="65" y="301"/>
                    </a:lnTo>
                    <a:lnTo>
                      <a:pt x="67" y="301"/>
                    </a:lnTo>
                    <a:lnTo>
                      <a:pt x="68" y="299"/>
                    </a:lnTo>
                    <a:lnTo>
                      <a:pt x="65" y="298"/>
                    </a:lnTo>
                    <a:lnTo>
                      <a:pt x="46" y="286"/>
                    </a:lnTo>
                    <a:lnTo>
                      <a:pt x="27" y="273"/>
                    </a:lnTo>
                    <a:lnTo>
                      <a:pt x="9" y="256"/>
                    </a:lnTo>
                    <a:lnTo>
                      <a:pt x="3" y="249"/>
                    </a:lnTo>
                    <a:lnTo>
                      <a:pt x="3" y="251"/>
                    </a:lnTo>
                    <a:lnTo>
                      <a:pt x="3" y="252"/>
                    </a:lnTo>
                    <a:lnTo>
                      <a:pt x="2" y="253"/>
                    </a:lnTo>
                    <a:lnTo>
                      <a:pt x="2" y="255"/>
                    </a:lnTo>
                    <a:lnTo>
                      <a:pt x="2" y="256"/>
                    </a:lnTo>
                    <a:lnTo>
                      <a:pt x="2" y="258"/>
                    </a:lnTo>
                    <a:lnTo>
                      <a:pt x="0" y="259"/>
                    </a:lnTo>
                    <a:lnTo>
                      <a:pt x="0" y="261"/>
                    </a:lnTo>
                    <a:close/>
                  </a:path>
                </a:pathLst>
              </a:custGeom>
              <a:solidFill>
                <a:srgbClr val="415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6" name="Freeform 52"/>
              <p:cNvSpPr>
                <a:spLocks noEditPoints="1"/>
              </p:cNvSpPr>
              <p:nvPr/>
            </p:nvSpPr>
            <p:spPr bwMode="auto">
              <a:xfrm>
                <a:off x="4159" y="2568"/>
                <a:ext cx="209" cy="155"/>
              </a:xfrm>
              <a:custGeom>
                <a:avLst/>
                <a:gdLst>
                  <a:gd name="T0" fmla="*/ 13 w 419"/>
                  <a:gd name="T1" fmla="*/ 3 h 309"/>
                  <a:gd name="T2" fmla="*/ 12 w 419"/>
                  <a:gd name="T3" fmla="*/ 1 h 309"/>
                  <a:gd name="T4" fmla="*/ 12 w 419"/>
                  <a:gd name="T5" fmla="*/ 1 h 309"/>
                  <a:gd name="T6" fmla="*/ 12 w 419"/>
                  <a:gd name="T7" fmla="*/ 1 h 309"/>
                  <a:gd name="T8" fmla="*/ 12 w 419"/>
                  <a:gd name="T9" fmla="*/ 1 h 309"/>
                  <a:gd name="T10" fmla="*/ 12 w 419"/>
                  <a:gd name="T11" fmla="*/ 1 h 309"/>
                  <a:gd name="T12" fmla="*/ 12 w 419"/>
                  <a:gd name="T13" fmla="*/ 1 h 309"/>
                  <a:gd name="T14" fmla="*/ 12 w 419"/>
                  <a:gd name="T15" fmla="*/ 2 h 309"/>
                  <a:gd name="T16" fmla="*/ 12 w 419"/>
                  <a:gd name="T17" fmla="*/ 3 h 309"/>
                  <a:gd name="T18" fmla="*/ 13 w 419"/>
                  <a:gd name="T19" fmla="*/ 4 h 309"/>
                  <a:gd name="T20" fmla="*/ 12 w 419"/>
                  <a:gd name="T21" fmla="*/ 6 h 309"/>
                  <a:gd name="T22" fmla="*/ 12 w 419"/>
                  <a:gd name="T23" fmla="*/ 7 h 309"/>
                  <a:gd name="T24" fmla="*/ 12 w 419"/>
                  <a:gd name="T25" fmla="*/ 7 h 309"/>
                  <a:gd name="T26" fmla="*/ 11 w 419"/>
                  <a:gd name="T27" fmla="*/ 7 h 309"/>
                  <a:gd name="T28" fmla="*/ 11 w 419"/>
                  <a:gd name="T29" fmla="*/ 7 h 309"/>
                  <a:gd name="T30" fmla="*/ 11 w 419"/>
                  <a:gd name="T31" fmla="*/ 8 h 309"/>
                  <a:gd name="T32" fmla="*/ 11 w 419"/>
                  <a:gd name="T33" fmla="*/ 7 h 309"/>
                  <a:gd name="T34" fmla="*/ 12 w 419"/>
                  <a:gd name="T35" fmla="*/ 6 h 309"/>
                  <a:gd name="T36" fmla="*/ 12 w 419"/>
                  <a:gd name="T37" fmla="*/ 4 h 309"/>
                  <a:gd name="T38" fmla="*/ 13 w 419"/>
                  <a:gd name="T39" fmla="*/ 3 h 309"/>
                  <a:gd name="T40" fmla="*/ 0 w 419"/>
                  <a:gd name="T41" fmla="*/ 9 h 309"/>
                  <a:gd name="T42" fmla="*/ 1 w 419"/>
                  <a:gd name="T43" fmla="*/ 10 h 309"/>
                  <a:gd name="T44" fmla="*/ 2 w 419"/>
                  <a:gd name="T45" fmla="*/ 10 h 309"/>
                  <a:gd name="T46" fmla="*/ 2 w 419"/>
                  <a:gd name="T47" fmla="*/ 10 h 309"/>
                  <a:gd name="T48" fmla="*/ 2 w 419"/>
                  <a:gd name="T49" fmla="*/ 10 h 309"/>
                  <a:gd name="T50" fmla="*/ 2 w 419"/>
                  <a:gd name="T51" fmla="*/ 10 h 309"/>
                  <a:gd name="T52" fmla="*/ 2 w 419"/>
                  <a:gd name="T53" fmla="*/ 10 h 309"/>
                  <a:gd name="T54" fmla="*/ 1 w 419"/>
                  <a:gd name="T55" fmla="*/ 10 h 309"/>
                  <a:gd name="T56" fmla="*/ 0 w 419"/>
                  <a:gd name="T57" fmla="*/ 9 h 309"/>
                  <a:gd name="T58" fmla="*/ 0 w 419"/>
                  <a:gd name="T59" fmla="*/ 8 h 309"/>
                  <a:gd name="T60" fmla="*/ 0 w 419"/>
                  <a:gd name="T61" fmla="*/ 8 h 309"/>
                  <a:gd name="T62" fmla="*/ 0 w 419"/>
                  <a:gd name="T63" fmla="*/ 8 h 309"/>
                  <a:gd name="T64" fmla="*/ 0 w 419"/>
                  <a:gd name="T65" fmla="*/ 9 h 309"/>
                  <a:gd name="T66" fmla="*/ 9 w 419"/>
                  <a:gd name="T67" fmla="*/ 10 h 309"/>
                  <a:gd name="T68" fmla="*/ 10 w 419"/>
                  <a:gd name="T69" fmla="*/ 9 h 309"/>
                  <a:gd name="T70" fmla="*/ 10 w 419"/>
                  <a:gd name="T71" fmla="*/ 9 h 309"/>
                  <a:gd name="T72" fmla="*/ 10 w 419"/>
                  <a:gd name="T73" fmla="*/ 9 h 309"/>
                  <a:gd name="T74" fmla="*/ 10 w 419"/>
                  <a:gd name="T75" fmla="*/ 9 h 309"/>
                  <a:gd name="T76" fmla="*/ 10 w 419"/>
                  <a:gd name="T77" fmla="*/ 9 h 309"/>
                  <a:gd name="T78" fmla="*/ 10 w 419"/>
                  <a:gd name="T79" fmla="*/ 9 h 309"/>
                  <a:gd name="T80" fmla="*/ 9 w 419"/>
                  <a:gd name="T81" fmla="*/ 10 h 309"/>
                  <a:gd name="T82" fmla="*/ 9 w 419"/>
                  <a:gd name="T83" fmla="*/ 10 h 309"/>
                  <a:gd name="T84" fmla="*/ 9 w 419"/>
                  <a:gd name="T85" fmla="*/ 10 h 309"/>
                  <a:gd name="T86" fmla="*/ 9 w 419"/>
                  <a:gd name="T87" fmla="*/ 10 h 30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9"/>
                  <a:gd name="T133" fmla="*/ 0 h 309"/>
                  <a:gd name="T134" fmla="*/ 419 w 419"/>
                  <a:gd name="T135" fmla="*/ 309 h 30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9" h="309">
                    <a:moveTo>
                      <a:pt x="419" y="96"/>
                    </a:moveTo>
                    <a:lnTo>
                      <a:pt x="417" y="71"/>
                    </a:lnTo>
                    <a:lnTo>
                      <a:pt x="414" y="47"/>
                    </a:lnTo>
                    <a:lnTo>
                      <a:pt x="408" y="24"/>
                    </a:lnTo>
                    <a:lnTo>
                      <a:pt x="402" y="10"/>
                    </a:lnTo>
                    <a:lnTo>
                      <a:pt x="401" y="9"/>
                    </a:lnTo>
                    <a:lnTo>
                      <a:pt x="399" y="8"/>
                    </a:lnTo>
                    <a:lnTo>
                      <a:pt x="398" y="8"/>
                    </a:lnTo>
                    <a:lnTo>
                      <a:pt x="395" y="6"/>
                    </a:lnTo>
                    <a:lnTo>
                      <a:pt x="393" y="5"/>
                    </a:lnTo>
                    <a:lnTo>
                      <a:pt x="392" y="3"/>
                    </a:lnTo>
                    <a:lnTo>
                      <a:pt x="391" y="2"/>
                    </a:lnTo>
                    <a:lnTo>
                      <a:pt x="389" y="0"/>
                    </a:lnTo>
                    <a:lnTo>
                      <a:pt x="392" y="6"/>
                    </a:lnTo>
                    <a:lnTo>
                      <a:pt x="399" y="27"/>
                    </a:lnTo>
                    <a:lnTo>
                      <a:pt x="405" y="49"/>
                    </a:lnTo>
                    <a:lnTo>
                      <a:pt x="408" y="73"/>
                    </a:lnTo>
                    <a:lnTo>
                      <a:pt x="410" y="96"/>
                    </a:lnTo>
                    <a:lnTo>
                      <a:pt x="419" y="96"/>
                    </a:lnTo>
                    <a:lnTo>
                      <a:pt x="417" y="121"/>
                    </a:lnTo>
                    <a:lnTo>
                      <a:pt x="414" y="145"/>
                    </a:lnTo>
                    <a:lnTo>
                      <a:pt x="408" y="167"/>
                    </a:lnTo>
                    <a:lnTo>
                      <a:pt x="399" y="190"/>
                    </a:lnTo>
                    <a:lnTo>
                      <a:pt x="396" y="197"/>
                    </a:lnTo>
                    <a:lnTo>
                      <a:pt x="392" y="201"/>
                    </a:lnTo>
                    <a:lnTo>
                      <a:pt x="389" y="206"/>
                    </a:lnTo>
                    <a:lnTo>
                      <a:pt x="385" y="210"/>
                    </a:lnTo>
                    <a:lnTo>
                      <a:pt x="382" y="213"/>
                    </a:lnTo>
                    <a:lnTo>
                      <a:pt x="377" y="218"/>
                    </a:lnTo>
                    <a:lnTo>
                      <a:pt x="374" y="222"/>
                    </a:lnTo>
                    <a:lnTo>
                      <a:pt x="370" y="227"/>
                    </a:lnTo>
                    <a:lnTo>
                      <a:pt x="367" y="229"/>
                    </a:lnTo>
                    <a:lnTo>
                      <a:pt x="370" y="227"/>
                    </a:lnTo>
                    <a:lnTo>
                      <a:pt x="382" y="207"/>
                    </a:lnTo>
                    <a:lnTo>
                      <a:pt x="392" y="187"/>
                    </a:lnTo>
                    <a:lnTo>
                      <a:pt x="399" y="166"/>
                    </a:lnTo>
                    <a:lnTo>
                      <a:pt x="405" y="144"/>
                    </a:lnTo>
                    <a:lnTo>
                      <a:pt x="408" y="120"/>
                    </a:lnTo>
                    <a:lnTo>
                      <a:pt x="410" y="96"/>
                    </a:lnTo>
                    <a:lnTo>
                      <a:pt x="419" y="96"/>
                    </a:lnTo>
                    <a:close/>
                    <a:moveTo>
                      <a:pt x="0" y="259"/>
                    </a:moveTo>
                    <a:lnTo>
                      <a:pt x="6" y="266"/>
                    </a:lnTo>
                    <a:lnTo>
                      <a:pt x="24" y="283"/>
                    </a:lnTo>
                    <a:lnTo>
                      <a:pt x="43" y="296"/>
                    </a:lnTo>
                    <a:lnTo>
                      <a:pt x="62" y="308"/>
                    </a:lnTo>
                    <a:lnTo>
                      <a:pt x="65" y="309"/>
                    </a:lnTo>
                    <a:lnTo>
                      <a:pt x="67" y="309"/>
                    </a:lnTo>
                    <a:lnTo>
                      <a:pt x="68" y="309"/>
                    </a:lnTo>
                    <a:lnTo>
                      <a:pt x="70" y="308"/>
                    </a:lnTo>
                    <a:lnTo>
                      <a:pt x="71" y="306"/>
                    </a:lnTo>
                    <a:lnTo>
                      <a:pt x="72" y="306"/>
                    </a:lnTo>
                    <a:lnTo>
                      <a:pt x="74" y="305"/>
                    </a:lnTo>
                    <a:lnTo>
                      <a:pt x="75" y="305"/>
                    </a:lnTo>
                    <a:lnTo>
                      <a:pt x="67" y="300"/>
                    </a:lnTo>
                    <a:lnTo>
                      <a:pt x="47" y="289"/>
                    </a:lnTo>
                    <a:lnTo>
                      <a:pt x="30" y="275"/>
                    </a:lnTo>
                    <a:lnTo>
                      <a:pt x="13" y="261"/>
                    </a:lnTo>
                    <a:lnTo>
                      <a:pt x="1" y="249"/>
                    </a:lnTo>
                    <a:lnTo>
                      <a:pt x="1" y="250"/>
                    </a:lnTo>
                    <a:lnTo>
                      <a:pt x="1" y="252"/>
                    </a:lnTo>
                    <a:lnTo>
                      <a:pt x="1" y="253"/>
                    </a:lnTo>
                    <a:lnTo>
                      <a:pt x="1" y="255"/>
                    </a:lnTo>
                    <a:lnTo>
                      <a:pt x="0" y="256"/>
                    </a:lnTo>
                    <a:lnTo>
                      <a:pt x="0" y="258"/>
                    </a:lnTo>
                    <a:lnTo>
                      <a:pt x="0" y="259"/>
                    </a:lnTo>
                    <a:close/>
                    <a:moveTo>
                      <a:pt x="294" y="296"/>
                    </a:moveTo>
                    <a:lnTo>
                      <a:pt x="308" y="289"/>
                    </a:lnTo>
                    <a:lnTo>
                      <a:pt x="325" y="275"/>
                    </a:lnTo>
                    <a:lnTo>
                      <a:pt x="342" y="261"/>
                    </a:lnTo>
                    <a:lnTo>
                      <a:pt x="345" y="258"/>
                    </a:lnTo>
                    <a:lnTo>
                      <a:pt x="342" y="261"/>
                    </a:lnTo>
                    <a:lnTo>
                      <a:pt x="339" y="265"/>
                    </a:lnTo>
                    <a:lnTo>
                      <a:pt x="336" y="268"/>
                    </a:lnTo>
                    <a:lnTo>
                      <a:pt x="333" y="271"/>
                    </a:lnTo>
                    <a:lnTo>
                      <a:pt x="331" y="275"/>
                    </a:lnTo>
                    <a:lnTo>
                      <a:pt x="328" y="278"/>
                    </a:lnTo>
                    <a:lnTo>
                      <a:pt x="325" y="283"/>
                    </a:lnTo>
                    <a:lnTo>
                      <a:pt x="324" y="286"/>
                    </a:lnTo>
                    <a:lnTo>
                      <a:pt x="320" y="289"/>
                    </a:lnTo>
                    <a:lnTo>
                      <a:pt x="317" y="290"/>
                    </a:lnTo>
                    <a:lnTo>
                      <a:pt x="312" y="292"/>
                    </a:lnTo>
                    <a:lnTo>
                      <a:pt x="309" y="293"/>
                    </a:lnTo>
                    <a:lnTo>
                      <a:pt x="306" y="295"/>
                    </a:lnTo>
                    <a:lnTo>
                      <a:pt x="302" y="295"/>
                    </a:lnTo>
                    <a:lnTo>
                      <a:pt x="297" y="296"/>
                    </a:lnTo>
                    <a:lnTo>
                      <a:pt x="294" y="296"/>
                    </a:lnTo>
                    <a:close/>
                  </a:path>
                </a:pathLst>
              </a:custGeom>
              <a:solidFill>
                <a:srgbClr val="425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7" name="Freeform 53"/>
              <p:cNvSpPr>
                <a:spLocks noEditPoints="1"/>
              </p:cNvSpPr>
              <p:nvPr/>
            </p:nvSpPr>
            <p:spPr bwMode="auto">
              <a:xfrm>
                <a:off x="4160" y="2558"/>
                <a:ext cx="204" cy="162"/>
              </a:xfrm>
              <a:custGeom>
                <a:avLst/>
                <a:gdLst>
                  <a:gd name="T0" fmla="*/ 12 w 409"/>
                  <a:gd name="T1" fmla="*/ 3 h 324"/>
                  <a:gd name="T2" fmla="*/ 12 w 409"/>
                  <a:gd name="T3" fmla="*/ 2 h 324"/>
                  <a:gd name="T4" fmla="*/ 12 w 409"/>
                  <a:gd name="T5" fmla="*/ 1 h 324"/>
                  <a:gd name="T6" fmla="*/ 12 w 409"/>
                  <a:gd name="T7" fmla="*/ 1 h 324"/>
                  <a:gd name="T8" fmla="*/ 12 w 409"/>
                  <a:gd name="T9" fmla="*/ 1 h 324"/>
                  <a:gd name="T10" fmla="*/ 12 w 409"/>
                  <a:gd name="T11" fmla="*/ 1 h 324"/>
                  <a:gd name="T12" fmla="*/ 12 w 409"/>
                  <a:gd name="T13" fmla="*/ 1 h 324"/>
                  <a:gd name="T14" fmla="*/ 11 w 409"/>
                  <a:gd name="T15" fmla="*/ 1 h 324"/>
                  <a:gd name="T16" fmla="*/ 12 w 409"/>
                  <a:gd name="T17" fmla="*/ 2 h 324"/>
                  <a:gd name="T18" fmla="*/ 12 w 409"/>
                  <a:gd name="T19" fmla="*/ 3 h 324"/>
                  <a:gd name="T20" fmla="*/ 12 w 409"/>
                  <a:gd name="T21" fmla="*/ 4 h 324"/>
                  <a:gd name="T22" fmla="*/ 12 w 409"/>
                  <a:gd name="T23" fmla="*/ 5 h 324"/>
                  <a:gd name="T24" fmla="*/ 12 w 409"/>
                  <a:gd name="T25" fmla="*/ 7 h 324"/>
                  <a:gd name="T26" fmla="*/ 11 w 409"/>
                  <a:gd name="T27" fmla="*/ 8 h 324"/>
                  <a:gd name="T28" fmla="*/ 11 w 409"/>
                  <a:gd name="T29" fmla="*/ 8 h 324"/>
                  <a:gd name="T30" fmla="*/ 11 w 409"/>
                  <a:gd name="T31" fmla="*/ 9 h 324"/>
                  <a:gd name="T32" fmla="*/ 10 w 409"/>
                  <a:gd name="T33" fmla="*/ 9 h 324"/>
                  <a:gd name="T34" fmla="*/ 10 w 409"/>
                  <a:gd name="T35" fmla="*/ 9 h 324"/>
                  <a:gd name="T36" fmla="*/ 10 w 409"/>
                  <a:gd name="T37" fmla="*/ 9 h 324"/>
                  <a:gd name="T38" fmla="*/ 9 w 409"/>
                  <a:gd name="T39" fmla="*/ 10 h 324"/>
                  <a:gd name="T40" fmla="*/ 9 w 409"/>
                  <a:gd name="T41" fmla="*/ 10 h 324"/>
                  <a:gd name="T42" fmla="*/ 8 w 409"/>
                  <a:gd name="T43" fmla="*/ 10 h 324"/>
                  <a:gd name="T44" fmla="*/ 8 w 409"/>
                  <a:gd name="T45" fmla="*/ 10 h 324"/>
                  <a:gd name="T46" fmla="*/ 8 w 409"/>
                  <a:gd name="T47" fmla="*/ 10 h 324"/>
                  <a:gd name="T48" fmla="*/ 8 w 409"/>
                  <a:gd name="T49" fmla="*/ 10 h 324"/>
                  <a:gd name="T50" fmla="*/ 9 w 409"/>
                  <a:gd name="T51" fmla="*/ 9 h 324"/>
                  <a:gd name="T52" fmla="*/ 10 w 409"/>
                  <a:gd name="T53" fmla="*/ 9 h 324"/>
                  <a:gd name="T54" fmla="*/ 11 w 409"/>
                  <a:gd name="T55" fmla="*/ 7 h 324"/>
                  <a:gd name="T56" fmla="*/ 12 w 409"/>
                  <a:gd name="T57" fmla="*/ 6 h 324"/>
                  <a:gd name="T58" fmla="*/ 12 w 409"/>
                  <a:gd name="T59" fmla="*/ 5 h 324"/>
                  <a:gd name="T60" fmla="*/ 12 w 409"/>
                  <a:gd name="T61" fmla="*/ 4 h 324"/>
                  <a:gd name="T62" fmla="*/ 0 w 409"/>
                  <a:gd name="T63" fmla="*/ 9 h 324"/>
                  <a:gd name="T64" fmla="*/ 1 w 409"/>
                  <a:gd name="T65" fmla="*/ 10 h 324"/>
                  <a:gd name="T66" fmla="*/ 2 w 409"/>
                  <a:gd name="T67" fmla="*/ 11 h 324"/>
                  <a:gd name="T68" fmla="*/ 2 w 409"/>
                  <a:gd name="T69" fmla="*/ 11 h 324"/>
                  <a:gd name="T70" fmla="*/ 2 w 409"/>
                  <a:gd name="T71" fmla="*/ 11 h 324"/>
                  <a:gd name="T72" fmla="*/ 2 w 409"/>
                  <a:gd name="T73" fmla="*/ 11 h 324"/>
                  <a:gd name="T74" fmla="*/ 2 w 409"/>
                  <a:gd name="T75" fmla="*/ 11 h 324"/>
                  <a:gd name="T76" fmla="*/ 2 w 409"/>
                  <a:gd name="T77" fmla="*/ 11 h 324"/>
                  <a:gd name="T78" fmla="*/ 2 w 409"/>
                  <a:gd name="T79" fmla="*/ 11 h 324"/>
                  <a:gd name="T80" fmla="*/ 2 w 409"/>
                  <a:gd name="T81" fmla="*/ 10 h 324"/>
                  <a:gd name="T82" fmla="*/ 2 w 409"/>
                  <a:gd name="T83" fmla="*/ 10 h 324"/>
                  <a:gd name="T84" fmla="*/ 1 w 409"/>
                  <a:gd name="T85" fmla="*/ 10 h 324"/>
                  <a:gd name="T86" fmla="*/ 0 w 409"/>
                  <a:gd name="T87" fmla="*/ 9 h 324"/>
                  <a:gd name="T88" fmla="*/ 0 w 409"/>
                  <a:gd name="T89" fmla="*/ 8 h 324"/>
                  <a:gd name="T90" fmla="*/ 0 w 409"/>
                  <a:gd name="T91" fmla="*/ 9 h 324"/>
                  <a:gd name="T92" fmla="*/ 0 w 409"/>
                  <a:gd name="T93" fmla="*/ 9 h 324"/>
                  <a:gd name="T94" fmla="*/ 0 w 409"/>
                  <a:gd name="T95" fmla="*/ 9 h 324"/>
                  <a:gd name="T96" fmla="*/ 0 w 409"/>
                  <a:gd name="T97" fmla="*/ 9 h 32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09"/>
                  <a:gd name="T148" fmla="*/ 0 h 324"/>
                  <a:gd name="T149" fmla="*/ 409 w 409"/>
                  <a:gd name="T150" fmla="*/ 324 h 32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09" h="324">
                    <a:moveTo>
                      <a:pt x="409" y="115"/>
                    </a:moveTo>
                    <a:lnTo>
                      <a:pt x="407" y="92"/>
                    </a:lnTo>
                    <a:lnTo>
                      <a:pt x="404" y="68"/>
                    </a:lnTo>
                    <a:lnTo>
                      <a:pt x="398" y="46"/>
                    </a:lnTo>
                    <a:lnTo>
                      <a:pt x="391" y="25"/>
                    </a:lnTo>
                    <a:lnTo>
                      <a:pt x="388" y="19"/>
                    </a:lnTo>
                    <a:lnTo>
                      <a:pt x="387" y="19"/>
                    </a:lnTo>
                    <a:lnTo>
                      <a:pt x="367" y="0"/>
                    </a:lnTo>
                    <a:lnTo>
                      <a:pt x="372" y="9"/>
                    </a:lnTo>
                    <a:lnTo>
                      <a:pt x="382" y="28"/>
                    </a:lnTo>
                    <a:lnTo>
                      <a:pt x="390" y="49"/>
                    </a:lnTo>
                    <a:lnTo>
                      <a:pt x="395" y="71"/>
                    </a:lnTo>
                    <a:lnTo>
                      <a:pt x="398" y="92"/>
                    </a:lnTo>
                    <a:lnTo>
                      <a:pt x="400" y="115"/>
                    </a:lnTo>
                    <a:lnTo>
                      <a:pt x="409" y="115"/>
                    </a:lnTo>
                    <a:lnTo>
                      <a:pt x="407" y="139"/>
                    </a:lnTo>
                    <a:lnTo>
                      <a:pt x="404" y="163"/>
                    </a:lnTo>
                    <a:lnTo>
                      <a:pt x="398" y="185"/>
                    </a:lnTo>
                    <a:lnTo>
                      <a:pt x="391" y="206"/>
                    </a:lnTo>
                    <a:lnTo>
                      <a:pt x="381" y="226"/>
                    </a:lnTo>
                    <a:lnTo>
                      <a:pt x="369" y="246"/>
                    </a:lnTo>
                    <a:lnTo>
                      <a:pt x="366" y="248"/>
                    </a:lnTo>
                    <a:lnTo>
                      <a:pt x="363" y="253"/>
                    </a:lnTo>
                    <a:lnTo>
                      <a:pt x="360" y="256"/>
                    </a:lnTo>
                    <a:lnTo>
                      <a:pt x="357" y="259"/>
                    </a:lnTo>
                    <a:lnTo>
                      <a:pt x="354" y="263"/>
                    </a:lnTo>
                    <a:lnTo>
                      <a:pt x="351" y="266"/>
                    </a:lnTo>
                    <a:lnTo>
                      <a:pt x="348" y="269"/>
                    </a:lnTo>
                    <a:lnTo>
                      <a:pt x="345" y="274"/>
                    </a:lnTo>
                    <a:lnTo>
                      <a:pt x="344" y="277"/>
                    </a:lnTo>
                    <a:lnTo>
                      <a:pt x="341" y="280"/>
                    </a:lnTo>
                    <a:lnTo>
                      <a:pt x="324" y="294"/>
                    </a:lnTo>
                    <a:lnTo>
                      <a:pt x="307" y="308"/>
                    </a:lnTo>
                    <a:lnTo>
                      <a:pt x="293" y="315"/>
                    </a:lnTo>
                    <a:lnTo>
                      <a:pt x="290" y="317"/>
                    </a:lnTo>
                    <a:lnTo>
                      <a:pt x="287" y="317"/>
                    </a:lnTo>
                    <a:lnTo>
                      <a:pt x="284" y="317"/>
                    </a:lnTo>
                    <a:lnTo>
                      <a:pt x="283" y="317"/>
                    </a:lnTo>
                    <a:lnTo>
                      <a:pt x="280" y="317"/>
                    </a:lnTo>
                    <a:lnTo>
                      <a:pt x="277" y="317"/>
                    </a:lnTo>
                    <a:lnTo>
                      <a:pt x="274" y="317"/>
                    </a:lnTo>
                    <a:lnTo>
                      <a:pt x="271" y="317"/>
                    </a:lnTo>
                    <a:lnTo>
                      <a:pt x="283" y="311"/>
                    </a:lnTo>
                    <a:lnTo>
                      <a:pt x="301" y="300"/>
                    </a:lnTo>
                    <a:lnTo>
                      <a:pt x="319" y="287"/>
                    </a:lnTo>
                    <a:lnTo>
                      <a:pt x="333" y="272"/>
                    </a:lnTo>
                    <a:lnTo>
                      <a:pt x="348" y="257"/>
                    </a:lnTo>
                    <a:lnTo>
                      <a:pt x="361" y="240"/>
                    </a:lnTo>
                    <a:lnTo>
                      <a:pt x="372" y="222"/>
                    </a:lnTo>
                    <a:lnTo>
                      <a:pt x="382" y="203"/>
                    </a:lnTo>
                    <a:lnTo>
                      <a:pt x="390" y="182"/>
                    </a:lnTo>
                    <a:lnTo>
                      <a:pt x="395" y="160"/>
                    </a:lnTo>
                    <a:lnTo>
                      <a:pt x="398" y="137"/>
                    </a:lnTo>
                    <a:lnTo>
                      <a:pt x="400" y="115"/>
                    </a:lnTo>
                    <a:lnTo>
                      <a:pt x="409" y="115"/>
                    </a:lnTo>
                    <a:close/>
                    <a:moveTo>
                      <a:pt x="0" y="268"/>
                    </a:moveTo>
                    <a:lnTo>
                      <a:pt x="12" y="280"/>
                    </a:lnTo>
                    <a:lnTo>
                      <a:pt x="29" y="294"/>
                    </a:lnTo>
                    <a:lnTo>
                      <a:pt x="46" y="308"/>
                    </a:lnTo>
                    <a:lnTo>
                      <a:pt x="66" y="319"/>
                    </a:lnTo>
                    <a:lnTo>
                      <a:pt x="74" y="324"/>
                    </a:lnTo>
                    <a:lnTo>
                      <a:pt x="74" y="322"/>
                    </a:lnTo>
                    <a:lnTo>
                      <a:pt x="76" y="322"/>
                    </a:lnTo>
                    <a:lnTo>
                      <a:pt x="77" y="322"/>
                    </a:lnTo>
                    <a:lnTo>
                      <a:pt x="79" y="321"/>
                    </a:lnTo>
                    <a:lnTo>
                      <a:pt x="80" y="321"/>
                    </a:lnTo>
                    <a:lnTo>
                      <a:pt x="82" y="321"/>
                    </a:lnTo>
                    <a:lnTo>
                      <a:pt x="83" y="319"/>
                    </a:lnTo>
                    <a:lnTo>
                      <a:pt x="86" y="319"/>
                    </a:lnTo>
                    <a:lnTo>
                      <a:pt x="88" y="319"/>
                    </a:lnTo>
                    <a:lnTo>
                      <a:pt x="70" y="311"/>
                    </a:lnTo>
                    <a:lnTo>
                      <a:pt x="52" y="300"/>
                    </a:lnTo>
                    <a:lnTo>
                      <a:pt x="34" y="287"/>
                    </a:lnTo>
                    <a:lnTo>
                      <a:pt x="18" y="272"/>
                    </a:lnTo>
                    <a:lnTo>
                      <a:pt x="5" y="257"/>
                    </a:lnTo>
                    <a:lnTo>
                      <a:pt x="3" y="256"/>
                    </a:lnTo>
                    <a:lnTo>
                      <a:pt x="3" y="257"/>
                    </a:lnTo>
                    <a:lnTo>
                      <a:pt x="3" y="259"/>
                    </a:lnTo>
                    <a:lnTo>
                      <a:pt x="2" y="260"/>
                    </a:lnTo>
                    <a:lnTo>
                      <a:pt x="2" y="262"/>
                    </a:lnTo>
                    <a:lnTo>
                      <a:pt x="2" y="263"/>
                    </a:lnTo>
                    <a:lnTo>
                      <a:pt x="2" y="265"/>
                    </a:lnTo>
                    <a:lnTo>
                      <a:pt x="2" y="266"/>
                    </a:lnTo>
                    <a:lnTo>
                      <a:pt x="0" y="268"/>
                    </a:lnTo>
                    <a:close/>
                  </a:path>
                </a:pathLst>
              </a:custGeom>
              <a:solidFill>
                <a:srgbClr val="445B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8" name="Freeform 54"/>
              <p:cNvSpPr>
                <a:spLocks noEditPoints="1"/>
              </p:cNvSpPr>
              <p:nvPr/>
            </p:nvSpPr>
            <p:spPr bwMode="auto">
              <a:xfrm>
                <a:off x="4161" y="2544"/>
                <a:ext cx="198" cy="174"/>
              </a:xfrm>
              <a:custGeom>
                <a:avLst/>
                <a:gdLst>
                  <a:gd name="T0" fmla="*/ 12 w 397"/>
                  <a:gd name="T1" fmla="*/ 3 h 349"/>
                  <a:gd name="T2" fmla="*/ 12 w 397"/>
                  <a:gd name="T3" fmla="*/ 2 h 349"/>
                  <a:gd name="T4" fmla="*/ 11 w 397"/>
                  <a:gd name="T5" fmla="*/ 1 h 349"/>
                  <a:gd name="T6" fmla="*/ 10 w 397"/>
                  <a:gd name="T7" fmla="*/ 0 h 349"/>
                  <a:gd name="T8" fmla="*/ 10 w 397"/>
                  <a:gd name="T9" fmla="*/ 0 h 349"/>
                  <a:gd name="T10" fmla="*/ 10 w 397"/>
                  <a:gd name="T11" fmla="*/ 0 h 349"/>
                  <a:gd name="T12" fmla="*/ 10 w 397"/>
                  <a:gd name="T13" fmla="*/ 0 h 349"/>
                  <a:gd name="T14" fmla="*/ 10 w 397"/>
                  <a:gd name="T15" fmla="*/ 0 h 349"/>
                  <a:gd name="T16" fmla="*/ 10 w 397"/>
                  <a:gd name="T17" fmla="*/ 0 h 349"/>
                  <a:gd name="T18" fmla="*/ 11 w 397"/>
                  <a:gd name="T19" fmla="*/ 1 h 349"/>
                  <a:gd name="T20" fmla="*/ 11 w 397"/>
                  <a:gd name="T21" fmla="*/ 3 h 349"/>
                  <a:gd name="T22" fmla="*/ 12 w 397"/>
                  <a:gd name="T23" fmla="*/ 4 h 349"/>
                  <a:gd name="T24" fmla="*/ 12 w 397"/>
                  <a:gd name="T25" fmla="*/ 5 h 349"/>
                  <a:gd name="T26" fmla="*/ 12 w 397"/>
                  <a:gd name="T27" fmla="*/ 6 h 349"/>
                  <a:gd name="T28" fmla="*/ 11 w 397"/>
                  <a:gd name="T29" fmla="*/ 7 h 349"/>
                  <a:gd name="T30" fmla="*/ 10 w 397"/>
                  <a:gd name="T31" fmla="*/ 8 h 349"/>
                  <a:gd name="T32" fmla="*/ 9 w 397"/>
                  <a:gd name="T33" fmla="*/ 9 h 349"/>
                  <a:gd name="T34" fmla="*/ 8 w 397"/>
                  <a:gd name="T35" fmla="*/ 10 h 349"/>
                  <a:gd name="T36" fmla="*/ 8 w 397"/>
                  <a:gd name="T37" fmla="*/ 10 h 349"/>
                  <a:gd name="T38" fmla="*/ 8 w 397"/>
                  <a:gd name="T39" fmla="*/ 10 h 349"/>
                  <a:gd name="T40" fmla="*/ 7 w 397"/>
                  <a:gd name="T41" fmla="*/ 10 h 349"/>
                  <a:gd name="T42" fmla="*/ 7 w 397"/>
                  <a:gd name="T43" fmla="*/ 10 h 349"/>
                  <a:gd name="T44" fmla="*/ 8 w 397"/>
                  <a:gd name="T45" fmla="*/ 10 h 349"/>
                  <a:gd name="T46" fmla="*/ 9 w 397"/>
                  <a:gd name="T47" fmla="*/ 10 h 349"/>
                  <a:gd name="T48" fmla="*/ 10 w 397"/>
                  <a:gd name="T49" fmla="*/ 9 h 349"/>
                  <a:gd name="T50" fmla="*/ 10 w 397"/>
                  <a:gd name="T51" fmla="*/ 8 h 349"/>
                  <a:gd name="T52" fmla="*/ 11 w 397"/>
                  <a:gd name="T53" fmla="*/ 7 h 349"/>
                  <a:gd name="T54" fmla="*/ 11 w 397"/>
                  <a:gd name="T55" fmla="*/ 5 h 349"/>
                  <a:gd name="T56" fmla="*/ 12 w 397"/>
                  <a:gd name="T57" fmla="*/ 4 h 349"/>
                  <a:gd name="T58" fmla="*/ 0 w 397"/>
                  <a:gd name="T59" fmla="*/ 8 h 349"/>
                  <a:gd name="T60" fmla="*/ 0 w 397"/>
                  <a:gd name="T61" fmla="*/ 9 h 349"/>
                  <a:gd name="T62" fmla="*/ 1 w 397"/>
                  <a:gd name="T63" fmla="*/ 10 h 349"/>
                  <a:gd name="T64" fmla="*/ 2 w 397"/>
                  <a:gd name="T65" fmla="*/ 10 h 349"/>
                  <a:gd name="T66" fmla="*/ 2 w 397"/>
                  <a:gd name="T67" fmla="*/ 10 h 349"/>
                  <a:gd name="T68" fmla="*/ 2 w 397"/>
                  <a:gd name="T69" fmla="*/ 10 h 349"/>
                  <a:gd name="T70" fmla="*/ 3 w 397"/>
                  <a:gd name="T71" fmla="*/ 10 h 349"/>
                  <a:gd name="T72" fmla="*/ 3 w 397"/>
                  <a:gd name="T73" fmla="*/ 10 h 349"/>
                  <a:gd name="T74" fmla="*/ 2 w 397"/>
                  <a:gd name="T75" fmla="*/ 10 h 349"/>
                  <a:gd name="T76" fmla="*/ 1 w 397"/>
                  <a:gd name="T77" fmla="*/ 9 h 349"/>
                  <a:gd name="T78" fmla="*/ 0 w 397"/>
                  <a:gd name="T79" fmla="*/ 8 h 349"/>
                  <a:gd name="T80" fmla="*/ 0 w 397"/>
                  <a:gd name="T81" fmla="*/ 8 h 349"/>
                  <a:gd name="T82" fmla="*/ 0 w 397"/>
                  <a:gd name="T83" fmla="*/ 8 h 349"/>
                  <a:gd name="T84" fmla="*/ 0 w 397"/>
                  <a:gd name="T85" fmla="*/ 8 h 349"/>
                  <a:gd name="T86" fmla="*/ 0 w 397"/>
                  <a:gd name="T87" fmla="*/ 8 h 34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7"/>
                  <a:gd name="T133" fmla="*/ 0 h 349"/>
                  <a:gd name="T134" fmla="*/ 397 w 397"/>
                  <a:gd name="T135" fmla="*/ 349 h 34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7" h="349">
                    <a:moveTo>
                      <a:pt x="397" y="145"/>
                    </a:moveTo>
                    <a:lnTo>
                      <a:pt x="395" y="122"/>
                    </a:lnTo>
                    <a:lnTo>
                      <a:pt x="392" y="101"/>
                    </a:lnTo>
                    <a:lnTo>
                      <a:pt x="387" y="79"/>
                    </a:lnTo>
                    <a:lnTo>
                      <a:pt x="379" y="58"/>
                    </a:lnTo>
                    <a:lnTo>
                      <a:pt x="369" y="39"/>
                    </a:lnTo>
                    <a:lnTo>
                      <a:pt x="364" y="30"/>
                    </a:lnTo>
                    <a:lnTo>
                      <a:pt x="338" y="5"/>
                    </a:lnTo>
                    <a:lnTo>
                      <a:pt x="336" y="3"/>
                    </a:lnTo>
                    <a:lnTo>
                      <a:pt x="335" y="3"/>
                    </a:lnTo>
                    <a:lnTo>
                      <a:pt x="335" y="2"/>
                    </a:lnTo>
                    <a:lnTo>
                      <a:pt x="333" y="2"/>
                    </a:lnTo>
                    <a:lnTo>
                      <a:pt x="332" y="0"/>
                    </a:lnTo>
                    <a:lnTo>
                      <a:pt x="330" y="0"/>
                    </a:lnTo>
                    <a:lnTo>
                      <a:pt x="329" y="0"/>
                    </a:lnTo>
                    <a:lnTo>
                      <a:pt x="338" y="9"/>
                    </a:lnTo>
                    <a:lnTo>
                      <a:pt x="351" y="25"/>
                    </a:lnTo>
                    <a:lnTo>
                      <a:pt x="361" y="43"/>
                    </a:lnTo>
                    <a:lnTo>
                      <a:pt x="370" y="62"/>
                    </a:lnTo>
                    <a:lnTo>
                      <a:pt x="378" y="82"/>
                    </a:lnTo>
                    <a:lnTo>
                      <a:pt x="382" y="102"/>
                    </a:lnTo>
                    <a:lnTo>
                      <a:pt x="387" y="123"/>
                    </a:lnTo>
                    <a:lnTo>
                      <a:pt x="387" y="145"/>
                    </a:lnTo>
                    <a:lnTo>
                      <a:pt x="397" y="145"/>
                    </a:lnTo>
                    <a:lnTo>
                      <a:pt x="395" y="167"/>
                    </a:lnTo>
                    <a:lnTo>
                      <a:pt x="392" y="190"/>
                    </a:lnTo>
                    <a:lnTo>
                      <a:pt x="387" y="212"/>
                    </a:lnTo>
                    <a:lnTo>
                      <a:pt x="379" y="233"/>
                    </a:lnTo>
                    <a:lnTo>
                      <a:pt x="369" y="252"/>
                    </a:lnTo>
                    <a:lnTo>
                      <a:pt x="358" y="270"/>
                    </a:lnTo>
                    <a:lnTo>
                      <a:pt x="345" y="287"/>
                    </a:lnTo>
                    <a:lnTo>
                      <a:pt x="330" y="302"/>
                    </a:lnTo>
                    <a:lnTo>
                      <a:pt x="316" y="317"/>
                    </a:lnTo>
                    <a:lnTo>
                      <a:pt x="298" y="330"/>
                    </a:lnTo>
                    <a:lnTo>
                      <a:pt x="280" y="341"/>
                    </a:lnTo>
                    <a:lnTo>
                      <a:pt x="268" y="347"/>
                    </a:lnTo>
                    <a:lnTo>
                      <a:pt x="265" y="347"/>
                    </a:lnTo>
                    <a:lnTo>
                      <a:pt x="262" y="347"/>
                    </a:lnTo>
                    <a:lnTo>
                      <a:pt x="259" y="347"/>
                    </a:lnTo>
                    <a:lnTo>
                      <a:pt x="256" y="347"/>
                    </a:lnTo>
                    <a:lnTo>
                      <a:pt x="253" y="347"/>
                    </a:lnTo>
                    <a:lnTo>
                      <a:pt x="250" y="347"/>
                    </a:lnTo>
                    <a:lnTo>
                      <a:pt x="247" y="347"/>
                    </a:lnTo>
                    <a:lnTo>
                      <a:pt x="245" y="347"/>
                    </a:lnTo>
                    <a:lnTo>
                      <a:pt x="256" y="342"/>
                    </a:lnTo>
                    <a:lnTo>
                      <a:pt x="276" y="333"/>
                    </a:lnTo>
                    <a:lnTo>
                      <a:pt x="293" y="323"/>
                    </a:lnTo>
                    <a:lnTo>
                      <a:pt x="310" y="310"/>
                    </a:lnTo>
                    <a:lnTo>
                      <a:pt x="324" y="296"/>
                    </a:lnTo>
                    <a:lnTo>
                      <a:pt x="338" y="281"/>
                    </a:lnTo>
                    <a:lnTo>
                      <a:pt x="351" y="265"/>
                    </a:lnTo>
                    <a:lnTo>
                      <a:pt x="361" y="247"/>
                    </a:lnTo>
                    <a:lnTo>
                      <a:pt x="370" y="228"/>
                    </a:lnTo>
                    <a:lnTo>
                      <a:pt x="378" y="209"/>
                    </a:lnTo>
                    <a:lnTo>
                      <a:pt x="382" y="188"/>
                    </a:lnTo>
                    <a:lnTo>
                      <a:pt x="387" y="167"/>
                    </a:lnTo>
                    <a:lnTo>
                      <a:pt x="387" y="145"/>
                    </a:lnTo>
                    <a:lnTo>
                      <a:pt x="397" y="145"/>
                    </a:lnTo>
                    <a:close/>
                    <a:moveTo>
                      <a:pt x="0" y="286"/>
                    </a:moveTo>
                    <a:lnTo>
                      <a:pt x="2" y="287"/>
                    </a:lnTo>
                    <a:lnTo>
                      <a:pt x="15" y="302"/>
                    </a:lnTo>
                    <a:lnTo>
                      <a:pt x="31" y="317"/>
                    </a:lnTo>
                    <a:lnTo>
                      <a:pt x="49" y="330"/>
                    </a:lnTo>
                    <a:lnTo>
                      <a:pt x="67" y="341"/>
                    </a:lnTo>
                    <a:lnTo>
                      <a:pt x="85" y="349"/>
                    </a:lnTo>
                    <a:lnTo>
                      <a:pt x="86" y="349"/>
                    </a:lnTo>
                    <a:lnTo>
                      <a:pt x="88" y="348"/>
                    </a:lnTo>
                    <a:lnTo>
                      <a:pt x="91" y="348"/>
                    </a:lnTo>
                    <a:lnTo>
                      <a:pt x="92" y="348"/>
                    </a:lnTo>
                    <a:lnTo>
                      <a:pt x="95" y="347"/>
                    </a:lnTo>
                    <a:lnTo>
                      <a:pt x="97" y="347"/>
                    </a:lnTo>
                    <a:lnTo>
                      <a:pt x="100" y="347"/>
                    </a:lnTo>
                    <a:lnTo>
                      <a:pt x="101" y="347"/>
                    </a:lnTo>
                    <a:lnTo>
                      <a:pt x="91" y="342"/>
                    </a:lnTo>
                    <a:lnTo>
                      <a:pt x="71" y="333"/>
                    </a:lnTo>
                    <a:lnTo>
                      <a:pt x="54" y="323"/>
                    </a:lnTo>
                    <a:lnTo>
                      <a:pt x="37" y="310"/>
                    </a:lnTo>
                    <a:lnTo>
                      <a:pt x="23" y="296"/>
                    </a:lnTo>
                    <a:lnTo>
                      <a:pt x="8" y="281"/>
                    </a:lnTo>
                    <a:lnTo>
                      <a:pt x="2" y="273"/>
                    </a:lnTo>
                    <a:lnTo>
                      <a:pt x="2" y="274"/>
                    </a:lnTo>
                    <a:lnTo>
                      <a:pt x="2" y="277"/>
                    </a:lnTo>
                    <a:lnTo>
                      <a:pt x="2" y="278"/>
                    </a:lnTo>
                    <a:lnTo>
                      <a:pt x="2" y="280"/>
                    </a:lnTo>
                    <a:lnTo>
                      <a:pt x="2" y="281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6"/>
                    </a:lnTo>
                    <a:close/>
                  </a:path>
                </a:pathLst>
              </a:custGeom>
              <a:solidFill>
                <a:srgbClr val="455C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39" name="Freeform 55"/>
              <p:cNvSpPr>
                <a:spLocks noEditPoints="1"/>
              </p:cNvSpPr>
              <p:nvPr/>
            </p:nvSpPr>
            <p:spPr bwMode="auto">
              <a:xfrm>
                <a:off x="4162" y="2544"/>
                <a:ext cx="192" cy="174"/>
              </a:xfrm>
              <a:custGeom>
                <a:avLst/>
                <a:gdLst>
                  <a:gd name="T0" fmla="*/ 12 w 385"/>
                  <a:gd name="T1" fmla="*/ 4 h 348"/>
                  <a:gd name="T2" fmla="*/ 11 w 385"/>
                  <a:gd name="T3" fmla="*/ 3 h 348"/>
                  <a:gd name="T4" fmla="*/ 11 w 385"/>
                  <a:gd name="T5" fmla="*/ 2 h 348"/>
                  <a:gd name="T6" fmla="*/ 10 w 385"/>
                  <a:gd name="T7" fmla="*/ 1 h 348"/>
                  <a:gd name="T8" fmla="*/ 10 w 385"/>
                  <a:gd name="T9" fmla="*/ 0 h 348"/>
                  <a:gd name="T10" fmla="*/ 10 w 385"/>
                  <a:gd name="T11" fmla="*/ 0 h 348"/>
                  <a:gd name="T12" fmla="*/ 10 w 385"/>
                  <a:gd name="T13" fmla="*/ 0 h 348"/>
                  <a:gd name="T14" fmla="*/ 9 w 385"/>
                  <a:gd name="T15" fmla="*/ 1 h 348"/>
                  <a:gd name="T16" fmla="*/ 10 w 385"/>
                  <a:gd name="T17" fmla="*/ 1 h 348"/>
                  <a:gd name="T18" fmla="*/ 10 w 385"/>
                  <a:gd name="T19" fmla="*/ 2 h 348"/>
                  <a:gd name="T20" fmla="*/ 11 w 385"/>
                  <a:gd name="T21" fmla="*/ 3 h 348"/>
                  <a:gd name="T22" fmla="*/ 11 w 385"/>
                  <a:gd name="T23" fmla="*/ 4 h 348"/>
                  <a:gd name="T24" fmla="*/ 12 w 385"/>
                  <a:gd name="T25" fmla="*/ 5 h 348"/>
                  <a:gd name="T26" fmla="*/ 11 w 385"/>
                  <a:gd name="T27" fmla="*/ 6 h 348"/>
                  <a:gd name="T28" fmla="*/ 11 w 385"/>
                  <a:gd name="T29" fmla="*/ 7 h 348"/>
                  <a:gd name="T30" fmla="*/ 10 w 385"/>
                  <a:gd name="T31" fmla="*/ 9 h 348"/>
                  <a:gd name="T32" fmla="*/ 10 w 385"/>
                  <a:gd name="T33" fmla="*/ 10 h 348"/>
                  <a:gd name="T34" fmla="*/ 9 w 385"/>
                  <a:gd name="T35" fmla="*/ 11 h 348"/>
                  <a:gd name="T36" fmla="*/ 7 w 385"/>
                  <a:gd name="T37" fmla="*/ 11 h 348"/>
                  <a:gd name="T38" fmla="*/ 7 w 385"/>
                  <a:gd name="T39" fmla="*/ 11 h 348"/>
                  <a:gd name="T40" fmla="*/ 7 w 385"/>
                  <a:gd name="T41" fmla="*/ 11 h 348"/>
                  <a:gd name="T42" fmla="*/ 7 w 385"/>
                  <a:gd name="T43" fmla="*/ 11 h 348"/>
                  <a:gd name="T44" fmla="*/ 6 w 385"/>
                  <a:gd name="T45" fmla="*/ 11 h 348"/>
                  <a:gd name="T46" fmla="*/ 6 w 385"/>
                  <a:gd name="T47" fmla="*/ 11 h 348"/>
                  <a:gd name="T48" fmla="*/ 6 w 385"/>
                  <a:gd name="T49" fmla="*/ 11 h 348"/>
                  <a:gd name="T50" fmla="*/ 6 w 385"/>
                  <a:gd name="T51" fmla="*/ 11 h 348"/>
                  <a:gd name="T52" fmla="*/ 6 w 385"/>
                  <a:gd name="T53" fmla="*/ 11 h 348"/>
                  <a:gd name="T54" fmla="*/ 6 w 385"/>
                  <a:gd name="T55" fmla="*/ 11 h 348"/>
                  <a:gd name="T56" fmla="*/ 7 w 385"/>
                  <a:gd name="T57" fmla="*/ 11 h 348"/>
                  <a:gd name="T58" fmla="*/ 8 w 385"/>
                  <a:gd name="T59" fmla="*/ 10 h 348"/>
                  <a:gd name="T60" fmla="*/ 9 w 385"/>
                  <a:gd name="T61" fmla="*/ 10 h 348"/>
                  <a:gd name="T62" fmla="*/ 10 w 385"/>
                  <a:gd name="T63" fmla="*/ 9 h 348"/>
                  <a:gd name="T64" fmla="*/ 11 w 385"/>
                  <a:gd name="T65" fmla="*/ 7 h 348"/>
                  <a:gd name="T66" fmla="*/ 11 w 385"/>
                  <a:gd name="T67" fmla="*/ 6 h 348"/>
                  <a:gd name="T68" fmla="*/ 11 w 385"/>
                  <a:gd name="T69" fmla="*/ 5 h 348"/>
                  <a:gd name="T70" fmla="*/ 0 w 385"/>
                  <a:gd name="T71" fmla="*/ 9 h 348"/>
                  <a:gd name="T72" fmla="*/ 0 w 385"/>
                  <a:gd name="T73" fmla="*/ 10 h 348"/>
                  <a:gd name="T74" fmla="*/ 1 w 385"/>
                  <a:gd name="T75" fmla="*/ 11 h 348"/>
                  <a:gd name="T76" fmla="*/ 2 w 385"/>
                  <a:gd name="T77" fmla="*/ 11 h 348"/>
                  <a:gd name="T78" fmla="*/ 3 w 385"/>
                  <a:gd name="T79" fmla="*/ 11 h 348"/>
                  <a:gd name="T80" fmla="*/ 3 w 385"/>
                  <a:gd name="T81" fmla="*/ 11 h 348"/>
                  <a:gd name="T82" fmla="*/ 3 w 385"/>
                  <a:gd name="T83" fmla="*/ 11 h 348"/>
                  <a:gd name="T84" fmla="*/ 3 w 385"/>
                  <a:gd name="T85" fmla="*/ 11 h 348"/>
                  <a:gd name="T86" fmla="*/ 3 w 385"/>
                  <a:gd name="T87" fmla="*/ 11 h 348"/>
                  <a:gd name="T88" fmla="*/ 2 w 385"/>
                  <a:gd name="T89" fmla="*/ 11 h 348"/>
                  <a:gd name="T90" fmla="*/ 1 w 385"/>
                  <a:gd name="T91" fmla="*/ 10 h 348"/>
                  <a:gd name="T92" fmla="*/ 0 w 385"/>
                  <a:gd name="T93" fmla="*/ 9 h 348"/>
                  <a:gd name="T94" fmla="*/ 0 w 385"/>
                  <a:gd name="T95" fmla="*/ 9 h 348"/>
                  <a:gd name="T96" fmla="*/ 0 w 385"/>
                  <a:gd name="T97" fmla="*/ 9 h 348"/>
                  <a:gd name="T98" fmla="*/ 0 w 385"/>
                  <a:gd name="T99" fmla="*/ 9 h 348"/>
                  <a:gd name="T100" fmla="*/ 0 w 385"/>
                  <a:gd name="T101" fmla="*/ 9 h 348"/>
                  <a:gd name="T102" fmla="*/ 0 w 385"/>
                  <a:gd name="T103" fmla="*/ 9 h 348"/>
                  <a:gd name="T104" fmla="*/ 0 w 385"/>
                  <a:gd name="T105" fmla="*/ 9 h 348"/>
                  <a:gd name="T106" fmla="*/ 0 w 385"/>
                  <a:gd name="T107" fmla="*/ 9 h 348"/>
                  <a:gd name="T108" fmla="*/ 0 w 385"/>
                  <a:gd name="T109" fmla="*/ 9 h 3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85"/>
                  <a:gd name="T166" fmla="*/ 0 h 348"/>
                  <a:gd name="T167" fmla="*/ 385 w 385"/>
                  <a:gd name="T168" fmla="*/ 348 h 34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85" h="348">
                    <a:moveTo>
                      <a:pt x="385" y="145"/>
                    </a:moveTo>
                    <a:lnTo>
                      <a:pt x="385" y="123"/>
                    </a:lnTo>
                    <a:lnTo>
                      <a:pt x="380" y="102"/>
                    </a:lnTo>
                    <a:lnTo>
                      <a:pt x="376" y="82"/>
                    </a:lnTo>
                    <a:lnTo>
                      <a:pt x="368" y="62"/>
                    </a:lnTo>
                    <a:lnTo>
                      <a:pt x="359" y="43"/>
                    </a:lnTo>
                    <a:lnTo>
                      <a:pt x="349" y="25"/>
                    </a:lnTo>
                    <a:lnTo>
                      <a:pt x="336" y="9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4" y="0"/>
                    </a:lnTo>
                    <a:lnTo>
                      <a:pt x="322" y="0"/>
                    </a:lnTo>
                    <a:lnTo>
                      <a:pt x="321" y="0"/>
                    </a:lnTo>
                    <a:lnTo>
                      <a:pt x="321" y="2"/>
                    </a:lnTo>
                    <a:lnTo>
                      <a:pt x="319" y="2"/>
                    </a:lnTo>
                    <a:lnTo>
                      <a:pt x="318" y="3"/>
                    </a:lnTo>
                    <a:lnTo>
                      <a:pt x="328" y="15"/>
                    </a:lnTo>
                    <a:lnTo>
                      <a:pt x="340" y="31"/>
                    </a:lnTo>
                    <a:lnTo>
                      <a:pt x="350" y="48"/>
                    </a:lnTo>
                    <a:lnTo>
                      <a:pt x="359" y="65"/>
                    </a:lnTo>
                    <a:lnTo>
                      <a:pt x="367" y="85"/>
                    </a:lnTo>
                    <a:lnTo>
                      <a:pt x="371" y="104"/>
                    </a:lnTo>
                    <a:lnTo>
                      <a:pt x="374" y="125"/>
                    </a:lnTo>
                    <a:lnTo>
                      <a:pt x="376" y="145"/>
                    </a:lnTo>
                    <a:lnTo>
                      <a:pt x="385" y="145"/>
                    </a:lnTo>
                    <a:lnTo>
                      <a:pt x="385" y="167"/>
                    </a:lnTo>
                    <a:lnTo>
                      <a:pt x="380" y="188"/>
                    </a:lnTo>
                    <a:lnTo>
                      <a:pt x="376" y="209"/>
                    </a:lnTo>
                    <a:lnTo>
                      <a:pt x="368" y="228"/>
                    </a:lnTo>
                    <a:lnTo>
                      <a:pt x="359" y="247"/>
                    </a:lnTo>
                    <a:lnTo>
                      <a:pt x="349" y="265"/>
                    </a:lnTo>
                    <a:lnTo>
                      <a:pt x="336" y="281"/>
                    </a:lnTo>
                    <a:lnTo>
                      <a:pt x="322" y="296"/>
                    </a:lnTo>
                    <a:lnTo>
                      <a:pt x="308" y="310"/>
                    </a:lnTo>
                    <a:lnTo>
                      <a:pt x="291" y="323"/>
                    </a:lnTo>
                    <a:lnTo>
                      <a:pt x="274" y="333"/>
                    </a:lnTo>
                    <a:lnTo>
                      <a:pt x="254" y="342"/>
                    </a:lnTo>
                    <a:lnTo>
                      <a:pt x="243" y="347"/>
                    </a:lnTo>
                    <a:lnTo>
                      <a:pt x="240" y="347"/>
                    </a:lnTo>
                    <a:lnTo>
                      <a:pt x="235" y="347"/>
                    </a:lnTo>
                    <a:lnTo>
                      <a:pt x="232" y="347"/>
                    </a:lnTo>
                    <a:lnTo>
                      <a:pt x="228" y="347"/>
                    </a:lnTo>
                    <a:lnTo>
                      <a:pt x="225" y="347"/>
                    </a:lnTo>
                    <a:lnTo>
                      <a:pt x="220" y="347"/>
                    </a:lnTo>
                    <a:lnTo>
                      <a:pt x="217" y="348"/>
                    </a:lnTo>
                    <a:lnTo>
                      <a:pt x="213" y="348"/>
                    </a:lnTo>
                    <a:lnTo>
                      <a:pt x="211" y="348"/>
                    </a:lnTo>
                    <a:lnTo>
                      <a:pt x="210" y="348"/>
                    </a:lnTo>
                    <a:lnTo>
                      <a:pt x="208" y="348"/>
                    </a:lnTo>
                    <a:lnTo>
                      <a:pt x="207" y="348"/>
                    </a:lnTo>
                    <a:lnTo>
                      <a:pt x="206" y="348"/>
                    </a:lnTo>
                    <a:lnTo>
                      <a:pt x="204" y="348"/>
                    </a:lnTo>
                    <a:lnTo>
                      <a:pt x="203" y="347"/>
                    </a:lnTo>
                    <a:lnTo>
                      <a:pt x="201" y="347"/>
                    </a:lnTo>
                    <a:lnTo>
                      <a:pt x="213" y="345"/>
                    </a:lnTo>
                    <a:lnTo>
                      <a:pt x="232" y="341"/>
                    </a:lnTo>
                    <a:lnTo>
                      <a:pt x="251" y="333"/>
                    </a:lnTo>
                    <a:lnTo>
                      <a:pt x="269" y="324"/>
                    </a:lnTo>
                    <a:lnTo>
                      <a:pt x="285" y="314"/>
                    </a:lnTo>
                    <a:lnTo>
                      <a:pt x="302" y="302"/>
                    </a:lnTo>
                    <a:lnTo>
                      <a:pt x="316" y="290"/>
                    </a:lnTo>
                    <a:lnTo>
                      <a:pt x="328" y="276"/>
                    </a:lnTo>
                    <a:lnTo>
                      <a:pt x="340" y="259"/>
                    </a:lnTo>
                    <a:lnTo>
                      <a:pt x="350" y="243"/>
                    </a:lnTo>
                    <a:lnTo>
                      <a:pt x="359" y="225"/>
                    </a:lnTo>
                    <a:lnTo>
                      <a:pt x="367" y="206"/>
                    </a:lnTo>
                    <a:lnTo>
                      <a:pt x="371" y="187"/>
                    </a:lnTo>
                    <a:lnTo>
                      <a:pt x="374" y="166"/>
                    </a:lnTo>
                    <a:lnTo>
                      <a:pt x="376" y="145"/>
                    </a:lnTo>
                    <a:lnTo>
                      <a:pt x="385" y="145"/>
                    </a:lnTo>
                    <a:close/>
                    <a:moveTo>
                      <a:pt x="0" y="273"/>
                    </a:moveTo>
                    <a:lnTo>
                      <a:pt x="6" y="281"/>
                    </a:lnTo>
                    <a:lnTo>
                      <a:pt x="21" y="296"/>
                    </a:lnTo>
                    <a:lnTo>
                      <a:pt x="35" y="310"/>
                    </a:lnTo>
                    <a:lnTo>
                      <a:pt x="52" y="323"/>
                    </a:lnTo>
                    <a:lnTo>
                      <a:pt x="69" y="333"/>
                    </a:lnTo>
                    <a:lnTo>
                      <a:pt x="89" y="342"/>
                    </a:lnTo>
                    <a:lnTo>
                      <a:pt x="99" y="347"/>
                    </a:lnTo>
                    <a:lnTo>
                      <a:pt x="102" y="345"/>
                    </a:lnTo>
                    <a:lnTo>
                      <a:pt x="105" y="345"/>
                    </a:lnTo>
                    <a:lnTo>
                      <a:pt x="108" y="345"/>
                    </a:lnTo>
                    <a:lnTo>
                      <a:pt x="111" y="345"/>
                    </a:lnTo>
                    <a:lnTo>
                      <a:pt x="114" y="344"/>
                    </a:lnTo>
                    <a:lnTo>
                      <a:pt x="117" y="344"/>
                    </a:lnTo>
                    <a:lnTo>
                      <a:pt x="120" y="344"/>
                    </a:lnTo>
                    <a:lnTo>
                      <a:pt x="123" y="344"/>
                    </a:lnTo>
                    <a:lnTo>
                      <a:pt x="111" y="341"/>
                    </a:lnTo>
                    <a:lnTo>
                      <a:pt x="92" y="333"/>
                    </a:lnTo>
                    <a:lnTo>
                      <a:pt x="74" y="324"/>
                    </a:lnTo>
                    <a:lnTo>
                      <a:pt x="58" y="314"/>
                    </a:lnTo>
                    <a:lnTo>
                      <a:pt x="41" y="302"/>
                    </a:lnTo>
                    <a:lnTo>
                      <a:pt x="27" y="290"/>
                    </a:lnTo>
                    <a:lnTo>
                      <a:pt x="13" y="276"/>
                    </a:lnTo>
                    <a:lnTo>
                      <a:pt x="3" y="261"/>
                    </a:lnTo>
                    <a:lnTo>
                      <a:pt x="3" y="262"/>
                    </a:lnTo>
                    <a:lnTo>
                      <a:pt x="3" y="264"/>
                    </a:lnTo>
                    <a:lnTo>
                      <a:pt x="3" y="265"/>
                    </a:lnTo>
                    <a:lnTo>
                      <a:pt x="1" y="267"/>
                    </a:lnTo>
                    <a:lnTo>
                      <a:pt x="1" y="268"/>
                    </a:lnTo>
                    <a:lnTo>
                      <a:pt x="1" y="270"/>
                    </a:lnTo>
                    <a:lnTo>
                      <a:pt x="1" y="271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475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0" name="Freeform 56"/>
              <p:cNvSpPr>
                <a:spLocks/>
              </p:cNvSpPr>
              <p:nvPr/>
            </p:nvSpPr>
            <p:spPr bwMode="auto">
              <a:xfrm>
                <a:off x="4163" y="2545"/>
                <a:ext cx="187" cy="172"/>
              </a:xfrm>
              <a:custGeom>
                <a:avLst/>
                <a:gdLst>
                  <a:gd name="T0" fmla="*/ 12 w 373"/>
                  <a:gd name="T1" fmla="*/ 4 h 344"/>
                  <a:gd name="T2" fmla="*/ 12 w 373"/>
                  <a:gd name="T3" fmla="*/ 3 h 344"/>
                  <a:gd name="T4" fmla="*/ 11 w 373"/>
                  <a:gd name="T5" fmla="*/ 2 h 344"/>
                  <a:gd name="T6" fmla="*/ 11 w 373"/>
                  <a:gd name="T7" fmla="*/ 1 h 344"/>
                  <a:gd name="T8" fmla="*/ 10 w 373"/>
                  <a:gd name="T9" fmla="*/ 0 h 344"/>
                  <a:gd name="T10" fmla="*/ 10 w 373"/>
                  <a:gd name="T11" fmla="*/ 1 h 344"/>
                  <a:gd name="T12" fmla="*/ 10 w 373"/>
                  <a:gd name="T13" fmla="*/ 1 h 344"/>
                  <a:gd name="T14" fmla="*/ 10 w 373"/>
                  <a:gd name="T15" fmla="*/ 1 h 344"/>
                  <a:gd name="T16" fmla="*/ 10 w 373"/>
                  <a:gd name="T17" fmla="*/ 1 h 344"/>
                  <a:gd name="T18" fmla="*/ 11 w 373"/>
                  <a:gd name="T19" fmla="*/ 2 h 344"/>
                  <a:gd name="T20" fmla="*/ 12 w 373"/>
                  <a:gd name="T21" fmla="*/ 3 h 344"/>
                  <a:gd name="T22" fmla="*/ 12 w 373"/>
                  <a:gd name="T23" fmla="*/ 4 h 344"/>
                  <a:gd name="T24" fmla="*/ 12 w 373"/>
                  <a:gd name="T25" fmla="*/ 5 h 344"/>
                  <a:gd name="T26" fmla="*/ 12 w 373"/>
                  <a:gd name="T27" fmla="*/ 6 h 344"/>
                  <a:gd name="T28" fmla="*/ 12 w 373"/>
                  <a:gd name="T29" fmla="*/ 7 h 344"/>
                  <a:gd name="T30" fmla="*/ 11 w 373"/>
                  <a:gd name="T31" fmla="*/ 8 h 344"/>
                  <a:gd name="T32" fmla="*/ 10 w 373"/>
                  <a:gd name="T33" fmla="*/ 9 h 344"/>
                  <a:gd name="T34" fmla="*/ 9 w 373"/>
                  <a:gd name="T35" fmla="*/ 10 h 344"/>
                  <a:gd name="T36" fmla="*/ 8 w 373"/>
                  <a:gd name="T37" fmla="*/ 11 h 344"/>
                  <a:gd name="T38" fmla="*/ 7 w 373"/>
                  <a:gd name="T39" fmla="*/ 11 h 344"/>
                  <a:gd name="T40" fmla="*/ 6 w 373"/>
                  <a:gd name="T41" fmla="*/ 11 h 344"/>
                  <a:gd name="T42" fmla="*/ 6 w 373"/>
                  <a:gd name="T43" fmla="*/ 11 h 344"/>
                  <a:gd name="T44" fmla="*/ 5 w 373"/>
                  <a:gd name="T45" fmla="*/ 11 h 344"/>
                  <a:gd name="T46" fmla="*/ 5 w 373"/>
                  <a:gd name="T47" fmla="*/ 11 h 344"/>
                  <a:gd name="T48" fmla="*/ 4 w 373"/>
                  <a:gd name="T49" fmla="*/ 11 h 344"/>
                  <a:gd name="T50" fmla="*/ 3 w 373"/>
                  <a:gd name="T51" fmla="*/ 11 h 344"/>
                  <a:gd name="T52" fmla="*/ 2 w 373"/>
                  <a:gd name="T53" fmla="*/ 10 h 344"/>
                  <a:gd name="T54" fmla="*/ 1 w 373"/>
                  <a:gd name="T55" fmla="*/ 9 h 344"/>
                  <a:gd name="T56" fmla="*/ 1 w 373"/>
                  <a:gd name="T57" fmla="*/ 8 h 344"/>
                  <a:gd name="T58" fmla="*/ 1 w 373"/>
                  <a:gd name="T59" fmla="*/ 8 h 344"/>
                  <a:gd name="T60" fmla="*/ 1 w 373"/>
                  <a:gd name="T61" fmla="*/ 8 h 344"/>
                  <a:gd name="T62" fmla="*/ 1 w 373"/>
                  <a:gd name="T63" fmla="*/ 8 h 344"/>
                  <a:gd name="T64" fmla="*/ 1 w 373"/>
                  <a:gd name="T65" fmla="*/ 8 h 344"/>
                  <a:gd name="T66" fmla="*/ 1 w 373"/>
                  <a:gd name="T67" fmla="*/ 9 h 344"/>
                  <a:gd name="T68" fmla="*/ 2 w 373"/>
                  <a:gd name="T69" fmla="*/ 10 h 344"/>
                  <a:gd name="T70" fmla="*/ 3 w 373"/>
                  <a:gd name="T71" fmla="*/ 11 h 344"/>
                  <a:gd name="T72" fmla="*/ 5 w 373"/>
                  <a:gd name="T73" fmla="*/ 11 h 344"/>
                  <a:gd name="T74" fmla="*/ 6 w 373"/>
                  <a:gd name="T75" fmla="*/ 11 h 344"/>
                  <a:gd name="T76" fmla="*/ 7 w 373"/>
                  <a:gd name="T77" fmla="*/ 11 h 344"/>
                  <a:gd name="T78" fmla="*/ 8 w 373"/>
                  <a:gd name="T79" fmla="*/ 11 h 344"/>
                  <a:gd name="T80" fmla="*/ 9 w 373"/>
                  <a:gd name="T81" fmla="*/ 10 h 344"/>
                  <a:gd name="T82" fmla="*/ 10 w 373"/>
                  <a:gd name="T83" fmla="*/ 9 h 344"/>
                  <a:gd name="T84" fmla="*/ 11 w 373"/>
                  <a:gd name="T85" fmla="*/ 8 h 344"/>
                  <a:gd name="T86" fmla="*/ 11 w 373"/>
                  <a:gd name="T87" fmla="*/ 7 h 344"/>
                  <a:gd name="T88" fmla="*/ 12 w 373"/>
                  <a:gd name="T89" fmla="*/ 6 h 344"/>
                  <a:gd name="T90" fmla="*/ 12 w 373"/>
                  <a:gd name="T91" fmla="*/ 5 h 34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73"/>
                  <a:gd name="T139" fmla="*/ 0 h 344"/>
                  <a:gd name="T140" fmla="*/ 373 w 373"/>
                  <a:gd name="T141" fmla="*/ 344 h 34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73" h="344">
                    <a:moveTo>
                      <a:pt x="373" y="142"/>
                    </a:moveTo>
                    <a:lnTo>
                      <a:pt x="371" y="122"/>
                    </a:lnTo>
                    <a:lnTo>
                      <a:pt x="368" y="101"/>
                    </a:lnTo>
                    <a:lnTo>
                      <a:pt x="364" y="82"/>
                    </a:lnTo>
                    <a:lnTo>
                      <a:pt x="356" y="62"/>
                    </a:lnTo>
                    <a:lnTo>
                      <a:pt x="347" y="45"/>
                    </a:lnTo>
                    <a:lnTo>
                      <a:pt x="337" y="28"/>
                    </a:lnTo>
                    <a:lnTo>
                      <a:pt x="325" y="12"/>
                    </a:lnTo>
                    <a:lnTo>
                      <a:pt x="315" y="0"/>
                    </a:lnTo>
                    <a:lnTo>
                      <a:pt x="313" y="0"/>
                    </a:lnTo>
                    <a:lnTo>
                      <a:pt x="313" y="2"/>
                    </a:lnTo>
                    <a:lnTo>
                      <a:pt x="312" y="2"/>
                    </a:lnTo>
                    <a:lnTo>
                      <a:pt x="311" y="3"/>
                    </a:lnTo>
                    <a:lnTo>
                      <a:pt x="309" y="3"/>
                    </a:lnTo>
                    <a:lnTo>
                      <a:pt x="308" y="5"/>
                    </a:lnTo>
                    <a:lnTo>
                      <a:pt x="306" y="5"/>
                    </a:lnTo>
                    <a:lnTo>
                      <a:pt x="319" y="18"/>
                    </a:lnTo>
                    <a:lnTo>
                      <a:pt x="330" y="33"/>
                    </a:lnTo>
                    <a:lnTo>
                      <a:pt x="340" y="49"/>
                    </a:lnTo>
                    <a:lnTo>
                      <a:pt x="347" y="67"/>
                    </a:lnTo>
                    <a:lnTo>
                      <a:pt x="355" y="85"/>
                    </a:lnTo>
                    <a:lnTo>
                      <a:pt x="359" y="102"/>
                    </a:lnTo>
                    <a:lnTo>
                      <a:pt x="362" y="122"/>
                    </a:lnTo>
                    <a:lnTo>
                      <a:pt x="364" y="142"/>
                    </a:lnTo>
                    <a:lnTo>
                      <a:pt x="373" y="142"/>
                    </a:lnTo>
                    <a:lnTo>
                      <a:pt x="371" y="163"/>
                    </a:lnTo>
                    <a:lnTo>
                      <a:pt x="368" y="184"/>
                    </a:lnTo>
                    <a:lnTo>
                      <a:pt x="364" y="203"/>
                    </a:lnTo>
                    <a:lnTo>
                      <a:pt x="356" y="222"/>
                    </a:lnTo>
                    <a:lnTo>
                      <a:pt x="347" y="240"/>
                    </a:lnTo>
                    <a:lnTo>
                      <a:pt x="337" y="256"/>
                    </a:lnTo>
                    <a:lnTo>
                      <a:pt x="325" y="273"/>
                    </a:lnTo>
                    <a:lnTo>
                      <a:pt x="313" y="287"/>
                    </a:lnTo>
                    <a:lnTo>
                      <a:pt x="299" y="299"/>
                    </a:lnTo>
                    <a:lnTo>
                      <a:pt x="282" y="311"/>
                    </a:lnTo>
                    <a:lnTo>
                      <a:pt x="266" y="321"/>
                    </a:lnTo>
                    <a:lnTo>
                      <a:pt x="248" y="330"/>
                    </a:lnTo>
                    <a:lnTo>
                      <a:pt x="229" y="338"/>
                    </a:lnTo>
                    <a:lnTo>
                      <a:pt x="210" y="342"/>
                    </a:lnTo>
                    <a:lnTo>
                      <a:pt x="198" y="344"/>
                    </a:lnTo>
                    <a:lnTo>
                      <a:pt x="188" y="344"/>
                    </a:lnTo>
                    <a:lnTo>
                      <a:pt x="179" y="342"/>
                    </a:lnTo>
                    <a:lnTo>
                      <a:pt x="168" y="342"/>
                    </a:lnTo>
                    <a:lnTo>
                      <a:pt x="158" y="341"/>
                    </a:lnTo>
                    <a:lnTo>
                      <a:pt x="149" y="341"/>
                    </a:lnTo>
                    <a:lnTo>
                      <a:pt x="139" y="341"/>
                    </a:lnTo>
                    <a:lnTo>
                      <a:pt x="130" y="341"/>
                    </a:lnTo>
                    <a:lnTo>
                      <a:pt x="120" y="341"/>
                    </a:lnTo>
                    <a:lnTo>
                      <a:pt x="108" y="338"/>
                    </a:lnTo>
                    <a:lnTo>
                      <a:pt x="89" y="330"/>
                    </a:lnTo>
                    <a:lnTo>
                      <a:pt x="71" y="321"/>
                    </a:lnTo>
                    <a:lnTo>
                      <a:pt x="55" y="311"/>
                    </a:lnTo>
                    <a:lnTo>
                      <a:pt x="38" y="299"/>
                    </a:lnTo>
                    <a:lnTo>
                      <a:pt x="24" y="287"/>
                    </a:lnTo>
                    <a:lnTo>
                      <a:pt x="10" y="273"/>
                    </a:lnTo>
                    <a:lnTo>
                      <a:pt x="0" y="258"/>
                    </a:lnTo>
                    <a:lnTo>
                      <a:pt x="1" y="256"/>
                    </a:lnTo>
                    <a:lnTo>
                      <a:pt x="1" y="255"/>
                    </a:lnTo>
                    <a:lnTo>
                      <a:pt x="3" y="253"/>
                    </a:lnTo>
                    <a:lnTo>
                      <a:pt x="3" y="252"/>
                    </a:lnTo>
                    <a:lnTo>
                      <a:pt x="4" y="250"/>
                    </a:lnTo>
                    <a:lnTo>
                      <a:pt x="4" y="249"/>
                    </a:lnTo>
                    <a:lnTo>
                      <a:pt x="4" y="247"/>
                    </a:lnTo>
                    <a:lnTo>
                      <a:pt x="7" y="252"/>
                    </a:lnTo>
                    <a:lnTo>
                      <a:pt x="18" y="267"/>
                    </a:lnTo>
                    <a:lnTo>
                      <a:pt x="31" y="280"/>
                    </a:lnTo>
                    <a:lnTo>
                      <a:pt x="44" y="293"/>
                    </a:lnTo>
                    <a:lnTo>
                      <a:pt x="59" y="304"/>
                    </a:lnTo>
                    <a:lnTo>
                      <a:pt x="75" y="314"/>
                    </a:lnTo>
                    <a:lnTo>
                      <a:pt x="93" y="321"/>
                    </a:lnTo>
                    <a:lnTo>
                      <a:pt x="111" y="329"/>
                    </a:lnTo>
                    <a:lnTo>
                      <a:pt x="129" y="333"/>
                    </a:lnTo>
                    <a:lnTo>
                      <a:pt x="148" y="336"/>
                    </a:lnTo>
                    <a:lnTo>
                      <a:pt x="168" y="338"/>
                    </a:lnTo>
                    <a:lnTo>
                      <a:pt x="188" y="336"/>
                    </a:lnTo>
                    <a:lnTo>
                      <a:pt x="207" y="333"/>
                    </a:lnTo>
                    <a:lnTo>
                      <a:pt x="226" y="329"/>
                    </a:lnTo>
                    <a:lnTo>
                      <a:pt x="244" y="321"/>
                    </a:lnTo>
                    <a:lnTo>
                      <a:pt x="262" y="314"/>
                    </a:lnTo>
                    <a:lnTo>
                      <a:pt x="278" y="304"/>
                    </a:lnTo>
                    <a:lnTo>
                      <a:pt x="293" y="293"/>
                    </a:lnTo>
                    <a:lnTo>
                      <a:pt x="306" y="280"/>
                    </a:lnTo>
                    <a:lnTo>
                      <a:pt x="319" y="267"/>
                    </a:lnTo>
                    <a:lnTo>
                      <a:pt x="330" y="252"/>
                    </a:lnTo>
                    <a:lnTo>
                      <a:pt x="340" y="236"/>
                    </a:lnTo>
                    <a:lnTo>
                      <a:pt x="347" y="218"/>
                    </a:lnTo>
                    <a:lnTo>
                      <a:pt x="355" y="200"/>
                    </a:lnTo>
                    <a:lnTo>
                      <a:pt x="359" y="181"/>
                    </a:lnTo>
                    <a:lnTo>
                      <a:pt x="362" y="162"/>
                    </a:lnTo>
                    <a:lnTo>
                      <a:pt x="364" y="142"/>
                    </a:lnTo>
                    <a:lnTo>
                      <a:pt x="373" y="142"/>
                    </a:lnTo>
                    <a:close/>
                  </a:path>
                </a:pathLst>
              </a:custGeom>
              <a:solidFill>
                <a:srgbClr val="486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1" name="Freeform 57"/>
              <p:cNvSpPr>
                <a:spLocks/>
              </p:cNvSpPr>
              <p:nvPr/>
            </p:nvSpPr>
            <p:spPr bwMode="auto">
              <a:xfrm>
                <a:off x="4166" y="2546"/>
                <a:ext cx="179" cy="168"/>
              </a:xfrm>
              <a:custGeom>
                <a:avLst/>
                <a:gdLst>
                  <a:gd name="T0" fmla="*/ 11 w 360"/>
                  <a:gd name="T1" fmla="*/ 4 h 336"/>
                  <a:gd name="T2" fmla="*/ 10 w 360"/>
                  <a:gd name="T3" fmla="*/ 3 h 336"/>
                  <a:gd name="T4" fmla="*/ 10 w 360"/>
                  <a:gd name="T5" fmla="*/ 2 h 336"/>
                  <a:gd name="T6" fmla="*/ 9 w 360"/>
                  <a:gd name="T7" fmla="*/ 1 h 336"/>
                  <a:gd name="T8" fmla="*/ 9 w 360"/>
                  <a:gd name="T9" fmla="*/ 1 h 336"/>
                  <a:gd name="T10" fmla="*/ 9 w 360"/>
                  <a:gd name="T11" fmla="*/ 1 h 336"/>
                  <a:gd name="T12" fmla="*/ 9 w 360"/>
                  <a:gd name="T13" fmla="*/ 1 h 336"/>
                  <a:gd name="T14" fmla="*/ 9 w 360"/>
                  <a:gd name="T15" fmla="*/ 1 h 336"/>
                  <a:gd name="T16" fmla="*/ 9 w 360"/>
                  <a:gd name="T17" fmla="*/ 0 h 336"/>
                  <a:gd name="T18" fmla="*/ 9 w 360"/>
                  <a:gd name="T19" fmla="*/ 0 h 336"/>
                  <a:gd name="T20" fmla="*/ 9 w 360"/>
                  <a:gd name="T21" fmla="*/ 1 h 336"/>
                  <a:gd name="T22" fmla="*/ 8 w 360"/>
                  <a:gd name="T23" fmla="*/ 1 h 336"/>
                  <a:gd name="T24" fmla="*/ 9 w 360"/>
                  <a:gd name="T25" fmla="*/ 1 h 336"/>
                  <a:gd name="T26" fmla="*/ 9 w 360"/>
                  <a:gd name="T27" fmla="*/ 2 h 336"/>
                  <a:gd name="T28" fmla="*/ 10 w 360"/>
                  <a:gd name="T29" fmla="*/ 3 h 336"/>
                  <a:gd name="T30" fmla="*/ 10 w 360"/>
                  <a:gd name="T31" fmla="*/ 4 h 336"/>
                  <a:gd name="T32" fmla="*/ 10 w 360"/>
                  <a:gd name="T33" fmla="*/ 5 h 336"/>
                  <a:gd name="T34" fmla="*/ 11 w 360"/>
                  <a:gd name="T35" fmla="*/ 5 h 336"/>
                  <a:gd name="T36" fmla="*/ 10 w 360"/>
                  <a:gd name="T37" fmla="*/ 6 h 336"/>
                  <a:gd name="T38" fmla="*/ 10 w 360"/>
                  <a:gd name="T39" fmla="*/ 8 h 336"/>
                  <a:gd name="T40" fmla="*/ 9 w 360"/>
                  <a:gd name="T41" fmla="*/ 9 h 336"/>
                  <a:gd name="T42" fmla="*/ 9 w 360"/>
                  <a:gd name="T43" fmla="*/ 10 h 336"/>
                  <a:gd name="T44" fmla="*/ 8 w 360"/>
                  <a:gd name="T45" fmla="*/ 10 h 336"/>
                  <a:gd name="T46" fmla="*/ 6 w 360"/>
                  <a:gd name="T47" fmla="*/ 11 h 336"/>
                  <a:gd name="T48" fmla="*/ 5 w 360"/>
                  <a:gd name="T49" fmla="*/ 11 h 336"/>
                  <a:gd name="T50" fmla="*/ 4 w 360"/>
                  <a:gd name="T51" fmla="*/ 11 h 336"/>
                  <a:gd name="T52" fmla="*/ 3 w 360"/>
                  <a:gd name="T53" fmla="*/ 11 h 336"/>
                  <a:gd name="T54" fmla="*/ 2 w 360"/>
                  <a:gd name="T55" fmla="*/ 10 h 336"/>
                  <a:gd name="T56" fmla="*/ 1 w 360"/>
                  <a:gd name="T57" fmla="*/ 10 h 336"/>
                  <a:gd name="T58" fmla="*/ 0 w 360"/>
                  <a:gd name="T59" fmla="*/ 9 h 336"/>
                  <a:gd name="T60" fmla="*/ 0 w 360"/>
                  <a:gd name="T61" fmla="*/ 8 h 336"/>
                  <a:gd name="T62" fmla="*/ 0 w 360"/>
                  <a:gd name="T63" fmla="*/ 8 h 336"/>
                  <a:gd name="T64" fmla="*/ 0 w 360"/>
                  <a:gd name="T65" fmla="*/ 8 h 336"/>
                  <a:gd name="T66" fmla="*/ 0 w 360"/>
                  <a:gd name="T67" fmla="*/ 8 h 336"/>
                  <a:gd name="T68" fmla="*/ 0 w 360"/>
                  <a:gd name="T69" fmla="*/ 8 h 336"/>
                  <a:gd name="T70" fmla="*/ 0 w 360"/>
                  <a:gd name="T71" fmla="*/ 9 h 336"/>
                  <a:gd name="T72" fmla="*/ 1 w 360"/>
                  <a:gd name="T73" fmla="*/ 9 h 336"/>
                  <a:gd name="T74" fmla="*/ 2 w 360"/>
                  <a:gd name="T75" fmla="*/ 10 h 336"/>
                  <a:gd name="T76" fmla="*/ 3 w 360"/>
                  <a:gd name="T77" fmla="*/ 10 h 336"/>
                  <a:gd name="T78" fmla="*/ 4 w 360"/>
                  <a:gd name="T79" fmla="*/ 11 h 336"/>
                  <a:gd name="T80" fmla="*/ 5 w 360"/>
                  <a:gd name="T81" fmla="*/ 11 h 336"/>
                  <a:gd name="T82" fmla="*/ 6 w 360"/>
                  <a:gd name="T83" fmla="*/ 10 h 336"/>
                  <a:gd name="T84" fmla="*/ 7 w 360"/>
                  <a:gd name="T85" fmla="*/ 10 h 336"/>
                  <a:gd name="T86" fmla="*/ 8 w 360"/>
                  <a:gd name="T87" fmla="*/ 9 h 336"/>
                  <a:gd name="T88" fmla="*/ 9 w 360"/>
                  <a:gd name="T89" fmla="*/ 9 h 336"/>
                  <a:gd name="T90" fmla="*/ 10 w 360"/>
                  <a:gd name="T91" fmla="*/ 7 h 336"/>
                  <a:gd name="T92" fmla="*/ 10 w 360"/>
                  <a:gd name="T93" fmla="*/ 6 h 336"/>
                  <a:gd name="T94" fmla="*/ 10 w 360"/>
                  <a:gd name="T95" fmla="*/ 5 h 336"/>
                  <a:gd name="T96" fmla="*/ 11 w 360"/>
                  <a:gd name="T97" fmla="*/ 5 h 3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60"/>
                  <a:gd name="T148" fmla="*/ 0 h 336"/>
                  <a:gd name="T149" fmla="*/ 360 w 360"/>
                  <a:gd name="T150" fmla="*/ 336 h 3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60" h="336">
                    <a:moveTo>
                      <a:pt x="360" y="140"/>
                    </a:moveTo>
                    <a:lnTo>
                      <a:pt x="358" y="120"/>
                    </a:lnTo>
                    <a:lnTo>
                      <a:pt x="355" y="100"/>
                    </a:lnTo>
                    <a:lnTo>
                      <a:pt x="351" y="83"/>
                    </a:lnTo>
                    <a:lnTo>
                      <a:pt x="343" y="65"/>
                    </a:lnTo>
                    <a:lnTo>
                      <a:pt x="336" y="47"/>
                    </a:lnTo>
                    <a:lnTo>
                      <a:pt x="326" y="31"/>
                    </a:lnTo>
                    <a:lnTo>
                      <a:pt x="315" y="16"/>
                    </a:lnTo>
                    <a:lnTo>
                      <a:pt x="302" y="3"/>
                    </a:lnTo>
                    <a:lnTo>
                      <a:pt x="301" y="3"/>
                    </a:lnTo>
                    <a:lnTo>
                      <a:pt x="299" y="3"/>
                    </a:lnTo>
                    <a:lnTo>
                      <a:pt x="298" y="3"/>
                    </a:lnTo>
                    <a:lnTo>
                      <a:pt x="296" y="3"/>
                    </a:lnTo>
                    <a:lnTo>
                      <a:pt x="295" y="3"/>
                    </a:lnTo>
                    <a:lnTo>
                      <a:pt x="293" y="3"/>
                    </a:lnTo>
                    <a:lnTo>
                      <a:pt x="292" y="1"/>
                    </a:lnTo>
                    <a:lnTo>
                      <a:pt x="290" y="0"/>
                    </a:lnTo>
                    <a:lnTo>
                      <a:pt x="289" y="0"/>
                    </a:lnTo>
                    <a:lnTo>
                      <a:pt x="289" y="1"/>
                    </a:lnTo>
                    <a:lnTo>
                      <a:pt x="287" y="1"/>
                    </a:lnTo>
                    <a:lnTo>
                      <a:pt x="296" y="9"/>
                    </a:lnTo>
                    <a:lnTo>
                      <a:pt x="308" y="22"/>
                    </a:lnTo>
                    <a:lnTo>
                      <a:pt x="318" y="37"/>
                    </a:lnTo>
                    <a:lnTo>
                      <a:pt x="327" y="52"/>
                    </a:lnTo>
                    <a:lnTo>
                      <a:pt x="336" y="68"/>
                    </a:lnTo>
                    <a:lnTo>
                      <a:pt x="342" y="86"/>
                    </a:lnTo>
                    <a:lnTo>
                      <a:pt x="346" y="103"/>
                    </a:lnTo>
                    <a:lnTo>
                      <a:pt x="349" y="121"/>
                    </a:lnTo>
                    <a:lnTo>
                      <a:pt x="349" y="140"/>
                    </a:lnTo>
                    <a:lnTo>
                      <a:pt x="360" y="140"/>
                    </a:lnTo>
                    <a:lnTo>
                      <a:pt x="358" y="160"/>
                    </a:lnTo>
                    <a:lnTo>
                      <a:pt x="355" y="179"/>
                    </a:lnTo>
                    <a:lnTo>
                      <a:pt x="351" y="198"/>
                    </a:lnTo>
                    <a:lnTo>
                      <a:pt x="343" y="216"/>
                    </a:lnTo>
                    <a:lnTo>
                      <a:pt x="336" y="234"/>
                    </a:lnTo>
                    <a:lnTo>
                      <a:pt x="326" y="250"/>
                    </a:lnTo>
                    <a:lnTo>
                      <a:pt x="315" y="265"/>
                    </a:lnTo>
                    <a:lnTo>
                      <a:pt x="302" y="278"/>
                    </a:lnTo>
                    <a:lnTo>
                      <a:pt x="289" y="291"/>
                    </a:lnTo>
                    <a:lnTo>
                      <a:pt x="274" y="302"/>
                    </a:lnTo>
                    <a:lnTo>
                      <a:pt x="258" y="312"/>
                    </a:lnTo>
                    <a:lnTo>
                      <a:pt x="240" y="319"/>
                    </a:lnTo>
                    <a:lnTo>
                      <a:pt x="222" y="327"/>
                    </a:lnTo>
                    <a:lnTo>
                      <a:pt x="203" y="331"/>
                    </a:lnTo>
                    <a:lnTo>
                      <a:pt x="184" y="334"/>
                    </a:lnTo>
                    <a:lnTo>
                      <a:pt x="164" y="336"/>
                    </a:lnTo>
                    <a:lnTo>
                      <a:pt x="144" y="334"/>
                    </a:lnTo>
                    <a:lnTo>
                      <a:pt x="125" y="331"/>
                    </a:lnTo>
                    <a:lnTo>
                      <a:pt x="107" y="327"/>
                    </a:lnTo>
                    <a:lnTo>
                      <a:pt x="89" y="319"/>
                    </a:lnTo>
                    <a:lnTo>
                      <a:pt x="71" y="312"/>
                    </a:lnTo>
                    <a:lnTo>
                      <a:pt x="55" y="302"/>
                    </a:lnTo>
                    <a:lnTo>
                      <a:pt x="40" y="291"/>
                    </a:lnTo>
                    <a:lnTo>
                      <a:pt x="27" y="278"/>
                    </a:lnTo>
                    <a:lnTo>
                      <a:pt x="14" y="265"/>
                    </a:lnTo>
                    <a:lnTo>
                      <a:pt x="3" y="250"/>
                    </a:lnTo>
                    <a:lnTo>
                      <a:pt x="0" y="245"/>
                    </a:lnTo>
                    <a:lnTo>
                      <a:pt x="2" y="244"/>
                    </a:lnTo>
                    <a:lnTo>
                      <a:pt x="2" y="242"/>
                    </a:lnTo>
                    <a:lnTo>
                      <a:pt x="2" y="241"/>
                    </a:lnTo>
                    <a:lnTo>
                      <a:pt x="2" y="239"/>
                    </a:lnTo>
                    <a:lnTo>
                      <a:pt x="3" y="238"/>
                    </a:lnTo>
                    <a:lnTo>
                      <a:pt x="3" y="236"/>
                    </a:lnTo>
                    <a:lnTo>
                      <a:pt x="3" y="235"/>
                    </a:lnTo>
                    <a:lnTo>
                      <a:pt x="5" y="234"/>
                    </a:lnTo>
                    <a:lnTo>
                      <a:pt x="11" y="244"/>
                    </a:lnTo>
                    <a:lnTo>
                      <a:pt x="21" y="259"/>
                    </a:lnTo>
                    <a:lnTo>
                      <a:pt x="33" y="272"/>
                    </a:lnTo>
                    <a:lnTo>
                      <a:pt x="46" y="284"/>
                    </a:lnTo>
                    <a:lnTo>
                      <a:pt x="61" y="294"/>
                    </a:lnTo>
                    <a:lnTo>
                      <a:pt x="76" y="303"/>
                    </a:lnTo>
                    <a:lnTo>
                      <a:pt x="92" y="312"/>
                    </a:lnTo>
                    <a:lnTo>
                      <a:pt x="110" y="318"/>
                    </a:lnTo>
                    <a:lnTo>
                      <a:pt x="128" y="322"/>
                    </a:lnTo>
                    <a:lnTo>
                      <a:pt x="145" y="325"/>
                    </a:lnTo>
                    <a:lnTo>
                      <a:pt x="164" y="325"/>
                    </a:lnTo>
                    <a:lnTo>
                      <a:pt x="184" y="325"/>
                    </a:lnTo>
                    <a:lnTo>
                      <a:pt x="201" y="322"/>
                    </a:lnTo>
                    <a:lnTo>
                      <a:pt x="219" y="318"/>
                    </a:lnTo>
                    <a:lnTo>
                      <a:pt x="237" y="312"/>
                    </a:lnTo>
                    <a:lnTo>
                      <a:pt x="253" y="303"/>
                    </a:lnTo>
                    <a:lnTo>
                      <a:pt x="268" y="294"/>
                    </a:lnTo>
                    <a:lnTo>
                      <a:pt x="283" y="284"/>
                    </a:lnTo>
                    <a:lnTo>
                      <a:pt x="296" y="272"/>
                    </a:lnTo>
                    <a:lnTo>
                      <a:pt x="308" y="259"/>
                    </a:lnTo>
                    <a:lnTo>
                      <a:pt x="318" y="244"/>
                    </a:lnTo>
                    <a:lnTo>
                      <a:pt x="327" y="229"/>
                    </a:lnTo>
                    <a:lnTo>
                      <a:pt x="336" y="213"/>
                    </a:lnTo>
                    <a:lnTo>
                      <a:pt x="342" y="195"/>
                    </a:lnTo>
                    <a:lnTo>
                      <a:pt x="346" y="177"/>
                    </a:lnTo>
                    <a:lnTo>
                      <a:pt x="349" y="160"/>
                    </a:lnTo>
                    <a:lnTo>
                      <a:pt x="349" y="140"/>
                    </a:lnTo>
                    <a:lnTo>
                      <a:pt x="360" y="140"/>
                    </a:lnTo>
                    <a:close/>
                  </a:path>
                </a:pathLst>
              </a:custGeom>
              <a:solidFill>
                <a:srgbClr val="496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2" name="Freeform 58"/>
              <p:cNvSpPr>
                <a:spLocks/>
              </p:cNvSpPr>
              <p:nvPr/>
            </p:nvSpPr>
            <p:spPr bwMode="auto">
              <a:xfrm>
                <a:off x="4168" y="2547"/>
                <a:ext cx="172" cy="162"/>
              </a:xfrm>
              <a:custGeom>
                <a:avLst/>
                <a:gdLst>
                  <a:gd name="T0" fmla="*/ 11 w 344"/>
                  <a:gd name="T1" fmla="*/ 4 h 324"/>
                  <a:gd name="T2" fmla="*/ 11 w 344"/>
                  <a:gd name="T3" fmla="*/ 3 h 324"/>
                  <a:gd name="T4" fmla="*/ 11 w 344"/>
                  <a:gd name="T5" fmla="*/ 2 h 324"/>
                  <a:gd name="T6" fmla="*/ 10 w 344"/>
                  <a:gd name="T7" fmla="*/ 1 h 324"/>
                  <a:gd name="T8" fmla="*/ 9 w 344"/>
                  <a:gd name="T9" fmla="*/ 0 h 324"/>
                  <a:gd name="T10" fmla="*/ 9 w 344"/>
                  <a:gd name="T11" fmla="*/ 1 h 324"/>
                  <a:gd name="T12" fmla="*/ 9 w 344"/>
                  <a:gd name="T13" fmla="*/ 1 h 324"/>
                  <a:gd name="T14" fmla="*/ 9 w 344"/>
                  <a:gd name="T15" fmla="*/ 1 h 324"/>
                  <a:gd name="T16" fmla="*/ 9 w 344"/>
                  <a:gd name="T17" fmla="*/ 1 h 324"/>
                  <a:gd name="T18" fmla="*/ 10 w 344"/>
                  <a:gd name="T19" fmla="*/ 1 h 324"/>
                  <a:gd name="T20" fmla="*/ 10 w 344"/>
                  <a:gd name="T21" fmla="*/ 2 h 324"/>
                  <a:gd name="T22" fmla="*/ 11 w 344"/>
                  <a:gd name="T23" fmla="*/ 3 h 324"/>
                  <a:gd name="T24" fmla="*/ 11 w 344"/>
                  <a:gd name="T25" fmla="*/ 4 h 324"/>
                  <a:gd name="T26" fmla="*/ 11 w 344"/>
                  <a:gd name="T27" fmla="*/ 5 h 324"/>
                  <a:gd name="T28" fmla="*/ 11 w 344"/>
                  <a:gd name="T29" fmla="*/ 6 h 324"/>
                  <a:gd name="T30" fmla="*/ 11 w 344"/>
                  <a:gd name="T31" fmla="*/ 7 h 324"/>
                  <a:gd name="T32" fmla="*/ 10 w 344"/>
                  <a:gd name="T33" fmla="*/ 8 h 324"/>
                  <a:gd name="T34" fmla="*/ 10 w 344"/>
                  <a:gd name="T35" fmla="*/ 9 h 324"/>
                  <a:gd name="T36" fmla="*/ 9 w 344"/>
                  <a:gd name="T37" fmla="*/ 10 h 324"/>
                  <a:gd name="T38" fmla="*/ 8 w 344"/>
                  <a:gd name="T39" fmla="*/ 10 h 324"/>
                  <a:gd name="T40" fmla="*/ 6 w 344"/>
                  <a:gd name="T41" fmla="*/ 11 h 324"/>
                  <a:gd name="T42" fmla="*/ 5 w 344"/>
                  <a:gd name="T43" fmla="*/ 11 h 324"/>
                  <a:gd name="T44" fmla="*/ 4 w 344"/>
                  <a:gd name="T45" fmla="*/ 11 h 324"/>
                  <a:gd name="T46" fmla="*/ 3 w 344"/>
                  <a:gd name="T47" fmla="*/ 10 h 324"/>
                  <a:gd name="T48" fmla="*/ 2 w 344"/>
                  <a:gd name="T49" fmla="*/ 10 h 324"/>
                  <a:gd name="T50" fmla="*/ 1 w 344"/>
                  <a:gd name="T51" fmla="*/ 9 h 324"/>
                  <a:gd name="T52" fmla="*/ 1 w 344"/>
                  <a:gd name="T53" fmla="*/ 8 h 324"/>
                  <a:gd name="T54" fmla="*/ 0 w 344"/>
                  <a:gd name="T55" fmla="*/ 8 h 324"/>
                  <a:gd name="T56" fmla="*/ 0 w 344"/>
                  <a:gd name="T57" fmla="*/ 7 h 324"/>
                  <a:gd name="T58" fmla="*/ 1 w 344"/>
                  <a:gd name="T59" fmla="*/ 7 h 324"/>
                  <a:gd name="T60" fmla="*/ 1 w 344"/>
                  <a:gd name="T61" fmla="*/ 7 h 324"/>
                  <a:gd name="T62" fmla="*/ 1 w 344"/>
                  <a:gd name="T63" fmla="*/ 7 h 324"/>
                  <a:gd name="T64" fmla="*/ 1 w 344"/>
                  <a:gd name="T65" fmla="*/ 8 h 324"/>
                  <a:gd name="T66" fmla="*/ 2 w 344"/>
                  <a:gd name="T67" fmla="*/ 9 h 324"/>
                  <a:gd name="T68" fmla="*/ 3 w 344"/>
                  <a:gd name="T69" fmla="*/ 10 h 324"/>
                  <a:gd name="T70" fmla="*/ 4 w 344"/>
                  <a:gd name="T71" fmla="*/ 10 h 324"/>
                  <a:gd name="T72" fmla="*/ 5 w 344"/>
                  <a:gd name="T73" fmla="*/ 10 h 324"/>
                  <a:gd name="T74" fmla="*/ 6 w 344"/>
                  <a:gd name="T75" fmla="*/ 10 h 324"/>
                  <a:gd name="T76" fmla="*/ 7 w 344"/>
                  <a:gd name="T77" fmla="*/ 10 h 324"/>
                  <a:gd name="T78" fmla="*/ 8 w 344"/>
                  <a:gd name="T79" fmla="*/ 10 h 324"/>
                  <a:gd name="T80" fmla="*/ 9 w 344"/>
                  <a:gd name="T81" fmla="*/ 9 h 324"/>
                  <a:gd name="T82" fmla="*/ 10 w 344"/>
                  <a:gd name="T83" fmla="*/ 8 h 324"/>
                  <a:gd name="T84" fmla="*/ 10 w 344"/>
                  <a:gd name="T85" fmla="*/ 7 h 324"/>
                  <a:gd name="T86" fmla="*/ 11 w 344"/>
                  <a:gd name="T87" fmla="*/ 6 h 324"/>
                  <a:gd name="T88" fmla="*/ 11 w 344"/>
                  <a:gd name="T89" fmla="*/ 5 h 324"/>
                  <a:gd name="T90" fmla="*/ 11 w 344"/>
                  <a:gd name="T91" fmla="*/ 5 h 32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44"/>
                  <a:gd name="T139" fmla="*/ 0 h 324"/>
                  <a:gd name="T140" fmla="*/ 344 w 344"/>
                  <a:gd name="T141" fmla="*/ 324 h 32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44" h="324">
                    <a:moveTo>
                      <a:pt x="344" y="139"/>
                    </a:moveTo>
                    <a:lnTo>
                      <a:pt x="344" y="120"/>
                    </a:lnTo>
                    <a:lnTo>
                      <a:pt x="341" y="102"/>
                    </a:lnTo>
                    <a:lnTo>
                      <a:pt x="337" y="85"/>
                    </a:lnTo>
                    <a:lnTo>
                      <a:pt x="331" y="67"/>
                    </a:lnTo>
                    <a:lnTo>
                      <a:pt x="322" y="51"/>
                    </a:lnTo>
                    <a:lnTo>
                      <a:pt x="313" y="36"/>
                    </a:lnTo>
                    <a:lnTo>
                      <a:pt x="303" y="21"/>
                    </a:lnTo>
                    <a:lnTo>
                      <a:pt x="291" y="8"/>
                    </a:lnTo>
                    <a:lnTo>
                      <a:pt x="282" y="0"/>
                    </a:lnTo>
                    <a:lnTo>
                      <a:pt x="281" y="0"/>
                    </a:lnTo>
                    <a:lnTo>
                      <a:pt x="279" y="2"/>
                    </a:lnTo>
                    <a:lnTo>
                      <a:pt x="278" y="2"/>
                    </a:lnTo>
                    <a:lnTo>
                      <a:pt x="276" y="3"/>
                    </a:lnTo>
                    <a:lnTo>
                      <a:pt x="275" y="3"/>
                    </a:lnTo>
                    <a:lnTo>
                      <a:pt x="273" y="3"/>
                    </a:lnTo>
                    <a:lnTo>
                      <a:pt x="272" y="3"/>
                    </a:lnTo>
                    <a:lnTo>
                      <a:pt x="284" y="15"/>
                    </a:lnTo>
                    <a:lnTo>
                      <a:pt x="296" y="27"/>
                    </a:lnTo>
                    <a:lnTo>
                      <a:pt x="306" y="40"/>
                    </a:lnTo>
                    <a:lnTo>
                      <a:pt x="315" y="55"/>
                    </a:lnTo>
                    <a:lnTo>
                      <a:pt x="322" y="70"/>
                    </a:lnTo>
                    <a:lnTo>
                      <a:pt x="328" y="86"/>
                    </a:lnTo>
                    <a:lnTo>
                      <a:pt x="333" y="104"/>
                    </a:lnTo>
                    <a:lnTo>
                      <a:pt x="336" y="122"/>
                    </a:lnTo>
                    <a:lnTo>
                      <a:pt x="336" y="139"/>
                    </a:lnTo>
                    <a:lnTo>
                      <a:pt x="344" y="139"/>
                    </a:lnTo>
                    <a:lnTo>
                      <a:pt x="344" y="159"/>
                    </a:lnTo>
                    <a:lnTo>
                      <a:pt x="341" y="176"/>
                    </a:lnTo>
                    <a:lnTo>
                      <a:pt x="337" y="194"/>
                    </a:lnTo>
                    <a:lnTo>
                      <a:pt x="331" y="212"/>
                    </a:lnTo>
                    <a:lnTo>
                      <a:pt x="322" y="228"/>
                    </a:lnTo>
                    <a:lnTo>
                      <a:pt x="313" y="243"/>
                    </a:lnTo>
                    <a:lnTo>
                      <a:pt x="303" y="258"/>
                    </a:lnTo>
                    <a:lnTo>
                      <a:pt x="291" y="271"/>
                    </a:lnTo>
                    <a:lnTo>
                      <a:pt x="278" y="283"/>
                    </a:lnTo>
                    <a:lnTo>
                      <a:pt x="263" y="293"/>
                    </a:lnTo>
                    <a:lnTo>
                      <a:pt x="248" y="302"/>
                    </a:lnTo>
                    <a:lnTo>
                      <a:pt x="232" y="311"/>
                    </a:lnTo>
                    <a:lnTo>
                      <a:pt x="214" y="317"/>
                    </a:lnTo>
                    <a:lnTo>
                      <a:pt x="196" y="321"/>
                    </a:lnTo>
                    <a:lnTo>
                      <a:pt x="179" y="324"/>
                    </a:lnTo>
                    <a:lnTo>
                      <a:pt x="159" y="324"/>
                    </a:lnTo>
                    <a:lnTo>
                      <a:pt x="140" y="324"/>
                    </a:lnTo>
                    <a:lnTo>
                      <a:pt x="123" y="321"/>
                    </a:lnTo>
                    <a:lnTo>
                      <a:pt x="105" y="317"/>
                    </a:lnTo>
                    <a:lnTo>
                      <a:pt x="87" y="311"/>
                    </a:lnTo>
                    <a:lnTo>
                      <a:pt x="71" y="302"/>
                    </a:lnTo>
                    <a:lnTo>
                      <a:pt x="56" y="293"/>
                    </a:lnTo>
                    <a:lnTo>
                      <a:pt x="41" y="283"/>
                    </a:lnTo>
                    <a:lnTo>
                      <a:pt x="28" y="271"/>
                    </a:lnTo>
                    <a:lnTo>
                      <a:pt x="16" y="258"/>
                    </a:lnTo>
                    <a:lnTo>
                      <a:pt x="6" y="243"/>
                    </a:lnTo>
                    <a:lnTo>
                      <a:pt x="0" y="233"/>
                    </a:lnTo>
                    <a:lnTo>
                      <a:pt x="0" y="231"/>
                    </a:lnTo>
                    <a:lnTo>
                      <a:pt x="0" y="230"/>
                    </a:lnTo>
                    <a:lnTo>
                      <a:pt x="0" y="228"/>
                    </a:lnTo>
                    <a:lnTo>
                      <a:pt x="1" y="227"/>
                    </a:lnTo>
                    <a:lnTo>
                      <a:pt x="1" y="225"/>
                    </a:lnTo>
                    <a:lnTo>
                      <a:pt x="1" y="222"/>
                    </a:lnTo>
                    <a:lnTo>
                      <a:pt x="1" y="221"/>
                    </a:lnTo>
                    <a:lnTo>
                      <a:pt x="3" y="219"/>
                    </a:lnTo>
                    <a:lnTo>
                      <a:pt x="4" y="224"/>
                    </a:lnTo>
                    <a:lnTo>
                      <a:pt x="13" y="238"/>
                    </a:lnTo>
                    <a:lnTo>
                      <a:pt x="23" y="252"/>
                    </a:lnTo>
                    <a:lnTo>
                      <a:pt x="35" y="264"/>
                    </a:lnTo>
                    <a:lnTo>
                      <a:pt x="47" y="275"/>
                    </a:lnTo>
                    <a:lnTo>
                      <a:pt x="60" y="286"/>
                    </a:lnTo>
                    <a:lnTo>
                      <a:pt x="75" y="295"/>
                    </a:lnTo>
                    <a:lnTo>
                      <a:pt x="90" y="302"/>
                    </a:lnTo>
                    <a:lnTo>
                      <a:pt x="106" y="308"/>
                    </a:lnTo>
                    <a:lnTo>
                      <a:pt x="124" y="312"/>
                    </a:lnTo>
                    <a:lnTo>
                      <a:pt x="142" y="315"/>
                    </a:lnTo>
                    <a:lnTo>
                      <a:pt x="159" y="315"/>
                    </a:lnTo>
                    <a:lnTo>
                      <a:pt x="177" y="315"/>
                    </a:lnTo>
                    <a:lnTo>
                      <a:pt x="195" y="312"/>
                    </a:lnTo>
                    <a:lnTo>
                      <a:pt x="211" y="308"/>
                    </a:lnTo>
                    <a:lnTo>
                      <a:pt x="228" y="302"/>
                    </a:lnTo>
                    <a:lnTo>
                      <a:pt x="244" y="295"/>
                    </a:lnTo>
                    <a:lnTo>
                      <a:pt x="259" y="286"/>
                    </a:lnTo>
                    <a:lnTo>
                      <a:pt x="272" y="275"/>
                    </a:lnTo>
                    <a:lnTo>
                      <a:pt x="284" y="264"/>
                    </a:lnTo>
                    <a:lnTo>
                      <a:pt x="296" y="252"/>
                    </a:lnTo>
                    <a:lnTo>
                      <a:pt x="306" y="238"/>
                    </a:lnTo>
                    <a:lnTo>
                      <a:pt x="315" y="224"/>
                    </a:lnTo>
                    <a:lnTo>
                      <a:pt x="322" y="207"/>
                    </a:lnTo>
                    <a:lnTo>
                      <a:pt x="328" y="191"/>
                    </a:lnTo>
                    <a:lnTo>
                      <a:pt x="333" y="175"/>
                    </a:lnTo>
                    <a:lnTo>
                      <a:pt x="336" y="157"/>
                    </a:lnTo>
                    <a:lnTo>
                      <a:pt x="336" y="139"/>
                    </a:lnTo>
                    <a:lnTo>
                      <a:pt x="344" y="139"/>
                    </a:lnTo>
                    <a:close/>
                  </a:path>
                </a:pathLst>
              </a:custGeom>
              <a:solidFill>
                <a:srgbClr val="4B6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3" name="Freeform 59"/>
              <p:cNvSpPr>
                <a:spLocks/>
              </p:cNvSpPr>
              <p:nvPr/>
            </p:nvSpPr>
            <p:spPr bwMode="auto">
              <a:xfrm>
                <a:off x="4169" y="2548"/>
                <a:ext cx="167" cy="156"/>
              </a:xfrm>
              <a:custGeom>
                <a:avLst/>
                <a:gdLst>
                  <a:gd name="T0" fmla="*/ 11 w 333"/>
                  <a:gd name="T1" fmla="*/ 4 h 312"/>
                  <a:gd name="T2" fmla="*/ 11 w 333"/>
                  <a:gd name="T3" fmla="*/ 3 h 312"/>
                  <a:gd name="T4" fmla="*/ 10 w 333"/>
                  <a:gd name="T5" fmla="*/ 2 h 312"/>
                  <a:gd name="T6" fmla="*/ 10 w 333"/>
                  <a:gd name="T7" fmla="*/ 1 h 312"/>
                  <a:gd name="T8" fmla="*/ 9 w 333"/>
                  <a:gd name="T9" fmla="*/ 0 h 312"/>
                  <a:gd name="T10" fmla="*/ 9 w 333"/>
                  <a:gd name="T11" fmla="*/ 1 h 312"/>
                  <a:gd name="T12" fmla="*/ 9 w 333"/>
                  <a:gd name="T13" fmla="*/ 1 h 312"/>
                  <a:gd name="T14" fmla="*/ 9 w 333"/>
                  <a:gd name="T15" fmla="*/ 1 h 312"/>
                  <a:gd name="T16" fmla="*/ 9 w 333"/>
                  <a:gd name="T17" fmla="*/ 1 h 312"/>
                  <a:gd name="T18" fmla="*/ 9 w 333"/>
                  <a:gd name="T19" fmla="*/ 1 h 312"/>
                  <a:gd name="T20" fmla="*/ 10 w 333"/>
                  <a:gd name="T21" fmla="*/ 2 h 312"/>
                  <a:gd name="T22" fmla="*/ 10 w 333"/>
                  <a:gd name="T23" fmla="*/ 3 h 312"/>
                  <a:gd name="T24" fmla="*/ 11 w 333"/>
                  <a:gd name="T25" fmla="*/ 3 h 312"/>
                  <a:gd name="T26" fmla="*/ 11 w 333"/>
                  <a:gd name="T27" fmla="*/ 5 h 312"/>
                  <a:gd name="T28" fmla="*/ 11 w 333"/>
                  <a:gd name="T29" fmla="*/ 5 h 312"/>
                  <a:gd name="T30" fmla="*/ 11 w 333"/>
                  <a:gd name="T31" fmla="*/ 6 h 312"/>
                  <a:gd name="T32" fmla="*/ 10 w 333"/>
                  <a:gd name="T33" fmla="*/ 7 h 312"/>
                  <a:gd name="T34" fmla="*/ 10 w 333"/>
                  <a:gd name="T35" fmla="*/ 8 h 312"/>
                  <a:gd name="T36" fmla="*/ 9 w 333"/>
                  <a:gd name="T37" fmla="*/ 9 h 312"/>
                  <a:gd name="T38" fmla="*/ 8 w 333"/>
                  <a:gd name="T39" fmla="*/ 10 h 312"/>
                  <a:gd name="T40" fmla="*/ 7 w 333"/>
                  <a:gd name="T41" fmla="*/ 10 h 312"/>
                  <a:gd name="T42" fmla="*/ 6 w 333"/>
                  <a:gd name="T43" fmla="*/ 10 h 312"/>
                  <a:gd name="T44" fmla="*/ 5 w 333"/>
                  <a:gd name="T45" fmla="*/ 10 h 312"/>
                  <a:gd name="T46" fmla="*/ 4 w 333"/>
                  <a:gd name="T47" fmla="*/ 10 h 312"/>
                  <a:gd name="T48" fmla="*/ 3 w 333"/>
                  <a:gd name="T49" fmla="*/ 10 h 312"/>
                  <a:gd name="T50" fmla="*/ 2 w 333"/>
                  <a:gd name="T51" fmla="*/ 9 h 312"/>
                  <a:gd name="T52" fmla="*/ 1 w 333"/>
                  <a:gd name="T53" fmla="*/ 8 h 312"/>
                  <a:gd name="T54" fmla="*/ 1 w 333"/>
                  <a:gd name="T55" fmla="*/ 7 h 312"/>
                  <a:gd name="T56" fmla="*/ 0 w 333"/>
                  <a:gd name="T57" fmla="*/ 7 h 312"/>
                  <a:gd name="T58" fmla="*/ 1 w 333"/>
                  <a:gd name="T59" fmla="*/ 7 h 312"/>
                  <a:gd name="T60" fmla="*/ 1 w 333"/>
                  <a:gd name="T61" fmla="*/ 7 h 312"/>
                  <a:gd name="T62" fmla="*/ 1 w 333"/>
                  <a:gd name="T63" fmla="*/ 7 h 312"/>
                  <a:gd name="T64" fmla="*/ 1 w 333"/>
                  <a:gd name="T65" fmla="*/ 7 h 312"/>
                  <a:gd name="T66" fmla="*/ 1 w 333"/>
                  <a:gd name="T67" fmla="*/ 8 h 312"/>
                  <a:gd name="T68" fmla="*/ 2 w 333"/>
                  <a:gd name="T69" fmla="*/ 9 h 312"/>
                  <a:gd name="T70" fmla="*/ 3 w 333"/>
                  <a:gd name="T71" fmla="*/ 9 h 312"/>
                  <a:gd name="T72" fmla="*/ 4 w 333"/>
                  <a:gd name="T73" fmla="*/ 10 h 312"/>
                  <a:gd name="T74" fmla="*/ 5 w 333"/>
                  <a:gd name="T75" fmla="*/ 10 h 312"/>
                  <a:gd name="T76" fmla="*/ 6 w 333"/>
                  <a:gd name="T77" fmla="*/ 10 h 312"/>
                  <a:gd name="T78" fmla="*/ 7 w 333"/>
                  <a:gd name="T79" fmla="*/ 10 h 312"/>
                  <a:gd name="T80" fmla="*/ 8 w 333"/>
                  <a:gd name="T81" fmla="*/ 9 h 312"/>
                  <a:gd name="T82" fmla="*/ 9 w 333"/>
                  <a:gd name="T83" fmla="*/ 9 h 312"/>
                  <a:gd name="T84" fmla="*/ 9 w 333"/>
                  <a:gd name="T85" fmla="*/ 8 h 312"/>
                  <a:gd name="T86" fmla="*/ 10 w 333"/>
                  <a:gd name="T87" fmla="*/ 7 h 312"/>
                  <a:gd name="T88" fmla="*/ 10 w 333"/>
                  <a:gd name="T89" fmla="*/ 6 h 312"/>
                  <a:gd name="T90" fmla="*/ 11 w 333"/>
                  <a:gd name="T91" fmla="*/ 5 h 312"/>
                  <a:gd name="T92" fmla="*/ 11 w 333"/>
                  <a:gd name="T93" fmla="*/ 5 h 3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33"/>
                  <a:gd name="T142" fmla="*/ 0 h 312"/>
                  <a:gd name="T143" fmla="*/ 333 w 333"/>
                  <a:gd name="T144" fmla="*/ 312 h 31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33" h="312">
                    <a:moveTo>
                      <a:pt x="333" y="136"/>
                    </a:moveTo>
                    <a:lnTo>
                      <a:pt x="333" y="119"/>
                    </a:lnTo>
                    <a:lnTo>
                      <a:pt x="330" y="101"/>
                    </a:lnTo>
                    <a:lnTo>
                      <a:pt x="325" y="83"/>
                    </a:lnTo>
                    <a:lnTo>
                      <a:pt x="319" y="67"/>
                    </a:lnTo>
                    <a:lnTo>
                      <a:pt x="312" y="52"/>
                    </a:lnTo>
                    <a:lnTo>
                      <a:pt x="303" y="37"/>
                    </a:lnTo>
                    <a:lnTo>
                      <a:pt x="293" y="24"/>
                    </a:lnTo>
                    <a:lnTo>
                      <a:pt x="281" y="12"/>
                    </a:lnTo>
                    <a:lnTo>
                      <a:pt x="269" y="0"/>
                    </a:lnTo>
                    <a:lnTo>
                      <a:pt x="269" y="2"/>
                    </a:lnTo>
                    <a:lnTo>
                      <a:pt x="267" y="2"/>
                    </a:lnTo>
                    <a:lnTo>
                      <a:pt x="266" y="2"/>
                    </a:lnTo>
                    <a:lnTo>
                      <a:pt x="264" y="3"/>
                    </a:lnTo>
                    <a:lnTo>
                      <a:pt x="263" y="3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9" y="5"/>
                    </a:lnTo>
                    <a:lnTo>
                      <a:pt x="263" y="8"/>
                    </a:lnTo>
                    <a:lnTo>
                      <a:pt x="275" y="18"/>
                    </a:lnTo>
                    <a:lnTo>
                      <a:pt x="285" y="30"/>
                    </a:lnTo>
                    <a:lnTo>
                      <a:pt x="296" y="43"/>
                    </a:lnTo>
                    <a:lnTo>
                      <a:pt x="303" y="56"/>
                    </a:lnTo>
                    <a:lnTo>
                      <a:pt x="310" y="71"/>
                    </a:lnTo>
                    <a:lnTo>
                      <a:pt x="316" y="86"/>
                    </a:lnTo>
                    <a:lnTo>
                      <a:pt x="321" y="102"/>
                    </a:lnTo>
                    <a:lnTo>
                      <a:pt x="322" y="119"/>
                    </a:lnTo>
                    <a:lnTo>
                      <a:pt x="324" y="136"/>
                    </a:lnTo>
                    <a:lnTo>
                      <a:pt x="333" y="136"/>
                    </a:lnTo>
                    <a:lnTo>
                      <a:pt x="333" y="154"/>
                    </a:lnTo>
                    <a:lnTo>
                      <a:pt x="330" y="172"/>
                    </a:lnTo>
                    <a:lnTo>
                      <a:pt x="325" y="188"/>
                    </a:lnTo>
                    <a:lnTo>
                      <a:pt x="319" y="204"/>
                    </a:lnTo>
                    <a:lnTo>
                      <a:pt x="312" y="221"/>
                    </a:lnTo>
                    <a:lnTo>
                      <a:pt x="303" y="235"/>
                    </a:lnTo>
                    <a:lnTo>
                      <a:pt x="293" y="249"/>
                    </a:lnTo>
                    <a:lnTo>
                      <a:pt x="281" y="261"/>
                    </a:lnTo>
                    <a:lnTo>
                      <a:pt x="269" y="272"/>
                    </a:lnTo>
                    <a:lnTo>
                      <a:pt x="256" y="283"/>
                    </a:lnTo>
                    <a:lnTo>
                      <a:pt x="241" y="292"/>
                    </a:lnTo>
                    <a:lnTo>
                      <a:pt x="225" y="299"/>
                    </a:lnTo>
                    <a:lnTo>
                      <a:pt x="208" y="305"/>
                    </a:lnTo>
                    <a:lnTo>
                      <a:pt x="192" y="309"/>
                    </a:lnTo>
                    <a:lnTo>
                      <a:pt x="174" y="312"/>
                    </a:lnTo>
                    <a:lnTo>
                      <a:pt x="156" y="312"/>
                    </a:lnTo>
                    <a:lnTo>
                      <a:pt x="139" y="312"/>
                    </a:lnTo>
                    <a:lnTo>
                      <a:pt x="121" y="309"/>
                    </a:lnTo>
                    <a:lnTo>
                      <a:pt x="103" y="305"/>
                    </a:lnTo>
                    <a:lnTo>
                      <a:pt x="87" y="299"/>
                    </a:lnTo>
                    <a:lnTo>
                      <a:pt x="72" y="292"/>
                    </a:lnTo>
                    <a:lnTo>
                      <a:pt x="57" y="283"/>
                    </a:lnTo>
                    <a:lnTo>
                      <a:pt x="44" y="272"/>
                    </a:lnTo>
                    <a:lnTo>
                      <a:pt x="32" y="261"/>
                    </a:lnTo>
                    <a:lnTo>
                      <a:pt x="20" y="249"/>
                    </a:lnTo>
                    <a:lnTo>
                      <a:pt x="10" y="235"/>
                    </a:lnTo>
                    <a:lnTo>
                      <a:pt x="1" y="221"/>
                    </a:lnTo>
                    <a:lnTo>
                      <a:pt x="0" y="216"/>
                    </a:lnTo>
                    <a:lnTo>
                      <a:pt x="0" y="215"/>
                    </a:lnTo>
                    <a:lnTo>
                      <a:pt x="0" y="213"/>
                    </a:lnTo>
                    <a:lnTo>
                      <a:pt x="1" y="210"/>
                    </a:lnTo>
                    <a:lnTo>
                      <a:pt x="1" y="209"/>
                    </a:lnTo>
                    <a:lnTo>
                      <a:pt x="1" y="207"/>
                    </a:lnTo>
                    <a:lnTo>
                      <a:pt x="1" y="206"/>
                    </a:lnTo>
                    <a:lnTo>
                      <a:pt x="3" y="204"/>
                    </a:lnTo>
                    <a:lnTo>
                      <a:pt x="3" y="203"/>
                    </a:lnTo>
                    <a:lnTo>
                      <a:pt x="10" y="216"/>
                    </a:lnTo>
                    <a:lnTo>
                      <a:pt x="17" y="230"/>
                    </a:lnTo>
                    <a:lnTo>
                      <a:pt x="28" y="243"/>
                    </a:lnTo>
                    <a:lnTo>
                      <a:pt x="38" y="255"/>
                    </a:lnTo>
                    <a:lnTo>
                      <a:pt x="50" y="265"/>
                    </a:lnTo>
                    <a:lnTo>
                      <a:pt x="63" y="275"/>
                    </a:lnTo>
                    <a:lnTo>
                      <a:pt x="77" y="283"/>
                    </a:lnTo>
                    <a:lnTo>
                      <a:pt x="91" y="290"/>
                    </a:lnTo>
                    <a:lnTo>
                      <a:pt x="106" y="296"/>
                    </a:lnTo>
                    <a:lnTo>
                      <a:pt x="122" y="301"/>
                    </a:lnTo>
                    <a:lnTo>
                      <a:pt x="139" y="302"/>
                    </a:lnTo>
                    <a:lnTo>
                      <a:pt x="156" y="303"/>
                    </a:lnTo>
                    <a:lnTo>
                      <a:pt x="173" y="302"/>
                    </a:lnTo>
                    <a:lnTo>
                      <a:pt x="191" y="301"/>
                    </a:lnTo>
                    <a:lnTo>
                      <a:pt x="205" y="296"/>
                    </a:lnTo>
                    <a:lnTo>
                      <a:pt x="222" y="290"/>
                    </a:lnTo>
                    <a:lnTo>
                      <a:pt x="236" y="283"/>
                    </a:lnTo>
                    <a:lnTo>
                      <a:pt x="250" y="275"/>
                    </a:lnTo>
                    <a:lnTo>
                      <a:pt x="263" y="265"/>
                    </a:lnTo>
                    <a:lnTo>
                      <a:pt x="275" y="255"/>
                    </a:lnTo>
                    <a:lnTo>
                      <a:pt x="285" y="243"/>
                    </a:lnTo>
                    <a:lnTo>
                      <a:pt x="296" y="230"/>
                    </a:lnTo>
                    <a:lnTo>
                      <a:pt x="303" y="216"/>
                    </a:lnTo>
                    <a:lnTo>
                      <a:pt x="310" y="201"/>
                    </a:lnTo>
                    <a:lnTo>
                      <a:pt x="316" y="185"/>
                    </a:lnTo>
                    <a:lnTo>
                      <a:pt x="321" y="170"/>
                    </a:lnTo>
                    <a:lnTo>
                      <a:pt x="322" y="153"/>
                    </a:lnTo>
                    <a:lnTo>
                      <a:pt x="324" y="136"/>
                    </a:lnTo>
                    <a:lnTo>
                      <a:pt x="333" y="136"/>
                    </a:lnTo>
                    <a:close/>
                  </a:path>
                </a:pathLst>
              </a:custGeom>
              <a:solidFill>
                <a:srgbClr val="4C64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4" name="Freeform 60"/>
              <p:cNvSpPr>
                <a:spLocks/>
              </p:cNvSpPr>
              <p:nvPr/>
            </p:nvSpPr>
            <p:spPr bwMode="auto">
              <a:xfrm>
                <a:off x="4171" y="2550"/>
                <a:ext cx="160" cy="150"/>
              </a:xfrm>
              <a:custGeom>
                <a:avLst/>
                <a:gdLst>
                  <a:gd name="T0" fmla="*/ 9 w 321"/>
                  <a:gd name="T1" fmla="*/ 4 h 298"/>
                  <a:gd name="T2" fmla="*/ 9 w 321"/>
                  <a:gd name="T3" fmla="*/ 3 h 298"/>
                  <a:gd name="T4" fmla="*/ 9 w 321"/>
                  <a:gd name="T5" fmla="*/ 2 h 298"/>
                  <a:gd name="T6" fmla="*/ 8 w 321"/>
                  <a:gd name="T7" fmla="*/ 1 h 298"/>
                  <a:gd name="T8" fmla="*/ 8 w 321"/>
                  <a:gd name="T9" fmla="*/ 1 h 298"/>
                  <a:gd name="T10" fmla="*/ 7 w 321"/>
                  <a:gd name="T11" fmla="*/ 0 h 298"/>
                  <a:gd name="T12" fmla="*/ 7 w 321"/>
                  <a:gd name="T13" fmla="*/ 0 h 298"/>
                  <a:gd name="T14" fmla="*/ 7 w 321"/>
                  <a:gd name="T15" fmla="*/ 1 h 298"/>
                  <a:gd name="T16" fmla="*/ 7 w 321"/>
                  <a:gd name="T17" fmla="*/ 1 h 298"/>
                  <a:gd name="T18" fmla="*/ 7 w 321"/>
                  <a:gd name="T19" fmla="*/ 1 h 298"/>
                  <a:gd name="T20" fmla="*/ 8 w 321"/>
                  <a:gd name="T21" fmla="*/ 1 h 298"/>
                  <a:gd name="T22" fmla="*/ 9 w 321"/>
                  <a:gd name="T23" fmla="*/ 2 h 298"/>
                  <a:gd name="T24" fmla="*/ 9 w 321"/>
                  <a:gd name="T25" fmla="*/ 3 h 298"/>
                  <a:gd name="T26" fmla="*/ 9 w 321"/>
                  <a:gd name="T27" fmla="*/ 4 h 298"/>
                  <a:gd name="T28" fmla="*/ 10 w 321"/>
                  <a:gd name="T29" fmla="*/ 5 h 298"/>
                  <a:gd name="T30" fmla="*/ 9 w 321"/>
                  <a:gd name="T31" fmla="*/ 6 h 298"/>
                  <a:gd name="T32" fmla="*/ 9 w 321"/>
                  <a:gd name="T33" fmla="*/ 7 h 298"/>
                  <a:gd name="T34" fmla="*/ 9 w 321"/>
                  <a:gd name="T35" fmla="*/ 8 h 298"/>
                  <a:gd name="T36" fmla="*/ 8 w 321"/>
                  <a:gd name="T37" fmla="*/ 8 h 298"/>
                  <a:gd name="T38" fmla="*/ 7 w 321"/>
                  <a:gd name="T39" fmla="*/ 9 h 298"/>
                  <a:gd name="T40" fmla="*/ 6 w 321"/>
                  <a:gd name="T41" fmla="*/ 9 h 298"/>
                  <a:gd name="T42" fmla="*/ 5 w 321"/>
                  <a:gd name="T43" fmla="*/ 10 h 298"/>
                  <a:gd name="T44" fmla="*/ 4 w 321"/>
                  <a:gd name="T45" fmla="*/ 10 h 298"/>
                  <a:gd name="T46" fmla="*/ 3 w 321"/>
                  <a:gd name="T47" fmla="*/ 10 h 298"/>
                  <a:gd name="T48" fmla="*/ 2 w 321"/>
                  <a:gd name="T49" fmla="*/ 9 h 298"/>
                  <a:gd name="T50" fmla="*/ 1 w 321"/>
                  <a:gd name="T51" fmla="*/ 9 h 298"/>
                  <a:gd name="T52" fmla="*/ 1 w 321"/>
                  <a:gd name="T53" fmla="*/ 8 h 298"/>
                  <a:gd name="T54" fmla="*/ 0 w 321"/>
                  <a:gd name="T55" fmla="*/ 8 h 298"/>
                  <a:gd name="T56" fmla="*/ 0 w 321"/>
                  <a:gd name="T57" fmla="*/ 7 h 298"/>
                  <a:gd name="T58" fmla="*/ 0 w 321"/>
                  <a:gd name="T59" fmla="*/ 7 h 298"/>
                  <a:gd name="T60" fmla="*/ 0 w 321"/>
                  <a:gd name="T61" fmla="*/ 6 h 298"/>
                  <a:gd name="T62" fmla="*/ 0 w 321"/>
                  <a:gd name="T63" fmla="*/ 6 h 298"/>
                  <a:gd name="T64" fmla="*/ 0 w 321"/>
                  <a:gd name="T65" fmla="*/ 6 h 298"/>
                  <a:gd name="T66" fmla="*/ 0 w 321"/>
                  <a:gd name="T67" fmla="*/ 6 h 298"/>
                  <a:gd name="T68" fmla="*/ 0 w 321"/>
                  <a:gd name="T69" fmla="*/ 6 h 298"/>
                  <a:gd name="T70" fmla="*/ 0 w 321"/>
                  <a:gd name="T71" fmla="*/ 6 h 298"/>
                  <a:gd name="T72" fmla="*/ 0 w 321"/>
                  <a:gd name="T73" fmla="*/ 6 h 298"/>
                  <a:gd name="T74" fmla="*/ 0 w 321"/>
                  <a:gd name="T75" fmla="*/ 7 h 298"/>
                  <a:gd name="T76" fmla="*/ 1 w 321"/>
                  <a:gd name="T77" fmla="*/ 8 h 298"/>
                  <a:gd name="T78" fmla="*/ 1 w 321"/>
                  <a:gd name="T79" fmla="*/ 8 h 298"/>
                  <a:gd name="T80" fmla="*/ 2 w 321"/>
                  <a:gd name="T81" fmla="*/ 9 h 298"/>
                  <a:gd name="T82" fmla="*/ 3 w 321"/>
                  <a:gd name="T83" fmla="*/ 9 h 298"/>
                  <a:gd name="T84" fmla="*/ 4 w 321"/>
                  <a:gd name="T85" fmla="*/ 10 h 298"/>
                  <a:gd name="T86" fmla="*/ 5 w 321"/>
                  <a:gd name="T87" fmla="*/ 10 h 298"/>
                  <a:gd name="T88" fmla="*/ 6 w 321"/>
                  <a:gd name="T89" fmla="*/ 9 h 298"/>
                  <a:gd name="T90" fmla="*/ 7 w 321"/>
                  <a:gd name="T91" fmla="*/ 9 h 298"/>
                  <a:gd name="T92" fmla="*/ 7 w 321"/>
                  <a:gd name="T93" fmla="*/ 8 h 298"/>
                  <a:gd name="T94" fmla="*/ 8 w 321"/>
                  <a:gd name="T95" fmla="*/ 8 h 298"/>
                  <a:gd name="T96" fmla="*/ 9 w 321"/>
                  <a:gd name="T97" fmla="*/ 7 h 298"/>
                  <a:gd name="T98" fmla="*/ 9 w 321"/>
                  <a:gd name="T99" fmla="*/ 6 h 298"/>
                  <a:gd name="T100" fmla="*/ 9 w 321"/>
                  <a:gd name="T101" fmla="*/ 5 h 298"/>
                  <a:gd name="T102" fmla="*/ 10 w 321"/>
                  <a:gd name="T103" fmla="*/ 5 h 29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21"/>
                  <a:gd name="T157" fmla="*/ 0 h 298"/>
                  <a:gd name="T158" fmla="*/ 321 w 321"/>
                  <a:gd name="T159" fmla="*/ 298 h 29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21" h="298">
                    <a:moveTo>
                      <a:pt x="321" y="131"/>
                    </a:moveTo>
                    <a:lnTo>
                      <a:pt x="319" y="114"/>
                    </a:lnTo>
                    <a:lnTo>
                      <a:pt x="318" y="97"/>
                    </a:lnTo>
                    <a:lnTo>
                      <a:pt x="313" y="81"/>
                    </a:lnTo>
                    <a:lnTo>
                      <a:pt x="307" y="66"/>
                    </a:lnTo>
                    <a:lnTo>
                      <a:pt x="300" y="51"/>
                    </a:lnTo>
                    <a:lnTo>
                      <a:pt x="293" y="38"/>
                    </a:lnTo>
                    <a:lnTo>
                      <a:pt x="282" y="25"/>
                    </a:lnTo>
                    <a:lnTo>
                      <a:pt x="272" y="13"/>
                    </a:lnTo>
                    <a:lnTo>
                      <a:pt x="260" y="3"/>
                    </a:lnTo>
                    <a:lnTo>
                      <a:pt x="256" y="0"/>
                    </a:lnTo>
                    <a:lnTo>
                      <a:pt x="254" y="0"/>
                    </a:lnTo>
                    <a:lnTo>
                      <a:pt x="253" y="0"/>
                    </a:lnTo>
                    <a:lnTo>
                      <a:pt x="251" y="0"/>
                    </a:lnTo>
                    <a:lnTo>
                      <a:pt x="250" y="0"/>
                    </a:lnTo>
                    <a:lnTo>
                      <a:pt x="248" y="1"/>
                    </a:lnTo>
                    <a:lnTo>
                      <a:pt x="247" y="1"/>
                    </a:lnTo>
                    <a:lnTo>
                      <a:pt x="245" y="1"/>
                    </a:lnTo>
                    <a:lnTo>
                      <a:pt x="244" y="1"/>
                    </a:lnTo>
                    <a:lnTo>
                      <a:pt x="254" y="10"/>
                    </a:lnTo>
                    <a:lnTo>
                      <a:pt x="264" y="19"/>
                    </a:lnTo>
                    <a:lnTo>
                      <a:pt x="275" y="31"/>
                    </a:lnTo>
                    <a:lnTo>
                      <a:pt x="284" y="43"/>
                    </a:lnTo>
                    <a:lnTo>
                      <a:pt x="293" y="56"/>
                    </a:lnTo>
                    <a:lnTo>
                      <a:pt x="298" y="69"/>
                    </a:lnTo>
                    <a:lnTo>
                      <a:pt x="304" y="84"/>
                    </a:lnTo>
                    <a:lnTo>
                      <a:pt x="307" y="99"/>
                    </a:lnTo>
                    <a:lnTo>
                      <a:pt x="310" y="115"/>
                    </a:lnTo>
                    <a:lnTo>
                      <a:pt x="312" y="131"/>
                    </a:lnTo>
                    <a:lnTo>
                      <a:pt x="321" y="131"/>
                    </a:lnTo>
                    <a:lnTo>
                      <a:pt x="319" y="148"/>
                    </a:lnTo>
                    <a:lnTo>
                      <a:pt x="318" y="165"/>
                    </a:lnTo>
                    <a:lnTo>
                      <a:pt x="313" y="180"/>
                    </a:lnTo>
                    <a:lnTo>
                      <a:pt x="307" y="196"/>
                    </a:lnTo>
                    <a:lnTo>
                      <a:pt x="300" y="211"/>
                    </a:lnTo>
                    <a:lnTo>
                      <a:pt x="293" y="225"/>
                    </a:lnTo>
                    <a:lnTo>
                      <a:pt x="282" y="238"/>
                    </a:lnTo>
                    <a:lnTo>
                      <a:pt x="272" y="250"/>
                    </a:lnTo>
                    <a:lnTo>
                      <a:pt x="260" y="260"/>
                    </a:lnTo>
                    <a:lnTo>
                      <a:pt x="247" y="270"/>
                    </a:lnTo>
                    <a:lnTo>
                      <a:pt x="233" y="278"/>
                    </a:lnTo>
                    <a:lnTo>
                      <a:pt x="219" y="285"/>
                    </a:lnTo>
                    <a:lnTo>
                      <a:pt x="202" y="291"/>
                    </a:lnTo>
                    <a:lnTo>
                      <a:pt x="188" y="296"/>
                    </a:lnTo>
                    <a:lnTo>
                      <a:pt x="170" y="297"/>
                    </a:lnTo>
                    <a:lnTo>
                      <a:pt x="153" y="298"/>
                    </a:lnTo>
                    <a:lnTo>
                      <a:pt x="136" y="297"/>
                    </a:lnTo>
                    <a:lnTo>
                      <a:pt x="119" y="296"/>
                    </a:lnTo>
                    <a:lnTo>
                      <a:pt x="103" y="291"/>
                    </a:lnTo>
                    <a:lnTo>
                      <a:pt x="88" y="285"/>
                    </a:lnTo>
                    <a:lnTo>
                      <a:pt x="74" y="278"/>
                    </a:lnTo>
                    <a:lnTo>
                      <a:pt x="60" y="270"/>
                    </a:lnTo>
                    <a:lnTo>
                      <a:pt x="47" y="260"/>
                    </a:lnTo>
                    <a:lnTo>
                      <a:pt x="35" y="250"/>
                    </a:lnTo>
                    <a:lnTo>
                      <a:pt x="25" y="238"/>
                    </a:lnTo>
                    <a:lnTo>
                      <a:pt x="14" y="225"/>
                    </a:lnTo>
                    <a:lnTo>
                      <a:pt x="7" y="211"/>
                    </a:lnTo>
                    <a:lnTo>
                      <a:pt x="0" y="198"/>
                    </a:lnTo>
                    <a:lnTo>
                      <a:pt x="0" y="195"/>
                    </a:lnTo>
                    <a:lnTo>
                      <a:pt x="1" y="193"/>
                    </a:lnTo>
                    <a:lnTo>
                      <a:pt x="1" y="192"/>
                    </a:lnTo>
                    <a:lnTo>
                      <a:pt x="3" y="190"/>
                    </a:lnTo>
                    <a:lnTo>
                      <a:pt x="3" y="189"/>
                    </a:lnTo>
                    <a:lnTo>
                      <a:pt x="3" y="188"/>
                    </a:lnTo>
                    <a:lnTo>
                      <a:pt x="4" y="186"/>
                    </a:lnTo>
                    <a:lnTo>
                      <a:pt x="4" y="183"/>
                    </a:lnTo>
                    <a:lnTo>
                      <a:pt x="9" y="192"/>
                    </a:lnTo>
                    <a:lnTo>
                      <a:pt x="14" y="207"/>
                    </a:lnTo>
                    <a:lnTo>
                      <a:pt x="22" y="220"/>
                    </a:lnTo>
                    <a:lnTo>
                      <a:pt x="32" y="232"/>
                    </a:lnTo>
                    <a:lnTo>
                      <a:pt x="41" y="242"/>
                    </a:lnTo>
                    <a:lnTo>
                      <a:pt x="53" y="253"/>
                    </a:lnTo>
                    <a:lnTo>
                      <a:pt x="65" y="262"/>
                    </a:lnTo>
                    <a:lnTo>
                      <a:pt x="78" y="270"/>
                    </a:lnTo>
                    <a:lnTo>
                      <a:pt x="91" y="276"/>
                    </a:lnTo>
                    <a:lnTo>
                      <a:pt x="106" y="282"/>
                    </a:lnTo>
                    <a:lnTo>
                      <a:pt x="121" y="285"/>
                    </a:lnTo>
                    <a:lnTo>
                      <a:pt x="137" y="288"/>
                    </a:lnTo>
                    <a:lnTo>
                      <a:pt x="153" y="290"/>
                    </a:lnTo>
                    <a:lnTo>
                      <a:pt x="170" y="288"/>
                    </a:lnTo>
                    <a:lnTo>
                      <a:pt x="185" y="285"/>
                    </a:lnTo>
                    <a:lnTo>
                      <a:pt x="201" y="282"/>
                    </a:lnTo>
                    <a:lnTo>
                      <a:pt x="214" y="276"/>
                    </a:lnTo>
                    <a:lnTo>
                      <a:pt x="229" y="270"/>
                    </a:lnTo>
                    <a:lnTo>
                      <a:pt x="242" y="262"/>
                    </a:lnTo>
                    <a:lnTo>
                      <a:pt x="254" y="253"/>
                    </a:lnTo>
                    <a:lnTo>
                      <a:pt x="264" y="242"/>
                    </a:lnTo>
                    <a:lnTo>
                      <a:pt x="275" y="232"/>
                    </a:lnTo>
                    <a:lnTo>
                      <a:pt x="284" y="220"/>
                    </a:lnTo>
                    <a:lnTo>
                      <a:pt x="293" y="207"/>
                    </a:lnTo>
                    <a:lnTo>
                      <a:pt x="298" y="192"/>
                    </a:lnTo>
                    <a:lnTo>
                      <a:pt x="304" y="179"/>
                    </a:lnTo>
                    <a:lnTo>
                      <a:pt x="307" y="162"/>
                    </a:lnTo>
                    <a:lnTo>
                      <a:pt x="310" y="148"/>
                    </a:lnTo>
                    <a:lnTo>
                      <a:pt x="312" y="131"/>
                    </a:lnTo>
                    <a:lnTo>
                      <a:pt x="321" y="131"/>
                    </a:lnTo>
                    <a:close/>
                  </a:path>
                </a:pathLst>
              </a:custGeom>
              <a:solidFill>
                <a:srgbClr val="4E6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5" name="Freeform 61"/>
              <p:cNvSpPr>
                <a:spLocks/>
              </p:cNvSpPr>
              <p:nvPr/>
            </p:nvSpPr>
            <p:spPr bwMode="auto">
              <a:xfrm>
                <a:off x="4173" y="2551"/>
                <a:ext cx="154" cy="144"/>
              </a:xfrm>
              <a:custGeom>
                <a:avLst/>
                <a:gdLst>
                  <a:gd name="T0" fmla="*/ 10 w 308"/>
                  <a:gd name="T1" fmla="*/ 3 h 289"/>
                  <a:gd name="T2" fmla="*/ 10 w 308"/>
                  <a:gd name="T3" fmla="*/ 2 h 289"/>
                  <a:gd name="T4" fmla="*/ 10 w 308"/>
                  <a:gd name="T5" fmla="*/ 1 h 289"/>
                  <a:gd name="T6" fmla="*/ 9 w 308"/>
                  <a:gd name="T7" fmla="*/ 0 h 289"/>
                  <a:gd name="T8" fmla="*/ 8 w 308"/>
                  <a:gd name="T9" fmla="*/ 0 h 289"/>
                  <a:gd name="T10" fmla="*/ 8 w 308"/>
                  <a:gd name="T11" fmla="*/ 0 h 289"/>
                  <a:gd name="T12" fmla="*/ 8 w 308"/>
                  <a:gd name="T13" fmla="*/ 0 h 289"/>
                  <a:gd name="T14" fmla="*/ 8 w 308"/>
                  <a:gd name="T15" fmla="*/ 0 h 289"/>
                  <a:gd name="T16" fmla="*/ 7 w 308"/>
                  <a:gd name="T17" fmla="*/ 0 h 289"/>
                  <a:gd name="T18" fmla="*/ 8 w 308"/>
                  <a:gd name="T19" fmla="*/ 0 h 289"/>
                  <a:gd name="T20" fmla="*/ 8 w 308"/>
                  <a:gd name="T21" fmla="*/ 0 h 289"/>
                  <a:gd name="T22" fmla="*/ 9 w 308"/>
                  <a:gd name="T23" fmla="*/ 1 h 289"/>
                  <a:gd name="T24" fmla="*/ 9 w 308"/>
                  <a:gd name="T25" fmla="*/ 2 h 289"/>
                  <a:gd name="T26" fmla="*/ 10 w 308"/>
                  <a:gd name="T27" fmla="*/ 3 h 289"/>
                  <a:gd name="T28" fmla="*/ 10 w 308"/>
                  <a:gd name="T29" fmla="*/ 4 h 289"/>
                  <a:gd name="T30" fmla="*/ 10 w 308"/>
                  <a:gd name="T31" fmla="*/ 4 h 289"/>
                  <a:gd name="T32" fmla="*/ 10 w 308"/>
                  <a:gd name="T33" fmla="*/ 5 h 289"/>
                  <a:gd name="T34" fmla="*/ 10 w 308"/>
                  <a:gd name="T35" fmla="*/ 6 h 289"/>
                  <a:gd name="T36" fmla="*/ 9 w 308"/>
                  <a:gd name="T37" fmla="*/ 7 h 289"/>
                  <a:gd name="T38" fmla="*/ 8 w 308"/>
                  <a:gd name="T39" fmla="*/ 7 h 289"/>
                  <a:gd name="T40" fmla="*/ 7 w 308"/>
                  <a:gd name="T41" fmla="*/ 8 h 289"/>
                  <a:gd name="T42" fmla="*/ 6 w 308"/>
                  <a:gd name="T43" fmla="*/ 8 h 289"/>
                  <a:gd name="T44" fmla="*/ 5 w 308"/>
                  <a:gd name="T45" fmla="*/ 8 h 289"/>
                  <a:gd name="T46" fmla="*/ 5 w 308"/>
                  <a:gd name="T47" fmla="*/ 8 h 289"/>
                  <a:gd name="T48" fmla="*/ 3 w 308"/>
                  <a:gd name="T49" fmla="*/ 8 h 289"/>
                  <a:gd name="T50" fmla="*/ 3 w 308"/>
                  <a:gd name="T51" fmla="*/ 8 h 289"/>
                  <a:gd name="T52" fmla="*/ 2 w 308"/>
                  <a:gd name="T53" fmla="*/ 7 h 289"/>
                  <a:gd name="T54" fmla="*/ 1 w 308"/>
                  <a:gd name="T55" fmla="*/ 7 h 289"/>
                  <a:gd name="T56" fmla="*/ 1 w 308"/>
                  <a:gd name="T57" fmla="*/ 6 h 289"/>
                  <a:gd name="T58" fmla="*/ 0 w 308"/>
                  <a:gd name="T59" fmla="*/ 5 h 289"/>
                  <a:gd name="T60" fmla="*/ 1 w 308"/>
                  <a:gd name="T61" fmla="*/ 5 h 289"/>
                  <a:gd name="T62" fmla="*/ 1 w 308"/>
                  <a:gd name="T63" fmla="*/ 5 h 289"/>
                  <a:gd name="T64" fmla="*/ 1 w 308"/>
                  <a:gd name="T65" fmla="*/ 5 h 289"/>
                  <a:gd name="T66" fmla="*/ 1 w 308"/>
                  <a:gd name="T67" fmla="*/ 5 h 289"/>
                  <a:gd name="T68" fmla="*/ 1 w 308"/>
                  <a:gd name="T69" fmla="*/ 5 h 289"/>
                  <a:gd name="T70" fmla="*/ 1 w 308"/>
                  <a:gd name="T71" fmla="*/ 6 h 289"/>
                  <a:gd name="T72" fmla="*/ 2 w 308"/>
                  <a:gd name="T73" fmla="*/ 7 h 289"/>
                  <a:gd name="T74" fmla="*/ 3 w 308"/>
                  <a:gd name="T75" fmla="*/ 7 h 289"/>
                  <a:gd name="T76" fmla="*/ 3 w 308"/>
                  <a:gd name="T77" fmla="*/ 8 h 289"/>
                  <a:gd name="T78" fmla="*/ 4 w 308"/>
                  <a:gd name="T79" fmla="*/ 8 h 289"/>
                  <a:gd name="T80" fmla="*/ 5 w 308"/>
                  <a:gd name="T81" fmla="*/ 8 h 289"/>
                  <a:gd name="T82" fmla="*/ 6 w 308"/>
                  <a:gd name="T83" fmla="*/ 8 h 289"/>
                  <a:gd name="T84" fmla="*/ 7 w 308"/>
                  <a:gd name="T85" fmla="*/ 8 h 289"/>
                  <a:gd name="T86" fmla="*/ 8 w 308"/>
                  <a:gd name="T87" fmla="*/ 7 h 289"/>
                  <a:gd name="T88" fmla="*/ 8 w 308"/>
                  <a:gd name="T89" fmla="*/ 7 h 289"/>
                  <a:gd name="T90" fmla="*/ 9 w 308"/>
                  <a:gd name="T91" fmla="*/ 6 h 289"/>
                  <a:gd name="T92" fmla="*/ 9 w 308"/>
                  <a:gd name="T93" fmla="*/ 5 h 289"/>
                  <a:gd name="T94" fmla="*/ 10 w 308"/>
                  <a:gd name="T95" fmla="*/ 5 h 289"/>
                  <a:gd name="T96" fmla="*/ 10 w 308"/>
                  <a:gd name="T97" fmla="*/ 4 h 28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08"/>
                  <a:gd name="T148" fmla="*/ 0 h 289"/>
                  <a:gd name="T149" fmla="*/ 308 w 308"/>
                  <a:gd name="T150" fmla="*/ 289 h 28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08" h="289">
                    <a:moveTo>
                      <a:pt x="308" y="130"/>
                    </a:moveTo>
                    <a:lnTo>
                      <a:pt x="306" y="114"/>
                    </a:lnTo>
                    <a:lnTo>
                      <a:pt x="303" y="98"/>
                    </a:lnTo>
                    <a:lnTo>
                      <a:pt x="300" y="83"/>
                    </a:lnTo>
                    <a:lnTo>
                      <a:pt x="294" y="68"/>
                    </a:lnTo>
                    <a:lnTo>
                      <a:pt x="289" y="55"/>
                    </a:lnTo>
                    <a:lnTo>
                      <a:pt x="280" y="42"/>
                    </a:lnTo>
                    <a:lnTo>
                      <a:pt x="271" y="30"/>
                    </a:lnTo>
                    <a:lnTo>
                      <a:pt x="260" y="18"/>
                    </a:lnTo>
                    <a:lnTo>
                      <a:pt x="250" y="9"/>
                    </a:lnTo>
                    <a:lnTo>
                      <a:pt x="240" y="0"/>
                    </a:lnTo>
                    <a:lnTo>
                      <a:pt x="238" y="0"/>
                    </a:lnTo>
                    <a:lnTo>
                      <a:pt x="235" y="2"/>
                    </a:lnTo>
                    <a:lnTo>
                      <a:pt x="234" y="2"/>
                    </a:lnTo>
                    <a:lnTo>
                      <a:pt x="232" y="2"/>
                    </a:lnTo>
                    <a:lnTo>
                      <a:pt x="231" y="2"/>
                    </a:lnTo>
                    <a:lnTo>
                      <a:pt x="229" y="2"/>
                    </a:lnTo>
                    <a:lnTo>
                      <a:pt x="228" y="3"/>
                    </a:lnTo>
                    <a:lnTo>
                      <a:pt x="226" y="3"/>
                    </a:lnTo>
                    <a:lnTo>
                      <a:pt x="232" y="7"/>
                    </a:lnTo>
                    <a:lnTo>
                      <a:pt x="244" y="15"/>
                    </a:lnTo>
                    <a:lnTo>
                      <a:pt x="255" y="25"/>
                    </a:lnTo>
                    <a:lnTo>
                      <a:pt x="263" y="36"/>
                    </a:lnTo>
                    <a:lnTo>
                      <a:pt x="272" y="47"/>
                    </a:lnTo>
                    <a:lnTo>
                      <a:pt x="280" y="59"/>
                    </a:lnTo>
                    <a:lnTo>
                      <a:pt x="286" y="73"/>
                    </a:lnTo>
                    <a:lnTo>
                      <a:pt x="292" y="86"/>
                    </a:lnTo>
                    <a:lnTo>
                      <a:pt x="294" y="101"/>
                    </a:lnTo>
                    <a:lnTo>
                      <a:pt x="297" y="115"/>
                    </a:lnTo>
                    <a:lnTo>
                      <a:pt x="297" y="130"/>
                    </a:lnTo>
                    <a:lnTo>
                      <a:pt x="308" y="130"/>
                    </a:lnTo>
                    <a:lnTo>
                      <a:pt x="306" y="147"/>
                    </a:lnTo>
                    <a:lnTo>
                      <a:pt x="303" y="161"/>
                    </a:lnTo>
                    <a:lnTo>
                      <a:pt x="300" y="178"/>
                    </a:lnTo>
                    <a:lnTo>
                      <a:pt x="294" y="191"/>
                    </a:lnTo>
                    <a:lnTo>
                      <a:pt x="289" y="206"/>
                    </a:lnTo>
                    <a:lnTo>
                      <a:pt x="280" y="219"/>
                    </a:lnTo>
                    <a:lnTo>
                      <a:pt x="271" y="231"/>
                    </a:lnTo>
                    <a:lnTo>
                      <a:pt x="260" y="241"/>
                    </a:lnTo>
                    <a:lnTo>
                      <a:pt x="250" y="252"/>
                    </a:lnTo>
                    <a:lnTo>
                      <a:pt x="238" y="261"/>
                    </a:lnTo>
                    <a:lnTo>
                      <a:pt x="225" y="269"/>
                    </a:lnTo>
                    <a:lnTo>
                      <a:pt x="210" y="275"/>
                    </a:lnTo>
                    <a:lnTo>
                      <a:pt x="197" y="281"/>
                    </a:lnTo>
                    <a:lnTo>
                      <a:pt x="181" y="284"/>
                    </a:lnTo>
                    <a:lnTo>
                      <a:pt x="166" y="287"/>
                    </a:lnTo>
                    <a:lnTo>
                      <a:pt x="149" y="289"/>
                    </a:lnTo>
                    <a:lnTo>
                      <a:pt x="133" y="287"/>
                    </a:lnTo>
                    <a:lnTo>
                      <a:pt x="117" y="284"/>
                    </a:lnTo>
                    <a:lnTo>
                      <a:pt x="102" y="281"/>
                    </a:lnTo>
                    <a:lnTo>
                      <a:pt x="87" y="275"/>
                    </a:lnTo>
                    <a:lnTo>
                      <a:pt x="74" y="269"/>
                    </a:lnTo>
                    <a:lnTo>
                      <a:pt x="61" y="261"/>
                    </a:lnTo>
                    <a:lnTo>
                      <a:pt x="49" y="252"/>
                    </a:lnTo>
                    <a:lnTo>
                      <a:pt x="37" y="241"/>
                    </a:lnTo>
                    <a:lnTo>
                      <a:pt x="28" y="231"/>
                    </a:lnTo>
                    <a:lnTo>
                      <a:pt x="18" y="219"/>
                    </a:lnTo>
                    <a:lnTo>
                      <a:pt x="10" y="206"/>
                    </a:lnTo>
                    <a:lnTo>
                      <a:pt x="5" y="191"/>
                    </a:lnTo>
                    <a:lnTo>
                      <a:pt x="0" y="182"/>
                    </a:lnTo>
                    <a:lnTo>
                      <a:pt x="2" y="181"/>
                    </a:lnTo>
                    <a:lnTo>
                      <a:pt x="2" y="178"/>
                    </a:lnTo>
                    <a:lnTo>
                      <a:pt x="2" y="176"/>
                    </a:lnTo>
                    <a:lnTo>
                      <a:pt x="3" y="173"/>
                    </a:lnTo>
                    <a:lnTo>
                      <a:pt x="3" y="172"/>
                    </a:lnTo>
                    <a:lnTo>
                      <a:pt x="3" y="169"/>
                    </a:lnTo>
                    <a:lnTo>
                      <a:pt x="5" y="167"/>
                    </a:lnTo>
                    <a:lnTo>
                      <a:pt x="5" y="166"/>
                    </a:lnTo>
                    <a:lnTo>
                      <a:pt x="7" y="175"/>
                    </a:lnTo>
                    <a:lnTo>
                      <a:pt x="12" y="188"/>
                    </a:lnTo>
                    <a:lnTo>
                      <a:pt x="19" y="201"/>
                    </a:lnTo>
                    <a:lnTo>
                      <a:pt x="27" y="213"/>
                    </a:lnTo>
                    <a:lnTo>
                      <a:pt x="34" y="225"/>
                    </a:lnTo>
                    <a:lnTo>
                      <a:pt x="44" y="235"/>
                    </a:lnTo>
                    <a:lnTo>
                      <a:pt x="55" y="244"/>
                    </a:lnTo>
                    <a:lnTo>
                      <a:pt x="67" y="253"/>
                    </a:lnTo>
                    <a:lnTo>
                      <a:pt x="78" y="261"/>
                    </a:lnTo>
                    <a:lnTo>
                      <a:pt x="92" y="266"/>
                    </a:lnTo>
                    <a:lnTo>
                      <a:pt x="105" y="272"/>
                    </a:lnTo>
                    <a:lnTo>
                      <a:pt x="120" y="275"/>
                    </a:lnTo>
                    <a:lnTo>
                      <a:pt x="135" y="278"/>
                    </a:lnTo>
                    <a:lnTo>
                      <a:pt x="149" y="278"/>
                    </a:lnTo>
                    <a:lnTo>
                      <a:pt x="164" y="278"/>
                    </a:lnTo>
                    <a:lnTo>
                      <a:pt x="179" y="275"/>
                    </a:lnTo>
                    <a:lnTo>
                      <a:pt x="194" y="272"/>
                    </a:lnTo>
                    <a:lnTo>
                      <a:pt x="207" y="266"/>
                    </a:lnTo>
                    <a:lnTo>
                      <a:pt x="221" y="261"/>
                    </a:lnTo>
                    <a:lnTo>
                      <a:pt x="232" y="253"/>
                    </a:lnTo>
                    <a:lnTo>
                      <a:pt x="244" y="244"/>
                    </a:lnTo>
                    <a:lnTo>
                      <a:pt x="255" y="235"/>
                    </a:lnTo>
                    <a:lnTo>
                      <a:pt x="263" y="225"/>
                    </a:lnTo>
                    <a:lnTo>
                      <a:pt x="272" y="213"/>
                    </a:lnTo>
                    <a:lnTo>
                      <a:pt x="280" y="201"/>
                    </a:lnTo>
                    <a:lnTo>
                      <a:pt x="286" y="188"/>
                    </a:lnTo>
                    <a:lnTo>
                      <a:pt x="292" y="175"/>
                    </a:lnTo>
                    <a:lnTo>
                      <a:pt x="294" y="160"/>
                    </a:lnTo>
                    <a:lnTo>
                      <a:pt x="297" y="145"/>
                    </a:lnTo>
                    <a:lnTo>
                      <a:pt x="297" y="130"/>
                    </a:lnTo>
                    <a:lnTo>
                      <a:pt x="308" y="130"/>
                    </a:lnTo>
                    <a:close/>
                  </a:path>
                </a:pathLst>
              </a:custGeom>
              <a:solidFill>
                <a:srgbClr val="4F68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6" name="Freeform 62"/>
              <p:cNvSpPr>
                <a:spLocks/>
              </p:cNvSpPr>
              <p:nvPr/>
            </p:nvSpPr>
            <p:spPr bwMode="auto">
              <a:xfrm>
                <a:off x="4175" y="2553"/>
                <a:ext cx="147" cy="137"/>
              </a:xfrm>
              <a:custGeom>
                <a:avLst/>
                <a:gdLst>
                  <a:gd name="T0" fmla="*/ 10 w 292"/>
                  <a:gd name="T1" fmla="*/ 3 h 275"/>
                  <a:gd name="T2" fmla="*/ 9 w 292"/>
                  <a:gd name="T3" fmla="*/ 2 h 275"/>
                  <a:gd name="T4" fmla="*/ 9 w 292"/>
                  <a:gd name="T5" fmla="*/ 1 h 275"/>
                  <a:gd name="T6" fmla="*/ 9 w 292"/>
                  <a:gd name="T7" fmla="*/ 1 h 275"/>
                  <a:gd name="T8" fmla="*/ 8 w 292"/>
                  <a:gd name="T9" fmla="*/ 0 h 275"/>
                  <a:gd name="T10" fmla="*/ 7 w 292"/>
                  <a:gd name="T11" fmla="*/ 0 h 275"/>
                  <a:gd name="T12" fmla="*/ 7 w 292"/>
                  <a:gd name="T13" fmla="*/ 0 h 275"/>
                  <a:gd name="T14" fmla="*/ 7 w 292"/>
                  <a:gd name="T15" fmla="*/ 0 h 275"/>
                  <a:gd name="T16" fmla="*/ 7 w 292"/>
                  <a:gd name="T17" fmla="*/ 0 h 275"/>
                  <a:gd name="T18" fmla="*/ 7 w 292"/>
                  <a:gd name="T19" fmla="*/ 0 h 275"/>
                  <a:gd name="T20" fmla="*/ 7 w 292"/>
                  <a:gd name="T21" fmla="*/ 0 h 275"/>
                  <a:gd name="T22" fmla="*/ 8 w 292"/>
                  <a:gd name="T23" fmla="*/ 0 h 275"/>
                  <a:gd name="T24" fmla="*/ 9 w 292"/>
                  <a:gd name="T25" fmla="*/ 1 h 275"/>
                  <a:gd name="T26" fmla="*/ 9 w 292"/>
                  <a:gd name="T27" fmla="*/ 2 h 275"/>
                  <a:gd name="T28" fmla="*/ 9 w 292"/>
                  <a:gd name="T29" fmla="*/ 3 h 275"/>
                  <a:gd name="T30" fmla="*/ 9 w 292"/>
                  <a:gd name="T31" fmla="*/ 3 h 275"/>
                  <a:gd name="T32" fmla="*/ 10 w 292"/>
                  <a:gd name="T33" fmla="*/ 4 h 275"/>
                  <a:gd name="T34" fmla="*/ 9 w 292"/>
                  <a:gd name="T35" fmla="*/ 5 h 275"/>
                  <a:gd name="T36" fmla="*/ 9 w 292"/>
                  <a:gd name="T37" fmla="*/ 6 h 275"/>
                  <a:gd name="T38" fmla="*/ 9 w 292"/>
                  <a:gd name="T39" fmla="*/ 6 h 275"/>
                  <a:gd name="T40" fmla="*/ 8 w 292"/>
                  <a:gd name="T41" fmla="*/ 7 h 275"/>
                  <a:gd name="T42" fmla="*/ 7 w 292"/>
                  <a:gd name="T43" fmla="*/ 8 h 275"/>
                  <a:gd name="T44" fmla="*/ 6 w 292"/>
                  <a:gd name="T45" fmla="*/ 8 h 275"/>
                  <a:gd name="T46" fmla="*/ 5 w 292"/>
                  <a:gd name="T47" fmla="*/ 8 h 275"/>
                  <a:gd name="T48" fmla="*/ 5 w 292"/>
                  <a:gd name="T49" fmla="*/ 8 h 275"/>
                  <a:gd name="T50" fmla="*/ 4 w 292"/>
                  <a:gd name="T51" fmla="*/ 8 h 275"/>
                  <a:gd name="T52" fmla="*/ 3 w 292"/>
                  <a:gd name="T53" fmla="*/ 8 h 275"/>
                  <a:gd name="T54" fmla="*/ 2 w 292"/>
                  <a:gd name="T55" fmla="*/ 7 h 275"/>
                  <a:gd name="T56" fmla="*/ 1 w 292"/>
                  <a:gd name="T57" fmla="*/ 6 h 275"/>
                  <a:gd name="T58" fmla="*/ 1 w 292"/>
                  <a:gd name="T59" fmla="*/ 6 h 275"/>
                  <a:gd name="T60" fmla="*/ 1 w 292"/>
                  <a:gd name="T61" fmla="*/ 5 h 275"/>
                  <a:gd name="T62" fmla="*/ 1 w 292"/>
                  <a:gd name="T63" fmla="*/ 5 h 275"/>
                  <a:gd name="T64" fmla="*/ 1 w 292"/>
                  <a:gd name="T65" fmla="*/ 4 h 275"/>
                  <a:gd name="T66" fmla="*/ 1 w 292"/>
                  <a:gd name="T67" fmla="*/ 4 h 275"/>
                  <a:gd name="T68" fmla="*/ 1 w 292"/>
                  <a:gd name="T69" fmla="*/ 4 h 275"/>
                  <a:gd name="T70" fmla="*/ 1 w 292"/>
                  <a:gd name="T71" fmla="*/ 4 h 275"/>
                  <a:gd name="T72" fmla="*/ 1 w 292"/>
                  <a:gd name="T73" fmla="*/ 5 h 275"/>
                  <a:gd name="T74" fmla="*/ 1 w 292"/>
                  <a:gd name="T75" fmla="*/ 6 h 275"/>
                  <a:gd name="T76" fmla="*/ 2 w 292"/>
                  <a:gd name="T77" fmla="*/ 7 h 275"/>
                  <a:gd name="T78" fmla="*/ 3 w 292"/>
                  <a:gd name="T79" fmla="*/ 7 h 275"/>
                  <a:gd name="T80" fmla="*/ 3 w 292"/>
                  <a:gd name="T81" fmla="*/ 8 h 275"/>
                  <a:gd name="T82" fmla="*/ 4 w 292"/>
                  <a:gd name="T83" fmla="*/ 8 h 275"/>
                  <a:gd name="T84" fmla="*/ 5 w 292"/>
                  <a:gd name="T85" fmla="*/ 8 h 275"/>
                  <a:gd name="T86" fmla="*/ 6 w 292"/>
                  <a:gd name="T87" fmla="*/ 8 h 275"/>
                  <a:gd name="T88" fmla="*/ 7 w 292"/>
                  <a:gd name="T89" fmla="*/ 8 h 275"/>
                  <a:gd name="T90" fmla="*/ 7 w 292"/>
                  <a:gd name="T91" fmla="*/ 7 h 275"/>
                  <a:gd name="T92" fmla="*/ 8 w 292"/>
                  <a:gd name="T93" fmla="*/ 7 h 275"/>
                  <a:gd name="T94" fmla="*/ 9 w 292"/>
                  <a:gd name="T95" fmla="*/ 6 h 275"/>
                  <a:gd name="T96" fmla="*/ 9 w 292"/>
                  <a:gd name="T97" fmla="*/ 5 h 275"/>
                  <a:gd name="T98" fmla="*/ 9 w 292"/>
                  <a:gd name="T99" fmla="*/ 4 h 275"/>
                  <a:gd name="T100" fmla="*/ 9 w 292"/>
                  <a:gd name="T101" fmla="*/ 3 h 27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92"/>
                  <a:gd name="T154" fmla="*/ 0 h 275"/>
                  <a:gd name="T155" fmla="*/ 292 w 292"/>
                  <a:gd name="T156" fmla="*/ 275 h 27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92" h="275">
                    <a:moveTo>
                      <a:pt x="292" y="127"/>
                    </a:moveTo>
                    <a:lnTo>
                      <a:pt x="292" y="112"/>
                    </a:lnTo>
                    <a:lnTo>
                      <a:pt x="289" y="98"/>
                    </a:lnTo>
                    <a:lnTo>
                      <a:pt x="287" y="83"/>
                    </a:lnTo>
                    <a:lnTo>
                      <a:pt x="281" y="70"/>
                    </a:lnTo>
                    <a:lnTo>
                      <a:pt x="275" y="56"/>
                    </a:lnTo>
                    <a:lnTo>
                      <a:pt x="267" y="44"/>
                    </a:lnTo>
                    <a:lnTo>
                      <a:pt x="258" y="33"/>
                    </a:lnTo>
                    <a:lnTo>
                      <a:pt x="250" y="22"/>
                    </a:lnTo>
                    <a:lnTo>
                      <a:pt x="239" y="12"/>
                    </a:lnTo>
                    <a:lnTo>
                      <a:pt x="227" y="4"/>
                    </a:lnTo>
                    <a:lnTo>
                      <a:pt x="221" y="0"/>
                    </a:lnTo>
                    <a:lnTo>
                      <a:pt x="218" y="0"/>
                    </a:lnTo>
                    <a:lnTo>
                      <a:pt x="217" y="0"/>
                    </a:lnTo>
                    <a:lnTo>
                      <a:pt x="216" y="2"/>
                    </a:lnTo>
                    <a:lnTo>
                      <a:pt x="214" y="2"/>
                    </a:lnTo>
                    <a:lnTo>
                      <a:pt x="213" y="2"/>
                    </a:lnTo>
                    <a:lnTo>
                      <a:pt x="210" y="2"/>
                    </a:lnTo>
                    <a:lnTo>
                      <a:pt x="208" y="3"/>
                    </a:lnTo>
                    <a:lnTo>
                      <a:pt x="207" y="3"/>
                    </a:lnTo>
                    <a:lnTo>
                      <a:pt x="211" y="4"/>
                    </a:lnTo>
                    <a:lnTo>
                      <a:pt x="223" y="12"/>
                    </a:lnTo>
                    <a:lnTo>
                      <a:pt x="233" y="19"/>
                    </a:lnTo>
                    <a:lnTo>
                      <a:pt x="242" y="28"/>
                    </a:lnTo>
                    <a:lnTo>
                      <a:pt x="252" y="39"/>
                    </a:lnTo>
                    <a:lnTo>
                      <a:pt x="260" y="49"/>
                    </a:lnTo>
                    <a:lnTo>
                      <a:pt x="267" y="61"/>
                    </a:lnTo>
                    <a:lnTo>
                      <a:pt x="273" y="73"/>
                    </a:lnTo>
                    <a:lnTo>
                      <a:pt x="278" y="86"/>
                    </a:lnTo>
                    <a:lnTo>
                      <a:pt x="281" y="99"/>
                    </a:lnTo>
                    <a:lnTo>
                      <a:pt x="284" y="112"/>
                    </a:lnTo>
                    <a:lnTo>
                      <a:pt x="284" y="127"/>
                    </a:lnTo>
                    <a:lnTo>
                      <a:pt x="292" y="127"/>
                    </a:lnTo>
                    <a:lnTo>
                      <a:pt x="292" y="142"/>
                    </a:lnTo>
                    <a:lnTo>
                      <a:pt x="289" y="157"/>
                    </a:lnTo>
                    <a:lnTo>
                      <a:pt x="287" y="172"/>
                    </a:lnTo>
                    <a:lnTo>
                      <a:pt x="281" y="185"/>
                    </a:lnTo>
                    <a:lnTo>
                      <a:pt x="275" y="198"/>
                    </a:lnTo>
                    <a:lnTo>
                      <a:pt x="267" y="210"/>
                    </a:lnTo>
                    <a:lnTo>
                      <a:pt x="258" y="222"/>
                    </a:lnTo>
                    <a:lnTo>
                      <a:pt x="250" y="232"/>
                    </a:lnTo>
                    <a:lnTo>
                      <a:pt x="239" y="241"/>
                    </a:lnTo>
                    <a:lnTo>
                      <a:pt x="227" y="250"/>
                    </a:lnTo>
                    <a:lnTo>
                      <a:pt x="216" y="258"/>
                    </a:lnTo>
                    <a:lnTo>
                      <a:pt x="202" y="263"/>
                    </a:lnTo>
                    <a:lnTo>
                      <a:pt x="189" y="269"/>
                    </a:lnTo>
                    <a:lnTo>
                      <a:pt x="174" y="272"/>
                    </a:lnTo>
                    <a:lnTo>
                      <a:pt x="159" y="275"/>
                    </a:lnTo>
                    <a:lnTo>
                      <a:pt x="144" y="275"/>
                    </a:lnTo>
                    <a:lnTo>
                      <a:pt x="130" y="275"/>
                    </a:lnTo>
                    <a:lnTo>
                      <a:pt x="115" y="272"/>
                    </a:lnTo>
                    <a:lnTo>
                      <a:pt x="100" y="269"/>
                    </a:lnTo>
                    <a:lnTo>
                      <a:pt x="87" y="263"/>
                    </a:lnTo>
                    <a:lnTo>
                      <a:pt x="73" y="258"/>
                    </a:lnTo>
                    <a:lnTo>
                      <a:pt x="62" y="250"/>
                    </a:lnTo>
                    <a:lnTo>
                      <a:pt x="50" y="241"/>
                    </a:lnTo>
                    <a:lnTo>
                      <a:pt x="39" y="232"/>
                    </a:lnTo>
                    <a:lnTo>
                      <a:pt x="29" y="222"/>
                    </a:lnTo>
                    <a:lnTo>
                      <a:pt x="22" y="210"/>
                    </a:lnTo>
                    <a:lnTo>
                      <a:pt x="14" y="198"/>
                    </a:lnTo>
                    <a:lnTo>
                      <a:pt x="7" y="185"/>
                    </a:lnTo>
                    <a:lnTo>
                      <a:pt x="2" y="172"/>
                    </a:lnTo>
                    <a:lnTo>
                      <a:pt x="0" y="163"/>
                    </a:lnTo>
                    <a:lnTo>
                      <a:pt x="1" y="160"/>
                    </a:lnTo>
                    <a:lnTo>
                      <a:pt x="1" y="158"/>
                    </a:lnTo>
                    <a:lnTo>
                      <a:pt x="2" y="155"/>
                    </a:lnTo>
                    <a:lnTo>
                      <a:pt x="2" y="154"/>
                    </a:lnTo>
                    <a:lnTo>
                      <a:pt x="4" y="152"/>
                    </a:lnTo>
                    <a:lnTo>
                      <a:pt x="5" y="149"/>
                    </a:lnTo>
                    <a:lnTo>
                      <a:pt x="5" y="148"/>
                    </a:lnTo>
                    <a:lnTo>
                      <a:pt x="7" y="147"/>
                    </a:lnTo>
                    <a:lnTo>
                      <a:pt x="8" y="155"/>
                    </a:lnTo>
                    <a:lnTo>
                      <a:pt x="11" y="169"/>
                    </a:lnTo>
                    <a:lnTo>
                      <a:pt x="16" y="182"/>
                    </a:lnTo>
                    <a:lnTo>
                      <a:pt x="22" y="194"/>
                    </a:lnTo>
                    <a:lnTo>
                      <a:pt x="29" y="206"/>
                    </a:lnTo>
                    <a:lnTo>
                      <a:pt x="37" y="216"/>
                    </a:lnTo>
                    <a:lnTo>
                      <a:pt x="45" y="225"/>
                    </a:lnTo>
                    <a:lnTo>
                      <a:pt x="56" y="235"/>
                    </a:lnTo>
                    <a:lnTo>
                      <a:pt x="66" y="243"/>
                    </a:lnTo>
                    <a:lnTo>
                      <a:pt x="78" y="250"/>
                    </a:lnTo>
                    <a:lnTo>
                      <a:pt x="90" y="256"/>
                    </a:lnTo>
                    <a:lnTo>
                      <a:pt x="103" y="260"/>
                    </a:lnTo>
                    <a:lnTo>
                      <a:pt x="116" y="263"/>
                    </a:lnTo>
                    <a:lnTo>
                      <a:pt x="130" y="266"/>
                    </a:lnTo>
                    <a:lnTo>
                      <a:pt x="144" y="266"/>
                    </a:lnTo>
                    <a:lnTo>
                      <a:pt x="159" y="266"/>
                    </a:lnTo>
                    <a:lnTo>
                      <a:pt x="173" y="263"/>
                    </a:lnTo>
                    <a:lnTo>
                      <a:pt x="186" y="260"/>
                    </a:lnTo>
                    <a:lnTo>
                      <a:pt x="199" y="256"/>
                    </a:lnTo>
                    <a:lnTo>
                      <a:pt x="211" y="250"/>
                    </a:lnTo>
                    <a:lnTo>
                      <a:pt x="223" y="243"/>
                    </a:lnTo>
                    <a:lnTo>
                      <a:pt x="233" y="235"/>
                    </a:lnTo>
                    <a:lnTo>
                      <a:pt x="242" y="225"/>
                    </a:lnTo>
                    <a:lnTo>
                      <a:pt x="252" y="216"/>
                    </a:lnTo>
                    <a:lnTo>
                      <a:pt x="260" y="206"/>
                    </a:lnTo>
                    <a:lnTo>
                      <a:pt x="267" y="194"/>
                    </a:lnTo>
                    <a:lnTo>
                      <a:pt x="273" y="182"/>
                    </a:lnTo>
                    <a:lnTo>
                      <a:pt x="278" y="169"/>
                    </a:lnTo>
                    <a:lnTo>
                      <a:pt x="281" y="155"/>
                    </a:lnTo>
                    <a:lnTo>
                      <a:pt x="284" y="142"/>
                    </a:lnTo>
                    <a:lnTo>
                      <a:pt x="284" y="127"/>
                    </a:lnTo>
                    <a:lnTo>
                      <a:pt x="292" y="127"/>
                    </a:lnTo>
                    <a:close/>
                  </a:path>
                </a:pathLst>
              </a:custGeom>
              <a:solidFill>
                <a:srgbClr val="506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7" name="Freeform 63"/>
              <p:cNvSpPr>
                <a:spLocks/>
              </p:cNvSpPr>
              <p:nvPr/>
            </p:nvSpPr>
            <p:spPr bwMode="auto">
              <a:xfrm>
                <a:off x="4179" y="2554"/>
                <a:ext cx="138" cy="132"/>
              </a:xfrm>
              <a:custGeom>
                <a:avLst/>
                <a:gdLst>
                  <a:gd name="T0" fmla="*/ 8 w 277"/>
                  <a:gd name="T1" fmla="*/ 4 h 263"/>
                  <a:gd name="T2" fmla="*/ 8 w 277"/>
                  <a:gd name="T3" fmla="*/ 3 h 263"/>
                  <a:gd name="T4" fmla="*/ 8 w 277"/>
                  <a:gd name="T5" fmla="*/ 2 h 263"/>
                  <a:gd name="T6" fmla="*/ 7 w 277"/>
                  <a:gd name="T7" fmla="*/ 2 h 263"/>
                  <a:gd name="T8" fmla="*/ 7 w 277"/>
                  <a:gd name="T9" fmla="*/ 1 h 263"/>
                  <a:gd name="T10" fmla="*/ 6 w 277"/>
                  <a:gd name="T11" fmla="*/ 1 h 263"/>
                  <a:gd name="T12" fmla="*/ 6 w 277"/>
                  <a:gd name="T13" fmla="*/ 0 h 263"/>
                  <a:gd name="T14" fmla="*/ 6 w 277"/>
                  <a:gd name="T15" fmla="*/ 1 h 263"/>
                  <a:gd name="T16" fmla="*/ 5 w 277"/>
                  <a:gd name="T17" fmla="*/ 1 h 263"/>
                  <a:gd name="T18" fmla="*/ 5 w 277"/>
                  <a:gd name="T19" fmla="*/ 1 h 263"/>
                  <a:gd name="T20" fmla="*/ 5 w 277"/>
                  <a:gd name="T21" fmla="*/ 1 h 263"/>
                  <a:gd name="T22" fmla="*/ 6 w 277"/>
                  <a:gd name="T23" fmla="*/ 1 h 263"/>
                  <a:gd name="T24" fmla="*/ 7 w 277"/>
                  <a:gd name="T25" fmla="*/ 2 h 263"/>
                  <a:gd name="T26" fmla="*/ 7 w 277"/>
                  <a:gd name="T27" fmla="*/ 2 h 263"/>
                  <a:gd name="T28" fmla="*/ 8 w 277"/>
                  <a:gd name="T29" fmla="*/ 3 h 263"/>
                  <a:gd name="T30" fmla="*/ 8 w 277"/>
                  <a:gd name="T31" fmla="*/ 4 h 263"/>
                  <a:gd name="T32" fmla="*/ 8 w 277"/>
                  <a:gd name="T33" fmla="*/ 4 h 263"/>
                  <a:gd name="T34" fmla="*/ 8 w 277"/>
                  <a:gd name="T35" fmla="*/ 5 h 263"/>
                  <a:gd name="T36" fmla="*/ 8 w 277"/>
                  <a:gd name="T37" fmla="*/ 6 h 263"/>
                  <a:gd name="T38" fmla="*/ 8 w 277"/>
                  <a:gd name="T39" fmla="*/ 6 h 263"/>
                  <a:gd name="T40" fmla="*/ 7 w 277"/>
                  <a:gd name="T41" fmla="*/ 7 h 263"/>
                  <a:gd name="T42" fmla="*/ 7 w 277"/>
                  <a:gd name="T43" fmla="*/ 8 h 263"/>
                  <a:gd name="T44" fmla="*/ 6 w 277"/>
                  <a:gd name="T45" fmla="*/ 8 h 263"/>
                  <a:gd name="T46" fmla="*/ 5 w 277"/>
                  <a:gd name="T47" fmla="*/ 9 h 263"/>
                  <a:gd name="T48" fmla="*/ 4 w 277"/>
                  <a:gd name="T49" fmla="*/ 9 h 263"/>
                  <a:gd name="T50" fmla="*/ 3 w 277"/>
                  <a:gd name="T51" fmla="*/ 9 h 263"/>
                  <a:gd name="T52" fmla="*/ 3 w 277"/>
                  <a:gd name="T53" fmla="*/ 9 h 263"/>
                  <a:gd name="T54" fmla="*/ 2 w 277"/>
                  <a:gd name="T55" fmla="*/ 8 h 263"/>
                  <a:gd name="T56" fmla="*/ 1 w 277"/>
                  <a:gd name="T57" fmla="*/ 8 h 263"/>
                  <a:gd name="T58" fmla="*/ 0 w 277"/>
                  <a:gd name="T59" fmla="*/ 7 h 263"/>
                  <a:gd name="T60" fmla="*/ 0 w 277"/>
                  <a:gd name="T61" fmla="*/ 6 h 263"/>
                  <a:gd name="T62" fmla="*/ 0 w 277"/>
                  <a:gd name="T63" fmla="*/ 6 h 263"/>
                  <a:gd name="T64" fmla="*/ 0 w 277"/>
                  <a:gd name="T65" fmla="*/ 5 h 263"/>
                  <a:gd name="T66" fmla="*/ 0 w 277"/>
                  <a:gd name="T67" fmla="*/ 5 h 263"/>
                  <a:gd name="T68" fmla="*/ 0 w 277"/>
                  <a:gd name="T69" fmla="*/ 5 h 263"/>
                  <a:gd name="T70" fmla="*/ 0 w 277"/>
                  <a:gd name="T71" fmla="*/ 5 h 263"/>
                  <a:gd name="T72" fmla="*/ 0 w 277"/>
                  <a:gd name="T73" fmla="*/ 5 h 263"/>
                  <a:gd name="T74" fmla="*/ 0 w 277"/>
                  <a:gd name="T75" fmla="*/ 5 h 263"/>
                  <a:gd name="T76" fmla="*/ 0 w 277"/>
                  <a:gd name="T77" fmla="*/ 6 h 263"/>
                  <a:gd name="T78" fmla="*/ 0 w 277"/>
                  <a:gd name="T79" fmla="*/ 7 h 263"/>
                  <a:gd name="T80" fmla="*/ 1 w 277"/>
                  <a:gd name="T81" fmla="*/ 7 h 263"/>
                  <a:gd name="T82" fmla="*/ 2 w 277"/>
                  <a:gd name="T83" fmla="*/ 8 h 263"/>
                  <a:gd name="T84" fmla="*/ 2 w 277"/>
                  <a:gd name="T85" fmla="*/ 8 h 263"/>
                  <a:gd name="T86" fmla="*/ 3 w 277"/>
                  <a:gd name="T87" fmla="*/ 8 h 263"/>
                  <a:gd name="T88" fmla="*/ 4 w 277"/>
                  <a:gd name="T89" fmla="*/ 8 h 263"/>
                  <a:gd name="T90" fmla="*/ 5 w 277"/>
                  <a:gd name="T91" fmla="*/ 8 h 263"/>
                  <a:gd name="T92" fmla="*/ 5 w 277"/>
                  <a:gd name="T93" fmla="*/ 8 h 263"/>
                  <a:gd name="T94" fmla="*/ 6 w 277"/>
                  <a:gd name="T95" fmla="*/ 8 h 263"/>
                  <a:gd name="T96" fmla="*/ 7 w 277"/>
                  <a:gd name="T97" fmla="*/ 7 h 263"/>
                  <a:gd name="T98" fmla="*/ 7 w 277"/>
                  <a:gd name="T99" fmla="*/ 7 h 263"/>
                  <a:gd name="T100" fmla="*/ 8 w 277"/>
                  <a:gd name="T101" fmla="*/ 6 h 263"/>
                  <a:gd name="T102" fmla="*/ 8 w 277"/>
                  <a:gd name="T103" fmla="*/ 5 h 263"/>
                  <a:gd name="T104" fmla="*/ 8 w 277"/>
                  <a:gd name="T105" fmla="*/ 4 h 26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77"/>
                  <a:gd name="T160" fmla="*/ 0 h 263"/>
                  <a:gd name="T161" fmla="*/ 277 w 277"/>
                  <a:gd name="T162" fmla="*/ 263 h 26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77" h="263">
                    <a:moveTo>
                      <a:pt x="277" y="124"/>
                    </a:moveTo>
                    <a:lnTo>
                      <a:pt x="277" y="109"/>
                    </a:lnTo>
                    <a:lnTo>
                      <a:pt x="274" y="96"/>
                    </a:lnTo>
                    <a:lnTo>
                      <a:pt x="271" y="83"/>
                    </a:lnTo>
                    <a:lnTo>
                      <a:pt x="266" y="70"/>
                    </a:lnTo>
                    <a:lnTo>
                      <a:pt x="260" y="58"/>
                    </a:lnTo>
                    <a:lnTo>
                      <a:pt x="253" y="46"/>
                    </a:lnTo>
                    <a:lnTo>
                      <a:pt x="245" y="36"/>
                    </a:lnTo>
                    <a:lnTo>
                      <a:pt x="235" y="25"/>
                    </a:lnTo>
                    <a:lnTo>
                      <a:pt x="226" y="16"/>
                    </a:lnTo>
                    <a:lnTo>
                      <a:pt x="216" y="9"/>
                    </a:lnTo>
                    <a:lnTo>
                      <a:pt x="204" y="1"/>
                    </a:lnTo>
                    <a:lnTo>
                      <a:pt x="200" y="0"/>
                    </a:lnTo>
                    <a:lnTo>
                      <a:pt x="198" y="0"/>
                    </a:lnTo>
                    <a:lnTo>
                      <a:pt x="197" y="0"/>
                    </a:lnTo>
                    <a:lnTo>
                      <a:pt x="195" y="1"/>
                    </a:lnTo>
                    <a:lnTo>
                      <a:pt x="192" y="1"/>
                    </a:lnTo>
                    <a:lnTo>
                      <a:pt x="191" y="1"/>
                    </a:lnTo>
                    <a:lnTo>
                      <a:pt x="189" y="3"/>
                    </a:lnTo>
                    <a:lnTo>
                      <a:pt x="188" y="3"/>
                    </a:lnTo>
                    <a:lnTo>
                      <a:pt x="186" y="3"/>
                    </a:lnTo>
                    <a:lnTo>
                      <a:pt x="188" y="4"/>
                    </a:lnTo>
                    <a:lnTo>
                      <a:pt x="200" y="10"/>
                    </a:lnTo>
                    <a:lnTo>
                      <a:pt x="210" y="16"/>
                    </a:lnTo>
                    <a:lnTo>
                      <a:pt x="220" y="24"/>
                    </a:lnTo>
                    <a:lnTo>
                      <a:pt x="229" y="33"/>
                    </a:lnTo>
                    <a:lnTo>
                      <a:pt x="238" y="41"/>
                    </a:lnTo>
                    <a:lnTo>
                      <a:pt x="245" y="52"/>
                    </a:lnTo>
                    <a:lnTo>
                      <a:pt x="251" y="62"/>
                    </a:lnTo>
                    <a:lnTo>
                      <a:pt x="257" y="74"/>
                    </a:lnTo>
                    <a:lnTo>
                      <a:pt x="262" y="86"/>
                    </a:lnTo>
                    <a:lnTo>
                      <a:pt x="265" y="98"/>
                    </a:lnTo>
                    <a:lnTo>
                      <a:pt x="266" y="111"/>
                    </a:lnTo>
                    <a:lnTo>
                      <a:pt x="268" y="124"/>
                    </a:lnTo>
                    <a:lnTo>
                      <a:pt x="277" y="124"/>
                    </a:lnTo>
                    <a:lnTo>
                      <a:pt x="277" y="139"/>
                    </a:lnTo>
                    <a:lnTo>
                      <a:pt x="274" y="152"/>
                    </a:lnTo>
                    <a:lnTo>
                      <a:pt x="271" y="166"/>
                    </a:lnTo>
                    <a:lnTo>
                      <a:pt x="266" y="179"/>
                    </a:lnTo>
                    <a:lnTo>
                      <a:pt x="260" y="191"/>
                    </a:lnTo>
                    <a:lnTo>
                      <a:pt x="253" y="203"/>
                    </a:lnTo>
                    <a:lnTo>
                      <a:pt x="245" y="213"/>
                    </a:lnTo>
                    <a:lnTo>
                      <a:pt x="235" y="222"/>
                    </a:lnTo>
                    <a:lnTo>
                      <a:pt x="226" y="232"/>
                    </a:lnTo>
                    <a:lnTo>
                      <a:pt x="216" y="240"/>
                    </a:lnTo>
                    <a:lnTo>
                      <a:pt x="204" y="247"/>
                    </a:lnTo>
                    <a:lnTo>
                      <a:pt x="192" y="253"/>
                    </a:lnTo>
                    <a:lnTo>
                      <a:pt x="179" y="257"/>
                    </a:lnTo>
                    <a:lnTo>
                      <a:pt x="166" y="260"/>
                    </a:lnTo>
                    <a:lnTo>
                      <a:pt x="152" y="263"/>
                    </a:lnTo>
                    <a:lnTo>
                      <a:pt x="137" y="263"/>
                    </a:lnTo>
                    <a:lnTo>
                      <a:pt x="123" y="263"/>
                    </a:lnTo>
                    <a:lnTo>
                      <a:pt x="109" y="260"/>
                    </a:lnTo>
                    <a:lnTo>
                      <a:pt x="96" y="257"/>
                    </a:lnTo>
                    <a:lnTo>
                      <a:pt x="83" y="253"/>
                    </a:lnTo>
                    <a:lnTo>
                      <a:pt x="71" y="247"/>
                    </a:lnTo>
                    <a:lnTo>
                      <a:pt x="59" y="240"/>
                    </a:lnTo>
                    <a:lnTo>
                      <a:pt x="49" y="232"/>
                    </a:lnTo>
                    <a:lnTo>
                      <a:pt x="38" y="222"/>
                    </a:lnTo>
                    <a:lnTo>
                      <a:pt x="30" y="213"/>
                    </a:lnTo>
                    <a:lnTo>
                      <a:pt x="22" y="203"/>
                    </a:lnTo>
                    <a:lnTo>
                      <a:pt x="15" y="191"/>
                    </a:lnTo>
                    <a:lnTo>
                      <a:pt x="9" y="179"/>
                    </a:lnTo>
                    <a:lnTo>
                      <a:pt x="4" y="166"/>
                    </a:lnTo>
                    <a:lnTo>
                      <a:pt x="1" y="152"/>
                    </a:lnTo>
                    <a:lnTo>
                      <a:pt x="0" y="144"/>
                    </a:lnTo>
                    <a:lnTo>
                      <a:pt x="0" y="142"/>
                    </a:lnTo>
                    <a:lnTo>
                      <a:pt x="1" y="139"/>
                    </a:lnTo>
                    <a:lnTo>
                      <a:pt x="3" y="138"/>
                    </a:lnTo>
                    <a:lnTo>
                      <a:pt x="3" y="136"/>
                    </a:lnTo>
                    <a:lnTo>
                      <a:pt x="4" y="135"/>
                    </a:lnTo>
                    <a:lnTo>
                      <a:pt x="6" y="132"/>
                    </a:lnTo>
                    <a:lnTo>
                      <a:pt x="6" y="130"/>
                    </a:lnTo>
                    <a:lnTo>
                      <a:pt x="7" y="129"/>
                    </a:lnTo>
                    <a:lnTo>
                      <a:pt x="7" y="138"/>
                    </a:lnTo>
                    <a:lnTo>
                      <a:pt x="10" y="151"/>
                    </a:lnTo>
                    <a:lnTo>
                      <a:pt x="13" y="163"/>
                    </a:lnTo>
                    <a:lnTo>
                      <a:pt x="18" y="175"/>
                    </a:lnTo>
                    <a:lnTo>
                      <a:pt x="24" y="186"/>
                    </a:lnTo>
                    <a:lnTo>
                      <a:pt x="30" y="197"/>
                    </a:lnTo>
                    <a:lnTo>
                      <a:pt x="37" y="207"/>
                    </a:lnTo>
                    <a:lnTo>
                      <a:pt x="46" y="216"/>
                    </a:lnTo>
                    <a:lnTo>
                      <a:pt x="55" y="225"/>
                    </a:lnTo>
                    <a:lnTo>
                      <a:pt x="65" y="232"/>
                    </a:lnTo>
                    <a:lnTo>
                      <a:pt x="75" y="238"/>
                    </a:lnTo>
                    <a:lnTo>
                      <a:pt x="87" y="244"/>
                    </a:lnTo>
                    <a:lnTo>
                      <a:pt x="99" y="249"/>
                    </a:lnTo>
                    <a:lnTo>
                      <a:pt x="111" y="252"/>
                    </a:lnTo>
                    <a:lnTo>
                      <a:pt x="124" y="253"/>
                    </a:lnTo>
                    <a:lnTo>
                      <a:pt x="137" y="255"/>
                    </a:lnTo>
                    <a:lnTo>
                      <a:pt x="151" y="253"/>
                    </a:lnTo>
                    <a:lnTo>
                      <a:pt x="164" y="252"/>
                    </a:lnTo>
                    <a:lnTo>
                      <a:pt x="176" y="249"/>
                    </a:lnTo>
                    <a:lnTo>
                      <a:pt x="188" y="244"/>
                    </a:lnTo>
                    <a:lnTo>
                      <a:pt x="200" y="238"/>
                    </a:lnTo>
                    <a:lnTo>
                      <a:pt x="210" y="232"/>
                    </a:lnTo>
                    <a:lnTo>
                      <a:pt x="220" y="225"/>
                    </a:lnTo>
                    <a:lnTo>
                      <a:pt x="229" y="216"/>
                    </a:lnTo>
                    <a:lnTo>
                      <a:pt x="238" y="207"/>
                    </a:lnTo>
                    <a:lnTo>
                      <a:pt x="245" y="197"/>
                    </a:lnTo>
                    <a:lnTo>
                      <a:pt x="251" y="186"/>
                    </a:lnTo>
                    <a:lnTo>
                      <a:pt x="257" y="175"/>
                    </a:lnTo>
                    <a:lnTo>
                      <a:pt x="262" y="163"/>
                    </a:lnTo>
                    <a:lnTo>
                      <a:pt x="265" y="151"/>
                    </a:lnTo>
                    <a:lnTo>
                      <a:pt x="266" y="138"/>
                    </a:lnTo>
                    <a:lnTo>
                      <a:pt x="268" y="124"/>
                    </a:lnTo>
                    <a:lnTo>
                      <a:pt x="277" y="124"/>
                    </a:lnTo>
                    <a:close/>
                  </a:path>
                </a:pathLst>
              </a:custGeom>
              <a:solidFill>
                <a:srgbClr val="526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8" name="Freeform 64"/>
              <p:cNvSpPr>
                <a:spLocks/>
              </p:cNvSpPr>
              <p:nvPr/>
            </p:nvSpPr>
            <p:spPr bwMode="auto">
              <a:xfrm>
                <a:off x="4183" y="2555"/>
                <a:ext cx="130" cy="126"/>
              </a:xfrm>
              <a:custGeom>
                <a:avLst/>
                <a:gdLst>
                  <a:gd name="T0" fmla="*/ 8 w 261"/>
                  <a:gd name="T1" fmla="*/ 4 h 252"/>
                  <a:gd name="T2" fmla="*/ 7 w 261"/>
                  <a:gd name="T3" fmla="*/ 3 h 252"/>
                  <a:gd name="T4" fmla="*/ 7 w 261"/>
                  <a:gd name="T5" fmla="*/ 2 h 252"/>
                  <a:gd name="T6" fmla="*/ 7 w 261"/>
                  <a:gd name="T7" fmla="*/ 2 h 252"/>
                  <a:gd name="T8" fmla="*/ 6 w 261"/>
                  <a:gd name="T9" fmla="*/ 1 h 252"/>
                  <a:gd name="T10" fmla="*/ 6 w 261"/>
                  <a:gd name="T11" fmla="*/ 1 h 252"/>
                  <a:gd name="T12" fmla="*/ 5 w 261"/>
                  <a:gd name="T13" fmla="*/ 0 h 252"/>
                  <a:gd name="T14" fmla="*/ 5 w 261"/>
                  <a:gd name="T15" fmla="*/ 1 h 252"/>
                  <a:gd name="T16" fmla="*/ 5 w 261"/>
                  <a:gd name="T17" fmla="*/ 1 h 252"/>
                  <a:gd name="T18" fmla="*/ 5 w 261"/>
                  <a:gd name="T19" fmla="*/ 1 h 252"/>
                  <a:gd name="T20" fmla="*/ 5 w 261"/>
                  <a:gd name="T21" fmla="*/ 1 h 252"/>
                  <a:gd name="T22" fmla="*/ 5 w 261"/>
                  <a:gd name="T23" fmla="*/ 1 h 252"/>
                  <a:gd name="T24" fmla="*/ 5 w 261"/>
                  <a:gd name="T25" fmla="*/ 1 h 252"/>
                  <a:gd name="T26" fmla="*/ 5 w 261"/>
                  <a:gd name="T27" fmla="*/ 1 h 252"/>
                  <a:gd name="T28" fmla="*/ 5 w 261"/>
                  <a:gd name="T29" fmla="*/ 1 h 252"/>
                  <a:gd name="T30" fmla="*/ 5 w 261"/>
                  <a:gd name="T31" fmla="*/ 1 h 252"/>
                  <a:gd name="T32" fmla="*/ 6 w 261"/>
                  <a:gd name="T33" fmla="*/ 1 h 252"/>
                  <a:gd name="T34" fmla="*/ 6 w 261"/>
                  <a:gd name="T35" fmla="*/ 2 h 252"/>
                  <a:gd name="T36" fmla="*/ 7 w 261"/>
                  <a:gd name="T37" fmla="*/ 2 h 252"/>
                  <a:gd name="T38" fmla="*/ 7 w 261"/>
                  <a:gd name="T39" fmla="*/ 3 h 252"/>
                  <a:gd name="T40" fmla="*/ 7 w 261"/>
                  <a:gd name="T41" fmla="*/ 3 h 252"/>
                  <a:gd name="T42" fmla="*/ 7 w 261"/>
                  <a:gd name="T43" fmla="*/ 4 h 252"/>
                  <a:gd name="T44" fmla="*/ 8 w 261"/>
                  <a:gd name="T45" fmla="*/ 5 h 252"/>
                  <a:gd name="T46" fmla="*/ 7 w 261"/>
                  <a:gd name="T47" fmla="*/ 5 h 252"/>
                  <a:gd name="T48" fmla="*/ 7 w 261"/>
                  <a:gd name="T49" fmla="*/ 6 h 252"/>
                  <a:gd name="T50" fmla="*/ 7 w 261"/>
                  <a:gd name="T51" fmla="*/ 7 h 252"/>
                  <a:gd name="T52" fmla="*/ 6 w 261"/>
                  <a:gd name="T53" fmla="*/ 7 h 252"/>
                  <a:gd name="T54" fmla="*/ 6 w 261"/>
                  <a:gd name="T55" fmla="*/ 8 h 252"/>
                  <a:gd name="T56" fmla="*/ 5 w 261"/>
                  <a:gd name="T57" fmla="*/ 8 h 252"/>
                  <a:gd name="T58" fmla="*/ 4 w 261"/>
                  <a:gd name="T59" fmla="*/ 8 h 252"/>
                  <a:gd name="T60" fmla="*/ 3 w 261"/>
                  <a:gd name="T61" fmla="*/ 8 h 252"/>
                  <a:gd name="T62" fmla="*/ 2 w 261"/>
                  <a:gd name="T63" fmla="*/ 8 h 252"/>
                  <a:gd name="T64" fmla="*/ 2 w 261"/>
                  <a:gd name="T65" fmla="*/ 8 h 252"/>
                  <a:gd name="T66" fmla="*/ 1 w 261"/>
                  <a:gd name="T67" fmla="*/ 7 h 252"/>
                  <a:gd name="T68" fmla="*/ 0 w 261"/>
                  <a:gd name="T69" fmla="*/ 7 h 252"/>
                  <a:gd name="T70" fmla="*/ 0 w 261"/>
                  <a:gd name="T71" fmla="*/ 6 h 252"/>
                  <a:gd name="T72" fmla="*/ 0 w 261"/>
                  <a:gd name="T73" fmla="*/ 5 h 252"/>
                  <a:gd name="T74" fmla="*/ 0 w 261"/>
                  <a:gd name="T75" fmla="*/ 5 h 252"/>
                  <a:gd name="T76" fmla="*/ 0 w 261"/>
                  <a:gd name="T77" fmla="*/ 4 h 252"/>
                  <a:gd name="T78" fmla="*/ 0 w 261"/>
                  <a:gd name="T79" fmla="*/ 4 h 252"/>
                  <a:gd name="T80" fmla="*/ 0 w 261"/>
                  <a:gd name="T81" fmla="*/ 4 h 252"/>
                  <a:gd name="T82" fmla="*/ 0 w 261"/>
                  <a:gd name="T83" fmla="*/ 4 h 252"/>
                  <a:gd name="T84" fmla="*/ 0 w 261"/>
                  <a:gd name="T85" fmla="*/ 4 h 252"/>
                  <a:gd name="T86" fmla="*/ 0 w 261"/>
                  <a:gd name="T87" fmla="*/ 5 h 252"/>
                  <a:gd name="T88" fmla="*/ 0 w 261"/>
                  <a:gd name="T89" fmla="*/ 6 h 252"/>
                  <a:gd name="T90" fmla="*/ 0 w 261"/>
                  <a:gd name="T91" fmla="*/ 6 h 252"/>
                  <a:gd name="T92" fmla="*/ 1 w 261"/>
                  <a:gd name="T93" fmla="*/ 7 h 252"/>
                  <a:gd name="T94" fmla="*/ 1 w 261"/>
                  <a:gd name="T95" fmla="*/ 7 h 252"/>
                  <a:gd name="T96" fmla="*/ 2 w 261"/>
                  <a:gd name="T97" fmla="*/ 8 h 252"/>
                  <a:gd name="T98" fmla="*/ 3 w 261"/>
                  <a:gd name="T99" fmla="*/ 8 h 252"/>
                  <a:gd name="T100" fmla="*/ 4 w 261"/>
                  <a:gd name="T101" fmla="*/ 8 h 252"/>
                  <a:gd name="T102" fmla="*/ 4 w 261"/>
                  <a:gd name="T103" fmla="*/ 8 h 252"/>
                  <a:gd name="T104" fmla="*/ 5 w 261"/>
                  <a:gd name="T105" fmla="*/ 8 h 252"/>
                  <a:gd name="T106" fmla="*/ 6 w 261"/>
                  <a:gd name="T107" fmla="*/ 7 h 252"/>
                  <a:gd name="T108" fmla="*/ 6 w 261"/>
                  <a:gd name="T109" fmla="*/ 7 h 252"/>
                  <a:gd name="T110" fmla="*/ 7 w 261"/>
                  <a:gd name="T111" fmla="*/ 6 h 252"/>
                  <a:gd name="T112" fmla="*/ 7 w 261"/>
                  <a:gd name="T113" fmla="*/ 6 h 252"/>
                  <a:gd name="T114" fmla="*/ 7 w 261"/>
                  <a:gd name="T115" fmla="*/ 5 h 252"/>
                  <a:gd name="T116" fmla="*/ 7 w 261"/>
                  <a:gd name="T117" fmla="*/ 4 h 25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1"/>
                  <a:gd name="T178" fmla="*/ 0 h 252"/>
                  <a:gd name="T179" fmla="*/ 261 w 261"/>
                  <a:gd name="T180" fmla="*/ 252 h 25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1" h="252">
                    <a:moveTo>
                      <a:pt x="261" y="121"/>
                    </a:moveTo>
                    <a:lnTo>
                      <a:pt x="259" y="108"/>
                    </a:lnTo>
                    <a:lnTo>
                      <a:pt x="258" y="95"/>
                    </a:lnTo>
                    <a:lnTo>
                      <a:pt x="255" y="83"/>
                    </a:lnTo>
                    <a:lnTo>
                      <a:pt x="250" y="71"/>
                    </a:lnTo>
                    <a:lnTo>
                      <a:pt x="244" y="59"/>
                    </a:lnTo>
                    <a:lnTo>
                      <a:pt x="238" y="49"/>
                    </a:lnTo>
                    <a:lnTo>
                      <a:pt x="231" y="38"/>
                    </a:lnTo>
                    <a:lnTo>
                      <a:pt x="222" y="30"/>
                    </a:lnTo>
                    <a:lnTo>
                      <a:pt x="213" y="21"/>
                    </a:lnTo>
                    <a:lnTo>
                      <a:pt x="203" y="13"/>
                    </a:lnTo>
                    <a:lnTo>
                      <a:pt x="193" y="7"/>
                    </a:lnTo>
                    <a:lnTo>
                      <a:pt x="181" y="1"/>
                    </a:lnTo>
                    <a:lnTo>
                      <a:pt x="179" y="0"/>
                    </a:lnTo>
                    <a:lnTo>
                      <a:pt x="178" y="1"/>
                    </a:lnTo>
                    <a:lnTo>
                      <a:pt x="176" y="1"/>
                    </a:lnTo>
                    <a:lnTo>
                      <a:pt x="175" y="1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4"/>
                    </a:lnTo>
                    <a:lnTo>
                      <a:pt x="169" y="4"/>
                    </a:lnTo>
                    <a:lnTo>
                      <a:pt x="167" y="4"/>
                    </a:lnTo>
                    <a:lnTo>
                      <a:pt x="166" y="6"/>
                    </a:lnTo>
                    <a:lnTo>
                      <a:pt x="178" y="10"/>
                    </a:lnTo>
                    <a:lnTo>
                      <a:pt x="188" y="15"/>
                    </a:lnTo>
                    <a:lnTo>
                      <a:pt x="199" y="21"/>
                    </a:lnTo>
                    <a:lnTo>
                      <a:pt x="207" y="28"/>
                    </a:lnTo>
                    <a:lnTo>
                      <a:pt x="216" y="35"/>
                    </a:lnTo>
                    <a:lnTo>
                      <a:pt x="224" y="44"/>
                    </a:lnTo>
                    <a:lnTo>
                      <a:pt x="231" y="53"/>
                    </a:lnTo>
                    <a:lnTo>
                      <a:pt x="237" y="64"/>
                    </a:lnTo>
                    <a:lnTo>
                      <a:pt x="241" y="74"/>
                    </a:lnTo>
                    <a:lnTo>
                      <a:pt x="246" y="86"/>
                    </a:lnTo>
                    <a:lnTo>
                      <a:pt x="249" y="96"/>
                    </a:lnTo>
                    <a:lnTo>
                      <a:pt x="250" y="109"/>
                    </a:lnTo>
                    <a:lnTo>
                      <a:pt x="252" y="121"/>
                    </a:lnTo>
                    <a:lnTo>
                      <a:pt x="261" y="121"/>
                    </a:lnTo>
                    <a:lnTo>
                      <a:pt x="259" y="135"/>
                    </a:lnTo>
                    <a:lnTo>
                      <a:pt x="258" y="148"/>
                    </a:lnTo>
                    <a:lnTo>
                      <a:pt x="255" y="160"/>
                    </a:lnTo>
                    <a:lnTo>
                      <a:pt x="250" y="172"/>
                    </a:lnTo>
                    <a:lnTo>
                      <a:pt x="244" y="183"/>
                    </a:lnTo>
                    <a:lnTo>
                      <a:pt x="238" y="194"/>
                    </a:lnTo>
                    <a:lnTo>
                      <a:pt x="231" y="204"/>
                    </a:lnTo>
                    <a:lnTo>
                      <a:pt x="222" y="213"/>
                    </a:lnTo>
                    <a:lnTo>
                      <a:pt x="213" y="222"/>
                    </a:lnTo>
                    <a:lnTo>
                      <a:pt x="203" y="229"/>
                    </a:lnTo>
                    <a:lnTo>
                      <a:pt x="193" y="235"/>
                    </a:lnTo>
                    <a:lnTo>
                      <a:pt x="181" y="241"/>
                    </a:lnTo>
                    <a:lnTo>
                      <a:pt x="169" y="246"/>
                    </a:lnTo>
                    <a:lnTo>
                      <a:pt x="157" y="249"/>
                    </a:lnTo>
                    <a:lnTo>
                      <a:pt x="144" y="250"/>
                    </a:lnTo>
                    <a:lnTo>
                      <a:pt x="130" y="252"/>
                    </a:lnTo>
                    <a:lnTo>
                      <a:pt x="117" y="250"/>
                    </a:lnTo>
                    <a:lnTo>
                      <a:pt x="104" y="249"/>
                    </a:lnTo>
                    <a:lnTo>
                      <a:pt x="92" y="246"/>
                    </a:lnTo>
                    <a:lnTo>
                      <a:pt x="80" y="241"/>
                    </a:lnTo>
                    <a:lnTo>
                      <a:pt x="68" y="235"/>
                    </a:lnTo>
                    <a:lnTo>
                      <a:pt x="58" y="229"/>
                    </a:lnTo>
                    <a:lnTo>
                      <a:pt x="48" y="222"/>
                    </a:lnTo>
                    <a:lnTo>
                      <a:pt x="39" y="213"/>
                    </a:lnTo>
                    <a:lnTo>
                      <a:pt x="30" y="204"/>
                    </a:lnTo>
                    <a:lnTo>
                      <a:pt x="23" y="194"/>
                    </a:lnTo>
                    <a:lnTo>
                      <a:pt x="17" y="183"/>
                    </a:lnTo>
                    <a:lnTo>
                      <a:pt x="11" y="172"/>
                    </a:lnTo>
                    <a:lnTo>
                      <a:pt x="6" y="160"/>
                    </a:lnTo>
                    <a:lnTo>
                      <a:pt x="3" y="148"/>
                    </a:lnTo>
                    <a:lnTo>
                      <a:pt x="0" y="135"/>
                    </a:lnTo>
                    <a:lnTo>
                      <a:pt x="0" y="126"/>
                    </a:lnTo>
                    <a:lnTo>
                      <a:pt x="2" y="124"/>
                    </a:lnTo>
                    <a:lnTo>
                      <a:pt x="3" y="121"/>
                    </a:lnTo>
                    <a:lnTo>
                      <a:pt x="3" y="120"/>
                    </a:lnTo>
                    <a:lnTo>
                      <a:pt x="5" y="118"/>
                    </a:lnTo>
                    <a:lnTo>
                      <a:pt x="6" y="117"/>
                    </a:lnTo>
                    <a:lnTo>
                      <a:pt x="8" y="115"/>
                    </a:lnTo>
                    <a:lnTo>
                      <a:pt x="9" y="114"/>
                    </a:lnTo>
                    <a:lnTo>
                      <a:pt x="11" y="111"/>
                    </a:lnTo>
                    <a:lnTo>
                      <a:pt x="9" y="121"/>
                    </a:lnTo>
                    <a:lnTo>
                      <a:pt x="11" y="133"/>
                    </a:lnTo>
                    <a:lnTo>
                      <a:pt x="12" y="145"/>
                    </a:lnTo>
                    <a:lnTo>
                      <a:pt x="15" y="157"/>
                    </a:lnTo>
                    <a:lnTo>
                      <a:pt x="20" y="169"/>
                    </a:lnTo>
                    <a:lnTo>
                      <a:pt x="24" y="179"/>
                    </a:lnTo>
                    <a:lnTo>
                      <a:pt x="30" y="189"/>
                    </a:lnTo>
                    <a:lnTo>
                      <a:pt x="37" y="198"/>
                    </a:lnTo>
                    <a:lnTo>
                      <a:pt x="45" y="207"/>
                    </a:lnTo>
                    <a:lnTo>
                      <a:pt x="54" y="215"/>
                    </a:lnTo>
                    <a:lnTo>
                      <a:pt x="62" y="222"/>
                    </a:lnTo>
                    <a:lnTo>
                      <a:pt x="73" y="228"/>
                    </a:lnTo>
                    <a:lnTo>
                      <a:pt x="83" y="232"/>
                    </a:lnTo>
                    <a:lnTo>
                      <a:pt x="95" y="237"/>
                    </a:lnTo>
                    <a:lnTo>
                      <a:pt x="105" y="240"/>
                    </a:lnTo>
                    <a:lnTo>
                      <a:pt x="119" y="241"/>
                    </a:lnTo>
                    <a:lnTo>
                      <a:pt x="130" y="243"/>
                    </a:lnTo>
                    <a:lnTo>
                      <a:pt x="142" y="241"/>
                    </a:lnTo>
                    <a:lnTo>
                      <a:pt x="154" y="240"/>
                    </a:lnTo>
                    <a:lnTo>
                      <a:pt x="166" y="237"/>
                    </a:lnTo>
                    <a:lnTo>
                      <a:pt x="178" y="232"/>
                    </a:lnTo>
                    <a:lnTo>
                      <a:pt x="188" y="228"/>
                    </a:lnTo>
                    <a:lnTo>
                      <a:pt x="199" y="222"/>
                    </a:lnTo>
                    <a:lnTo>
                      <a:pt x="207" y="215"/>
                    </a:lnTo>
                    <a:lnTo>
                      <a:pt x="216" y="207"/>
                    </a:lnTo>
                    <a:lnTo>
                      <a:pt x="224" y="198"/>
                    </a:lnTo>
                    <a:lnTo>
                      <a:pt x="231" y="189"/>
                    </a:lnTo>
                    <a:lnTo>
                      <a:pt x="237" y="179"/>
                    </a:lnTo>
                    <a:lnTo>
                      <a:pt x="241" y="169"/>
                    </a:lnTo>
                    <a:lnTo>
                      <a:pt x="246" y="157"/>
                    </a:lnTo>
                    <a:lnTo>
                      <a:pt x="249" y="145"/>
                    </a:lnTo>
                    <a:lnTo>
                      <a:pt x="250" y="133"/>
                    </a:lnTo>
                    <a:lnTo>
                      <a:pt x="252" y="121"/>
                    </a:lnTo>
                    <a:lnTo>
                      <a:pt x="261" y="121"/>
                    </a:lnTo>
                    <a:close/>
                  </a:path>
                </a:pathLst>
              </a:custGeom>
              <a:solidFill>
                <a:srgbClr val="536D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49" name="Freeform 65"/>
              <p:cNvSpPr>
                <a:spLocks/>
              </p:cNvSpPr>
              <p:nvPr/>
            </p:nvSpPr>
            <p:spPr bwMode="auto">
              <a:xfrm>
                <a:off x="4187" y="2558"/>
                <a:ext cx="121" cy="119"/>
              </a:xfrm>
              <a:custGeom>
                <a:avLst/>
                <a:gdLst>
                  <a:gd name="T0" fmla="*/ 7 w 243"/>
                  <a:gd name="T1" fmla="*/ 4 h 237"/>
                  <a:gd name="T2" fmla="*/ 7 w 243"/>
                  <a:gd name="T3" fmla="*/ 3 h 237"/>
                  <a:gd name="T4" fmla="*/ 7 w 243"/>
                  <a:gd name="T5" fmla="*/ 2 h 237"/>
                  <a:gd name="T6" fmla="*/ 6 w 243"/>
                  <a:gd name="T7" fmla="*/ 2 h 237"/>
                  <a:gd name="T8" fmla="*/ 6 w 243"/>
                  <a:gd name="T9" fmla="*/ 1 h 237"/>
                  <a:gd name="T10" fmla="*/ 5 w 243"/>
                  <a:gd name="T11" fmla="*/ 1 h 237"/>
                  <a:gd name="T12" fmla="*/ 4 w 243"/>
                  <a:gd name="T13" fmla="*/ 0 h 237"/>
                  <a:gd name="T14" fmla="*/ 4 w 243"/>
                  <a:gd name="T15" fmla="*/ 0 h 237"/>
                  <a:gd name="T16" fmla="*/ 4 w 243"/>
                  <a:gd name="T17" fmla="*/ 1 h 237"/>
                  <a:gd name="T18" fmla="*/ 4 w 243"/>
                  <a:gd name="T19" fmla="*/ 1 h 237"/>
                  <a:gd name="T20" fmla="*/ 4 w 243"/>
                  <a:gd name="T21" fmla="*/ 1 h 237"/>
                  <a:gd name="T22" fmla="*/ 4 w 243"/>
                  <a:gd name="T23" fmla="*/ 1 h 237"/>
                  <a:gd name="T24" fmla="*/ 5 w 243"/>
                  <a:gd name="T25" fmla="*/ 1 h 237"/>
                  <a:gd name="T26" fmla="*/ 5 w 243"/>
                  <a:gd name="T27" fmla="*/ 1 h 237"/>
                  <a:gd name="T28" fmla="*/ 6 w 243"/>
                  <a:gd name="T29" fmla="*/ 2 h 237"/>
                  <a:gd name="T30" fmla="*/ 6 w 243"/>
                  <a:gd name="T31" fmla="*/ 2 h 237"/>
                  <a:gd name="T32" fmla="*/ 7 w 243"/>
                  <a:gd name="T33" fmla="*/ 3 h 237"/>
                  <a:gd name="T34" fmla="*/ 7 w 243"/>
                  <a:gd name="T35" fmla="*/ 3 h 237"/>
                  <a:gd name="T36" fmla="*/ 7 w 243"/>
                  <a:gd name="T37" fmla="*/ 4 h 237"/>
                  <a:gd name="T38" fmla="*/ 7 w 243"/>
                  <a:gd name="T39" fmla="*/ 4 h 237"/>
                  <a:gd name="T40" fmla="*/ 7 w 243"/>
                  <a:gd name="T41" fmla="*/ 5 h 237"/>
                  <a:gd name="T42" fmla="*/ 7 w 243"/>
                  <a:gd name="T43" fmla="*/ 6 h 237"/>
                  <a:gd name="T44" fmla="*/ 6 w 243"/>
                  <a:gd name="T45" fmla="*/ 6 h 237"/>
                  <a:gd name="T46" fmla="*/ 6 w 243"/>
                  <a:gd name="T47" fmla="*/ 7 h 237"/>
                  <a:gd name="T48" fmla="*/ 5 w 243"/>
                  <a:gd name="T49" fmla="*/ 7 h 237"/>
                  <a:gd name="T50" fmla="*/ 4 w 243"/>
                  <a:gd name="T51" fmla="*/ 8 h 237"/>
                  <a:gd name="T52" fmla="*/ 4 w 243"/>
                  <a:gd name="T53" fmla="*/ 8 h 237"/>
                  <a:gd name="T54" fmla="*/ 3 w 243"/>
                  <a:gd name="T55" fmla="*/ 8 h 237"/>
                  <a:gd name="T56" fmla="*/ 2 w 243"/>
                  <a:gd name="T57" fmla="*/ 8 h 237"/>
                  <a:gd name="T58" fmla="*/ 2 w 243"/>
                  <a:gd name="T59" fmla="*/ 7 h 237"/>
                  <a:gd name="T60" fmla="*/ 1 w 243"/>
                  <a:gd name="T61" fmla="*/ 7 h 237"/>
                  <a:gd name="T62" fmla="*/ 0 w 243"/>
                  <a:gd name="T63" fmla="*/ 6 h 237"/>
                  <a:gd name="T64" fmla="*/ 0 w 243"/>
                  <a:gd name="T65" fmla="*/ 6 h 237"/>
                  <a:gd name="T66" fmla="*/ 0 w 243"/>
                  <a:gd name="T67" fmla="*/ 5 h 237"/>
                  <a:gd name="T68" fmla="*/ 0 w 243"/>
                  <a:gd name="T69" fmla="*/ 4 h 237"/>
                  <a:gd name="T70" fmla="*/ 0 w 243"/>
                  <a:gd name="T71" fmla="*/ 4 h 237"/>
                  <a:gd name="T72" fmla="*/ 0 w 243"/>
                  <a:gd name="T73" fmla="*/ 4 h 237"/>
                  <a:gd name="T74" fmla="*/ 0 w 243"/>
                  <a:gd name="T75" fmla="*/ 4 h 237"/>
                  <a:gd name="T76" fmla="*/ 0 w 243"/>
                  <a:gd name="T77" fmla="*/ 3 h 237"/>
                  <a:gd name="T78" fmla="*/ 0 w 243"/>
                  <a:gd name="T79" fmla="*/ 3 h 237"/>
                  <a:gd name="T80" fmla="*/ 0 w 243"/>
                  <a:gd name="T81" fmla="*/ 4 h 237"/>
                  <a:gd name="T82" fmla="*/ 0 w 243"/>
                  <a:gd name="T83" fmla="*/ 4 h 237"/>
                  <a:gd name="T84" fmla="*/ 0 w 243"/>
                  <a:gd name="T85" fmla="*/ 5 h 237"/>
                  <a:gd name="T86" fmla="*/ 0 w 243"/>
                  <a:gd name="T87" fmla="*/ 6 h 237"/>
                  <a:gd name="T88" fmla="*/ 1 w 243"/>
                  <a:gd name="T89" fmla="*/ 6 h 237"/>
                  <a:gd name="T90" fmla="*/ 1 w 243"/>
                  <a:gd name="T91" fmla="*/ 7 h 237"/>
                  <a:gd name="T92" fmla="*/ 2 w 243"/>
                  <a:gd name="T93" fmla="*/ 7 h 237"/>
                  <a:gd name="T94" fmla="*/ 2 w 243"/>
                  <a:gd name="T95" fmla="*/ 7 h 237"/>
                  <a:gd name="T96" fmla="*/ 3 w 243"/>
                  <a:gd name="T97" fmla="*/ 8 h 237"/>
                  <a:gd name="T98" fmla="*/ 4 w 243"/>
                  <a:gd name="T99" fmla="*/ 8 h 237"/>
                  <a:gd name="T100" fmla="*/ 4 w 243"/>
                  <a:gd name="T101" fmla="*/ 7 h 237"/>
                  <a:gd name="T102" fmla="*/ 5 w 243"/>
                  <a:gd name="T103" fmla="*/ 7 h 237"/>
                  <a:gd name="T104" fmla="*/ 6 w 243"/>
                  <a:gd name="T105" fmla="*/ 7 h 237"/>
                  <a:gd name="T106" fmla="*/ 6 w 243"/>
                  <a:gd name="T107" fmla="*/ 6 h 237"/>
                  <a:gd name="T108" fmla="*/ 6 w 243"/>
                  <a:gd name="T109" fmla="*/ 6 h 237"/>
                  <a:gd name="T110" fmla="*/ 7 w 243"/>
                  <a:gd name="T111" fmla="*/ 5 h 237"/>
                  <a:gd name="T112" fmla="*/ 7 w 243"/>
                  <a:gd name="T113" fmla="*/ 4 h 237"/>
                  <a:gd name="T114" fmla="*/ 7 w 243"/>
                  <a:gd name="T115" fmla="*/ 4 h 23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43"/>
                  <a:gd name="T175" fmla="*/ 0 h 237"/>
                  <a:gd name="T176" fmla="*/ 243 w 243"/>
                  <a:gd name="T177" fmla="*/ 237 h 23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43" h="237">
                    <a:moveTo>
                      <a:pt x="243" y="115"/>
                    </a:moveTo>
                    <a:lnTo>
                      <a:pt x="241" y="103"/>
                    </a:lnTo>
                    <a:lnTo>
                      <a:pt x="240" y="90"/>
                    </a:lnTo>
                    <a:lnTo>
                      <a:pt x="237" y="80"/>
                    </a:lnTo>
                    <a:lnTo>
                      <a:pt x="232" y="68"/>
                    </a:lnTo>
                    <a:lnTo>
                      <a:pt x="228" y="58"/>
                    </a:lnTo>
                    <a:lnTo>
                      <a:pt x="222" y="47"/>
                    </a:lnTo>
                    <a:lnTo>
                      <a:pt x="215" y="38"/>
                    </a:lnTo>
                    <a:lnTo>
                      <a:pt x="207" y="29"/>
                    </a:lnTo>
                    <a:lnTo>
                      <a:pt x="198" y="22"/>
                    </a:lnTo>
                    <a:lnTo>
                      <a:pt x="190" y="15"/>
                    </a:lnTo>
                    <a:lnTo>
                      <a:pt x="179" y="9"/>
                    </a:lnTo>
                    <a:lnTo>
                      <a:pt x="169" y="4"/>
                    </a:lnTo>
                    <a:lnTo>
                      <a:pt x="157" y="0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51" y="1"/>
                    </a:lnTo>
                    <a:lnTo>
                      <a:pt x="148" y="3"/>
                    </a:lnTo>
                    <a:lnTo>
                      <a:pt x="147" y="3"/>
                    </a:lnTo>
                    <a:lnTo>
                      <a:pt x="144" y="4"/>
                    </a:lnTo>
                    <a:lnTo>
                      <a:pt x="142" y="4"/>
                    </a:lnTo>
                    <a:lnTo>
                      <a:pt x="141" y="6"/>
                    </a:lnTo>
                    <a:lnTo>
                      <a:pt x="144" y="6"/>
                    </a:lnTo>
                    <a:lnTo>
                      <a:pt x="154" y="9"/>
                    </a:lnTo>
                    <a:lnTo>
                      <a:pt x="164" y="12"/>
                    </a:lnTo>
                    <a:lnTo>
                      <a:pt x="175" y="18"/>
                    </a:lnTo>
                    <a:lnTo>
                      <a:pt x="184" y="22"/>
                    </a:lnTo>
                    <a:lnTo>
                      <a:pt x="193" y="29"/>
                    </a:lnTo>
                    <a:lnTo>
                      <a:pt x="200" y="37"/>
                    </a:lnTo>
                    <a:lnTo>
                      <a:pt x="207" y="44"/>
                    </a:lnTo>
                    <a:lnTo>
                      <a:pt x="213" y="53"/>
                    </a:lnTo>
                    <a:lnTo>
                      <a:pt x="219" y="62"/>
                    </a:lnTo>
                    <a:lnTo>
                      <a:pt x="224" y="72"/>
                    </a:lnTo>
                    <a:lnTo>
                      <a:pt x="228" y="81"/>
                    </a:lnTo>
                    <a:lnTo>
                      <a:pt x="231" y="93"/>
                    </a:lnTo>
                    <a:lnTo>
                      <a:pt x="232" y="103"/>
                    </a:lnTo>
                    <a:lnTo>
                      <a:pt x="232" y="115"/>
                    </a:lnTo>
                    <a:lnTo>
                      <a:pt x="243" y="115"/>
                    </a:lnTo>
                    <a:lnTo>
                      <a:pt x="241" y="127"/>
                    </a:lnTo>
                    <a:lnTo>
                      <a:pt x="240" y="139"/>
                    </a:lnTo>
                    <a:lnTo>
                      <a:pt x="237" y="151"/>
                    </a:lnTo>
                    <a:lnTo>
                      <a:pt x="232" y="163"/>
                    </a:lnTo>
                    <a:lnTo>
                      <a:pt x="228" y="173"/>
                    </a:lnTo>
                    <a:lnTo>
                      <a:pt x="222" y="183"/>
                    </a:lnTo>
                    <a:lnTo>
                      <a:pt x="215" y="192"/>
                    </a:lnTo>
                    <a:lnTo>
                      <a:pt x="207" y="201"/>
                    </a:lnTo>
                    <a:lnTo>
                      <a:pt x="198" y="209"/>
                    </a:lnTo>
                    <a:lnTo>
                      <a:pt x="190" y="216"/>
                    </a:lnTo>
                    <a:lnTo>
                      <a:pt x="179" y="222"/>
                    </a:lnTo>
                    <a:lnTo>
                      <a:pt x="169" y="226"/>
                    </a:lnTo>
                    <a:lnTo>
                      <a:pt x="157" y="231"/>
                    </a:lnTo>
                    <a:lnTo>
                      <a:pt x="145" y="234"/>
                    </a:lnTo>
                    <a:lnTo>
                      <a:pt x="133" y="235"/>
                    </a:lnTo>
                    <a:lnTo>
                      <a:pt x="121" y="237"/>
                    </a:lnTo>
                    <a:lnTo>
                      <a:pt x="110" y="235"/>
                    </a:lnTo>
                    <a:lnTo>
                      <a:pt x="96" y="234"/>
                    </a:lnTo>
                    <a:lnTo>
                      <a:pt x="86" y="231"/>
                    </a:lnTo>
                    <a:lnTo>
                      <a:pt x="74" y="226"/>
                    </a:lnTo>
                    <a:lnTo>
                      <a:pt x="64" y="222"/>
                    </a:lnTo>
                    <a:lnTo>
                      <a:pt x="53" y="216"/>
                    </a:lnTo>
                    <a:lnTo>
                      <a:pt x="45" y="209"/>
                    </a:lnTo>
                    <a:lnTo>
                      <a:pt x="36" y="201"/>
                    </a:lnTo>
                    <a:lnTo>
                      <a:pt x="28" y="192"/>
                    </a:lnTo>
                    <a:lnTo>
                      <a:pt x="21" y="183"/>
                    </a:lnTo>
                    <a:lnTo>
                      <a:pt x="15" y="173"/>
                    </a:lnTo>
                    <a:lnTo>
                      <a:pt x="11" y="163"/>
                    </a:lnTo>
                    <a:lnTo>
                      <a:pt x="6" y="151"/>
                    </a:lnTo>
                    <a:lnTo>
                      <a:pt x="3" y="139"/>
                    </a:lnTo>
                    <a:lnTo>
                      <a:pt x="2" y="127"/>
                    </a:lnTo>
                    <a:lnTo>
                      <a:pt x="0" y="115"/>
                    </a:lnTo>
                    <a:lnTo>
                      <a:pt x="2" y="105"/>
                    </a:lnTo>
                    <a:lnTo>
                      <a:pt x="3" y="103"/>
                    </a:lnTo>
                    <a:lnTo>
                      <a:pt x="5" y="102"/>
                    </a:lnTo>
                    <a:lnTo>
                      <a:pt x="6" y="99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11" y="93"/>
                    </a:lnTo>
                    <a:lnTo>
                      <a:pt x="12" y="92"/>
                    </a:lnTo>
                    <a:lnTo>
                      <a:pt x="14" y="90"/>
                    </a:lnTo>
                    <a:lnTo>
                      <a:pt x="12" y="93"/>
                    </a:lnTo>
                    <a:lnTo>
                      <a:pt x="11" y="103"/>
                    </a:lnTo>
                    <a:lnTo>
                      <a:pt x="11" y="115"/>
                    </a:lnTo>
                    <a:lnTo>
                      <a:pt x="11" y="127"/>
                    </a:lnTo>
                    <a:lnTo>
                      <a:pt x="12" y="137"/>
                    </a:lnTo>
                    <a:lnTo>
                      <a:pt x="15" y="148"/>
                    </a:lnTo>
                    <a:lnTo>
                      <a:pt x="18" y="158"/>
                    </a:lnTo>
                    <a:lnTo>
                      <a:pt x="24" y="169"/>
                    </a:lnTo>
                    <a:lnTo>
                      <a:pt x="28" y="177"/>
                    </a:lnTo>
                    <a:lnTo>
                      <a:pt x="36" y="186"/>
                    </a:lnTo>
                    <a:lnTo>
                      <a:pt x="43" y="194"/>
                    </a:lnTo>
                    <a:lnTo>
                      <a:pt x="50" y="201"/>
                    </a:lnTo>
                    <a:lnTo>
                      <a:pt x="59" y="207"/>
                    </a:lnTo>
                    <a:lnTo>
                      <a:pt x="68" y="213"/>
                    </a:lnTo>
                    <a:lnTo>
                      <a:pt x="79" y="217"/>
                    </a:lnTo>
                    <a:lnTo>
                      <a:pt x="87" y="222"/>
                    </a:lnTo>
                    <a:lnTo>
                      <a:pt x="99" y="225"/>
                    </a:lnTo>
                    <a:lnTo>
                      <a:pt x="110" y="226"/>
                    </a:lnTo>
                    <a:lnTo>
                      <a:pt x="121" y="226"/>
                    </a:lnTo>
                    <a:lnTo>
                      <a:pt x="133" y="226"/>
                    </a:lnTo>
                    <a:lnTo>
                      <a:pt x="144" y="225"/>
                    </a:lnTo>
                    <a:lnTo>
                      <a:pt x="154" y="222"/>
                    </a:lnTo>
                    <a:lnTo>
                      <a:pt x="164" y="217"/>
                    </a:lnTo>
                    <a:lnTo>
                      <a:pt x="175" y="213"/>
                    </a:lnTo>
                    <a:lnTo>
                      <a:pt x="184" y="207"/>
                    </a:lnTo>
                    <a:lnTo>
                      <a:pt x="193" y="201"/>
                    </a:lnTo>
                    <a:lnTo>
                      <a:pt x="200" y="194"/>
                    </a:lnTo>
                    <a:lnTo>
                      <a:pt x="207" y="186"/>
                    </a:lnTo>
                    <a:lnTo>
                      <a:pt x="213" y="177"/>
                    </a:lnTo>
                    <a:lnTo>
                      <a:pt x="219" y="169"/>
                    </a:lnTo>
                    <a:lnTo>
                      <a:pt x="224" y="158"/>
                    </a:lnTo>
                    <a:lnTo>
                      <a:pt x="228" y="148"/>
                    </a:lnTo>
                    <a:lnTo>
                      <a:pt x="231" y="137"/>
                    </a:lnTo>
                    <a:lnTo>
                      <a:pt x="232" y="127"/>
                    </a:lnTo>
                    <a:lnTo>
                      <a:pt x="232" y="115"/>
                    </a:lnTo>
                    <a:lnTo>
                      <a:pt x="243" y="115"/>
                    </a:lnTo>
                    <a:close/>
                  </a:path>
                </a:pathLst>
              </a:custGeom>
              <a:solidFill>
                <a:srgbClr val="556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0" name="Freeform 66"/>
              <p:cNvSpPr>
                <a:spLocks/>
              </p:cNvSpPr>
              <p:nvPr/>
            </p:nvSpPr>
            <p:spPr bwMode="auto">
              <a:xfrm>
                <a:off x="4192" y="2561"/>
                <a:ext cx="111" cy="111"/>
              </a:xfrm>
              <a:custGeom>
                <a:avLst/>
                <a:gdLst>
                  <a:gd name="T0" fmla="*/ 7 w 221"/>
                  <a:gd name="T1" fmla="*/ 4 h 220"/>
                  <a:gd name="T2" fmla="*/ 7 w 221"/>
                  <a:gd name="T3" fmla="*/ 3 h 220"/>
                  <a:gd name="T4" fmla="*/ 7 w 221"/>
                  <a:gd name="T5" fmla="*/ 2 h 220"/>
                  <a:gd name="T6" fmla="*/ 7 w 221"/>
                  <a:gd name="T7" fmla="*/ 2 h 220"/>
                  <a:gd name="T8" fmla="*/ 6 w 221"/>
                  <a:gd name="T9" fmla="*/ 1 h 220"/>
                  <a:gd name="T10" fmla="*/ 6 w 221"/>
                  <a:gd name="T11" fmla="*/ 1 h 220"/>
                  <a:gd name="T12" fmla="*/ 5 w 221"/>
                  <a:gd name="T13" fmla="*/ 1 h 220"/>
                  <a:gd name="T14" fmla="*/ 5 w 221"/>
                  <a:gd name="T15" fmla="*/ 0 h 220"/>
                  <a:gd name="T16" fmla="*/ 4 w 221"/>
                  <a:gd name="T17" fmla="*/ 1 h 220"/>
                  <a:gd name="T18" fmla="*/ 4 w 221"/>
                  <a:gd name="T19" fmla="*/ 1 h 220"/>
                  <a:gd name="T20" fmla="*/ 4 w 221"/>
                  <a:gd name="T21" fmla="*/ 1 h 220"/>
                  <a:gd name="T22" fmla="*/ 4 w 221"/>
                  <a:gd name="T23" fmla="*/ 1 h 220"/>
                  <a:gd name="T24" fmla="*/ 4 w 221"/>
                  <a:gd name="T25" fmla="*/ 1 h 220"/>
                  <a:gd name="T26" fmla="*/ 5 w 221"/>
                  <a:gd name="T27" fmla="*/ 1 h 220"/>
                  <a:gd name="T28" fmla="*/ 5 w 221"/>
                  <a:gd name="T29" fmla="*/ 1 h 220"/>
                  <a:gd name="T30" fmla="*/ 6 w 221"/>
                  <a:gd name="T31" fmla="*/ 1 h 220"/>
                  <a:gd name="T32" fmla="*/ 6 w 221"/>
                  <a:gd name="T33" fmla="*/ 2 h 220"/>
                  <a:gd name="T34" fmla="*/ 7 w 221"/>
                  <a:gd name="T35" fmla="*/ 2 h 220"/>
                  <a:gd name="T36" fmla="*/ 7 w 221"/>
                  <a:gd name="T37" fmla="*/ 3 h 220"/>
                  <a:gd name="T38" fmla="*/ 7 w 221"/>
                  <a:gd name="T39" fmla="*/ 4 h 220"/>
                  <a:gd name="T40" fmla="*/ 7 w 221"/>
                  <a:gd name="T41" fmla="*/ 4 h 220"/>
                  <a:gd name="T42" fmla="*/ 7 w 221"/>
                  <a:gd name="T43" fmla="*/ 5 h 220"/>
                  <a:gd name="T44" fmla="*/ 7 w 221"/>
                  <a:gd name="T45" fmla="*/ 5 h 220"/>
                  <a:gd name="T46" fmla="*/ 7 w 221"/>
                  <a:gd name="T47" fmla="*/ 6 h 220"/>
                  <a:gd name="T48" fmla="*/ 6 w 221"/>
                  <a:gd name="T49" fmla="*/ 6 h 220"/>
                  <a:gd name="T50" fmla="*/ 6 w 221"/>
                  <a:gd name="T51" fmla="*/ 7 h 220"/>
                  <a:gd name="T52" fmla="*/ 5 w 221"/>
                  <a:gd name="T53" fmla="*/ 7 h 220"/>
                  <a:gd name="T54" fmla="*/ 5 w 221"/>
                  <a:gd name="T55" fmla="*/ 7 h 220"/>
                  <a:gd name="T56" fmla="*/ 4 w 221"/>
                  <a:gd name="T57" fmla="*/ 7 h 220"/>
                  <a:gd name="T58" fmla="*/ 3 w 221"/>
                  <a:gd name="T59" fmla="*/ 7 h 220"/>
                  <a:gd name="T60" fmla="*/ 3 w 221"/>
                  <a:gd name="T61" fmla="*/ 7 h 220"/>
                  <a:gd name="T62" fmla="*/ 2 w 221"/>
                  <a:gd name="T63" fmla="*/ 7 h 220"/>
                  <a:gd name="T64" fmla="*/ 1 w 221"/>
                  <a:gd name="T65" fmla="*/ 6 h 220"/>
                  <a:gd name="T66" fmla="*/ 1 w 221"/>
                  <a:gd name="T67" fmla="*/ 6 h 220"/>
                  <a:gd name="T68" fmla="*/ 1 w 221"/>
                  <a:gd name="T69" fmla="*/ 5 h 220"/>
                  <a:gd name="T70" fmla="*/ 1 w 221"/>
                  <a:gd name="T71" fmla="*/ 5 h 220"/>
                  <a:gd name="T72" fmla="*/ 0 w 221"/>
                  <a:gd name="T73" fmla="*/ 4 h 220"/>
                  <a:gd name="T74" fmla="*/ 1 w 221"/>
                  <a:gd name="T75" fmla="*/ 3 h 220"/>
                  <a:gd name="T76" fmla="*/ 1 w 221"/>
                  <a:gd name="T77" fmla="*/ 3 h 220"/>
                  <a:gd name="T78" fmla="*/ 1 w 221"/>
                  <a:gd name="T79" fmla="*/ 3 h 220"/>
                  <a:gd name="T80" fmla="*/ 1 w 221"/>
                  <a:gd name="T81" fmla="*/ 3 h 220"/>
                  <a:gd name="T82" fmla="*/ 1 w 221"/>
                  <a:gd name="T83" fmla="*/ 2 h 220"/>
                  <a:gd name="T84" fmla="*/ 1 w 221"/>
                  <a:gd name="T85" fmla="*/ 2 h 220"/>
                  <a:gd name="T86" fmla="*/ 1 w 221"/>
                  <a:gd name="T87" fmla="*/ 3 h 220"/>
                  <a:gd name="T88" fmla="*/ 1 w 221"/>
                  <a:gd name="T89" fmla="*/ 4 h 220"/>
                  <a:gd name="T90" fmla="*/ 1 w 221"/>
                  <a:gd name="T91" fmla="*/ 4 h 220"/>
                  <a:gd name="T92" fmla="*/ 1 w 221"/>
                  <a:gd name="T93" fmla="*/ 5 h 220"/>
                  <a:gd name="T94" fmla="*/ 1 w 221"/>
                  <a:gd name="T95" fmla="*/ 5 h 220"/>
                  <a:gd name="T96" fmla="*/ 1 w 221"/>
                  <a:gd name="T97" fmla="*/ 6 h 220"/>
                  <a:gd name="T98" fmla="*/ 2 w 221"/>
                  <a:gd name="T99" fmla="*/ 6 h 220"/>
                  <a:gd name="T100" fmla="*/ 2 w 221"/>
                  <a:gd name="T101" fmla="*/ 7 h 220"/>
                  <a:gd name="T102" fmla="*/ 3 w 221"/>
                  <a:gd name="T103" fmla="*/ 7 h 220"/>
                  <a:gd name="T104" fmla="*/ 4 w 221"/>
                  <a:gd name="T105" fmla="*/ 7 h 220"/>
                  <a:gd name="T106" fmla="*/ 4 w 221"/>
                  <a:gd name="T107" fmla="*/ 7 h 220"/>
                  <a:gd name="T108" fmla="*/ 5 w 221"/>
                  <a:gd name="T109" fmla="*/ 7 h 220"/>
                  <a:gd name="T110" fmla="*/ 5 w 221"/>
                  <a:gd name="T111" fmla="*/ 7 h 220"/>
                  <a:gd name="T112" fmla="*/ 6 w 221"/>
                  <a:gd name="T113" fmla="*/ 6 h 220"/>
                  <a:gd name="T114" fmla="*/ 6 w 221"/>
                  <a:gd name="T115" fmla="*/ 6 h 220"/>
                  <a:gd name="T116" fmla="*/ 7 w 221"/>
                  <a:gd name="T117" fmla="*/ 5 h 220"/>
                  <a:gd name="T118" fmla="*/ 7 w 221"/>
                  <a:gd name="T119" fmla="*/ 5 h 220"/>
                  <a:gd name="T120" fmla="*/ 7 w 221"/>
                  <a:gd name="T121" fmla="*/ 4 h 220"/>
                  <a:gd name="T122" fmla="*/ 7 w 221"/>
                  <a:gd name="T123" fmla="*/ 4 h 2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21"/>
                  <a:gd name="T187" fmla="*/ 0 h 220"/>
                  <a:gd name="T188" fmla="*/ 221 w 221"/>
                  <a:gd name="T189" fmla="*/ 220 h 2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21" h="220">
                    <a:moveTo>
                      <a:pt x="221" y="109"/>
                    </a:moveTo>
                    <a:lnTo>
                      <a:pt x="221" y="97"/>
                    </a:lnTo>
                    <a:lnTo>
                      <a:pt x="220" y="87"/>
                    </a:lnTo>
                    <a:lnTo>
                      <a:pt x="217" y="75"/>
                    </a:lnTo>
                    <a:lnTo>
                      <a:pt x="213" y="66"/>
                    </a:lnTo>
                    <a:lnTo>
                      <a:pt x="208" y="56"/>
                    </a:lnTo>
                    <a:lnTo>
                      <a:pt x="202" y="47"/>
                    </a:lnTo>
                    <a:lnTo>
                      <a:pt x="196" y="38"/>
                    </a:lnTo>
                    <a:lnTo>
                      <a:pt x="189" y="31"/>
                    </a:lnTo>
                    <a:lnTo>
                      <a:pt x="182" y="23"/>
                    </a:lnTo>
                    <a:lnTo>
                      <a:pt x="173" y="16"/>
                    </a:lnTo>
                    <a:lnTo>
                      <a:pt x="164" y="12"/>
                    </a:lnTo>
                    <a:lnTo>
                      <a:pt x="153" y="6"/>
                    </a:lnTo>
                    <a:lnTo>
                      <a:pt x="143" y="3"/>
                    </a:lnTo>
                    <a:lnTo>
                      <a:pt x="133" y="0"/>
                    </a:lnTo>
                    <a:lnTo>
                      <a:pt x="130" y="0"/>
                    </a:lnTo>
                    <a:lnTo>
                      <a:pt x="127" y="0"/>
                    </a:lnTo>
                    <a:lnTo>
                      <a:pt x="124" y="1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6" y="4"/>
                    </a:lnTo>
                    <a:lnTo>
                      <a:pt x="113" y="6"/>
                    </a:lnTo>
                    <a:lnTo>
                      <a:pt x="110" y="6"/>
                    </a:lnTo>
                    <a:lnTo>
                      <a:pt x="109" y="7"/>
                    </a:lnTo>
                    <a:lnTo>
                      <a:pt x="110" y="7"/>
                    </a:lnTo>
                    <a:lnTo>
                      <a:pt x="121" y="7"/>
                    </a:lnTo>
                    <a:lnTo>
                      <a:pt x="131" y="9"/>
                    </a:lnTo>
                    <a:lnTo>
                      <a:pt x="140" y="12"/>
                    </a:lnTo>
                    <a:lnTo>
                      <a:pt x="150" y="15"/>
                    </a:lnTo>
                    <a:lnTo>
                      <a:pt x="159" y="19"/>
                    </a:lnTo>
                    <a:lnTo>
                      <a:pt x="168" y="25"/>
                    </a:lnTo>
                    <a:lnTo>
                      <a:pt x="176" y="31"/>
                    </a:lnTo>
                    <a:lnTo>
                      <a:pt x="183" y="37"/>
                    </a:lnTo>
                    <a:lnTo>
                      <a:pt x="189" y="44"/>
                    </a:lnTo>
                    <a:lnTo>
                      <a:pt x="195" y="52"/>
                    </a:lnTo>
                    <a:lnTo>
                      <a:pt x="201" y="60"/>
                    </a:lnTo>
                    <a:lnTo>
                      <a:pt x="205" y="69"/>
                    </a:lnTo>
                    <a:lnTo>
                      <a:pt x="208" y="78"/>
                    </a:lnTo>
                    <a:lnTo>
                      <a:pt x="211" y="89"/>
                    </a:lnTo>
                    <a:lnTo>
                      <a:pt x="213" y="99"/>
                    </a:lnTo>
                    <a:lnTo>
                      <a:pt x="213" y="109"/>
                    </a:lnTo>
                    <a:lnTo>
                      <a:pt x="221" y="109"/>
                    </a:lnTo>
                    <a:lnTo>
                      <a:pt x="221" y="121"/>
                    </a:lnTo>
                    <a:lnTo>
                      <a:pt x="220" y="131"/>
                    </a:lnTo>
                    <a:lnTo>
                      <a:pt x="217" y="142"/>
                    </a:lnTo>
                    <a:lnTo>
                      <a:pt x="213" y="152"/>
                    </a:lnTo>
                    <a:lnTo>
                      <a:pt x="208" y="163"/>
                    </a:lnTo>
                    <a:lnTo>
                      <a:pt x="202" y="171"/>
                    </a:lnTo>
                    <a:lnTo>
                      <a:pt x="196" y="180"/>
                    </a:lnTo>
                    <a:lnTo>
                      <a:pt x="189" y="188"/>
                    </a:lnTo>
                    <a:lnTo>
                      <a:pt x="182" y="195"/>
                    </a:lnTo>
                    <a:lnTo>
                      <a:pt x="173" y="201"/>
                    </a:lnTo>
                    <a:lnTo>
                      <a:pt x="164" y="207"/>
                    </a:lnTo>
                    <a:lnTo>
                      <a:pt x="153" y="211"/>
                    </a:lnTo>
                    <a:lnTo>
                      <a:pt x="143" y="216"/>
                    </a:lnTo>
                    <a:lnTo>
                      <a:pt x="133" y="219"/>
                    </a:lnTo>
                    <a:lnTo>
                      <a:pt x="122" y="220"/>
                    </a:lnTo>
                    <a:lnTo>
                      <a:pt x="110" y="220"/>
                    </a:lnTo>
                    <a:lnTo>
                      <a:pt x="99" y="220"/>
                    </a:lnTo>
                    <a:lnTo>
                      <a:pt x="88" y="219"/>
                    </a:lnTo>
                    <a:lnTo>
                      <a:pt x="76" y="216"/>
                    </a:lnTo>
                    <a:lnTo>
                      <a:pt x="68" y="211"/>
                    </a:lnTo>
                    <a:lnTo>
                      <a:pt x="57" y="207"/>
                    </a:lnTo>
                    <a:lnTo>
                      <a:pt x="48" y="201"/>
                    </a:lnTo>
                    <a:lnTo>
                      <a:pt x="39" y="195"/>
                    </a:lnTo>
                    <a:lnTo>
                      <a:pt x="32" y="188"/>
                    </a:lnTo>
                    <a:lnTo>
                      <a:pt x="25" y="180"/>
                    </a:lnTo>
                    <a:lnTo>
                      <a:pt x="17" y="171"/>
                    </a:lnTo>
                    <a:lnTo>
                      <a:pt x="13" y="163"/>
                    </a:lnTo>
                    <a:lnTo>
                      <a:pt x="7" y="152"/>
                    </a:lnTo>
                    <a:lnTo>
                      <a:pt x="4" y="142"/>
                    </a:lnTo>
                    <a:lnTo>
                      <a:pt x="1" y="131"/>
                    </a:lnTo>
                    <a:lnTo>
                      <a:pt x="0" y="121"/>
                    </a:lnTo>
                    <a:lnTo>
                      <a:pt x="0" y="109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84"/>
                    </a:lnTo>
                    <a:lnTo>
                      <a:pt x="4" y="81"/>
                    </a:lnTo>
                    <a:lnTo>
                      <a:pt x="7" y="78"/>
                    </a:lnTo>
                    <a:lnTo>
                      <a:pt x="8" y="75"/>
                    </a:lnTo>
                    <a:lnTo>
                      <a:pt x="11" y="72"/>
                    </a:lnTo>
                    <a:lnTo>
                      <a:pt x="14" y="68"/>
                    </a:lnTo>
                    <a:lnTo>
                      <a:pt x="16" y="65"/>
                    </a:lnTo>
                    <a:lnTo>
                      <a:pt x="19" y="62"/>
                    </a:lnTo>
                    <a:lnTo>
                      <a:pt x="22" y="59"/>
                    </a:lnTo>
                    <a:lnTo>
                      <a:pt x="20" y="60"/>
                    </a:lnTo>
                    <a:lnTo>
                      <a:pt x="16" y="69"/>
                    </a:lnTo>
                    <a:lnTo>
                      <a:pt x="13" y="78"/>
                    </a:lnTo>
                    <a:lnTo>
                      <a:pt x="10" y="89"/>
                    </a:lnTo>
                    <a:lnTo>
                      <a:pt x="8" y="99"/>
                    </a:lnTo>
                    <a:lnTo>
                      <a:pt x="8" y="109"/>
                    </a:lnTo>
                    <a:lnTo>
                      <a:pt x="8" y="120"/>
                    </a:lnTo>
                    <a:lnTo>
                      <a:pt x="10" y="130"/>
                    </a:lnTo>
                    <a:lnTo>
                      <a:pt x="13" y="139"/>
                    </a:lnTo>
                    <a:lnTo>
                      <a:pt x="16" y="149"/>
                    </a:lnTo>
                    <a:lnTo>
                      <a:pt x="20" y="158"/>
                    </a:lnTo>
                    <a:lnTo>
                      <a:pt x="26" y="167"/>
                    </a:lnTo>
                    <a:lnTo>
                      <a:pt x="32" y="174"/>
                    </a:lnTo>
                    <a:lnTo>
                      <a:pt x="38" y="182"/>
                    </a:lnTo>
                    <a:lnTo>
                      <a:pt x="45" y="188"/>
                    </a:lnTo>
                    <a:lnTo>
                      <a:pt x="53" y="194"/>
                    </a:lnTo>
                    <a:lnTo>
                      <a:pt x="62" y="200"/>
                    </a:lnTo>
                    <a:lnTo>
                      <a:pt x="71" y="204"/>
                    </a:lnTo>
                    <a:lnTo>
                      <a:pt x="79" y="207"/>
                    </a:lnTo>
                    <a:lnTo>
                      <a:pt x="90" y="210"/>
                    </a:lnTo>
                    <a:lnTo>
                      <a:pt x="100" y="211"/>
                    </a:lnTo>
                    <a:lnTo>
                      <a:pt x="110" y="211"/>
                    </a:lnTo>
                    <a:lnTo>
                      <a:pt x="121" y="211"/>
                    </a:lnTo>
                    <a:lnTo>
                      <a:pt x="131" y="210"/>
                    </a:lnTo>
                    <a:lnTo>
                      <a:pt x="140" y="207"/>
                    </a:lnTo>
                    <a:lnTo>
                      <a:pt x="150" y="204"/>
                    </a:lnTo>
                    <a:lnTo>
                      <a:pt x="159" y="200"/>
                    </a:lnTo>
                    <a:lnTo>
                      <a:pt x="168" y="194"/>
                    </a:lnTo>
                    <a:lnTo>
                      <a:pt x="176" y="188"/>
                    </a:lnTo>
                    <a:lnTo>
                      <a:pt x="183" y="182"/>
                    </a:lnTo>
                    <a:lnTo>
                      <a:pt x="189" y="174"/>
                    </a:lnTo>
                    <a:lnTo>
                      <a:pt x="195" y="167"/>
                    </a:lnTo>
                    <a:lnTo>
                      <a:pt x="201" y="158"/>
                    </a:lnTo>
                    <a:lnTo>
                      <a:pt x="205" y="149"/>
                    </a:lnTo>
                    <a:lnTo>
                      <a:pt x="208" y="139"/>
                    </a:lnTo>
                    <a:lnTo>
                      <a:pt x="211" y="130"/>
                    </a:lnTo>
                    <a:lnTo>
                      <a:pt x="213" y="120"/>
                    </a:lnTo>
                    <a:lnTo>
                      <a:pt x="213" y="109"/>
                    </a:lnTo>
                    <a:lnTo>
                      <a:pt x="221" y="109"/>
                    </a:lnTo>
                    <a:close/>
                  </a:path>
                </a:pathLst>
              </a:custGeom>
              <a:solidFill>
                <a:srgbClr val="567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1" name="Freeform 67"/>
              <p:cNvSpPr>
                <a:spLocks/>
              </p:cNvSpPr>
              <p:nvPr/>
            </p:nvSpPr>
            <p:spPr bwMode="auto">
              <a:xfrm>
                <a:off x="4197" y="2565"/>
                <a:ext cx="102" cy="102"/>
              </a:xfrm>
              <a:custGeom>
                <a:avLst/>
                <a:gdLst>
                  <a:gd name="T0" fmla="*/ 6 w 205"/>
                  <a:gd name="T1" fmla="*/ 3 h 204"/>
                  <a:gd name="T2" fmla="*/ 6 w 205"/>
                  <a:gd name="T3" fmla="*/ 2 h 204"/>
                  <a:gd name="T4" fmla="*/ 5 w 205"/>
                  <a:gd name="T5" fmla="*/ 1 h 204"/>
                  <a:gd name="T6" fmla="*/ 4 w 205"/>
                  <a:gd name="T7" fmla="*/ 1 h 204"/>
                  <a:gd name="T8" fmla="*/ 3 w 205"/>
                  <a:gd name="T9" fmla="*/ 1 h 204"/>
                  <a:gd name="T10" fmla="*/ 3 w 205"/>
                  <a:gd name="T11" fmla="*/ 0 h 204"/>
                  <a:gd name="T12" fmla="*/ 2 w 205"/>
                  <a:gd name="T13" fmla="*/ 1 h 204"/>
                  <a:gd name="T14" fmla="*/ 1 w 205"/>
                  <a:gd name="T15" fmla="*/ 1 h 204"/>
                  <a:gd name="T16" fmla="*/ 0 w 205"/>
                  <a:gd name="T17" fmla="*/ 2 h 204"/>
                  <a:gd name="T18" fmla="*/ 0 w 205"/>
                  <a:gd name="T19" fmla="*/ 2 h 204"/>
                  <a:gd name="T20" fmla="*/ 0 w 205"/>
                  <a:gd name="T21" fmla="*/ 2 h 204"/>
                  <a:gd name="T22" fmla="*/ 0 w 205"/>
                  <a:gd name="T23" fmla="*/ 2 h 204"/>
                  <a:gd name="T24" fmla="*/ 0 w 205"/>
                  <a:gd name="T25" fmla="*/ 3 h 204"/>
                  <a:gd name="T26" fmla="*/ 0 w 205"/>
                  <a:gd name="T27" fmla="*/ 4 h 204"/>
                  <a:gd name="T28" fmla="*/ 0 w 205"/>
                  <a:gd name="T29" fmla="*/ 5 h 204"/>
                  <a:gd name="T30" fmla="*/ 0 w 205"/>
                  <a:gd name="T31" fmla="*/ 6 h 204"/>
                  <a:gd name="T32" fmla="*/ 1 w 205"/>
                  <a:gd name="T33" fmla="*/ 7 h 204"/>
                  <a:gd name="T34" fmla="*/ 2 w 205"/>
                  <a:gd name="T35" fmla="*/ 7 h 204"/>
                  <a:gd name="T36" fmla="*/ 3 w 205"/>
                  <a:gd name="T37" fmla="*/ 7 h 204"/>
                  <a:gd name="T38" fmla="*/ 4 w 205"/>
                  <a:gd name="T39" fmla="*/ 7 h 204"/>
                  <a:gd name="T40" fmla="*/ 5 w 205"/>
                  <a:gd name="T41" fmla="*/ 6 h 204"/>
                  <a:gd name="T42" fmla="*/ 5 w 205"/>
                  <a:gd name="T43" fmla="*/ 5 h 204"/>
                  <a:gd name="T44" fmla="*/ 6 w 205"/>
                  <a:gd name="T45" fmla="*/ 5 h 204"/>
                  <a:gd name="T46" fmla="*/ 6 w 205"/>
                  <a:gd name="T47" fmla="*/ 4 h 204"/>
                  <a:gd name="T48" fmla="*/ 6 w 205"/>
                  <a:gd name="T49" fmla="*/ 3 h 204"/>
                  <a:gd name="T50" fmla="*/ 5 w 205"/>
                  <a:gd name="T51" fmla="*/ 2 h 204"/>
                  <a:gd name="T52" fmla="*/ 5 w 205"/>
                  <a:gd name="T53" fmla="*/ 2 h 204"/>
                  <a:gd name="T54" fmla="*/ 4 w 205"/>
                  <a:gd name="T55" fmla="*/ 1 h 204"/>
                  <a:gd name="T56" fmla="*/ 3 w 205"/>
                  <a:gd name="T57" fmla="*/ 1 h 204"/>
                  <a:gd name="T58" fmla="*/ 2 w 205"/>
                  <a:gd name="T59" fmla="*/ 1 h 204"/>
                  <a:gd name="T60" fmla="*/ 2 w 205"/>
                  <a:gd name="T61" fmla="*/ 1 h 204"/>
                  <a:gd name="T62" fmla="*/ 1 w 205"/>
                  <a:gd name="T63" fmla="*/ 1 h 204"/>
                  <a:gd name="T64" fmla="*/ 0 w 205"/>
                  <a:gd name="T65" fmla="*/ 2 h 204"/>
                  <a:gd name="T66" fmla="*/ 0 w 205"/>
                  <a:gd name="T67" fmla="*/ 3 h 204"/>
                  <a:gd name="T68" fmla="*/ 0 w 205"/>
                  <a:gd name="T69" fmla="*/ 4 h 204"/>
                  <a:gd name="T70" fmla="*/ 0 w 205"/>
                  <a:gd name="T71" fmla="*/ 5 h 204"/>
                  <a:gd name="T72" fmla="*/ 0 w 205"/>
                  <a:gd name="T73" fmla="*/ 5 h 204"/>
                  <a:gd name="T74" fmla="*/ 1 w 205"/>
                  <a:gd name="T75" fmla="*/ 6 h 204"/>
                  <a:gd name="T76" fmla="*/ 2 w 205"/>
                  <a:gd name="T77" fmla="*/ 6 h 204"/>
                  <a:gd name="T78" fmla="*/ 2 w 205"/>
                  <a:gd name="T79" fmla="*/ 7 h 204"/>
                  <a:gd name="T80" fmla="*/ 3 w 205"/>
                  <a:gd name="T81" fmla="*/ 7 h 204"/>
                  <a:gd name="T82" fmla="*/ 4 w 205"/>
                  <a:gd name="T83" fmla="*/ 6 h 204"/>
                  <a:gd name="T84" fmla="*/ 5 w 205"/>
                  <a:gd name="T85" fmla="*/ 6 h 204"/>
                  <a:gd name="T86" fmla="*/ 5 w 205"/>
                  <a:gd name="T87" fmla="*/ 5 h 204"/>
                  <a:gd name="T88" fmla="*/ 6 w 205"/>
                  <a:gd name="T89" fmla="*/ 4 h 204"/>
                  <a:gd name="T90" fmla="*/ 6 w 205"/>
                  <a:gd name="T91" fmla="*/ 4 h 20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5"/>
                  <a:gd name="T139" fmla="*/ 0 h 204"/>
                  <a:gd name="T140" fmla="*/ 205 w 205"/>
                  <a:gd name="T141" fmla="*/ 204 h 20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5" h="204">
                    <a:moveTo>
                      <a:pt x="205" y="102"/>
                    </a:moveTo>
                    <a:lnTo>
                      <a:pt x="205" y="92"/>
                    </a:lnTo>
                    <a:lnTo>
                      <a:pt x="203" y="82"/>
                    </a:lnTo>
                    <a:lnTo>
                      <a:pt x="200" y="71"/>
                    </a:lnTo>
                    <a:lnTo>
                      <a:pt x="197" y="62"/>
                    </a:lnTo>
                    <a:lnTo>
                      <a:pt x="193" y="53"/>
                    </a:lnTo>
                    <a:lnTo>
                      <a:pt x="187" y="45"/>
                    </a:lnTo>
                    <a:lnTo>
                      <a:pt x="181" y="37"/>
                    </a:lnTo>
                    <a:lnTo>
                      <a:pt x="175" y="30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1" y="12"/>
                    </a:lnTo>
                    <a:lnTo>
                      <a:pt x="142" y="8"/>
                    </a:lnTo>
                    <a:lnTo>
                      <a:pt x="132" y="5"/>
                    </a:lnTo>
                    <a:lnTo>
                      <a:pt x="123" y="2"/>
                    </a:lnTo>
                    <a:lnTo>
                      <a:pt x="113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1" y="5"/>
                    </a:lnTo>
                    <a:lnTo>
                      <a:pt x="80" y="8"/>
                    </a:lnTo>
                    <a:lnTo>
                      <a:pt x="70" y="12"/>
                    </a:lnTo>
                    <a:lnTo>
                      <a:pt x="60" y="16"/>
                    </a:lnTo>
                    <a:lnTo>
                      <a:pt x="51" y="22"/>
                    </a:lnTo>
                    <a:lnTo>
                      <a:pt x="40" y="27"/>
                    </a:lnTo>
                    <a:lnTo>
                      <a:pt x="31" y="33"/>
                    </a:lnTo>
                    <a:lnTo>
                      <a:pt x="23" y="39"/>
                    </a:lnTo>
                    <a:lnTo>
                      <a:pt x="21" y="42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18" y="46"/>
                    </a:lnTo>
                    <a:lnTo>
                      <a:pt x="17" y="48"/>
                    </a:lnTo>
                    <a:lnTo>
                      <a:pt x="15" y="49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2" y="53"/>
                    </a:lnTo>
                    <a:lnTo>
                      <a:pt x="8" y="62"/>
                    </a:lnTo>
                    <a:lnTo>
                      <a:pt x="5" y="71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5" y="132"/>
                    </a:lnTo>
                    <a:lnTo>
                      <a:pt x="8" y="142"/>
                    </a:lnTo>
                    <a:lnTo>
                      <a:pt x="12" y="151"/>
                    </a:lnTo>
                    <a:lnTo>
                      <a:pt x="18" y="160"/>
                    </a:lnTo>
                    <a:lnTo>
                      <a:pt x="24" y="167"/>
                    </a:lnTo>
                    <a:lnTo>
                      <a:pt x="30" y="175"/>
                    </a:lnTo>
                    <a:lnTo>
                      <a:pt x="37" y="181"/>
                    </a:lnTo>
                    <a:lnTo>
                      <a:pt x="45" y="187"/>
                    </a:lnTo>
                    <a:lnTo>
                      <a:pt x="54" y="193"/>
                    </a:lnTo>
                    <a:lnTo>
                      <a:pt x="63" y="197"/>
                    </a:lnTo>
                    <a:lnTo>
                      <a:pt x="71" y="200"/>
                    </a:lnTo>
                    <a:lnTo>
                      <a:pt x="82" y="203"/>
                    </a:lnTo>
                    <a:lnTo>
                      <a:pt x="92" y="204"/>
                    </a:lnTo>
                    <a:lnTo>
                      <a:pt x="102" y="204"/>
                    </a:lnTo>
                    <a:lnTo>
                      <a:pt x="113" y="204"/>
                    </a:lnTo>
                    <a:lnTo>
                      <a:pt x="123" y="203"/>
                    </a:lnTo>
                    <a:lnTo>
                      <a:pt x="132" y="200"/>
                    </a:lnTo>
                    <a:lnTo>
                      <a:pt x="142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1"/>
                    </a:lnTo>
                    <a:lnTo>
                      <a:pt x="175" y="175"/>
                    </a:lnTo>
                    <a:lnTo>
                      <a:pt x="181" y="167"/>
                    </a:lnTo>
                    <a:lnTo>
                      <a:pt x="187" y="160"/>
                    </a:lnTo>
                    <a:lnTo>
                      <a:pt x="193" y="151"/>
                    </a:lnTo>
                    <a:lnTo>
                      <a:pt x="197" y="142"/>
                    </a:lnTo>
                    <a:lnTo>
                      <a:pt x="200" y="132"/>
                    </a:lnTo>
                    <a:lnTo>
                      <a:pt x="203" y="123"/>
                    </a:lnTo>
                    <a:lnTo>
                      <a:pt x="205" y="113"/>
                    </a:lnTo>
                    <a:lnTo>
                      <a:pt x="205" y="102"/>
                    </a:lnTo>
                    <a:lnTo>
                      <a:pt x="196" y="102"/>
                    </a:lnTo>
                    <a:lnTo>
                      <a:pt x="194" y="92"/>
                    </a:lnTo>
                    <a:lnTo>
                      <a:pt x="193" y="83"/>
                    </a:lnTo>
                    <a:lnTo>
                      <a:pt x="191" y="74"/>
                    </a:lnTo>
                    <a:lnTo>
                      <a:pt x="188" y="65"/>
                    </a:lnTo>
                    <a:lnTo>
                      <a:pt x="184" y="58"/>
                    </a:lnTo>
                    <a:lnTo>
                      <a:pt x="179" y="51"/>
                    </a:lnTo>
                    <a:lnTo>
                      <a:pt x="174" y="43"/>
                    </a:lnTo>
                    <a:lnTo>
                      <a:pt x="168" y="37"/>
                    </a:lnTo>
                    <a:lnTo>
                      <a:pt x="162" y="30"/>
                    </a:lnTo>
                    <a:lnTo>
                      <a:pt x="154" y="25"/>
                    </a:lnTo>
                    <a:lnTo>
                      <a:pt x="147" y="21"/>
                    </a:lnTo>
                    <a:lnTo>
                      <a:pt x="138" y="16"/>
                    </a:lnTo>
                    <a:lnTo>
                      <a:pt x="131" y="14"/>
                    </a:lnTo>
                    <a:lnTo>
                      <a:pt x="122" y="11"/>
                    </a:lnTo>
                    <a:lnTo>
                      <a:pt x="111" y="9"/>
                    </a:lnTo>
                    <a:lnTo>
                      <a:pt x="102" y="9"/>
                    </a:lnTo>
                    <a:lnTo>
                      <a:pt x="92" y="9"/>
                    </a:lnTo>
                    <a:lnTo>
                      <a:pt x="83" y="11"/>
                    </a:lnTo>
                    <a:lnTo>
                      <a:pt x="74" y="14"/>
                    </a:lnTo>
                    <a:lnTo>
                      <a:pt x="66" y="16"/>
                    </a:lnTo>
                    <a:lnTo>
                      <a:pt x="58" y="21"/>
                    </a:lnTo>
                    <a:lnTo>
                      <a:pt x="51" y="25"/>
                    </a:lnTo>
                    <a:lnTo>
                      <a:pt x="43" y="30"/>
                    </a:lnTo>
                    <a:lnTo>
                      <a:pt x="37" y="37"/>
                    </a:lnTo>
                    <a:lnTo>
                      <a:pt x="30" y="43"/>
                    </a:lnTo>
                    <a:lnTo>
                      <a:pt x="26" y="51"/>
                    </a:lnTo>
                    <a:lnTo>
                      <a:pt x="21" y="58"/>
                    </a:lnTo>
                    <a:lnTo>
                      <a:pt x="17" y="65"/>
                    </a:lnTo>
                    <a:lnTo>
                      <a:pt x="14" y="74"/>
                    </a:lnTo>
                    <a:lnTo>
                      <a:pt x="11" y="83"/>
                    </a:lnTo>
                    <a:lnTo>
                      <a:pt x="9" y="92"/>
                    </a:lnTo>
                    <a:lnTo>
                      <a:pt x="9" y="102"/>
                    </a:lnTo>
                    <a:lnTo>
                      <a:pt x="9" y="111"/>
                    </a:lnTo>
                    <a:lnTo>
                      <a:pt x="11" y="122"/>
                    </a:lnTo>
                    <a:lnTo>
                      <a:pt x="14" y="130"/>
                    </a:lnTo>
                    <a:lnTo>
                      <a:pt x="17" y="138"/>
                    </a:lnTo>
                    <a:lnTo>
                      <a:pt x="21" y="147"/>
                    </a:lnTo>
                    <a:lnTo>
                      <a:pt x="26" y="154"/>
                    </a:lnTo>
                    <a:lnTo>
                      <a:pt x="30" y="161"/>
                    </a:lnTo>
                    <a:lnTo>
                      <a:pt x="37" y="167"/>
                    </a:lnTo>
                    <a:lnTo>
                      <a:pt x="43" y="173"/>
                    </a:lnTo>
                    <a:lnTo>
                      <a:pt x="51" y="179"/>
                    </a:lnTo>
                    <a:lnTo>
                      <a:pt x="58" y="184"/>
                    </a:lnTo>
                    <a:lnTo>
                      <a:pt x="66" y="188"/>
                    </a:lnTo>
                    <a:lnTo>
                      <a:pt x="74" y="191"/>
                    </a:lnTo>
                    <a:lnTo>
                      <a:pt x="83" y="193"/>
                    </a:lnTo>
                    <a:lnTo>
                      <a:pt x="92" y="194"/>
                    </a:lnTo>
                    <a:lnTo>
                      <a:pt x="102" y="196"/>
                    </a:lnTo>
                    <a:lnTo>
                      <a:pt x="111" y="194"/>
                    </a:lnTo>
                    <a:lnTo>
                      <a:pt x="122" y="193"/>
                    </a:lnTo>
                    <a:lnTo>
                      <a:pt x="131" y="191"/>
                    </a:lnTo>
                    <a:lnTo>
                      <a:pt x="138" y="188"/>
                    </a:lnTo>
                    <a:lnTo>
                      <a:pt x="147" y="184"/>
                    </a:lnTo>
                    <a:lnTo>
                      <a:pt x="154" y="179"/>
                    </a:lnTo>
                    <a:lnTo>
                      <a:pt x="162" y="173"/>
                    </a:lnTo>
                    <a:lnTo>
                      <a:pt x="168" y="167"/>
                    </a:lnTo>
                    <a:lnTo>
                      <a:pt x="174" y="161"/>
                    </a:lnTo>
                    <a:lnTo>
                      <a:pt x="179" y="154"/>
                    </a:lnTo>
                    <a:lnTo>
                      <a:pt x="184" y="147"/>
                    </a:lnTo>
                    <a:lnTo>
                      <a:pt x="188" y="138"/>
                    </a:lnTo>
                    <a:lnTo>
                      <a:pt x="191" y="130"/>
                    </a:lnTo>
                    <a:lnTo>
                      <a:pt x="193" y="122"/>
                    </a:lnTo>
                    <a:lnTo>
                      <a:pt x="194" y="111"/>
                    </a:lnTo>
                    <a:lnTo>
                      <a:pt x="196" y="102"/>
                    </a:lnTo>
                    <a:lnTo>
                      <a:pt x="205" y="102"/>
                    </a:lnTo>
                    <a:close/>
                  </a:path>
                </a:pathLst>
              </a:custGeom>
              <a:solidFill>
                <a:srgbClr val="5771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2" name="Freeform 68"/>
              <p:cNvSpPr>
                <a:spLocks/>
              </p:cNvSpPr>
              <p:nvPr/>
            </p:nvSpPr>
            <p:spPr bwMode="auto">
              <a:xfrm>
                <a:off x="4201" y="2570"/>
                <a:ext cx="93" cy="93"/>
              </a:xfrm>
              <a:custGeom>
                <a:avLst/>
                <a:gdLst>
                  <a:gd name="T0" fmla="*/ 5 w 187"/>
                  <a:gd name="T1" fmla="*/ 2 h 187"/>
                  <a:gd name="T2" fmla="*/ 5 w 187"/>
                  <a:gd name="T3" fmla="*/ 1 h 187"/>
                  <a:gd name="T4" fmla="*/ 4 w 187"/>
                  <a:gd name="T5" fmla="*/ 0 h 187"/>
                  <a:gd name="T6" fmla="*/ 4 w 187"/>
                  <a:gd name="T7" fmla="*/ 0 h 187"/>
                  <a:gd name="T8" fmla="*/ 3 w 187"/>
                  <a:gd name="T9" fmla="*/ 0 h 187"/>
                  <a:gd name="T10" fmla="*/ 2 w 187"/>
                  <a:gd name="T11" fmla="*/ 0 h 187"/>
                  <a:gd name="T12" fmla="*/ 1 w 187"/>
                  <a:gd name="T13" fmla="*/ 0 h 187"/>
                  <a:gd name="T14" fmla="*/ 1 w 187"/>
                  <a:gd name="T15" fmla="*/ 0 h 187"/>
                  <a:gd name="T16" fmla="*/ 0 w 187"/>
                  <a:gd name="T17" fmla="*/ 1 h 187"/>
                  <a:gd name="T18" fmla="*/ 0 w 187"/>
                  <a:gd name="T19" fmla="*/ 2 h 187"/>
                  <a:gd name="T20" fmla="*/ 0 w 187"/>
                  <a:gd name="T21" fmla="*/ 2 h 187"/>
                  <a:gd name="T22" fmla="*/ 0 w 187"/>
                  <a:gd name="T23" fmla="*/ 3 h 187"/>
                  <a:gd name="T24" fmla="*/ 0 w 187"/>
                  <a:gd name="T25" fmla="*/ 4 h 187"/>
                  <a:gd name="T26" fmla="*/ 1 w 187"/>
                  <a:gd name="T27" fmla="*/ 5 h 187"/>
                  <a:gd name="T28" fmla="*/ 1 w 187"/>
                  <a:gd name="T29" fmla="*/ 5 h 187"/>
                  <a:gd name="T30" fmla="*/ 2 w 187"/>
                  <a:gd name="T31" fmla="*/ 5 h 187"/>
                  <a:gd name="T32" fmla="*/ 3 w 187"/>
                  <a:gd name="T33" fmla="*/ 5 h 187"/>
                  <a:gd name="T34" fmla="*/ 4 w 187"/>
                  <a:gd name="T35" fmla="*/ 5 h 187"/>
                  <a:gd name="T36" fmla="*/ 4 w 187"/>
                  <a:gd name="T37" fmla="*/ 4 h 187"/>
                  <a:gd name="T38" fmla="*/ 5 w 187"/>
                  <a:gd name="T39" fmla="*/ 4 h 187"/>
                  <a:gd name="T40" fmla="*/ 5 w 187"/>
                  <a:gd name="T41" fmla="*/ 3 h 187"/>
                  <a:gd name="T42" fmla="*/ 5 w 187"/>
                  <a:gd name="T43" fmla="*/ 2 h 187"/>
                  <a:gd name="T44" fmla="*/ 5 w 187"/>
                  <a:gd name="T45" fmla="*/ 2 h 187"/>
                  <a:gd name="T46" fmla="*/ 5 w 187"/>
                  <a:gd name="T47" fmla="*/ 1 h 187"/>
                  <a:gd name="T48" fmla="*/ 4 w 187"/>
                  <a:gd name="T49" fmla="*/ 0 h 187"/>
                  <a:gd name="T50" fmla="*/ 3 w 187"/>
                  <a:gd name="T51" fmla="*/ 0 h 187"/>
                  <a:gd name="T52" fmla="*/ 3 w 187"/>
                  <a:gd name="T53" fmla="*/ 0 h 187"/>
                  <a:gd name="T54" fmla="*/ 2 w 187"/>
                  <a:gd name="T55" fmla="*/ 0 h 187"/>
                  <a:gd name="T56" fmla="*/ 1 w 187"/>
                  <a:gd name="T57" fmla="*/ 0 h 187"/>
                  <a:gd name="T58" fmla="*/ 1 w 187"/>
                  <a:gd name="T59" fmla="*/ 1 h 187"/>
                  <a:gd name="T60" fmla="*/ 0 w 187"/>
                  <a:gd name="T61" fmla="*/ 1 h 187"/>
                  <a:gd name="T62" fmla="*/ 0 w 187"/>
                  <a:gd name="T63" fmla="*/ 2 h 187"/>
                  <a:gd name="T64" fmla="*/ 0 w 187"/>
                  <a:gd name="T65" fmla="*/ 3 h 187"/>
                  <a:gd name="T66" fmla="*/ 0 w 187"/>
                  <a:gd name="T67" fmla="*/ 3 h 187"/>
                  <a:gd name="T68" fmla="*/ 0 w 187"/>
                  <a:gd name="T69" fmla="*/ 4 h 187"/>
                  <a:gd name="T70" fmla="*/ 1 w 187"/>
                  <a:gd name="T71" fmla="*/ 5 h 187"/>
                  <a:gd name="T72" fmla="*/ 2 w 187"/>
                  <a:gd name="T73" fmla="*/ 5 h 187"/>
                  <a:gd name="T74" fmla="*/ 2 w 187"/>
                  <a:gd name="T75" fmla="*/ 5 h 187"/>
                  <a:gd name="T76" fmla="*/ 3 w 187"/>
                  <a:gd name="T77" fmla="*/ 5 h 187"/>
                  <a:gd name="T78" fmla="*/ 4 w 187"/>
                  <a:gd name="T79" fmla="*/ 5 h 187"/>
                  <a:gd name="T80" fmla="*/ 4 w 187"/>
                  <a:gd name="T81" fmla="*/ 4 h 187"/>
                  <a:gd name="T82" fmla="*/ 5 w 187"/>
                  <a:gd name="T83" fmla="*/ 3 h 187"/>
                  <a:gd name="T84" fmla="*/ 5 w 187"/>
                  <a:gd name="T85" fmla="*/ 3 h 18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7"/>
                  <a:gd name="T130" fmla="*/ 0 h 187"/>
                  <a:gd name="T131" fmla="*/ 187 w 187"/>
                  <a:gd name="T132" fmla="*/ 187 h 18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7" h="187">
                    <a:moveTo>
                      <a:pt x="187" y="93"/>
                    </a:moveTo>
                    <a:lnTo>
                      <a:pt x="185" y="83"/>
                    </a:lnTo>
                    <a:lnTo>
                      <a:pt x="184" y="74"/>
                    </a:lnTo>
                    <a:lnTo>
                      <a:pt x="182" y="65"/>
                    </a:lnTo>
                    <a:lnTo>
                      <a:pt x="179" y="56"/>
                    </a:lnTo>
                    <a:lnTo>
                      <a:pt x="175" y="49"/>
                    </a:lnTo>
                    <a:lnTo>
                      <a:pt x="170" y="42"/>
                    </a:lnTo>
                    <a:lnTo>
                      <a:pt x="165" y="34"/>
                    </a:lnTo>
                    <a:lnTo>
                      <a:pt x="159" y="28"/>
                    </a:lnTo>
                    <a:lnTo>
                      <a:pt x="153" y="21"/>
                    </a:lnTo>
                    <a:lnTo>
                      <a:pt x="145" y="16"/>
                    </a:lnTo>
                    <a:lnTo>
                      <a:pt x="138" y="12"/>
                    </a:lnTo>
                    <a:lnTo>
                      <a:pt x="129" y="7"/>
                    </a:lnTo>
                    <a:lnTo>
                      <a:pt x="122" y="5"/>
                    </a:lnTo>
                    <a:lnTo>
                      <a:pt x="113" y="2"/>
                    </a:lnTo>
                    <a:lnTo>
                      <a:pt x="102" y="0"/>
                    </a:lnTo>
                    <a:lnTo>
                      <a:pt x="93" y="0"/>
                    </a:lnTo>
                    <a:lnTo>
                      <a:pt x="83" y="0"/>
                    </a:lnTo>
                    <a:lnTo>
                      <a:pt x="74" y="2"/>
                    </a:lnTo>
                    <a:lnTo>
                      <a:pt x="65" y="5"/>
                    </a:lnTo>
                    <a:lnTo>
                      <a:pt x="57" y="7"/>
                    </a:lnTo>
                    <a:lnTo>
                      <a:pt x="49" y="12"/>
                    </a:lnTo>
                    <a:lnTo>
                      <a:pt x="42" y="16"/>
                    </a:lnTo>
                    <a:lnTo>
                      <a:pt x="34" y="21"/>
                    </a:lnTo>
                    <a:lnTo>
                      <a:pt x="28" y="28"/>
                    </a:lnTo>
                    <a:lnTo>
                      <a:pt x="21" y="34"/>
                    </a:lnTo>
                    <a:lnTo>
                      <a:pt x="17" y="42"/>
                    </a:lnTo>
                    <a:lnTo>
                      <a:pt x="12" y="49"/>
                    </a:lnTo>
                    <a:lnTo>
                      <a:pt x="8" y="56"/>
                    </a:lnTo>
                    <a:lnTo>
                      <a:pt x="5" y="65"/>
                    </a:lnTo>
                    <a:lnTo>
                      <a:pt x="2" y="74"/>
                    </a:lnTo>
                    <a:lnTo>
                      <a:pt x="0" y="83"/>
                    </a:lnTo>
                    <a:lnTo>
                      <a:pt x="0" y="93"/>
                    </a:lnTo>
                    <a:lnTo>
                      <a:pt x="0" y="102"/>
                    </a:lnTo>
                    <a:lnTo>
                      <a:pt x="2" y="113"/>
                    </a:lnTo>
                    <a:lnTo>
                      <a:pt x="5" y="121"/>
                    </a:lnTo>
                    <a:lnTo>
                      <a:pt x="8" y="129"/>
                    </a:lnTo>
                    <a:lnTo>
                      <a:pt x="12" y="138"/>
                    </a:lnTo>
                    <a:lnTo>
                      <a:pt x="17" y="145"/>
                    </a:lnTo>
                    <a:lnTo>
                      <a:pt x="21" y="152"/>
                    </a:lnTo>
                    <a:lnTo>
                      <a:pt x="28" y="158"/>
                    </a:lnTo>
                    <a:lnTo>
                      <a:pt x="34" y="164"/>
                    </a:lnTo>
                    <a:lnTo>
                      <a:pt x="42" y="170"/>
                    </a:lnTo>
                    <a:lnTo>
                      <a:pt x="49" y="175"/>
                    </a:lnTo>
                    <a:lnTo>
                      <a:pt x="57" y="179"/>
                    </a:lnTo>
                    <a:lnTo>
                      <a:pt x="65" y="182"/>
                    </a:lnTo>
                    <a:lnTo>
                      <a:pt x="74" y="184"/>
                    </a:lnTo>
                    <a:lnTo>
                      <a:pt x="83" y="185"/>
                    </a:lnTo>
                    <a:lnTo>
                      <a:pt x="93" y="187"/>
                    </a:lnTo>
                    <a:lnTo>
                      <a:pt x="102" y="185"/>
                    </a:lnTo>
                    <a:lnTo>
                      <a:pt x="113" y="184"/>
                    </a:lnTo>
                    <a:lnTo>
                      <a:pt x="122" y="182"/>
                    </a:lnTo>
                    <a:lnTo>
                      <a:pt x="129" y="179"/>
                    </a:lnTo>
                    <a:lnTo>
                      <a:pt x="138" y="175"/>
                    </a:lnTo>
                    <a:lnTo>
                      <a:pt x="145" y="170"/>
                    </a:lnTo>
                    <a:lnTo>
                      <a:pt x="153" y="164"/>
                    </a:lnTo>
                    <a:lnTo>
                      <a:pt x="159" y="158"/>
                    </a:lnTo>
                    <a:lnTo>
                      <a:pt x="165" y="152"/>
                    </a:lnTo>
                    <a:lnTo>
                      <a:pt x="170" y="145"/>
                    </a:lnTo>
                    <a:lnTo>
                      <a:pt x="175" y="138"/>
                    </a:lnTo>
                    <a:lnTo>
                      <a:pt x="179" y="129"/>
                    </a:lnTo>
                    <a:lnTo>
                      <a:pt x="182" y="121"/>
                    </a:lnTo>
                    <a:lnTo>
                      <a:pt x="184" y="113"/>
                    </a:lnTo>
                    <a:lnTo>
                      <a:pt x="185" y="102"/>
                    </a:lnTo>
                    <a:lnTo>
                      <a:pt x="187" y="93"/>
                    </a:lnTo>
                    <a:lnTo>
                      <a:pt x="176" y="93"/>
                    </a:lnTo>
                    <a:lnTo>
                      <a:pt x="176" y="84"/>
                    </a:lnTo>
                    <a:lnTo>
                      <a:pt x="175" y="77"/>
                    </a:lnTo>
                    <a:lnTo>
                      <a:pt x="173" y="68"/>
                    </a:lnTo>
                    <a:lnTo>
                      <a:pt x="170" y="61"/>
                    </a:lnTo>
                    <a:lnTo>
                      <a:pt x="167" y="53"/>
                    </a:lnTo>
                    <a:lnTo>
                      <a:pt x="163" y="46"/>
                    </a:lnTo>
                    <a:lnTo>
                      <a:pt x="157" y="40"/>
                    </a:lnTo>
                    <a:lnTo>
                      <a:pt x="153" y="34"/>
                    </a:lnTo>
                    <a:lnTo>
                      <a:pt x="147" y="28"/>
                    </a:lnTo>
                    <a:lnTo>
                      <a:pt x="139" y="24"/>
                    </a:lnTo>
                    <a:lnTo>
                      <a:pt x="133" y="19"/>
                    </a:lnTo>
                    <a:lnTo>
                      <a:pt x="126" y="16"/>
                    </a:lnTo>
                    <a:lnTo>
                      <a:pt x="119" y="13"/>
                    </a:lnTo>
                    <a:lnTo>
                      <a:pt x="110" y="12"/>
                    </a:lnTo>
                    <a:lnTo>
                      <a:pt x="102" y="10"/>
                    </a:lnTo>
                    <a:lnTo>
                      <a:pt x="93" y="9"/>
                    </a:lnTo>
                    <a:lnTo>
                      <a:pt x="85" y="10"/>
                    </a:lnTo>
                    <a:lnTo>
                      <a:pt x="77" y="12"/>
                    </a:lnTo>
                    <a:lnTo>
                      <a:pt x="68" y="13"/>
                    </a:lnTo>
                    <a:lnTo>
                      <a:pt x="61" y="16"/>
                    </a:lnTo>
                    <a:lnTo>
                      <a:pt x="54" y="19"/>
                    </a:lnTo>
                    <a:lnTo>
                      <a:pt x="46" y="24"/>
                    </a:lnTo>
                    <a:lnTo>
                      <a:pt x="40" y="28"/>
                    </a:lnTo>
                    <a:lnTo>
                      <a:pt x="34" y="34"/>
                    </a:lnTo>
                    <a:lnTo>
                      <a:pt x="28" y="40"/>
                    </a:lnTo>
                    <a:lnTo>
                      <a:pt x="24" y="46"/>
                    </a:lnTo>
                    <a:lnTo>
                      <a:pt x="20" y="53"/>
                    </a:lnTo>
                    <a:lnTo>
                      <a:pt x="17" y="61"/>
                    </a:lnTo>
                    <a:lnTo>
                      <a:pt x="14" y="68"/>
                    </a:lnTo>
                    <a:lnTo>
                      <a:pt x="12" y="77"/>
                    </a:lnTo>
                    <a:lnTo>
                      <a:pt x="11" y="84"/>
                    </a:lnTo>
                    <a:lnTo>
                      <a:pt x="9" y="93"/>
                    </a:lnTo>
                    <a:lnTo>
                      <a:pt x="11" y="102"/>
                    </a:lnTo>
                    <a:lnTo>
                      <a:pt x="12" y="110"/>
                    </a:lnTo>
                    <a:lnTo>
                      <a:pt x="14" y="118"/>
                    </a:lnTo>
                    <a:lnTo>
                      <a:pt x="17" y="126"/>
                    </a:lnTo>
                    <a:lnTo>
                      <a:pt x="20" y="133"/>
                    </a:lnTo>
                    <a:lnTo>
                      <a:pt x="24" y="139"/>
                    </a:lnTo>
                    <a:lnTo>
                      <a:pt x="28" y="147"/>
                    </a:lnTo>
                    <a:lnTo>
                      <a:pt x="34" y="152"/>
                    </a:lnTo>
                    <a:lnTo>
                      <a:pt x="40" y="157"/>
                    </a:lnTo>
                    <a:lnTo>
                      <a:pt x="46" y="163"/>
                    </a:lnTo>
                    <a:lnTo>
                      <a:pt x="54" y="167"/>
                    </a:lnTo>
                    <a:lnTo>
                      <a:pt x="61" y="170"/>
                    </a:lnTo>
                    <a:lnTo>
                      <a:pt x="68" y="173"/>
                    </a:lnTo>
                    <a:lnTo>
                      <a:pt x="77" y="175"/>
                    </a:lnTo>
                    <a:lnTo>
                      <a:pt x="85" y="176"/>
                    </a:lnTo>
                    <a:lnTo>
                      <a:pt x="93" y="176"/>
                    </a:lnTo>
                    <a:lnTo>
                      <a:pt x="102" y="176"/>
                    </a:lnTo>
                    <a:lnTo>
                      <a:pt x="110" y="175"/>
                    </a:lnTo>
                    <a:lnTo>
                      <a:pt x="119" y="173"/>
                    </a:lnTo>
                    <a:lnTo>
                      <a:pt x="126" y="170"/>
                    </a:lnTo>
                    <a:lnTo>
                      <a:pt x="133" y="167"/>
                    </a:lnTo>
                    <a:lnTo>
                      <a:pt x="139" y="163"/>
                    </a:lnTo>
                    <a:lnTo>
                      <a:pt x="147" y="157"/>
                    </a:lnTo>
                    <a:lnTo>
                      <a:pt x="153" y="152"/>
                    </a:lnTo>
                    <a:lnTo>
                      <a:pt x="157" y="147"/>
                    </a:lnTo>
                    <a:lnTo>
                      <a:pt x="163" y="139"/>
                    </a:lnTo>
                    <a:lnTo>
                      <a:pt x="167" y="133"/>
                    </a:lnTo>
                    <a:lnTo>
                      <a:pt x="170" y="126"/>
                    </a:lnTo>
                    <a:lnTo>
                      <a:pt x="173" y="118"/>
                    </a:lnTo>
                    <a:lnTo>
                      <a:pt x="175" y="110"/>
                    </a:lnTo>
                    <a:lnTo>
                      <a:pt x="176" y="102"/>
                    </a:lnTo>
                    <a:lnTo>
                      <a:pt x="176" y="93"/>
                    </a:lnTo>
                    <a:lnTo>
                      <a:pt x="187" y="93"/>
                    </a:lnTo>
                    <a:close/>
                  </a:path>
                </a:pathLst>
              </a:custGeom>
              <a:solidFill>
                <a:srgbClr val="5973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3" name="Freeform 69"/>
              <p:cNvSpPr>
                <a:spLocks/>
              </p:cNvSpPr>
              <p:nvPr/>
            </p:nvSpPr>
            <p:spPr bwMode="auto">
              <a:xfrm>
                <a:off x="4206" y="2574"/>
                <a:ext cx="83" cy="84"/>
              </a:xfrm>
              <a:custGeom>
                <a:avLst/>
                <a:gdLst>
                  <a:gd name="T0" fmla="*/ 5 w 167"/>
                  <a:gd name="T1" fmla="*/ 3 h 167"/>
                  <a:gd name="T2" fmla="*/ 5 w 167"/>
                  <a:gd name="T3" fmla="*/ 2 h 167"/>
                  <a:gd name="T4" fmla="*/ 4 w 167"/>
                  <a:gd name="T5" fmla="*/ 2 h 167"/>
                  <a:gd name="T6" fmla="*/ 4 w 167"/>
                  <a:gd name="T7" fmla="*/ 1 h 167"/>
                  <a:gd name="T8" fmla="*/ 4 w 167"/>
                  <a:gd name="T9" fmla="*/ 1 h 167"/>
                  <a:gd name="T10" fmla="*/ 3 w 167"/>
                  <a:gd name="T11" fmla="*/ 1 h 167"/>
                  <a:gd name="T12" fmla="*/ 3 w 167"/>
                  <a:gd name="T13" fmla="*/ 1 h 167"/>
                  <a:gd name="T14" fmla="*/ 2 w 167"/>
                  <a:gd name="T15" fmla="*/ 1 h 167"/>
                  <a:gd name="T16" fmla="*/ 2 w 167"/>
                  <a:gd name="T17" fmla="*/ 1 h 167"/>
                  <a:gd name="T18" fmla="*/ 1 w 167"/>
                  <a:gd name="T19" fmla="*/ 1 h 167"/>
                  <a:gd name="T20" fmla="*/ 1 w 167"/>
                  <a:gd name="T21" fmla="*/ 1 h 167"/>
                  <a:gd name="T22" fmla="*/ 0 w 167"/>
                  <a:gd name="T23" fmla="*/ 1 h 167"/>
                  <a:gd name="T24" fmla="*/ 0 w 167"/>
                  <a:gd name="T25" fmla="*/ 1 h 167"/>
                  <a:gd name="T26" fmla="*/ 0 w 167"/>
                  <a:gd name="T27" fmla="*/ 2 h 167"/>
                  <a:gd name="T28" fmla="*/ 0 w 167"/>
                  <a:gd name="T29" fmla="*/ 2 h 167"/>
                  <a:gd name="T30" fmla="*/ 0 w 167"/>
                  <a:gd name="T31" fmla="*/ 3 h 167"/>
                  <a:gd name="T32" fmla="*/ 0 w 167"/>
                  <a:gd name="T33" fmla="*/ 3 h 167"/>
                  <a:gd name="T34" fmla="*/ 0 w 167"/>
                  <a:gd name="T35" fmla="*/ 4 h 167"/>
                  <a:gd name="T36" fmla="*/ 0 w 167"/>
                  <a:gd name="T37" fmla="*/ 4 h 167"/>
                  <a:gd name="T38" fmla="*/ 0 w 167"/>
                  <a:gd name="T39" fmla="*/ 5 h 167"/>
                  <a:gd name="T40" fmla="*/ 0 w 167"/>
                  <a:gd name="T41" fmla="*/ 5 h 167"/>
                  <a:gd name="T42" fmla="*/ 1 w 167"/>
                  <a:gd name="T43" fmla="*/ 5 h 167"/>
                  <a:gd name="T44" fmla="*/ 1 w 167"/>
                  <a:gd name="T45" fmla="*/ 6 h 167"/>
                  <a:gd name="T46" fmla="*/ 2 w 167"/>
                  <a:gd name="T47" fmla="*/ 6 h 167"/>
                  <a:gd name="T48" fmla="*/ 2 w 167"/>
                  <a:gd name="T49" fmla="*/ 6 h 167"/>
                  <a:gd name="T50" fmla="*/ 3 w 167"/>
                  <a:gd name="T51" fmla="*/ 6 h 167"/>
                  <a:gd name="T52" fmla="*/ 3 w 167"/>
                  <a:gd name="T53" fmla="*/ 5 h 167"/>
                  <a:gd name="T54" fmla="*/ 4 w 167"/>
                  <a:gd name="T55" fmla="*/ 5 h 167"/>
                  <a:gd name="T56" fmla="*/ 4 w 167"/>
                  <a:gd name="T57" fmla="*/ 5 h 167"/>
                  <a:gd name="T58" fmla="*/ 4 w 167"/>
                  <a:gd name="T59" fmla="*/ 4 h 167"/>
                  <a:gd name="T60" fmla="*/ 5 w 167"/>
                  <a:gd name="T61" fmla="*/ 4 h 167"/>
                  <a:gd name="T62" fmla="*/ 5 w 167"/>
                  <a:gd name="T63" fmla="*/ 3 h 167"/>
                  <a:gd name="T64" fmla="*/ 4 w 167"/>
                  <a:gd name="T65" fmla="*/ 3 h 167"/>
                  <a:gd name="T66" fmla="*/ 4 w 167"/>
                  <a:gd name="T67" fmla="*/ 3 h 167"/>
                  <a:gd name="T68" fmla="*/ 4 w 167"/>
                  <a:gd name="T69" fmla="*/ 2 h 167"/>
                  <a:gd name="T70" fmla="*/ 4 w 167"/>
                  <a:gd name="T71" fmla="*/ 1 h 167"/>
                  <a:gd name="T72" fmla="*/ 3 w 167"/>
                  <a:gd name="T73" fmla="*/ 1 h 167"/>
                  <a:gd name="T74" fmla="*/ 3 w 167"/>
                  <a:gd name="T75" fmla="*/ 1 h 167"/>
                  <a:gd name="T76" fmla="*/ 2 w 167"/>
                  <a:gd name="T77" fmla="*/ 1 h 167"/>
                  <a:gd name="T78" fmla="*/ 2 w 167"/>
                  <a:gd name="T79" fmla="*/ 1 h 167"/>
                  <a:gd name="T80" fmla="*/ 1 w 167"/>
                  <a:gd name="T81" fmla="*/ 1 h 167"/>
                  <a:gd name="T82" fmla="*/ 0 w 167"/>
                  <a:gd name="T83" fmla="*/ 1 h 167"/>
                  <a:gd name="T84" fmla="*/ 0 w 167"/>
                  <a:gd name="T85" fmla="*/ 2 h 167"/>
                  <a:gd name="T86" fmla="*/ 0 w 167"/>
                  <a:gd name="T87" fmla="*/ 3 h 167"/>
                  <a:gd name="T88" fmla="*/ 0 w 167"/>
                  <a:gd name="T89" fmla="*/ 3 h 167"/>
                  <a:gd name="T90" fmla="*/ 0 w 167"/>
                  <a:gd name="T91" fmla="*/ 4 h 167"/>
                  <a:gd name="T92" fmla="*/ 0 w 167"/>
                  <a:gd name="T93" fmla="*/ 4 h 167"/>
                  <a:gd name="T94" fmla="*/ 0 w 167"/>
                  <a:gd name="T95" fmla="*/ 5 h 167"/>
                  <a:gd name="T96" fmla="*/ 1 w 167"/>
                  <a:gd name="T97" fmla="*/ 5 h 167"/>
                  <a:gd name="T98" fmla="*/ 2 w 167"/>
                  <a:gd name="T99" fmla="*/ 5 h 167"/>
                  <a:gd name="T100" fmla="*/ 2 w 167"/>
                  <a:gd name="T101" fmla="*/ 5 h 167"/>
                  <a:gd name="T102" fmla="*/ 3 w 167"/>
                  <a:gd name="T103" fmla="*/ 5 h 167"/>
                  <a:gd name="T104" fmla="*/ 3 w 167"/>
                  <a:gd name="T105" fmla="*/ 5 h 167"/>
                  <a:gd name="T106" fmla="*/ 4 w 167"/>
                  <a:gd name="T107" fmla="*/ 5 h 167"/>
                  <a:gd name="T108" fmla="*/ 4 w 167"/>
                  <a:gd name="T109" fmla="*/ 4 h 167"/>
                  <a:gd name="T110" fmla="*/ 4 w 167"/>
                  <a:gd name="T111" fmla="*/ 4 h 167"/>
                  <a:gd name="T112" fmla="*/ 4 w 167"/>
                  <a:gd name="T113" fmla="*/ 3 h 1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67"/>
                  <a:gd name="T172" fmla="*/ 0 h 167"/>
                  <a:gd name="T173" fmla="*/ 167 w 167"/>
                  <a:gd name="T174" fmla="*/ 167 h 1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67" h="167">
                    <a:moveTo>
                      <a:pt x="167" y="84"/>
                    </a:moveTo>
                    <a:lnTo>
                      <a:pt x="167" y="75"/>
                    </a:lnTo>
                    <a:lnTo>
                      <a:pt x="166" y="68"/>
                    </a:lnTo>
                    <a:lnTo>
                      <a:pt x="164" y="59"/>
                    </a:lnTo>
                    <a:lnTo>
                      <a:pt x="161" y="52"/>
                    </a:lnTo>
                    <a:lnTo>
                      <a:pt x="158" y="44"/>
                    </a:lnTo>
                    <a:lnTo>
                      <a:pt x="154" y="37"/>
                    </a:lnTo>
                    <a:lnTo>
                      <a:pt x="148" y="31"/>
                    </a:lnTo>
                    <a:lnTo>
                      <a:pt x="144" y="25"/>
                    </a:lnTo>
                    <a:lnTo>
                      <a:pt x="138" y="19"/>
                    </a:lnTo>
                    <a:lnTo>
                      <a:pt x="130" y="15"/>
                    </a:lnTo>
                    <a:lnTo>
                      <a:pt x="124" y="10"/>
                    </a:lnTo>
                    <a:lnTo>
                      <a:pt x="117" y="7"/>
                    </a:lnTo>
                    <a:lnTo>
                      <a:pt x="110" y="4"/>
                    </a:lnTo>
                    <a:lnTo>
                      <a:pt x="101" y="3"/>
                    </a:lnTo>
                    <a:lnTo>
                      <a:pt x="93" y="1"/>
                    </a:lnTo>
                    <a:lnTo>
                      <a:pt x="84" y="0"/>
                    </a:lnTo>
                    <a:lnTo>
                      <a:pt x="76" y="1"/>
                    </a:lnTo>
                    <a:lnTo>
                      <a:pt x="68" y="3"/>
                    </a:lnTo>
                    <a:lnTo>
                      <a:pt x="59" y="4"/>
                    </a:lnTo>
                    <a:lnTo>
                      <a:pt x="52" y="7"/>
                    </a:lnTo>
                    <a:lnTo>
                      <a:pt x="45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25" y="25"/>
                    </a:lnTo>
                    <a:lnTo>
                      <a:pt x="19" y="31"/>
                    </a:lnTo>
                    <a:lnTo>
                      <a:pt x="15" y="37"/>
                    </a:lnTo>
                    <a:lnTo>
                      <a:pt x="11" y="44"/>
                    </a:lnTo>
                    <a:lnTo>
                      <a:pt x="8" y="52"/>
                    </a:lnTo>
                    <a:lnTo>
                      <a:pt x="5" y="59"/>
                    </a:lnTo>
                    <a:lnTo>
                      <a:pt x="3" y="68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2" y="93"/>
                    </a:lnTo>
                    <a:lnTo>
                      <a:pt x="3" y="101"/>
                    </a:lnTo>
                    <a:lnTo>
                      <a:pt x="5" y="109"/>
                    </a:lnTo>
                    <a:lnTo>
                      <a:pt x="8" y="117"/>
                    </a:lnTo>
                    <a:lnTo>
                      <a:pt x="11" y="124"/>
                    </a:lnTo>
                    <a:lnTo>
                      <a:pt x="15" y="130"/>
                    </a:lnTo>
                    <a:lnTo>
                      <a:pt x="19" y="138"/>
                    </a:lnTo>
                    <a:lnTo>
                      <a:pt x="25" y="143"/>
                    </a:lnTo>
                    <a:lnTo>
                      <a:pt x="31" y="148"/>
                    </a:lnTo>
                    <a:lnTo>
                      <a:pt x="37" y="154"/>
                    </a:lnTo>
                    <a:lnTo>
                      <a:pt x="45" y="158"/>
                    </a:lnTo>
                    <a:lnTo>
                      <a:pt x="52" y="161"/>
                    </a:lnTo>
                    <a:lnTo>
                      <a:pt x="59" y="164"/>
                    </a:lnTo>
                    <a:lnTo>
                      <a:pt x="68" y="166"/>
                    </a:lnTo>
                    <a:lnTo>
                      <a:pt x="76" y="167"/>
                    </a:lnTo>
                    <a:lnTo>
                      <a:pt x="84" y="167"/>
                    </a:lnTo>
                    <a:lnTo>
                      <a:pt x="93" y="167"/>
                    </a:lnTo>
                    <a:lnTo>
                      <a:pt x="101" y="166"/>
                    </a:lnTo>
                    <a:lnTo>
                      <a:pt x="110" y="164"/>
                    </a:lnTo>
                    <a:lnTo>
                      <a:pt x="117" y="161"/>
                    </a:lnTo>
                    <a:lnTo>
                      <a:pt x="124" y="158"/>
                    </a:lnTo>
                    <a:lnTo>
                      <a:pt x="130" y="154"/>
                    </a:lnTo>
                    <a:lnTo>
                      <a:pt x="138" y="148"/>
                    </a:lnTo>
                    <a:lnTo>
                      <a:pt x="144" y="143"/>
                    </a:lnTo>
                    <a:lnTo>
                      <a:pt x="148" y="138"/>
                    </a:lnTo>
                    <a:lnTo>
                      <a:pt x="154" y="130"/>
                    </a:lnTo>
                    <a:lnTo>
                      <a:pt x="158" y="124"/>
                    </a:lnTo>
                    <a:lnTo>
                      <a:pt x="161" y="117"/>
                    </a:lnTo>
                    <a:lnTo>
                      <a:pt x="164" y="109"/>
                    </a:lnTo>
                    <a:lnTo>
                      <a:pt x="166" y="101"/>
                    </a:lnTo>
                    <a:lnTo>
                      <a:pt x="167" y="93"/>
                    </a:lnTo>
                    <a:lnTo>
                      <a:pt x="167" y="84"/>
                    </a:lnTo>
                    <a:lnTo>
                      <a:pt x="158" y="84"/>
                    </a:lnTo>
                    <a:lnTo>
                      <a:pt x="158" y="77"/>
                    </a:lnTo>
                    <a:lnTo>
                      <a:pt x="157" y="69"/>
                    </a:lnTo>
                    <a:lnTo>
                      <a:pt x="156" y="62"/>
                    </a:lnTo>
                    <a:lnTo>
                      <a:pt x="153" y="55"/>
                    </a:lnTo>
                    <a:lnTo>
                      <a:pt x="147" y="43"/>
                    </a:lnTo>
                    <a:lnTo>
                      <a:pt x="136" y="31"/>
                    </a:lnTo>
                    <a:lnTo>
                      <a:pt x="126" y="22"/>
                    </a:lnTo>
                    <a:lnTo>
                      <a:pt x="113" y="16"/>
                    </a:lnTo>
                    <a:lnTo>
                      <a:pt x="107" y="13"/>
                    </a:lnTo>
                    <a:lnTo>
                      <a:pt x="99" y="12"/>
                    </a:lnTo>
                    <a:lnTo>
                      <a:pt x="92" y="10"/>
                    </a:lnTo>
                    <a:lnTo>
                      <a:pt x="84" y="10"/>
                    </a:lnTo>
                    <a:lnTo>
                      <a:pt x="77" y="10"/>
                    </a:lnTo>
                    <a:lnTo>
                      <a:pt x="70" y="12"/>
                    </a:lnTo>
                    <a:lnTo>
                      <a:pt x="62" y="13"/>
                    </a:lnTo>
                    <a:lnTo>
                      <a:pt x="55" y="16"/>
                    </a:lnTo>
                    <a:lnTo>
                      <a:pt x="43" y="22"/>
                    </a:lnTo>
                    <a:lnTo>
                      <a:pt x="31" y="31"/>
                    </a:lnTo>
                    <a:lnTo>
                      <a:pt x="22" y="43"/>
                    </a:lnTo>
                    <a:lnTo>
                      <a:pt x="16" y="55"/>
                    </a:lnTo>
                    <a:lnTo>
                      <a:pt x="13" y="62"/>
                    </a:lnTo>
                    <a:lnTo>
                      <a:pt x="12" y="69"/>
                    </a:lnTo>
                    <a:lnTo>
                      <a:pt x="11" y="77"/>
                    </a:lnTo>
                    <a:lnTo>
                      <a:pt x="11" y="84"/>
                    </a:lnTo>
                    <a:lnTo>
                      <a:pt x="11" y="92"/>
                    </a:lnTo>
                    <a:lnTo>
                      <a:pt x="12" y="99"/>
                    </a:lnTo>
                    <a:lnTo>
                      <a:pt x="13" y="106"/>
                    </a:lnTo>
                    <a:lnTo>
                      <a:pt x="16" y="112"/>
                    </a:lnTo>
                    <a:lnTo>
                      <a:pt x="22" y="126"/>
                    </a:lnTo>
                    <a:lnTo>
                      <a:pt x="31" y="136"/>
                    </a:lnTo>
                    <a:lnTo>
                      <a:pt x="43" y="146"/>
                    </a:lnTo>
                    <a:lnTo>
                      <a:pt x="55" y="152"/>
                    </a:lnTo>
                    <a:lnTo>
                      <a:pt x="62" y="155"/>
                    </a:lnTo>
                    <a:lnTo>
                      <a:pt x="70" y="157"/>
                    </a:lnTo>
                    <a:lnTo>
                      <a:pt x="77" y="158"/>
                    </a:lnTo>
                    <a:lnTo>
                      <a:pt x="84" y="158"/>
                    </a:lnTo>
                    <a:lnTo>
                      <a:pt x="92" y="158"/>
                    </a:lnTo>
                    <a:lnTo>
                      <a:pt x="99" y="157"/>
                    </a:lnTo>
                    <a:lnTo>
                      <a:pt x="107" y="155"/>
                    </a:lnTo>
                    <a:lnTo>
                      <a:pt x="113" y="152"/>
                    </a:lnTo>
                    <a:lnTo>
                      <a:pt x="126" y="146"/>
                    </a:lnTo>
                    <a:lnTo>
                      <a:pt x="136" y="136"/>
                    </a:lnTo>
                    <a:lnTo>
                      <a:pt x="147" y="126"/>
                    </a:lnTo>
                    <a:lnTo>
                      <a:pt x="153" y="112"/>
                    </a:lnTo>
                    <a:lnTo>
                      <a:pt x="156" y="106"/>
                    </a:lnTo>
                    <a:lnTo>
                      <a:pt x="157" y="99"/>
                    </a:lnTo>
                    <a:lnTo>
                      <a:pt x="158" y="92"/>
                    </a:lnTo>
                    <a:lnTo>
                      <a:pt x="158" y="84"/>
                    </a:lnTo>
                    <a:lnTo>
                      <a:pt x="167" y="84"/>
                    </a:lnTo>
                    <a:close/>
                  </a:path>
                </a:pathLst>
              </a:custGeom>
              <a:solidFill>
                <a:srgbClr val="5A75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4" name="Freeform 70"/>
              <p:cNvSpPr>
                <a:spLocks/>
              </p:cNvSpPr>
              <p:nvPr/>
            </p:nvSpPr>
            <p:spPr bwMode="auto">
              <a:xfrm>
                <a:off x="4211" y="2579"/>
                <a:ext cx="74" cy="74"/>
              </a:xfrm>
              <a:custGeom>
                <a:avLst/>
                <a:gdLst>
                  <a:gd name="T0" fmla="*/ 5 w 147"/>
                  <a:gd name="T1" fmla="*/ 3 h 148"/>
                  <a:gd name="T2" fmla="*/ 5 w 147"/>
                  <a:gd name="T3" fmla="*/ 2 h 148"/>
                  <a:gd name="T4" fmla="*/ 5 w 147"/>
                  <a:gd name="T5" fmla="*/ 2 h 148"/>
                  <a:gd name="T6" fmla="*/ 4 w 147"/>
                  <a:gd name="T7" fmla="*/ 1 h 148"/>
                  <a:gd name="T8" fmla="*/ 3 w 147"/>
                  <a:gd name="T9" fmla="*/ 1 h 148"/>
                  <a:gd name="T10" fmla="*/ 3 w 147"/>
                  <a:gd name="T11" fmla="*/ 0 h 148"/>
                  <a:gd name="T12" fmla="*/ 3 w 147"/>
                  <a:gd name="T13" fmla="*/ 0 h 148"/>
                  <a:gd name="T14" fmla="*/ 2 w 147"/>
                  <a:gd name="T15" fmla="*/ 1 h 148"/>
                  <a:gd name="T16" fmla="*/ 1 w 147"/>
                  <a:gd name="T17" fmla="*/ 1 h 148"/>
                  <a:gd name="T18" fmla="*/ 1 w 147"/>
                  <a:gd name="T19" fmla="*/ 2 h 148"/>
                  <a:gd name="T20" fmla="*/ 1 w 147"/>
                  <a:gd name="T21" fmla="*/ 2 h 148"/>
                  <a:gd name="T22" fmla="*/ 0 w 147"/>
                  <a:gd name="T23" fmla="*/ 3 h 148"/>
                  <a:gd name="T24" fmla="*/ 0 w 147"/>
                  <a:gd name="T25" fmla="*/ 3 h 148"/>
                  <a:gd name="T26" fmla="*/ 1 w 147"/>
                  <a:gd name="T27" fmla="*/ 3 h 148"/>
                  <a:gd name="T28" fmla="*/ 1 w 147"/>
                  <a:gd name="T29" fmla="*/ 4 h 148"/>
                  <a:gd name="T30" fmla="*/ 1 w 147"/>
                  <a:gd name="T31" fmla="*/ 5 h 148"/>
                  <a:gd name="T32" fmla="*/ 2 w 147"/>
                  <a:gd name="T33" fmla="*/ 5 h 148"/>
                  <a:gd name="T34" fmla="*/ 3 w 147"/>
                  <a:gd name="T35" fmla="*/ 5 h 148"/>
                  <a:gd name="T36" fmla="*/ 3 w 147"/>
                  <a:gd name="T37" fmla="*/ 5 h 148"/>
                  <a:gd name="T38" fmla="*/ 3 w 147"/>
                  <a:gd name="T39" fmla="*/ 5 h 148"/>
                  <a:gd name="T40" fmla="*/ 4 w 147"/>
                  <a:gd name="T41" fmla="*/ 5 h 148"/>
                  <a:gd name="T42" fmla="*/ 5 w 147"/>
                  <a:gd name="T43" fmla="*/ 4 h 148"/>
                  <a:gd name="T44" fmla="*/ 5 w 147"/>
                  <a:gd name="T45" fmla="*/ 3 h 148"/>
                  <a:gd name="T46" fmla="*/ 5 w 147"/>
                  <a:gd name="T47" fmla="*/ 3 h 148"/>
                  <a:gd name="T48" fmla="*/ 5 w 147"/>
                  <a:gd name="T49" fmla="*/ 3 h 148"/>
                  <a:gd name="T50" fmla="*/ 5 w 147"/>
                  <a:gd name="T51" fmla="*/ 2 h 148"/>
                  <a:gd name="T52" fmla="*/ 4 w 147"/>
                  <a:gd name="T53" fmla="*/ 1 h 148"/>
                  <a:gd name="T54" fmla="*/ 4 w 147"/>
                  <a:gd name="T55" fmla="*/ 1 h 148"/>
                  <a:gd name="T56" fmla="*/ 3 w 147"/>
                  <a:gd name="T57" fmla="*/ 1 h 148"/>
                  <a:gd name="T58" fmla="*/ 2 w 147"/>
                  <a:gd name="T59" fmla="*/ 1 h 148"/>
                  <a:gd name="T60" fmla="*/ 1 w 147"/>
                  <a:gd name="T61" fmla="*/ 1 h 148"/>
                  <a:gd name="T62" fmla="*/ 1 w 147"/>
                  <a:gd name="T63" fmla="*/ 2 h 148"/>
                  <a:gd name="T64" fmla="*/ 1 w 147"/>
                  <a:gd name="T65" fmla="*/ 3 h 148"/>
                  <a:gd name="T66" fmla="*/ 1 w 147"/>
                  <a:gd name="T67" fmla="*/ 3 h 148"/>
                  <a:gd name="T68" fmla="*/ 1 w 147"/>
                  <a:gd name="T69" fmla="*/ 4 h 148"/>
                  <a:gd name="T70" fmla="*/ 2 w 147"/>
                  <a:gd name="T71" fmla="*/ 5 h 148"/>
                  <a:gd name="T72" fmla="*/ 3 w 147"/>
                  <a:gd name="T73" fmla="*/ 5 h 148"/>
                  <a:gd name="T74" fmla="*/ 4 w 147"/>
                  <a:gd name="T75" fmla="*/ 5 h 148"/>
                  <a:gd name="T76" fmla="*/ 4 w 147"/>
                  <a:gd name="T77" fmla="*/ 4 h 148"/>
                  <a:gd name="T78" fmla="*/ 5 w 147"/>
                  <a:gd name="T79" fmla="*/ 3 h 148"/>
                  <a:gd name="T80" fmla="*/ 5 w 147"/>
                  <a:gd name="T81" fmla="*/ 3 h 14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7"/>
                  <a:gd name="T124" fmla="*/ 0 h 148"/>
                  <a:gd name="T125" fmla="*/ 147 w 147"/>
                  <a:gd name="T126" fmla="*/ 148 h 14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7" h="148">
                    <a:moveTo>
                      <a:pt x="147" y="74"/>
                    </a:moveTo>
                    <a:lnTo>
                      <a:pt x="147" y="67"/>
                    </a:lnTo>
                    <a:lnTo>
                      <a:pt x="146" y="59"/>
                    </a:lnTo>
                    <a:lnTo>
                      <a:pt x="145" y="52"/>
                    </a:lnTo>
                    <a:lnTo>
                      <a:pt x="142" y="45"/>
                    </a:lnTo>
                    <a:lnTo>
                      <a:pt x="136" y="33"/>
                    </a:lnTo>
                    <a:lnTo>
                      <a:pt x="125" y="21"/>
                    </a:lnTo>
                    <a:lnTo>
                      <a:pt x="115" y="12"/>
                    </a:lnTo>
                    <a:lnTo>
                      <a:pt x="102" y="6"/>
                    </a:lnTo>
                    <a:lnTo>
                      <a:pt x="96" y="3"/>
                    </a:lnTo>
                    <a:lnTo>
                      <a:pt x="88" y="2"/>
                    </a:lnTo>
                    <a:lnTo>
                      <a:pt x="81" y="0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9" y="2"/>
                    </a:lnTo>
                    <a:lnTo>
                      <a:pt x="51" y="3"/>
                    </a:lnTo>
                    <a:lnTo>
                      <a:pt x="44" y="6"/>
                    </a:lnTo>
                    <a:lnTo>
                      <a:pt x="32" y="12"/>
                    </a:lnTo>
                    <a:lnTo>
                      <a:pt x="20" y="21"/>
                    </a:lnTo>
                    <a:lnTo>
                      <a:pt x="11" y="33"/>
                    </a:lnTo>
                    <a:lnTo>
                      <a:pt x="5" y="45"/>
                    </a:lnTo>
                    <a:lnTo>
                      <a:pt x="2" y="52"/>
                    </a:lnTo>
                    <a:lnTo>
                      <a:pt x="1" y="59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0" y="82"/>
                    </a:lnTo>
                    <a:lnTo>
                      <a:pt x="1" y="89"/>
                    </a:lnTo>
                    <a:lnTo>
                      <a:pt x="2" y="96"/>
                    </a:lnTo>
                    <a:lnTo>
                      <a:pt x="5" y="102"/>
                    </a:lnTo>
                    <a:lnTo>
                      <a:pt x="11" y="116"/>
                    </a:lnTo>
                    <a:lnTo>
                      <a:pt x="20" y="126"/>
                    </a:lnTo>
                    <a:lnTo>
                      <a:pt x="32" y="136"/>
                    </a:lnTo>
                    <a:lnTo>
                      <a:pt x="44" y="142"/>
                    </a:lnTo>
                    <a:lnTo>
                      <a:pt x="51" y="145"/>
                    </a:lnTo>
                    <a:lnTo>
                      <a:pt x="59" y="147"/>
                    </a:lnTo>
                    <a:lnTo>
                      <a:pt x="66" y="148"/>
                    </a:lnTo>
                    <a:lnTo>
                      <a:pt x="73" y="148"/>
                    </a:lnTo>
                    <a:lnTo>
                      <a:pt x="81" y="148"/>
                    </a:lnTo>
                    <a:lnTo>
                      <a:pt x="88" y="147"/>
                    </a:lnTo>
                    <a:lnTo>
                      <a:pt x="96" y="145"/>
                    </a:lnTo>
                    <a:lnTo>
                      <a:pt x="102" y="142"/>
                    </a:lnTo>
                    <a:lnTo>
                      <a:pt x="115" y="136"/>
                    </a:lnTo>
                    <a:lnTo>
                      <a:pt x="125" y="126"/>
                    </a:lnTo>
                    <a:lnTo>
                      <a:pt x="136" y="116"/>
                    </a:lnTo>
                    <a:lnTo>
                      <a:pt x="142" y="102"/>
                    </a:lnTo>
                    <a:lnTo>
                      <a:pt x="145" y="96"/>
                    </a:lnTo>
                    <a:lnTo>
                      <a:pt x="146" y="89"/>
                    </a:lnTo>
                    <a:lnTo>
                      <a:pt x="147" y="82"/>
                    </a:lnTo>
                    <a:lnTo>
                      <a:pt x="147" y="74"/>
                    </a:lnTo>
                    <a:lnTo>
                      <a:pt x="139" y="74"/>
                    </a:lnTo>
                    <a:lnTo>
                      <a:pt x="137" y="61"/>
                    </a:lnTo>
                    <a:lnTo>
                      <a:pt x="133" y="49"/>
                    </a:lnTo>
                    <a:lnTo>
                      <a:pt x="127" y="37"/>
                    </a:lnTo>
                    <a:lnTo>
                      <a:pt x="119" y="28"/>
                    </a:lnTo>
                    <a:lnTo>
                      <a:pt x="109" y="20"/>
                    </a:lnTo>
                    <a:lnTo>
                      <a:pt x="99" y="14"/>
                    </a:lnTo>
                    <a:lnTo>
                      <a:pt x="87" y="11"/>
                    </a:lnTo>
                    <a:lnTo>
                      <a:pt x="73" y="9"/>
                    </a:lnTo>
                    <a:lnTo>
                      <a:pt x="60" y="11"/>
                    </a:lnTo>
                    <a:lnTo>
                      <a:pt x="48" y="14"/>
                    </a:lnTo>
                    <a:lnTo>
                      <a:pt x="37" y="20"/>
                    </a:lnTo>
                    <a:lnTo>
                      <a:pt x="28" y="28"/>
                    </a:lnTo>
                    <a:lnTo>
                      <a:pt x="19" y="37"/>
                    </a:lnTo>
                    <a:lnTo>
                      <a:pt x="13" y="49"/>
                    </a:lnTo>
                    <a:lnTo>
                      <a:pt x="10" y="61"/>
                    </a:lnTo>
                    <a:lnTo>
                      <a:pt x="8" y="74"/>
                    </a:lnTo>
                    <a:lnTo>
                      <a:pt x="10" y="88"/>
                    </a:lnTo>
                    <a:lnTo>
                      <a:pt x="13" y="99"/>
                    </a:lnTo>
                    <a:lnTo>
                      <a:pt x="19" y="110"/>
                    </a:lnTo>
                    <a:lnTo>
                      <a:pt x="28" y="120"/>
                    </a:lnTo>
                    <a:lnTo>
                      <a:pt x="37" y="128"/>
                    </a:lnTo>
                    <a:lnTo>
                      <a:pt x="48" y="133"/>
                    </a:lnTo>
                    <a:lnTo>
                      <a:pt x="60" y="138"/>
                    </a:lnTo>
                    <a:lnTo>
                      <a:pt x="73" y="139"/>
                    </a:lnTo>
                    <a:lnTo>
                      <a:pt x="87" y="138"/>
                    </a:lnTo>
                    <a:lnTo>
                      <a:pt x="99" y="133"/>
                    </a:lnTo>
                    <a:lnTo>
                      <a:pt x="109" y="128"/>
                    </a:lnTo>
                    <a:lnTo>
                      <a:pt x="119" y="120"/>
                    </a:lnTo>
                    <a:lnTo>
                      <a:pt x="127" y="110"/>
                    </a:lnTo>
                    <a:lnTo>
                      <a:pt x="133" y="99"/>
                    </a:lnTo>
                    <a:lnTo>
                      <a:pt x="137" y="88"/>
                    </a:lnTo>
                    <a:lnTo>
                      <a:pt x="139" y="74"/>
                    </a:lnTo>
                    <a:lnTo>
                      <a:pt x="147" y="74"/>
                    </a:lnTo>
                    <a:close/>
                  </a:path>
                </a:pathLst>
              </a:custGeom>
              <a:solidFill>
                <a:srgbClr val="5C76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5" name="Freeform 71"/>
              <p:cNvSpPr>
                <a:spLocks/>
              </p:cNvSpPr>
              <p:nvPr/>
            </p:nvSpPr>
            <p:spPr bwMode="auto">
              <a:xfrm>
                <a:off x="4215" y="2584"/>
                <a:ext cx="65" cy="65"/>
              </a:xfrm>
              <a:custGeom>
                <a:avLst/>
                <a:gdLst>
                  <a:gd name="T0" fmla="*/ 4 w 131"/>
                  <a:gd name="T1" fmla="*/ 2 h 130"/>
                  <a:gd name="T2" fmla="*/ 3 w 131"/>
                  <a:gd name="T3" fmla="*/ 1 h 130"/>
                  <a:gd name="T4" fmla="*/ 3 w 131"/>
                  <a:gd name="T5" fmla="*/ 1 h 130"/>
                  <a:gd name="T6" fmla="*/ 2 w 131"/>
                  <a:gd name="T7" fmla="*/ 1 h 130"/>
                  <a:gd name="T8" fmla="*/ 1 w 131"/>
                  <a:gd name="T9" fmla="*/ 1 h 130"/>
                  <a:gd name="T10" fmla="*/ 0 w 131"/>
                  <a:gd name="T11" fmla="*/ 1 h 130"/>
                  <a:gd name="T12" fmla="*/ 0 w 131"/>
                  <a:gd name="T13" fmla="*/ 1 h 130"/>
                  <a:gd name="T14" fmla="*/ 0 w 131"/>
                  <a:gd name="T15" fmla="*/ 2 h 130"/>
                  <a:gd name="T16" fmla="*/ 0 w 131"/>
                  <a:gd name="T17" fmla="*/ 3 h 130"/>
                  <a:gd name="T18" fmla="*/ 0 w 131"/>
                  <a:gd name="T19" fmla="*/ 3 h 130"/>
                  <a:gd name="T20" fmla="*/ 0 w 131"/>
                  <a:gd name="T21" fmla="*/ 4 h 130"/>
                  <a:gd name="T22" fmla="*/ 1 w 131"/>
                  <a:gd name="T23" fmla="*/ 4 h 130"/>
                  <a:gd name="T24" fmla="*/ 2 w 131"/>
                  <a:gd name="T25" fmla="*/ 4 h 130"/>
                  <a:gd name="T26" fmla="*/ 3 w 131"/>
                  <a:gd name="T27" fmla="*/ 4 h 130"/>
                  <a:gd name="T28" fmla="*/ 3 w 131"/>
                  <a:gd name="T29" fmla="*/ 3 h 130"/>
                  <a:gd name="T30" fmla="*/ 4 w 131"/>
                  <a:gd name="T31" fmla="*/ 3 h 130"/>
                  <a:gd name="T32" fmla="*/ 3 w 131"/>
                  <a:gd name="T33" fmla="*/ 2 h 130"/>
                  <a:gd name="T34" fmla="*/ 3 w 131"/>
                  <a:gd name="T35" fmla="*/ 2 h 130"/>
                  <a:gd name="T36" fmla="*/ 3 w 131"/>
                  <a:gd name="T37" fmla="*/ 1 h 130"/>
                  <a:gd name="T38" fmla="*/ 2 w 131"/>
                  <a:gd name="T39" fmla="*/ 1 h 130"/>
                  <a:gd name="T40" fmla="*/ 2 w 131"/>
                  <a:gd name="T41" fmla="*/ 1 h 130"/>
                  <a:gd name="T42" fmla="*/ 1 w 131"/>
                  <a:gd name="T43" fmla="*/ 1 h 130"/>
                  <a:gd name="T44" fmla="*/ 0 w 131"/>
                  <a:gd name="T45" fmla="*/ 1 h 130"/>
                  <a:gd name="T46" fmla="*/ 0 w 131"/>
                  <a:gd name="T47" fmla="*/ 2 h 130"/>
                  <a:gd name="T48" fmla="*/ 0 w 131"/>
                  <a:gd name="T49" fmla="*/ 2 h 130"/>
                  <a:gd name="T50" fmla="*/ 0 w 131"/>
                  <a:gd name="T51" fmla="*/ 3 h 130"/>
                  <a:gd name="T52" fmla="*/ 0 w 131"/>
                  <a:gd name="T53" fmla="*/ 4 h 130"/>
                  <a:gd name="T54" fmla="*/ 1 w 131"/>
                  <a:gd name="T55" fmla="*/ 4 h 130"/>
                  <a:gd name="T56" fmla="*/ 2 w 131"/>
                  <a:gd name="T57" fmla="*/ 4 h 130"/>
                  <a:gd name="T58" fmla="*/ 2 w 131"/>
                  <a:gd name="T59" fmla="*/ 4 h 130"/>
                  <a:gd name="T60" fmla="*/ 3 w 131"/>
                  <a:gd name="T61" fmla="*/ 4 h 130"/>
                  <a:gd name="T62" fmla="*/ 3 w 131"/>
                  <a:gd name="T63" fmla="*/ 3 h 130"/>
                  <a:gd name="T64" fmla="*/ 3 w 131"/>
                  <a:gd name="T65" fmla="*/ 2 h 13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1"/>
                  <a:gd name="T100" fmla="*/ 0 h 130"/>
                  <a:gd name="T101" fmla="*/ 131 w 131"/>
                  <a:gd name="T102" fmla="*/ 130 h 13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1" h="130">
                    <a:moveTo>
                      <a:pt x="131" y="65"/>
                    </a:moveTo>
                    <a:lnTo>
                      <a:pt x="129" y="52"/>
                    </a:lnTo>
                    <a:lnTo>
                      <a:pt x="125" y="40"/>
                    </a:lnTo>
                    <a:lnTo>
                      <a:pt x="119" y="28"/>
                    </a:lnTo>
                    <a:lnTo>
                      <a:pt x="111" y="19"/>
                    </a:lnTo>
                    <a:lnTo>
                      <a:pt x="101" y="11"/>
                    </a:lnTo>
                    <a:lnTo>
                      <a:pt x="91" y="5"/>
                    </a:lnTo>
                    <a:lnTo>
                      <a:pt x="79" y="2"/>
                    </a:lnTo>
                    <a:lnTo>
                      <a:pt x="65" y="0"/>
                    </a:lnTo>
                    <a:lnTo>
                      <a:pt x="52" y="2"/>
                    </a:lnTo>
                    <a:lnTo>
                      <a:pt x="40" y="5"/>
                    </a:lnTo>
                    <a:lnTo>
                      <a:pt x="29" y="11"/>
                    </a:lnTo>
                    <a:lnTo>
                      <a:pt x="20" y="19"/>
                    </a:lnTo>
                    <a:lnTo>
                      <a:pt x="11" y="28"/>
                    </a:lnTo>
                    <a:lnTo>
                      <a:pt x="5" y="40"/>
                    </a:lnTo>
                    <a:lnTo>
                      <a:pt x="2" y="52"/>
                    </a:lnTo>
                    <a:lnTo>
                      <a:pt x="0" y="65"/>
                    </a:lnTo>
                    <a:lnTo>
                      <a:pt x="2" y="79"/>
                    </a:lnTo>
                    <a:lnTo>
                      <a:pt x="5" y="90"/>
                    </a:lnTo>
                    <a:lnTo>
                      <a:pt x="11" y="101"/>
                    </a:lnTo>
                    <a:lnTo>
                      <a:pt x="20" y="111"/>
                    </a:lnTo>
                    <a:lnTo>
                      <a:pt x="29" y="119"/>
                    </a:lnTo>
                    <a:lnTo>
                      <a:pt x="40" y="124"/>
                    </a:lnTo>
                    <a:lnTo>
                      <a:pt x="52" y="129"/>
                    </a:lnTo>
                    <a:lnTo>
                      <a:pt x="65" y="130"/>
                    </a:lnTo>
                    <a:lnTo>
                      <a:pt x="79" y="129"/>
                    </a:lnTo>
                    <a:lnTo>
                      <a:pt x="91" y="124"/>
                    </a:lnTo>
                    <a:lnTo>
                      <a:pt x="101" y="119"/>
                    </a:lnTo>
                    <a:lnTo>
                      <a:pt x="111" y="111"/>
                    </a:lnTo>
                    <a:lnTo>
                      <a:pt x="119" y="101"/>
                    </a:lnTo>
                    <a:lnTo>
                      <a:pt x="125" y="90"/>
                    </a:lnTo>
                    <a:lnTo>
                      <a:pt x="129" y="79"/>
                    </a:lnTo>
                    <a:lnTo>
                      <a:pt x="131" y="65"/>
                    </a:lnTo>
                    <a:lnTo>
                      <a:pt x="122" y="65"/>
                    </a:lnTo>
                    <a:lnTo>
                      <a:pt x="120" y="53"/>
                    </a:lnTo>
                    <a:lnTo>
                      <a:pt x="117" y="43"/>
                    </a:lnTo>
                    <a:lnTo>
                      <a:pt x="111" y="34"/>
                    </a:lnTo>
                    <a:lnTo>
                      <a:pt x="105" y="25"/>
                    </a:lnTo>
                    <a:lnTo>
                      <a:pt x="97" y="19"/>
                    </a:lnTo>
                    <a:lnTo>
                      <a:pt x="88" y="14"/>
                    </a:lnTo>
                    <a:lnTo>
                      <a:pt x="76" y="11"/>
                    </a:lnTo>
                    <a:lnTo>
                      <a:pt x="65" y="9"/>
                    </a:lnTo>
                    <a:lnTo>
                      <a:pt x="54" y="11"/>
                    </a:lnTo>
                    <a:lnTo>
                      <a:pt x="43" y="14"/>
                    </a:lnTo>
                    <a:lnTo>
                      <a:pt x="34" y="19"/>
                    </a:lnTo>
                    <a:lnTo>
                      <a:pt x="26" y="25"/>
                    </a:lnTo>
                    <a:lnTo>
                      <a:pt x="20" y="34"/>
                    </a:lnTo>
                    <a:lnTo>
                      <a:pt x="14" y="43"/>
                    </a:lnTo>
                    <a:lnTo>
                      <a:pt x="11" y="53"/>
                    </a:lnTo>
                    <a:lnTo>
                      <a:pt x="9" y="65"/>
                    </a:lnTo>
                    <a:lnTo>
                      <a:pt x="11" y="76"/>
                    </a:lnTo>
                    <a:lnTo>
                      <a:pt x="14" y="87"/>
                    </a:lnTo>
                    <a:lnTo>
                      <a:pt x="20" y="96"/>
                    </a:lnTo>
                    <a:lnTo>
                      <a:pt x="26" y="105"/>
                    </a:lnTo>
                    <a:lnTo>
                      <a:pt x="34" y="111"/>
                    </a:lnTo>
                    <a:lnTo>
                      <a:pt x="43" y="117"/>
                    </a:lnTo>
                    <a:lnTo>
                      <a:pt x="54" y="120"/>
                    </a:lnTo>
                    <a:lnTo>
                      <a:pt x="65" y="122"/>
                    </a:lnTo>
                    <a:lnTo>
                      <a:pt x="76" y="120"/>
                    </a:lnTo>
                    <a:lnTo>
                      <a:pt x="88" y="117"/>
                    </a:lnTo>
                    <a:lnTo>
                      <a:pt x="97" y="111"/>
                    </a:lnTo>
                    <a:lnTo>
                      <a:pt x="105" y="105"/>
                    </a:lnTo>
                    <a:lnTo>
                      <a:pt x="111" y="96"/>
                    </a:lnTo>
                    <a:lnTo>
                      <a:pt x="117" y="87"/>
                    </a:lnTo>
                    <a:lnTo>
                      <a:pt x="120" y="76"/>
                    </a:lnTo>
                    <a:lnTo>
                      <a:pt x="122" y="65"/>
                    </a:lnTo>
                    <a:lnTo>
                      <a:pt x="131" y="65"/>
                    </a:lnTo>
                    <a:close/>
                  </a:path>
                </a:pathLst>
              </a:custGeom>
              <a:solidFill>
                <a:srgbClr val="5D78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6" name="Freeform 72"/>
              <p:cNvSpPr>
                <a:spLocks/>
              </p:cNvSpPr>
              <p:nvPr/>
            </p:nvSpPr>
            <p:spPr bwMode="auto">
              <a:xfrm>
                <a:off x="4220" y="2588"/>
                <a:ext cx="56" cy="56"/>
              </a:xfrm>
              <a:custGeom>
                <a:avLst/>
                <a:gdLst>
                  <a:gd name="T0" fmla="*/ 3 w 113"/>
                  <a:gd name="T1" fmla="*/ 1 h 113"/>
                  <a:gd name="T2" fmla="*/ 3 w 113"/>
                  <a:gd name="T3" fmla="*/ 0 h 113"/>
                  <a:gd name="T4" fmla="*/ 2 w 113"/>
                  <a:gd name="T5" fmla="*/ 0 h 113"/>
                  <a:gd name="T6" fmla="*/ 2 w 113"/>
                  <a:gd name="T7" fmla="*/ 0 h 113"/>
                  <a:gd name="T8" fmla="*/ 1 w 113"/>
                  <a:gd name="T9" fmla="*/ 0 h 113"/>
                  <a:gd name="T10" fmla="*/ 0 w 113"/>
                  <a:gd name="T11" fmla="*/ 0 h 113"/>
                  <a:gd name="T12" fmla="*/ 0 w 113"/>
                  <a:gd name="T13" fmla="*/ 0 h 113"/>
                  <a:gd name="T14" fmla="*/ 0 w 113"/>
                  <a:gd name="T15" fmla="*/ 1 h 113"/>
                  <a:gd name="T16" fmla="*/ 0 w 113"/>
                  <a:gd name="T17" fmla="*/ 2 h 113"/>
                  <a:gd name="T18" fmla="*/ 0 w 113"/>
                  <a:gd name="T19" fmla="*/ 2 h 113"/>
                  <a:gd name="T20" fmla="*/ 0 w 113"/>
                  <a:gd name="T21" fmla="*/ 3 h 113"/>
                  <a:gd name="T22" fmla="*/ 1 w 113"/>
                  <a:gd name="T23" fmla="*/ 3 h 113"/>
                  <a:gd name="T24" fmla="*/ 2 w 113"/>
                  <a:gd name="T25" fmla="*/ 3 h 113"/>
                  <a:gd name="T26" fmla="*/ 2 w 113"/>
                  <a:gd name="T27" fmla="*/ 3 h 113"/>
                  <a:gd name="T28" fmla="*/ 3 w 113"/>
                  <a:gd name="T29" fmla="*/ 2 h 113"/>
                  <a:gd name="T30" fmla="*/ 3 w 113"/>
                  <a:gd name="T31" fmla="*/ 2 h 113"/>
                  <a:gd name="T32" fmla="*/ 3 w 113"/>
                  <a:gd name="T33" fmla="*/ 1 h 113"/>
                  <a:gd name="T34" fmla="*/ 3 w 113"/>
                  <a:gd name="T35" fmla="*/ 1 h 113"/>
                  <a:gd name="T36" fmla="*/ 2 w 113"/>
                  <a:gd name="T37" fmla="*/ 0 h 113"/>
                  <a:gd name="T38" fmla="*/ 2 w 113"/>
                  <a:gd name="T39" fmla="*/ 0 h 113"/>
                  <a:gd name="T40" fmla="*/ 1 w 113"/>
                  <a:gd name="T41" fmla="*/ 0 h 113"/>
                  <a:gd name="T42" fmla="*/ 1 w 113"/>
                  <a:gd name="T43" fmla="*/ 0 h 113"/>
                  <a:gd name="T44" fmla="*/ 0 w 113"/>
                  <a:gd name="T45" fmla="*/ 0 h 113"/>
                  <a:gd name="T46" fmla="*/ 0 w 113"/>
                  <a:gd name="T47" fmla="*/ 1 h 113"/>
                  <a:gd name="T48" fmla="*/ 0 w 113"/>
                  <a:gd name="T49" fmla="*/ 1 h 113"/>
                  <a:gd name="T50" fmla="*/ 0 w 113"/>
                  <a:gd name="T51" fmla="*/ 2 h 113"/>
                  <a:gd name="T52" fmla="*/ 0 w 113"/>
                  <a:gd name="T53" fmla="*/ 2 h 113"/>
                  <a:gd name="T54" fmla="*/ 1 w 113"/>
                  <a:gd name="T55" fmla="*/ 3 h 113"/>
                  <a:gd name="T56" fmla="*/ 1 w 113"/>
                  <a:gd name="T57" fmla="*/ 3 h 113"/>
                  <a:gd name="T58" fmla="*/ 2 w 113"/>
                  <a:gd name="T59" fmla="*/ 3 h 113"/>
                  <a:gd name="T60" fmla="*/ 2 w 113"/>
                  <a:gd name="T61" fmla="*/ 2 h 113"/>
                  <a:gd name="T62" fmla="*/ 3 w 113"/>
                  <a:gd name="T63" fmla="*/ 2 h 113"/>
                  <a:gd name="T64" fmla="*/ 3 w 113"/>
                  <a:gd name="T65" fmla="*/ 1 h 11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3"/>
                  <a:gd name="T100" fmla="*/ 0 h 113"/>
                  <a:gd name="T101" fmla="*/ 113 w 113"/>
                  <a:gd name="T102" fmla="*/ 113 h 11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3" h="113">
                    <a:moveTo>
                      <a:pt x="113" y="56"/>
                    </a:moveTo>
                    <a:lnTo>
                      <a:pt x="111" y="44"/>
                    </a:lnTo>
                    <a:lnTo>
                      <a:pt x="108" y="34"/>
                    </a:lnTo>
                    <a:lnTo>
                      <a:pt x="102" y="25"/>
                    </a:lnTo>
                    <a:lnTo>
                      <a:pt x="96" y="16"/>
                    </a:lnTo>
                    <a:lnTo>
                      <a:pt x="88" y="10"/>
                    </a:lnTo>
                    <a:lnTo>
                      <a:pt x="79" y="5"/>
                    </a:lnTo>
                    <a:lnTo>
                      <a:pt x="67" y="2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4" y="5"/>
                    </a:lnTo>
                    <a:lnTo>
                      <a:pt x="25" y="10"/>
                    </a:lnTo>
                    <a:lnTo>
                      <a:pt x="17" y="16"/>
                    </a:lnTo>
                    <a:lnTo>
                      <a:pt x="11" y="25"/>
                    </a:lnTo>
                    <a:lnTo>
                      <a:pt x="5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2" y="67"/>
                    </a:lnTo>
                    <a:lnTo>
                      <a:pt x="5" y="78"/>
                    </a:lnTo>
                    <a:lnTo>
                      <a:pt x="11" y="87"/>
                    </a:lnTo>
                    <a:lnTo>
                      <a:pt x="17" y="96"/>
                    </a:lnTo>
                    <a:lnTo>
                      <a:pt x="25" y="102"/>
                    </a:lnTo>
                    <a:lnTo>
                      <a:pt x="34" y="108"/>
                    </a:lnTo>
                    <a:lnTo>
                      <a:pt x="45" y="111"/>
                    </a:lnTo>
                    <a:lnTo>
                      <a:pt x="56" y="113"/>
                    </a:lnTo>
                    <a:lnTo>
                      <a:pt x="67" y="111"/>
                    </a:lnTo>
                    <a:lnTo>
                      <a:pt x="79" y="108"/>
                    </a:lnTo>
                    <a:lnTo>
                      <a:pt x="88" y="102"/>
                    </a:lnTo>
                    <a:lnTo>
                      <a:pt x="96" y="96"/>
                    </a:lnTo>
                    <a:lnTo>
                      <a:pt x="102" y="87"/>
                    </a:lnTo>
                    <a:lnTo>
                      <a:pt x="108" y="78"/>
                    </a:lnTo>
                    <a:lnTo>
                      <a:pt x="111" y="67"/>
                    </a:lnTo>
                    <a:lnTo>
                      <a:pt x="113" y="56"/>
                    </a:lnTo>
                    <a:lnTo>
                      <a:pt x="102" y="56"/>
                    </a:lnTo>
                    <a:lnTo>
                      <a:pt x="102" y="47"/>
                    </a:lnTo>
                    <a:lnTo>
                      <a:pt x="99" y="39"/>
                    </a:lnTo>
                    <a:lnTo>
                      <a:pt x="95" y="30"/>
                    </a:lnTo>
                    <a:lnTo>
                      <a:pt x="89" y="24"/>
                    </a:lnTo>
                    <a:lnTo>
                      <a:pt x="82" y="18"/>
                    </a:lnTo>
                    <a:lnTo>
                      <a:pt x="74" y="13"/>
                    </a:lnTo>
                    <a:lnTo>
                      <a:pt x="65" y="10"/>
                    </a:lnTo>
                    <a:lnTo>
                      <a:pt x="56" y="10"/>
                    </a:lnTo>
                    <a:lnTo>
                      <a:pt x="48" y="10"/>
                    </a:lnTo>
                    <a:lnTo>
                      <a:pt x="39" y="13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4" y="39"/>
                    </a:lnTo>
                    <a:lnTo>
                      <a:pt x="11" y="47"/>
                    </a:lnTo>
                    <a:lnTo>
                      <a:pt x="11" y="56"/>
                    </a:lnTo>
                    <a:lnTo>
                      <a:pt x="11" y="65"/>
                    </a:lnTo>
                    <a:lnTo>
                      <a:pt x="14" y="74"/>
                    </a:lnTo>
                    <a:lnTo>
                      <a:pt x="18" y="81"/>
                    </a:lnTo>
                    <a:lnTo>
                      <a:pt x="24" y="89"/>
                    </a:lnTo>
                    <a:lnTo>
                      <a:pt x="30" y="95"/>
                    </a:lnTo>
                    <a:lnTo>
                      <a:pt x="39" y="99"/>
                    </a:lnTo>
                    <a:lnTo>
                      <a:pt x="48" y="102"/>
                    </a:lnTo>
                    <a:lnTo>
                      <a:pt x="56" y="102"/>
                    </a:lnTo>
                    <a:lnTo>
                      <a:pt x="65" y="102"/>
                    </a:lnTo>
                    <a:lnTo>
                      <a:pt x="74" y="99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1"/>
                    </a:lnTo>
                    <a:lnTo>
                      <a:pt x="99" y="74"/>
                    </a:lnTo>
                    <a:lnTo>
                      <a:pt x="102" y="65"/>
                    </a:lnTo>
                    <a:lnTo>
                      <a:pt x="102" y="56"/>
                    </a:lnTo>
                    <a:lnTo>
                      <a:pt x="113" y="56"/>
                    </a:lnTo>
                    <a:close/>
                  </a:path>
                </a:pathLst>
              </a:custGeom>
              <a:solidFill>
                <a:srgbClr val="5E79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7" name="Freeform 73"/>
              <p:cNvSpPr>
                <a:spLocks/>
              </p:cNvSpPr>
              <p:nvPr/>
            </p:nvSpPr>
            <p:spPr bwMode="auto">
              <a:xfrm>
                <a:off x="4225" y="2593"/>
                <a:ext cx="46" cy="46"/>
              </a:xfrm>
              <a:custGeom>
                <a:avLst/>
                <a:gdLst>
                  <a:gd name="T0" fmla="*/ 3 w 91"/>
                  <a:gd name="T1" fmla="*/ 2 h 92"/>
                  <a:gd name="T2" fmla="*/ 3 w 91"/>
                  <a:gd name="T3" fmla="*/ 1 h 92"/>
                  <a:gd name="T4" fmla="*/ 3 w 91"/>
                  <a:gd name="T5" fmla="*/ 1 h 92"/>
                  <a:gd name="T6" fmla="*/ 2 w 91"/>
                  <a:gd name="T7" fmla="*/ 0 h 92"/>
                  <a:gd name="T8" fmla="*/ 2 w 91"/>
                  <a:gd name="T9" fmla="*/ 0 h 92"/>
                  <a:gd name="T10" fmla="*/ 1 w 91"/>
                  <a:gd name="T11" fmla="*/ 1 h 92"/>
                  <a:gd name="T12" fmla="*/ 1 w 91"/>
                  <a:gd name="T13" fmla="*/ 1 h 92"/>
                  <a:gd name="T14" fmla="*/ 0 w 91"/>
                  <a:gd name="T15" fmla="*/ 2 h 92"/>
                  <a:gd name="T16" fmla="*/ 0 w 91"/>
                  <a:gd name="T17" fmla="*/ 2 h 92"/>
                  <a:gd name="T18" fmla="*/ 1 w 91"/>
                  <a:gd name="T19" fmla="*/ 3 h 92"/>
                  <a:gd name="T20" fmla="*/ 1 w 91"/>
                  <a:gd name="T21" fmla="*/ 3 h 92"/>
                  <a:gd name="T22" fmla="*/ 2 w 91"/>
                  <a:gd name="T23" fmla="*/ 3 h 92"/>
                  <a:gd name="T24" fmla="*/ 2 w 91"/>
                  <a:gd name="T25" fmla="*/ 3 h 92"/>
                  <a:gd name="T26" fmla="*/ 3 w 91"/>
                  <a:gd name="T27" fmla="*/ 3 h 92"/>
                  <a:gd name="T28" fmla="*/ 3 w 91"/>
                  <a:gd name="T29" fmla="*/ 3 h 92"/>
                  <a:gd name="T30" fmla="*/ 3 w 91"/>
                  <a:gd name="T31" fmla="*/ 2 h 92"/>
                  <a:gd name="T32" fmla="*/ 3 w 91"/>
                  <a:gd name="T33" fmla="*/ 2 h 92"/>
                  <a:gd name="T34" fmla="*/ 3 w 91"/>
                  <a:gd name="T35" fmla="*/ 1 h 92"/>
                  <a:gd name="T36" fmla="*/ 3 w 91"/>
                  <a:gd name="T37" fmla="*/ 1 h 92"/>
                  <a:gd name="T38" fmla="*/ 2 w 91"/>
                  <a:gd name="T39" fmla="*/ 1 h 92"/>
                  <a:gd name="T40" fmla="*/ 2 w 91"/>
                  <a:gd name="T41" fmla="*/ 1 h 92"/>
                  <a:gd name="T42" fmla="*/ 1 w 91"/>
                  <a:gd name="T43" fmla="*/ 1 h 92"/>
                  <a:gd name="T44" fmla="*/ 1 w 91"/>
                  <a:gd name="T45" fmla="*/ 1 h 92"/>
                  <a:gd name="T46" fmla="*/ 1 w 91"/>
                  <a:gd name="T47" fmla="*/ 1 h 92"/>
                  <a:gd name="T48" fmla="*/ 1 w 91"/>
                  <a:gd name="T49" fmla="*/ 2 h 92"/>
                  <a:gd name="T50" fmla="*/ 1 w 91"/>
                  <a:gd name="T51" fmla="*/ 2 h 92"/>
                  <a:gd name="T52" fmla="*/ 1 w 91"/>
                  <a:gd name="T53" fmla="*/ 3 h 92"/>
                  <a:gd name="T54" fmla="*/ 1 w 91"/>
                  <a:gd name="T55" fmla="*/ 3 h 92"/>
                  <a:gd name="T56" fmla="*/ 2 w 91"/>
                  <a:gd name="T57" fmla="*/ 3 h 92"/>
                  <a:gd name="T58" fmla="*/ 2 w 91"/>
                  <a:gd name="T59" fmla="*/ 3 h 92"/>
                  <a:gd name="T60" fmla="*/ 3 w 91"/>
                  <a:gd name="T61" fmla="*/ 3 h 92"/>
                  <a:gd name="T62" fmla="*/ 3 w 91"/>
                  <a:gd name="T63" fmla="*/ 2 h 92"/>
                  <a:gd name="T64" fmla="*/ 3 w 91"/>
                  <a:gd name="T65" fmla="*/ 2 h 9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1"/>
                  <a:gd name="T100" fmla="*/ 0 h 92"/>
                  <a:gd name="T101" fmla="*/ 91 w 91"/>
                  <a:gd name="T102" fmla="*/ 92 h 9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1" h="92">
                    <a:moveTo>
                      <a:pt x="91" y="46"/>
                    </a:moveTo>
                    <a:lnTo>
                      <a:pt x="91" y="37"/>
                    </a:lnTo>
                    <a:lnTo>
                      <a:pt x="88" y="29"/>
                    </a:lnTo>
                    <a:lnTo>
                      <a:pt x="84" y="20"/>
                    </a:lnTo>
                    <a:lnTo>
                      <a:pt x="78" y="14"/>
                    </a:lnTo>
                    <a:lnTo>
                      <a:pt x="71" y="8"/>
                    </a:lnTo>
                    <a:lnTo>
                      <a:pt x="63" y="3"/>
                    </a:lnTo>
                    <a:lnTo>
                      <a:pt x="54" y="0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28" y="3"/>
                    </a:lnTo>
                    <a:lnTo>
                      <a:pt x="19" y="8"/>
                    </a:lnTo>
                    <a:lnTo>
                      <a:pt x="13" y="14"/>
                    </a:lnTo>
                    <a:lnTo>
                      <a:pt x="7" y="20"/>
                    </a:lnTo>
                    <a:lnTo>
                      <a:pt x="3" y="29"/>
                    </a:lnTo>
                    <a:lnTo>
                      <a:pt x="0" y="37"/>
                    </a:lnTo>
                    <a:lnTo>
                      <a:pt x="0" y="46"/>
                    </a:lnTo>
                    <a:lnTo>
                      <a:pt x="0" y="55"/>
                    </a:lnTo>
                    <a:lnTo>
                      <a:pt x="3" y="64"/>
                    </a:lnTo>
                    <a:lnTo>
                      <a:pt x="7" y="71"/>
                    </a:lnTo>
                    <a:lnTo>
                      <a:pt x="13" y="79"/>
                    </a:lnTo>
                    <a:lnTo>
                      <a:pt x="19" y="85"/>
                    </a:lnTo>
                    <a:lnTo>
                      <a:pt x="28" y="89"/>
                    </a:lnTo>
                    <a:lnTo>
                      <a:pt x="37" y="92"/>
                    </a:lnTo>
                    <a:lnTo>
                      <a:pt x="45" y="92"/>
                    </a:lnTo>
                    <a:lnTo>
                      <a:pt x="54" y="92"/>
                    </a:lnTo>
                    <a:lnTo>
                      <a:pt x="63" y="89"/>
                    </a:lnTo>
                    <a:lnTo>
                      <a:pt x="71" y="85"/>
                    </a:lnTo>
                    <a:lnTo>
                      <a:pt x="78" y="79"/>
                    </a:lnTo>
                    <a:lnTo>
                      <a:pt x="84" y="71"/>
                    </a:lnTo>
                    <a:lnTo>
                      <a:pt x="88" y="64"/>
                    </a:lnTo>
                    <a:lnTo>
                      <a:pt x="91" y="55"/>
                    </a:lnTo>
                    <a:lnTo>
                      <a:pt x="91" y="46"/>
                    </a:lnTo>
                    <a:lnTo>
                      <a:pt x="82" y="46"/>
                    </a:lnTo>
                    <a:lnTo>
                      <a:pt x="81" y="39"/>
                    </a:lnTo>
                    <a:lnTo>
                      <a:pt x="80" y="31"/>
                    </a:lnTo>
                    <a:lnTo>
                      <a:pt x="77" y="26"/>
                    </a:lnTo>
                    <a:lnTo>
                      <a:pt x="72" y="20"/>
                    </a:lnTo>
                    <a:lnTo>
                      <a:pt x="66" y="15"/>
                    </a:lnTo>
                    <a:lnTo>
                      <a:pt x="60" y="12"/>
                    </a:lnTo>
                    <a:lnTo>
                      <a:pt x="53" y="9"/>
                    </a:lnTo>
                    <a:lnTo>
                      <a:pt x="45" y="9"/>
                    </a:lnTo>
                    <a:lnTo>
                      <a:pt x="38" y="9"/>
                    </a:lnTo>
                    <a:lnTo>
                      <a:pt x="31" y="12"/>
                    </a:lnTo>
                    <a:lnTo>
                      <a:pt x="25" y="15"/>
                    </a:lnTo>
                    <a:lnTo>
                      <a:pt x="19" y="20"/>
                    </a:lnTo>
                    <a:lnTo>
                      <a:pt x="14" y="26"/>
                    </a:lnTo>
                    <a:lnTo>
                      <a:pt x="11" y="31"/>
                    </a:lnTo>
                    <a:lnTo>
                      <a:pt x="9" y="39"/>
                    </a:lnTo>
                    <a:lnTo>
                      <a:pt x="9" y="46"/>
                    </a:lnTo>
                    <a:lnTo>
                      <a:pt x="9" y="54"/>
                    </a:lnTo>
                    <a:lnTo>
                      <a:pt x="11" y="61"/>
                    </a:lnTo>
                    <a:lnTo>
                      <a:pt x="14" y="67"/>
                    </a:lnTo>
                    <a:lnTo>
                      <a:pt x="19" y="73"/>
                    </a:lnTo>
                    <a:lnTo>
                      <a:pt x="25" y="77"/>
                    </a:lnTo>
                    <a:lnTo>
                      <a:pt x="31" y="80"/>
                    </a:lnTo>
                    <a:lnTo>
                      <a:pt x="38" y="82"/>
                    </a:lnTo>
                    <a:lnTo>
                      <a:pt x="45" y="83"/>
                    </a:lnTo>
                    <a:lnTo>
                      <a:pt x="53" y="82"/>
                    </a:lnTo>
                    <a:lnTo>
                      <a:pt x="60" y="80"/>
                    </a:lnTo>
                    <a:lnTo>
                      <a:pt x="66" y="77"/>
                    </a:lnTo>
                    <a:lnTo>
                      <a:pt x="72" y="73"/>
                    </a:lnTo>
                    <a:lnTo>
                      <a:pt x="77" y="67"/>
                    </a:lnTo>
                    <a:lnTo>
                      <a:pt x="80" y="61"/>
                    </a:lnTo>
                    <a:lnTo>
                      <a:pt x="81" y="54"/>
                    </a:lnTo>
                    <a:lnTo>
                      <a:pt x="82" y="46"/>
                    </a:lnTo>
                    <a:lnTo>
                      <a:pt x="91" y="46"/>
                    </a:lnTo>
                    <a:close/>
                  </a:path>
                </a:pathLst>
              </a:custGeom>
              <a:solidFill>
                <a:srgbClr val="607B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8" name="Freeform 74"/>
              <p:cNvSpPr>
                <a:spLocks/>
              </p:cNvSpPr>
              <p:nvPr/>
            </p:nvSpPr>
            <p:spPr bwMode="auto">
              <a:xfrm>
                <a:off x="4229" y="2598"/>
                <a:ext cx="37" cy="37"/>
              </a:xfrm>
              <a:custGeom>
                <a:avLst/>
                <a:gdLst>
                  <a:gd name="T0" fmla="*/ 3 w 73"/>
                  <a:gd name="T1" fmla="*/ 1 h 74"/>
                  <a:gd name="T2" fmla="*/ 3 w 73"/>
                  <a:gd name="T3" fmla="*/ 1 h 74"/>
                  <a:gd name="T4" fmla="*/ 2 w 73"/>
                  <a:gd name="T5" fmla="*/ 1 h 74"/>
                  <a:gd name="T6" fmla="*/ 2 w 73"/>
                  <a:gd name="T7" fmla="*/ 0 h 74"/>
                  <a:gd name="T8" fmla="*/ 1 w 73"/>
                  <a:gd name="T9" fmla="*/ 0 h 74"/>
                  <a:gd name="T10" fmla="*/ 1 w 73"/>
                  <a:gd name="T11" fmla="*/ 1 h 74"/>
                  <a:gd name="T12" fmla="*/ 1 w 73"/>
                  <a:gd name="T13" fmla="*/ 1 h 74"/>
                  <a:gd name="T14" fmla="*/ 0 w 73"/>
                  <a:gd name="T15" fmla="*/ 1 h 74"/>
                  <a:gd name="T16" fmla="*/ 0 w 73"/>
                  <a:gd name="T17" fmla="*/ 2 h 74"/>
                  <a:gd name="T18" fmla="*/ 1 w 73"/>
                  <a:gd name="T19" fmla="*/ 2 h 74"/>
                  <a:gd name="T20" fmla="*/ 1 w 73"/>
                  <a:gd name="T21" fmla="*/ 3 h 74"/>
                  <a:gd name="T22" fmla="*/ 1 w 73"/>
                  <a:gd name="T23" fmla="*/ 3 h 74"/>
                  <a:gd name="T24" fmla="*/ 2 w 73"/>
                  <a:gd name="T25" fmla="*/ 3 h 74"/>
                  <a:gd name="T26" fmla="*/ 2 w 73"/>
                  <a:gd name="T27" fmla="*/ 3 h 74"/>
                  <a:gd name="T28" fmla="*/ 3 w 73"/>
                  <a:gd name="T29" fmla="*/ 2 h 74"/>
                  <a:gd name="T30" fmla="*/ 3 w 73"/>
                  <a:gd name="T31" fmla="*/ 2 h 74"/>
                  <a:gd name="T32" fmla="*/ 3 w 73"/>
                  <a:gd name="T33" fmla="*/ 2 h 74"/>
                  <a:gd name="T34" fmla="*/ 2 w 73"/>
                  <a:gd name="T35" fmla="*/ 1 h 74"/>
                  <a:gd name="T36" fmla="*/ 2 w 73"/>
                  <a:gd name="T37" fmla="*/ 1 h 74"/>
                  <a:gd name="T38" fmla="*/ 2 w 73"/>
                  <a:gd name="T39" fmla="*/ 1 h 74"/>
                  <a:gd name="T40" fmla="*/ 2 w 73"/>
                  <a:gd name="T41" fmla="*/ 1 h 74"/>
                  <a:gd name="T42" fmla="*/ 1 w 73"/>
                  <a:gd name="T43" fmla="*/ 1 h 74"/>
                  <a:gd name="T44" fmla="*/ 1 w 73"/>
                  <a:gd name="T45" fmla="*/ 1 h 74"/>
                  <a:gd name="T46" fmla="*/ 1 w 73"/>
                  <a:gd name="T47" fmla="*/ 1 h 74"/>
                  <a:gd name="T48" fmla="*/ 1 w 73"/>
                  <a:gd name="T49" fmla="*/ 2 h 74"/>
                  <a:gd name="T50" fmla="*/ 1 w 73"/>
                  <a:gd name="T51" fmla="*/ 2 h 74"/>
                  <a:gd name="T52" fmla="*/ 1 w 73"/>
                  <a:gd name="T53" fmla="*/ 2 h 74"/>
                  <a:gd name="T54" fmla="*/ 1 w 73"/>
                  <a:gd name="T55" fmla="*/ 2 h 74"/>
                  <a:gd name="T56" fmla="*/ 2 w 73"/>
                  <a:gd name="T57" fmla="*/ 3 h 74"/>
                  <a:gd name="T58" fmla="*/ 2 w 73"/>
                  <a:gd name="T59" fmla="*/ 2 h 74"/>
                  <a:gd name="T60" fmla="*/ 2 w 73"/>
                  <a:gd name="T61" fmla="*/ 2 h 74"/>
                  <a:gd name="T62" fmla="*/ 2 w 73"/>
                  <a:gd name="T63" fmla="*/ 2 h 74"/>
                  <a:gd name="T64" fmla="*/ 3 w 73"/>
                  <a:gd name="T65" fmla="*/ 2 h 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3"/>
                  <a:gd name="T100" fmla="*/ 0 h 74"/>
                  <a:gd name="T101" fmla="*/ 73 w 73"/>
                  <a:gd name="T102" fmla="*/ 74 h 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3" h="74">
                    <a:moveTo>
                      <a:pt x="73" y="37"/>
                    </a:moveTo>
                    <a:lnTo>
                      <a:pt x="72" y="30"/>
                    </a:lnTo>
                    <a:lnTo>
                      <a:pt x="71" y="22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6"/>
                    </a:lnTo>
                    <a:lnTo>
                      <a:pt x="51" y="3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3"/>
                    </a:lnTo>
                    <a:lnTo>
                      <a:pt x="16" y="6"/>
                    </a:lnTo>
                    <a:lnTo>
                      <a:pt x="10" y="11"/>
                    </a:lnTo>
                    <a:lnTo>
                      <a:pt x="5" y="17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45"/>
                    </a:lnTo>
                    <a:lnTo>
                      <a:pt x="2" y="52"/>
                    </a:lnTo>
                    <a:lnTo>
                      <a:pt x="5" y="58"/>
                    </a:lnTo>
                    <a:lnTo>
                      <a:pt x="10" y="64"/>
                    </a:lnTo>
                    <a:lnTo>
                      <a:pt x="16" y="68"/>
                    </a:lnTo>
                    <a:lnTo>
                      <a:pt x="22" y="71"/>
                    </a:lnTo>
                    <a:lnTo>
                      <a:pt x="29" y="73"/>
                    </a:lnTo>
                    <a:lnTo>
                      <a:pt x="36" y="74"/>
                    </a:lnTo>
                    <a:lnTo>
                      <a:pt x="44" y="73"/>
                    </a:lnTo>
                    <a:lnTo>
                      <a:pt x="51" y="71"/>
                    </a:lnTo>
                    <a:lnTo>
                      <a:pt x="57" y="68"/>
                    </a:lnTo>
                    <a:lnTo>
                      <a:pt x="63" y="64"/>
                    </a:lnTo>
                    <a:lnTo>
                      <a:pt x="68" y="58"/>
                    </a:lnTo>
                    <a:lnTo>
                      <a:pt x="71" y="52"/>
                    </a:lnTo>
                    <a:lnTo>
                      <a:pt x="72" y="45"/>
                    </a:lnTo>
                    <a:lnTo>
                      <a:pt x="73" y="37"/>
                    </a:lnTo>
                    <a:lnTo>
                      <a:pt x="65" y="37"/>
                    </a:lnTo>
                    <a:lnTo>
                      <a:pt x="63" y="31"/>
                    </a:lnTo>
                    <a:lnTo>
                      <a:pt x="62" y="27"/>
                    </a:lnTo>
                    <a:lnTo>
                      <a:pt x="60" y="21"/>
                    </a:lnTo>
                    <a:lnTo>
                      <a:pt x="56" y="18"/>
                    </a:lnTo>
                    <a:lnTo>
                      <a:pt x="51" y="14"/>
                    </a:lnTo>
                    <a:lnTo>
                      <a:pt x="47" y="12"/>
                    </a:lnTo>
                    <a:lnTo>
                      <a:pt x="42" y="9"/>
                    </a:lnTo>
                    <a:lnTo>
                      <a:pt x="36" y="9"/>
                    </a:lnTo>
                    <a:lnTo>
                      <a:pt x="31" y="9"/>
                    </a:lnTo>
                    <a:lnTo>
                      <a:pt x="26" y="12"/>
                    </a:lnTo>
                    <a:lnTo>
                      <a:pt x="20" y="14"/>
                    </a:lnTo>
                    <a:lnTo>
                      <a:pt x="17" y="18"/>
                    </a:lnTo>
                    <a:lnTo>
                      <a:pt x="13" y="21"/>
                    </a:lnTo>
                    <a:lnTo>
                      <a:pt x="11" y="27"/>
                    </a:lnTo>
                    <a:lnTo>
                      <a:pt x="8" y="31"/>
                    </a:lnTo>
                    <a:lnTo>
                      <a:pt x="8" y="37"/>
                    </a:lnTo>
                    <a:lnTo>
                      <a:pt x="8" y="43"/>
                    </a:lnTo>
                    <a:lnTo>
                      <a:pt x="11" y="48"/>
                    </a:lnTo>
                    <a:lnTo>
                      <a:pt x="13" y="52"/>
                    </a:lnTo>
                    <a:lnTo>
                      <a:pt x="17" y="57"/>
                    </a:lnTo>
                    <a:lnTo>
                      <a:pt x="20" y="61"/>
                    </a:lnTo>
                    <a:lnTo>
                      <a:pt x="26" y="62"/>
                    </a:lnTo>
                    <a:lnTo>
                      <a:pt x="31" y="64"/>
                    </a:lnTo>
                    <a:lnTo>
                      <a:pt x="36" y="65"/>
                    </a:lnTo>
                    <a:lnTo>
                      <a:pt x="42" y="64"/>
                    </a:lnTo>
                    <a:lnTo>
                      <a:pt x="47" y="62"/>
                    </a:lnTo>
                    <a:lnTo>
                      <a:pt x="51" y="61"/>
                    </a:lnTo>
                    <a:lnTo>
                      <a:pt x="56" y="57"/>
                    </a:lnTo>
                    <a:lnTo>
                      <a:pt x="60" y="52"/>
                    </a:lnTo>
                    <a:lnTo>
                      <a:pt x="62" y="48"/>
                    </a:lnTo>
                    <a:lnTo>
                      <a:pt x="63" y="43"/>
                    </a:lnTo>
                    <a:lnTo>
                      <a:pt x="65" y="37"/>
                    </a:lnTo>
                    <a:lnTo>
                      <a:pt x="73" y="37"/>
                    </a:lnTo>
                    <a:close/>
                  </a:path>
                </a:pathLst>
              </a:custGeom>
              <a:solidFill>
                <a:srgbClr val="617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9" name="Freeform 75"/>
              <p:cNvSpPr>
                <a:spLocks/>
              </p:cNvSpPr>
              <p:nvPr/>
            </p:nvSpPr>
            <p:spPr bwMode="auto">
              <a:xfrm>
                <a:off x="4234" y="2602"/>
                <a:ext cx="28" cy="28"/>
              </a:xfrm>
              <a:custGeom>
                <a:avLst/>
                <a:gdLst>
                  <a:gd name="T0" fmla="*/ 1 w 57"/>
                  <a:gd name="T1" fmla="*/ 1 h 56"/>
                  <a:gd name="T2" fmla="*/ 1 w 57"/>
                  <a:gd name="T3" fmla="*/ 1 h 56"/>
                  <a:gd name="T4" fmla="*/ 1 w 57"/>
                  <a:gd name="T5" fmla="*/ 1 h 56"/>
                  <a:gd name="T6" fmla="*/ 1 w 57"/>
                  <a:gd name="T7" fmla="*/ 0 h 56"/>
                  <a:gd name="T8" fmla="*/ 0 w 57"/>
                  <a:gd name="T9" fmla="*/ 0 h 56"/>
                  <a:gd name="T10" fmla="*/ 0 w 57"/>
                  <a:gd name="T11" fmla="*/ 1 h 56"/>
                  <a:gd name="T12" fmla="*/ 0 w 57"/>
                  <a:gd name="T13" fmla="*/ 1 h 56"/>
                  <a:gd name="T14" fmla="*/ 0 w 57"/>
                  <a:gd name="T15" fmla="*/ 1 h 56"/>
                  <a:gd name="T16" fmla="*/ 0 w 57"/>
                  <a:gd name="T17" fmla="*/ 2 h 56"/>
                  <a:gd name="T18" fmla="*/ 0 w 57"/>
                  <a:gd name="T19" fmla="*/ 2 h 56"/>
                  <a:gd name="T20" fmla="*/ 0 w 57"/>
                  <a:gd name="T21" fmla="*/ 2 h 56"/>
                  <a:gd name="T22" fmla="*/ 0 w 57"/>
                  <a:gd name="T23" fmla="*/ 2 h 56"/>
                  <a:gd name="T24" fmla="*/ 1 w 57"/>
                  <a:gd name="T25" fmla="*/ 2 h 56"/>
                  <a:gd name="T26" fmla="*/ 1 w 57"/>
                  <a:gd name="T27" fmla="*/ 2 h 56"/>
                  <a:gd name="T28" fmla="*/ 1 w 57"/>
                  <a:gd name="T29" fmla="*/ 2 h 56"/>
                  <a:gd name="T30" fmla="*/ 1 w 57"/>
                  <a:gd name="T31" fmla="*/ 2 h 56"/>
                  <a:gd name="T32" fmla="*/ 1 w 57"/>
                  <a:gd name="T33" fmla="*/ 1 h 56"/>
                  <a:gd name="T34" fmla="*/ 1 w 57"/>
                  <a:gd name="T35" fmla="*/ 1 h 56"/>
                  <a:gd name="T36" fmla="*/ 1 w 57"/>
                  <a:gd name="T37" fmla="*/ 1 h 56"/>
                  <a:gd name="T38" fmla="*/ 1 w 57"/>
                  <a:gd name="T39" fmla="*/ 1 h 56"/>
                  <a:gd name="T40" fmla="*/ 0 w 57"/>
                  <a:gd name="T41" fmla="*/ 1 h 56"/>
                  <a:gd name="T42" fmla="*/ 0 w 57"/>
                  <a:gd name="T43" fmla="*/ 1 h 56"/>
                  <a:gd name="T44" fmla="*/ 0 w 57"/>
                  <a:gd name="T45" fmla="*/ 1 h 56"/>
                  <a:gd name="T46" fmla="*/ 0 w 57"/>
                  <a:gd name="T47" fmla="*/ 1 h 56"/>
                  <a:gd name="T48" fmla="*/ 0 w 57"/>
                  <a:gd name="T49" fmla="*/ 1 h 56"/>
                  <a:gd name="T50" fmla="*/ 0 w 57"/>
                  <a:gd name="T51" fmla="*/ 2 h 56"/>
                  <a:gd name="T52" fmla="*/ 0 w 57"/>
                  <a:gd name="T53" fmla="*/ 2 h 56"/>
                  <a:gd name="T54" fmla="*/ 0 w 57"/>
                  <a:gd name="T55" fmla="*/ 2 h 56"/>
                  <a:gd name="T56" fmla="*/ 0 w 57"/>
                  <a:gd name="T57" fmla="*/ 2 h 56"/>
                  <a:gd name="T58" fmla="*/ 1 w 57"/>
                  <a:gd name="T59" fmla="*/ 2 h 56"/>
                  <a:gd name="T60" fmla="*/ 1 w 57"/>
                  <a:gd name="T61" fmla="*/ 2 h 56"/>
                  <a:gd name="T62" fmla="*/ 1 w 57"/>
                  <a:gd name="T63" fmla="*/ 2 h 56"/>
                  <a:gd name="T64" fmla="*/ 1 w 57"/>
                  <a:gd name="T65" fmla="*/ 1 h 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"/>
                  <a:gd name="T100" fmla="*/ 0 h 56"/>
                  <a:gd name="T101" fmla="*/ 57 w 57"/>
                  <a:gd name="T102" fmla="*/ 56 h 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" h="56">
                    <a:moveTo>
                      <a:pt x="57" y="28"/>
                    </a:moveTo>
                    <a:lnTo>
                      <a:pt x="55" y="22"/>
                    </a:lnTo>
                    <a:lnTo>
                      <a:pt x="54" y="18"/>
                    </a:lnTo>
                    <a:lnTo>
                      <a:pt x="52" y="12"/>
                    </a:lnTo>
                    <a:lnTo>
                      <a:pt x="48" y="9"/>
                    </a:lnTo>
                    <a:lnTo>
                      <a:pt x="43" y="5"/>
                    </a:lnTo>
                    <a:lnTo>
                      <a:pt x="39" y="3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3" y="0"/>
                    </a:lnTo>
                    <a:lnTo>
                      <a:pt x="18" y="3"/>
                    </a:lnTo>
                    <a:lnTo>
                      <a:pt x="12" y="5"/>
                    </a:lnTo>
                    <a:lnTo>
                      <a:pt x="9" y="9"/>
                    </a:lnTo>
                    <a:lnTo>
                      <a:pt x="5" y="12"/>
                    </a:lnTo>
                    <a:lnTo>
                      <a:pt x="3" y="18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3" y="39"/>
                    </a:lnTo>
                    <a:lnTo>
                      <a:pt x="5" y="43"/>
                    </a:lnTo>
                    <a:lnTo>
                      <a:pt x="9" y="48"/>
                    </a:lnTo>
                    <a:lnTo>
                      <a:pt x="12" y="52"/>
                    </a:lnTo>
                    <a:lnTo>
                      <a:pt x="18" y="53"/>
                    </a:lnTo>
                    <a:lnTo>
                      <a:pt x="23" y="55"/>
                    </a:lnTo>
                    <a:lnTo>
                      <a:pt x="28" y="56"/>
                    </a:lnTo>
                    <a:lnTo>
                      <a:pt x="34" y="55"/>
                    </a:lnTo>
                    <a:lnTo>
                      <a:pt x="39" y="53"/>
                    </a:lnTo>
                    <a:lnTo>
                      <a:pt x="43" y="52"/>
                    </a:lnTo>
                    <a:lnTo>
                      <a:pt x="48" y="48"/>
                    </a:lnTo>
                    <a:lnTo>
                      <a:pt x="52" y="43"/>
                    </a:lnTo>
                    <a:lnTo>
                      <a:pt x="54" y="39"/>
                    </a:lnTo>
                    <a:lnTo>
                      <a:pt x="55" y="34"/>
                    </a:lnTo>
                    <a:lnTo>
                      <a:pt x="57" y="28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2" y="15"/>
                    </a:lnTo>
                    <a:lnTo>
                      <a:pt x="39" y="12"/>
                    </a:lnTo>
                    <a:lnTo>
                      <a:pt x="36" y="11"/>
                    </a:lnTo>
                    <a:lnTo>
                      <a:pt x="31" y="11"/>
                    </a:lnTo>
                    <a:lnTo>
                      <a:pt x="28" y="9"/>
                    </a:lnTo>
                    <a:lnTo>
                      <a:pt x="24" y="11"/>
                    </a:lnTo>
                    <a:lnTo>
                      <a:pt x="21" y="11"/>
                    </a:lnTo>
                    <a:lnTo>
                      <a:pt x="18" y="12"/>
                    </a:lnTo>
                    <a:lnTo>
                      <a:pt x="15" y="15"/>
                    </a:lnTo>
                    <a:lnTo>
                      <a:pt x="12" y="18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9" y="28"/>
                    </a:lnTo>
                    <a:lnTo>
                      <a:pt x="11" y="31"/>
                    </a:lnTo>
                    <a:lnTo>
                      <a:pt x="11" y="36"/>
                    </a:lnTo>
                    <a:lnTo>
                      <a:pt x="12" y="39"/>
                    </a:lnTo>
                    <a:lnTo>
                      <a:pt x="15" y="42"/>
                    </a:lnTo>
                    <a:lnTo>
                      <a:pt x="18" y="43"/>
                    </a:lnTo>
                    <a:lnTo>
                      <a:pt x="21" y="45"/>
                    </a:lnTo>
                    <a:lnTo>
                      <a:pt x="24" y="46"/>
                    </a:lnTo>
                    <a:lnTo>
                      <a:pt x="28" y="46"/>
                    </a:lnTo>
                    <a:lnTo>
                      <a:pt x="31" y="46"/>
                    </a:lnTo>
                    <a:lnTo>
                      <a:pt x="36" y="45"/>
                    </a:lnTo>
                    <a:lnTo>
                      <a:pt x="39" y="43"/>
                    </a:lnTo>
                    <a:lnTo>
                      <a:pt x="42" y="42"/>
                    </a:lnTo>
                    <a:lnTo>
                      <a:pt x="43" y="39"/>
                    </a:lnTo>
                    <a:lnTo>
                      <a:pt x="45" y="36"/>
                    </a:lnTo>
                    <a:lnTo>
                      <a:pt x="46" y="31"/>
                    </a:lnTo>
                    <a:lnTo>
                      <a:pt x="46" y="2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637E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0" name="Freeform 76"/>
              <p:cNvSpPr>
                <a:spLocks/>
              </p:cNvSpPr>
              <p:nvPr/>
            </p:nvSpPr>
            <p:spPr bwMode="auto">
              <a:xfrm>
                <a:off x="4238" y="2607"/>
                <a:ext cx="19" cy="18"/>
              </a:xfrm>
              <a:custGeom>
                <a:avLst/>
                <a:gdLst>
                  <a:gd name="T0" fmla="*/ 2 w 37"/>
                  <a:gd name="T1" fmla="*/ 0 h 37"/>
                  <a:gd name="T2" fmla="*/ 2 w 37"/>
                  <a:gd name="T3" fmla="*/ 0 h 37"/>
                  <a:gd name="T4" fmla="*/ 2 w 37"/>
                  <a:gd name="T5" fmla="*/ 0 h 37"/>
                  <a:gd name="T6" fmla="*/ 2 w 37"/>
                  <a:gd name="T7" fmla="*/ 0 h 37"/>
                  <a:gd name="T8" fmla="*/ 2 w 37"/>
                  <a:gd name="T9" fmla="*/ 0 h 37"/>
                  <a:gd name="T10" fmla="*/ 1 w 37"/>
                  <a:gd name="T11" fmla="*/ 0 h 37"/>
                  <a:gd name="T12" fmla="*/ 1 w 37"/>
                  <a:gd name="T13" fmla="*/ 0 h 37"/>
                  <a:gd name="T14" fmla="*/ 1 w 37"/>
                  <a:gd name="T15" fmla="*/ 0 h 37"/>
                  <a:gd name="T16" fmla="*/ 1 w 37"/>
                  <a:gd name="T17" fmla="*/ 0 h 37"/>
                  <a:gd name="T18" fmla="*/ 1 w 37"/>
                  <a:gd name="T19" fmla="*/ 0 h 37"/>
                  <a:gd name="T20" fmla="*/ 1 w 37"/>
                  <a:gd name="T21" fmla="*/ 0 h 37"/>
                  <a:gd name="T22" fmla="*/ 1 w 37"/>
                  <a:gd name="T23" fmla="*/ 0 h 37"/>
                  <a:gd name="T24" fmla="*/ 1 w 37"/>
                  <a:gd name="T25" fmla="*/ 0 h 37"/>
                  <a:gd name="T26" fmla="*/ 1 w 37"/>
                  <a:gd name="T27" fmla="*/ 0 h 37"/>
                  <a:gd name="T28" fmla="*/ 1 w 37"/>
                  <a:gd name="T29" fmla="*/ 0 h 37"/>
                  <a:gd name="T30" fmla="*/ 1 w 37"/>
                  <a:gd name="T31" fmla="*/ 0 h 37"/>
                  <a:gd name="T32" fmla="*/ 0 w 37"/>
                  <a:gd name="T33" fmla="*/ 0 h 37"/>
                  <a:gd name="T34" fmla="*/ 1 w 37"/>
                  <a:gd name="T35" fmla="*/ 0 h 37"/>
                  <a:gd name="T36" fmla="*/ 1 w 37"/>
                  <a:gd name="T37" fmla="*/ 0 h 37"/>
                  <a:gd name="T38" fmla="*/ 1 w 37"/>
                  <a:gd name="T39" fmla="*/ 0 h 37"/>
                  <a:gd name="T40" fmla="*/ 1 w 37"/>
                  <a:gd name="T41" fmla="*/ 1 h 37"/>
                  <a:gd name="T42" fmla="*/ 1 w 37"/>
                  <a:gd name="T43" fmla="*/ 1 h 37"/>
                  <a:gd name="T44" fmla="*/ 1 w 37"/>
                  <a:gd name="T45" fmla="*/ 1 h 37"/>
                  <a:gd name="T46" fmla="*/ 1 w 37"/>
                  <a:gd name="T47" fmla="*/ 1 h 37"/>
                  <a:gd name="T48" fmla="*/ 1 w 37"/>
                  <a:gd name="T49" fmla="*/ 1 h 37"/>
                  <a:gd name="T50" fmla="*/ 1 w 37"/>
                  <a:gd name="T51" fmla="*/ 1 h 37"/>
                  <a:gd name="T52" fmla="*/ 1 w 37"/>
                  <a:gd name="T53" fmla="*/ 1 h 37"/>
                  <a:gd name="T54" fmla="*/ 1 w 37"/>
                  <a:gd name="T55" fmla="*/ 1 h 37"/>
                  <a:gd name="T56" fmla="*/ 2 w 37"/>
                  <a:gd name="T57" fmla="*/ 1 h 37"/>
                  <a:gd name="T58" fmla="*/ 2 w 37"/>
                  <a:gd name="T59" fmla="*/ 0 h 37"/>
                  <a:gd name="T60" fmla="*/ 2 w 37"/>
                  <a:gd name="T61" fmla="*/ 0 h 37"/>
                  <a:gd name="T62" fmla="*/ 2 w 37"/>
                  <a:gd name="T63" fmla="*/ 0 h 37"/>
                  <a:gd name="T64" fmla="*/ 2 w 37"/>
                  <a:gd name="T65" fmla="*/ 0 h 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7"/>
                  <a:gd name="T100" fmla="*/ 0 h 37"/>
                  <a:gd name="T101" fmla="*/ 37 w 37"/>
                  <a:gd name="T102" fmla="*/ 37 h 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7" h="37">
                    <a:moveTo>
                      <a:pt x="37" y="19"/>
                    </a:moveTo>
                    <a:lnTo>
                      <a:pt x="37" y="15"/>
                    </a:lnTo>
                    <a:lnTo>
                      <a:pt x="36" y="12"/>
                    </a:lnTo>
                    <a:lnTo>
                      <a:pt x="34" y="9"/>
                    </a:lnTo>
                    <a:lnTo>
                      <a:pt x="33" y="6"/>
                    </a:lnTo>
                    <a:lnTo>
                      <a:pt x="30" y="3"/>
                    </a:lnTo>
                    <a:lnTo>
                      <a:pt x="27" y="2"/>
                    </a:lnTo>
                    <a:lnTo>
                      <a:pt x="22" y="2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2" y="2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2" y="22"/>
                    </a:lnTo>
                    <a:lnTo>
                      <a:pt x="2" y="27"/>
                    </a:lnTo>
                    <a:lnTo>
                      <a:pt x="3" y="30"/>
                    </a:lnTo>
                    <a:lnTo>
                      <a:pt x="6" y="33"/>
                    </a:lnTo>
                    <a:lnTo>
                      <a:pt x="9" y="34"/>
                    </a:lnTo>
                    <a:lnTo>
                      <a:pt x="12" y="36"/>
                    </a:lnTo>
                    <a:lnTo>
                      <a:pt x="15" y="37"/>
                    </a:lnTo>
                    <a:lnTo>
                      <a:pt x="19" y="37"/>
                    </a:lnTo>
                    <a:lnTo>
                      <a:pt x="22" y="37"/>
                    </a:lnTo>
                    <a:lnTo>
                      <a:pt x="27" y="36"/>
                    </a:lnTo>
                    <a:lnTo>
                      <a:pt x="30" y="34"/>
                    </a:lnTo>
                    <a:lnTo>
                      <a:pt x="33" y="33"/>
                    </a:lnTo>
                    <a:lnTo>
                      <a:pt x="34" y="30"/>
                    </a:lnTo>
                    <a:lnTo>
                      <a:pt x="36" y="27"/>
                    </a:lnTo>
                    <a:lnTo>
                      <a:pt x="37" y="22"/>
                    </a:lnTo>
                    <a:lnTo>
                      <a:pt x="37" y="19"/>
                    </a:lnTo>
                    <a:close/>
                  </a:path>
                </a:pathLst>
              </a:custGeom>
              <a:solidFill>
                <a:srgbClr val="6480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1" name="Freeform 77"/>
              <p:cNvSpPr>
                <a:spLocks/>
              </p:cNvSpPr>
              <p:nvPr/>
            </p:nvSpPr>
            <p:spPr bwMode="auto">
              <a:xfrm>
                <a:off x="4243" y="2612"/>
                <a:ext cx="9" cy="9"/>
              </a:xfrm>
              <a:custGeom>
                <a:avLst/>
                <a:gdLst>
                  <a:gd name="T0" fmla="*/ 1 w 17"/>
                  <a:gd name="T1" fmla="*/ 1 h 18"/>
                  <a:gd name="T2" fmla="*/ 1 w 17"/>
                  <a:gd name="T3" fmla="*/ 1 h 18"/>
                  <a:gd name="T4" fmla="*/ 1 w 17"/>
                  <a:gd name="T5" fmla="*/ 1 h 18"/>
                  <a:gd name="T6" fmla="*/ 1 w 17"/>
                  <a:gd name="T7" fmla="*/ 1 h 18"/>
                  <a:gd name="T8" fmla="*/ 1 w 17"/>
                  <a:gd name="T9" fmla="*/ 1 h 18"/>
                  <a:gd name="T10" fmla="*/ 1 w 17"/>
                  <a:gd name="T11" fmla="*/ 1 h 18"/>
                  <a:gd name="T12" fmla="*/ 1 w 17"/>
                  <a:gd name="T13" fmla="*/ 0 h 18"/>
                  <a:gd name="T14" fmla="*/ 1 w 17"/>
                  <a:gd name="T15" fmla="*/ 0 h 18"/>
                  <a:gd name="T16" fmla="*/ 1 w 17"/>
                  <a:gd name="T17" fmla="*/ 0 h 18"/>
                  <a:gd name="T18" fmla="*/ 1 w 17"/>
                  <a:gd name="T19" fmla="*/ 0 h 18"/>
                  <a:gd name="T20" fmla="*/ 1 w 17"/>
                  <a:gd name="T21" fmla="*/ 0 h 18"/>
                  <a:gd name="T22" fmla="*/ 1 w 17"/>
                  <a:gd name="T23" fmla="*/ 1 h 18"/>
                  <a:gd name="T24" fmla="*/ 1 w 17"/>
                  <a:gd name="T25" fmla="*/ 1 h 18"/>
                  <a:gd name="T26" fmla="*/ 1 w 17"/>
                  <a:gd name="T27" fmla="*/ 1 h 18"/>
                  <a:gd name="T28" fmla="*/ 0 w 17"/>
                  <a:gd name="T29" fmla="*/ 1 h 18"/>
                  <a:gd name="T30" fmla="*/ 0 w 17"/>
                  <a:gd name="T31" fmla="*/ 1 h 18"/>
                  <a:gd name="T32" fmla="*/ 0 w 17"/>
                  <a:gd name="T33" fmla="*/ 1 h 18"/>
                  <a:gd name="T34" fmla="*/ 0 w 17"/>
                  <a:gd name="T35" fmla="*/ 1 h 18"/>
                  <a:gd name="T36" fmla="*/ 0 w 17"/>
                  <a:gd name="T37" fmla="*/ 1 h 18"/>
                  <a:gd name="T38" fmla="*/ 1 w 17"/>
                  <a:gd name="T39" fmla="*/ 1 h 18"/>
                  <a:gd name="T40" fmla="*/ 1 w 17"/>
                  <a:gd name="T41" fmla="*/ 1 h 18"/>
                  <a:gd name="T42" fmla="*/ 1 w 17"/>
                  <a:gd name="T43" fmla="*/ 1 h 18"/>
                  <a:gd name="T44" fmla="*/ 1 w 17"/>
                  <a:gd name="T45" fmla="*/ 1 h 18"/>
                  <a:gd name="T46" fmla="*/ 1 w 17"/>
                  <a:gd name="T47" fmla="*/ 1 h 18"/>
                  <a:gd name="T48" fmla="*/ 1 w 17"/>
                  <a:gd name="T49" fmla="*/ 1 h 18"/>
                  <a:gd name="T50" fmla="*/ 1 w 17"/>
                  <a:gd name="T51" fmla="*/ 1 h 18"/>
                  <a:gd name="T52" fmla="*/ 1 w 17"/>
                  <a:gd name="T53" fmla="*/ 1 h 18"/>
                  <a:gd name="T54" fmla="*/ 1 w 17"/>
                  <a:gd name="T55" fmla="*/ 1 h 18"/>
                  <a:gd name="T56" fmla="*/ 1 w 17"/>
                  <a:gd name="T57" fmla="*/ 1 h 18"/>
                  <a:gd name="T58" fmla="*/ 1 w 17"/>
                  <a:gd name="T59" fmla="*/ 1 h 18"/>
                  <a:gd name="T60" fmla="*/ 1 w 17"/>
                  <a:gd name="T61" fmla="*/ 1 h 18"/>
                  <a:gd name="T62" fmla="*/ 1 w 17"/>
                  <a:gd name="T63" fmla="*/ 1 h 18"/>
                  <a:gd name="T64" fmla="*/ 1 w 17"/>
                  <a:gd name="T65" fmla="*/ 1 h 1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"/>
                  <a:gd name="T100" fmla="*/ 0 h 18"/>
                  <a:gd name="T101" fmla="*/ 17 w 17"/>
                  <a:gd name="T102" fmla="*/ 18 h 1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" h="18">
                    <a:moveTo>
                      <a:pt x="17" y="9"/>
                    </a:moveTo>
                    <a:lnTo>
                      <a:pt x="17" y="8"/>
                    </a:lnTo>
                    <a:lnTo>
                      <a:pt x="17" y="5"/>
                    </a:lnTo>
                    <a:lnTo>
                      <a:pt x="16" y="3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1" y="14"/>
                    </a:lnTo>
                    <a:lnTo>
                      <a:pt x="1" y="15"/>
                    </a:lnTo>
                    <a:lnTo>
                      <a:pt x="3" y="17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3" y="17"/>
                    </a:lnTo>
                    <a:lnTo>
                      <a:pt x="14" y="15"/>
                    </a:lnTo>
                    <a:lnTo>
                      <a:pt x="16" y="14"/>
                    </a:lnTo>
                    <a:lnTo>
                      <a:pt x="17" y="12"/>
                    </a:lnTo>
                    <a:lnTo>
                      <a:pt x="17" y="11"/>
                    </a:lnTo>
                    <a:lnTo>
                      <a:pt x="17" y="9"/>
                    </a:lnTo>
                    <a:close/>
                  </a:path>
                </a:pathLst>
              </a:custGeom>
              <a:solidFill>
                <a:srgbClr val="668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2" name="Freeform 78"/>
              <p:cNvSpPr>
                <a:spLocks/>
              </p:cNvSpPr>
              <p:nvPr/>
            </p:nvSpPr>
            <p:spPr bwMode="auto">
              <a:xfrm>
                <a:off x="4328" y="2544"/>
                <a:ext cx="316" cy="310"/>
              </a:xfrm>
              <a:custGeom>
                <a:avLst/>
                <a:gdLst>
                  <a:gd name="T0" fmla="*/ 15 w 633"/>
                  <a:gd name="T1" fmla="*/ 1 h 620"/>
                  <a:gd name="T2" fmla="*/ 16 w 633"/>
                  <a:gd name="T3" fmla="*/ 1 h 620"/>
                  <a:gd name="T4" fmla="*/ 16 w 633"/>
                  <a:gd name="T5" fmla="*/ 2 h 620"/>
                  <a:gd name="T6" fmla="*/ 17 w 633"/>
                  <a:gd name="T7" fmla="*/ 3 h 620"/>
                  <a:gd name="T8" fmla="*/ 17 w 633"/>
                  <a:gd name="T9" fmla="*/ 4 h 620"/>
                  <a:gd name="T10" fmla="*/ 18 w 633"/>
                  <a:gd name="T11" fmla="*/ 5 h 620"/>
                  <a:gd name="T12" fmla="*/ 18 w 633"/>
                  <a:gd name="T13" fmla="*/ 6 h 620"/>
                  <a:gd name="T14" fmla="*/ 18 w 633"/>
                  <a:gd name="T15" fmla="*/ 7 h 620"/>
                  <a:gd name="T16" fmla="*/ 18 w 633"/>
                  <a:gd name="T17" fmla="*/ 7 h 620"/>
                  <a:gd name="T18" fmla="*/ 19 w 633"/>
                  <a:gd name="T19" fmla="*/ 11 h 620"/>
                  <a:gd name="T20" fmla="*/ 19 w 633"/>
                  <a:gd name="T21" fmla="*/ 15 h 620"/>
                  <a:gd name="T22" fmla="*/ 19 w 633"/>
                  <a:gd name="T23" fmla="*/ 18 h 620"/>
                  <a:gd name="T24" fmla="*/ 19 w 633"/>
                  <a:gd name="T25" fmla="*/ 18 h 620"/>
                  <a:gd name="T26" fmla="*/ 19 w 633"/>
                  <a:gd name="T27" fmla="*/ 19 h 620"/>
                  <a:gd name="T28" fmla="*/ 19 w 633"/>
                  <a:gd name="T29" fmla="*/ 19 h 620"/>
                  <a:gd name="T30" fmla="*/ 19 w 633"/>
                  <a:gd name="T31" fmla="*/ 19 h 620"/>
                  <a:gd name="T32" fmla="*/ 18 w 633"/>
                  <a:gd name="T33" fmla="*/ 19 h 620"/>
                  <a:gd name="T34" fmla="*/ 16 w 633"/>
                  <a:gd name="T35" fmla="*/ 19 h 620"/>
                  <a:gd name="T36" fmla="*/ 12 w 633"/>
                  <a:gd name="T37" fmla="*/ 20 h 620"/>
                  <a:gd name="T38" fmla="*/ 8 w 633"/>
                  <a:gd name="T39" fmla="*/ 20 h 620"/>
                  <a:gd name="T40" fmla="*/ 7 w 633"/>
                  <a:gd name="T41" fmla="*/ 20 h 620"/>
                  <a:gd name="T42" fmla="*/ 6 w 633"/>
                  <a:gd name="T43" fmla="*/ 19 h 620"/>
                  <a:gd name="T44" fmla="*/ 5 w 633"/>
                  <a:gd name="T45" fmla="*/ 19 h 620"/>
                  <a:gd name="T46" fmla="*/ 3 w 633"/>
                  <a:gd name="T47" fmla="*/ 17 h 620"/>
                  <a:gd name="T48" fmla="*/ 2 w 633"/>
                  <a:gd name="T49" fmla="*/ 15 h 620"/>
                  <a:gd name="T50" fmla="*/ 1 w 633"/>
                  <a:gd name="T51" fmla="*/ 14 h 620"/>
                  <a:gd name="T52" fmla="*/ 1 w 633"/>
                  <a:gd name="T53" fmla="*/ 13 h 620"/>
                  <a:gd name="T54" fmla="*/ 1 w 633"/>
                  <a:gd name="T55" fmla="*/ 13 h 620"/>
                  <a:gd name="T56" fmla="*/ 0 w 633"/>
                  <a:gd name="T57" fmla="*/ 13 h 620"/>
                  <a:gd name="T58" fmla="*/ 0 w 633"/>
                  <a:gd name="T59" fmla="*/ 12 h 620"/>
                  <a:gd name="T60" fmla="*/ 0 w 633"/>
                  <a:gd name="T61" fmla="*/ 12 h 620"/>
                  <a:gd name="T62" fmla="*/ 0 w 633"/>
                  <a:gd name="T63" fmla="*/ 11 h 620"/>
                  <a:gd name="T64" fmla="*/ 0 w 633"/>
                  <a:gd name="T65" fmla="*/ 11 h 620"/>
                  <a:gd name="T66" fmla="*/ 0 w 633"/>
                  <a:gd name="T67" fmla="*/ 11 h 620"/>
                  <a:gd name="T68" fmla="*/ 0 w 633"/>
                  <a:gd name="T69" fmla="*/ 11 h 620"/>
                  <a:gd name="T70" fmla="*/ 0 w 633"/>
                  <a:gd name="T71" fmla="*/ 10 h 620"/>
                  <a:gd name="T72" fmla="*/ 0 w 633"/>
                  <a:gd name="T73" fmla="*/ 10 h 620"/>
                  <a:gd name="T74" fmla="*/ 1 w 633"/>
                  <a:gd name="T75" fmla="*/ 9 h 620"/>
                  <a:gd name="T76" fmla="*/ 4 w 633"/>
                  <a:gd name="T77" fmla="*/ 6 h 620"/>
                  <a:gd name="T78" fmla="*/ 6 w 633"/>
                  <a:gd name="T79" fmla="*/ 4 h 620"/>
                  <a:gd name="T80" fmla="*/ 7 w 633"/>
                  <a:gd name="T81" fmla="*/ 3 h 620"/>
                  <a:gd name="T82" fmla="*/ 8 w 633"/>
                  <a:gd name="T83" fmla="*/ 3 h 620"/>
                  <a:gd name="T84" fmla="*/ 8 w 633"/>
                  <a:gd name="T85" fmla="*/ 3 h 620"/>
                  <a:gd name="T86" fmla="*/ 8 w 633"/>
                  <a:gd name="T87" fmla="*/ 3 h 620"/>
                  <a:gd name="T88" fmla="*/ 9 w 633"/>
                  <a:gd name="T89" fmla="*/ 3 h 620"/>
                  <a:gd name="T90" fmla="*/ 10 w 633"/>
                  <a:gd name="T91" fmla="*/ 3 h 620"/>
                  <a:gd name="T92" fmla="*/ 11 w 633"/>
                  <a:gd name="T93" fmla="*/ 3 h 620"/>
                  <a:gd name="T94" fmla="*/ 12 w 633"/>
                  <a:gd name="T95" fmla="*/ 2 h 620"/>
                  <a:gd name="T96" fmla="*/ 13 w 633"/>
                  <a:gd name="T97" fmla="*/ 1 h 620"/>
                  <a:gd name="T98" fmla="*/ 14 w 633"/>
                  <a:gd name="T99" fmla="*/ 1 h 620"/>
                  <a:gd name="T100" fmla="*/ 14 w 633"/>
                  <a:gd name="T101" fmla="*/ 1 h 620"/>
                  <a:gd name="T102" fmla="*/ 14 w 633"/>
                  <a:gd name="T103" fmla="*/ 1 h 620"/>
                  <a:gd name="T104" fmla="*/ 14 w 633"/>
                  <a:gd name="T105" fmla="*/ 1 h 620"/>
                  <a:gd name="T106" fmla="*/ 15 w 633"/>
                  <a:gd name="T107" fmla="*/ 1 h 620"/>
                  <a:gd name="T108" fmla="*/ 15 w 633"/>
                  <a:gd name="T109" fmla="*/ 1 h 62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633"/>
                  <a:gd name="T166" fmla="*/ 0 h 620"/>
                  <a:gd name="T167" fmla="*/ 633 w 633"/>
                  <a:gd name="T168" fmla="*/ 620 h 62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633" h="620">
                    <a:moveTo>
                      <a:pt x="499" y="22"/>
                    </a:moveTo>
                    <a:lnTo>
                      <a:pt x="505" y="20"/>
                    </a:lnTo>
                    <a:lnTo>
                      <a:pt x="509" y="18"/>
                    </a:lnTo>
                    <a:lnTo>
                      <a:pt x="514" y="18"/>
                    </a:lnTo>
                    <a:lnTo>
                      <a:pt x="518" y="18"/>
                    </a:lnTo>
                    <a:lnTo>
                      <a:pt x="524" y="22"/>
                    </a:lnTo>
                    <a:lnTo>
                      <a:pt x="527" y="30"/>
                    </a:lnTo>
                    <a:lnTo>
                      <a:pt x="531" y="39"/>
                    </a:lnTo>
                    <a:lnTo>
                      <a:pt x="534" y="48"/>
                    </a:lnTo>
                    <a:lnTo>
                      <a:pt x="539" y="55"/>
                    </a:lnTo>
                    <a:lnTo>
                      <a:pt x="545" y="59"/>
                    </a:lnTo>
                    <a:lnTo>
                      <a:pt x="552" y="73"/>
                    </a:lnTo>
                    <a:lnTo>
                      <a:pt x="559" y="86"/>
                    </a:lnTo>
                    <a:lnTo>
                      <a:pt x="564" y="99"/>
                    </a:lnTo>
                    <a:lnTo>
                      <a:pt x="570" y="114"/>
                    </a:lnTo>
                    <a:lnTo>
                      <a:pt x="574" y="129"/>
                    </a:lnTo>
                    <a:lnTo>
                      <a:pt x="580" y="142"/>
                    </a:lnTo>
                    <a:lnTo>
                      <a:pt x="585" y="157"/>
                    </a:lnTo>
                    <a:lnTo>
                      <a:pt x="592" y="170"/>
                    </a:lnTo>
                    <a:lnTo>
                      <a:pt x="592" y="178"/>
                    </a:lnTo>
                    <a:lnTo>
                      <a:pt x="593" y="185"/>
                    </a:lnTo>
                    <a:lnTo>
                      <a:pt x="595" y="191"/>
                    </a:lnTo>
                    <a:lnTo>
                      <a:pt x="596" y="197"/>
                    </a:lnTo>
                    <a:lnTo>
                      <a:pt x="598" y="204"/>
                    </a:lnTo>
                    <a:lnTo>
                      <a:pt x="599" y="210"/>
                    </a:lnTo>
                    <a:lnTo>
                      <a:pt x="602" y="218"/>
                    </a:lnTo>
                    <a:lnTo>
                      <a:pt x="605" y="224"/>
                    </a:lnTo>
                    <a:lnTo>
                      <a:pt x="611" y="264"/>
                    </a:lnTo>
                    <a:lnTo>
                      <a:pt x="617" y="302"/>
                    </a:lnTo>
                    <a:lnTo>
                      <a:pt x="622" y="341"/>
                    </a:lnTo>
                    <a:lnTo>
                      <a:pt x="627" y="381"/>
                    </a:lnTo>
                    <a:lnTo>
                      <a:pt x="630" y="419"/>
                    </a:lnTo>
                    <a:lnTo>
                      <a:pt x="633" y="459"/>
                    </a:lnTo>
                    <a:lnTo>
                      <a:pt x="633" y="499"/>
                    </a:lnTo>
                    <a:lnTo>
                      <a:pt x="632" y="539"/>
                    </a:lnTo>
                    <a:lnTo>
                      <a:pt x="633" y="545"/>
                    </a:lnTo>
                    <a:lnTo>
                      <a:pt x="633" y="551"/>
                    </a:lnTo>
                    <a:lnTo>
                      <a:pt x="633" y="558"/>
                    </a:lnTo>
                    <a:lnTo>
                      <a:pt x="633" y="566"/>
                    </a:lnTo>
                    <a:lnTo>
                      <a:pt x="633" y="573"/>
                    </a:lnTo>
                    <a:lnTo>
                      <a:pt x="633" y="580"/>
                    </a:lnTo>
                    <a:lnTo>
                      <a:pt x="633" y="586"/>
                    </a:lnTo>
                    <a:lnTo>
                      <a:pt x="633" y="592"/>
                    </a:lnTo>
                    <a:lnTo>
                      <a:pt x="632" y="597"/>
                    </a:lnTo>
                    <a:lnTo>
                      <a:pt x="629" y="600"/>
                    </a:lnTo>
                    <a:lnTo>
                      <a:pt x="624" y="603"/>
                    </a:lnTo>
                    <a:lnTo>
                      <a:pt x="622" y="604"/>
                    </a:lnTo>
                    <a:lnTo>
                      <a:pt x="614" y="605"/>
                    </a:lnTo>
                    <a:lnTo>
                      <a:pt x="605" y="605"/>
                    </a:lnTo>
                    <a:lnTo>
                      <a:pt x="595" y="605"/>
                    </a:lnTo>
                    <a:lnTo>
                      <a:pt x="586" y="605"/>
                    </a:lnTo>
                    <a:lnTo>
                      <a:pt x="579" y="605"/>
                    </a:lnTo>
                    <a:lnTo>
                      <a:pt x="571" y="607"/>
                    </a:lnTo>
                    <a:lnTo>
                      <a:pt x="528" y="607"/>
                    </a:lnTo>
                    <a:lnTo>
                      <a:pt x="485" y="608"/>
                    </a:lnTo>
                    <a:lnTo>
                      <a:pt x="446" y="611"/>
                    </a:lnTo>
                    <a:lnTo>
                      <a:pt x="406" y="614"/>
                    </a:lnTo>
                    <a:lnTo>
                      <a:pt x="366" y="617"/>
                    </a:lnTo>
                    <a:lnTo>
                      <a:pt x="326" y="620"/>
                    </a:lnTo>
                    <a:lnTo>
                      <a:pt x="286" y="620"/>
                    </a:lnTo>
                    <a:lnTo>
                      <a:pt x="243" y="619"/>
                    </a:lnTo>
                    <a:lnTo>
                      <a:pt x="235" y="614"/>
                    </a:lnTo>
                    <a:lnTo>
                      <a:pt x="228" y="611"/>
                    </a:lnTo>
                    <a:lnTo>
                      <a:pt x="219" y="608"/>
                    </a:lnTo>
                    <a:lnTo>
                      <a:pt x="212" y="607"/>
                    </a:lnTo>
                    <a:lnTo>
                      <a:pt x="203" y="604"/>
                    </a:lnTo>
                    <a:lnTo>
                      <a:pt x="196" y="601"/>
                    </a:lnTo>
                    <a:lnTo>
                      <a:pt x="187" y="598"/>
                    </a:lnTo>
                    <a:lnTo>
                      <a:pt x="179" y="595"/>
                    </a:lnTo>
                    <a:lnTo>
                      <a:pt x="159" y="577"/>
                    </a:lnTo>
                    <a:lnTo>
                      <a:pt x="139" y="560"/>
                    </a:lnTo>
                    <a:lnTo>
                      <a:pt x="123" y="539"/>
                    </a:lnTo>
                    <a:lnTo>
                      <a:pt x="108" y="518"/>
                    </a:lnTo>
                    <a:lnTo>
                      <a:pt x="93" y="496"/>
                    </a:lnTo>
                    <a:lnTo>
                      <a:pt x="80" y="474"/>
                    </a:lnTo>
                    <a:lnTo>
                      <a:pt x="67" y="452"/>
                    </a:lnTo>
                    <a:lnTo>
                      <a:pt x="54" y="431"/>
                    </a:lnTo>
                    <a:lnTo>
                      <a:pt x="54" y="426"/>
                    </a:lnTo>
                    <a:lnTo>
                      <a:pt x="52" y="423"/>
                    </a:lnTo>
                    <a:lnTo>
                      <a:pt x="51" y="421"/>
                    </a:lnTo>
                    <a:lnTo>
                      <a:pt x="48" y="419"/>
                    </a:lnTo>
                    <a:lnTo>
                      <a:pt x="45" y="418"/>
                    </a:lnTo>
                    <a:lnTo>
                      <a:pt x="42" y="415"/>
                    </a:lnTo>
                    <a:lnTo>
                      <a:pt x="39" y="415"/>
                    </a:lnTo>
                    <a:lnTo>
                      <a:pt x="36" y="413"/>
                    </a:lnTo>
                    <a:lnTo>
                      <a:pt x="31" y="404"/>
                    </a:lnTo>
                    <a:lnTo>
                      <a:pt x="25" y="397"/>
                    </a:lnTo>
                    <a:lnTo>
                      <a:pt x="18" y="389"/>
                    </a:lnTo>
                    <a:lnTo>
                      <a:pt x="12" y="382"/>
                    </a:lnTo>
                    <a:lnTo>
                      <a:pt x="6" y="376"/>
                    </a:lnTo>
                    <a:lnTo>
                      <a:pt x="2" y="367"/>
                    </a:lnTo>
                    <a:lnTo>
                      <a:pt x="0" y="364"/>
                    </a:lnTo>
                    <a:lnTo>
                      <a:pt x="0" y="360"/>
                    </a:lnTo>
                    <a:lnTo>
                      <a:pt x="0" y="355"/>
                    </a:lnTo>
                    <a:lnTo>
                      <a:pt x="2" y="351"/>
                    </a:lnTo>
                    <a:lnTo>
                      <a:pt x="5" y="349"/>
                    </a:lnTo>
                    <a:lnTo>
                      <a:pt x="6" y="349"/>
                    </a:lnTo>
                    <a:lnTo>
                      <a:pt x="9" y="348"/>
                    </a:lnTo>
                    <a:lnTo>
                      <a:pt x="12" y="348"/>
                    </a:lnTo>
                    <a:lnTo>
                      <a:pt x="14" y="347"/>
                    </a:lnTo>
                    <a:lnTo>
                      <a:pt x="17" y="345"/>
                    </a:lnTo>
                    <a:lnTo>
                      <a:pt x="18" y="344"/>
                    </a:lnTo>
                    <a:lnTo>
                      <a:pt x="19" y="342"/>
                    </a:lnTo>
                    <a:lnTo>
                      <a:pt x="17" y="339"/>
                    </a:lnTo>
                    <a:lnTo>
                      <a:pt x="15" y="335"/>
                    </a:lnTo>
                    <a:lnTo>
                      <a:pt x="14" y="332"/>
                    </a:lnTo>
                    <a:lnTo>
                      <a:pt x="14" y="329"/>
                    </a:lnTo>
                    <a:lnTo>
                      <a:pt x="15" y="323"/>
                    </a:lnTo>
                    <a:lnTo>
                      <a:pt x="18" y="317"/>
                    </a:lnTo>
                    <a:lnTo>
                      <a:pt x="22" y="311"/>
                    </a:lnTo>
                    <a:lnTo>
                      <a:pt x="27" y="305"/>
                    </a:lnTo>
                    <a:lnTo>
                      <a:pt x="31" y="299"/>
                    </a:lnTo>
                    <a:lnTo>
                      <a:pt x="36" y="293"/>
                    </a:lnTo>
                    <a:lnTo>
                      <a:pt x="61" y="267"/>
                    </a:lnTo>
                    <a:lnTo>
                      <a:pt x="85" y="240"/>
                    </a:lnTo>
                    <a:lnTo>
                      <a:pt x="110" y="213"/>
                    </a:lnTo>
                    <a:lnTo>
                      <a:pt x="135" y="187"/>
                    </a:lnTo>
                    <a:lnTo>
                      <a:pt x="161" y="162"/>
                    </a:lnTo>
                    <a:lnTo>
                      <a:pt x="188" y="138"/>
                    </a:lnTo>
                    <a:lnTo>
                      <a:pt x="201" y="128"/>
                    </a:lnTo>
                    <a:lnTo>
                      <a:pt x="216" y="117"/>
                    </a:lnTo>
                    <a:lnTo>
                      <a:pt x="231" y="107"/>
                    </a:lnTo>
                    <a:lnTo>
                      <a:pt x="246" y="98"/>
                    </a:lnTo>
                    <a:lnTo>
                      <a:pt x="249" y="99"/>
                    </a:lnTo>
                    <a:lnTo>
                      <a:pt x="253" y="98"/>
                    </a:lnTo>
                    <a:lnTo>
                      <a:pt x="258" y="98"/>
                    </a:lnTo>
                    <a:lnTo>
                      <a:pt x="261" y="95"/>
                    </a:lnTo>
                    <a:lnTo>
                      <a:pt x="264" y="94"/>
                    </a:lnTo>
                    <a:lnTo>
                      <a:pt x="267" y="91"/>
                    </a:lnTo>
                    <a:lnTo>
                      <a:pt x="269" y="86"/>
                    </a:lnTo>
                    <a:lnTo>
                      <a:pt x="269" y="82"/>
                    </a:lnTo>
                    <a:lnTo>
                      <a:pt x="278" y="82"/>
                    </a:lnTo>
                    <a:lnTo>
                      <a:pt x="287" y="80"/>
                    </a:lnTo>
                    <a:lnTo>
                      <a:pt x="295" y="77"/>
                    </a:lnTo>
                    <a:lnTo>
                      <a:pt x="302" y="74"/>
                    </a:lnTo>
                    <a:lnTo>
                      <a:pt x="311" y="71"/>
                    </a:lnTo>
                    <a:lnTo>
                      <a:pt x="318" y="71"/>
                    </a:lnTo>
                    <a:lnTo>
                      <a:pt x="326" y="71"/>
                    </a:lnTo>
                    <a:lnTo>
                      <a:pt x="335" y="74"/>
                    </a:lnTo>
                    <a:lnTo>
                      <a:pt x="351" y="73"/>
                    </a:lnTo>
                    <a:lnTo>
                      <a:pt x="367" y="70"/>
                    </a:lnTo>
                    <a:lnTo>
                      <a:pt x="382" y="65"/>
                    </a:lnTo>
                    <a:lnTo>
                      <a:pt x="395" y="59"/>
                    </a:lnTo>
                    <a:lnTo>
                      <a:pt x="409" y="51"/>
                    </a:lnTo>
                    <a:lnTo>
                      <a:pt x="422" y="42"/>
                    </a:lnTo>
                    <a:lnTo>
                      <a:pt x="434" y="30"/>
                    </a:lnTo>
                    <a:lnTo>
                      <a:pt x="446" y="18"/>
                    </a:lnTo>
                    <a:lnTo>
                      <a:pt x="446" y="15"/>
                    </a:lnTo>
                    <a:lnTo>
                      <a:pt x="447" y="14"/>
                    </a:lnTo>
                    <a:lnTo>
                      <a:pt x="448" y="11"/>
                    </a:lnTo>
                    <a:lnTo>
                      <a:pt x="448" y="9"/>
                    </a:lnTo>
                    <a:lnTo>
                      <a:pt x="450" y="6"/>
                    </a:lnTo>
                    <a:lnTo>
                      <a:pt x="450" y="5"/>
                    </a:lnTo>
                    <a:lnTo>
                      <a:pt x="450" y="2"/>
                    </a:lnTo>
                    <a:lnTo>
                      <a:pt x="450" y="0"/>
                    </a:lnTo>
                    <a:lnTo>
                      <a:pt x="456" y="3"/>
                    </a:lnTo>
                    <a:lnTo>
                      <a:pt x="462" y="8"/>
                    </a:lnTo>
                    <a:lnTo>
                      <a:pt x="468" y="14"/>
                    </a:lnTo>
                    <a:lnTo>
                      <a:pt x="474" y="20"/>
                    </a:lnTo>
                    <a:lnTo>
                      <a:pt x="478" y="24"/>
                    </a:lnTo>
                    <a:lnTo>
                      <a:pt x="485" y="25"/>
                    </a:lnTo>
                    <a:lnTo>
                      <a:pt x="488" y="27"/>
                    </a:lnTo>
                    <a:lnTo>
                      <a:pt x="491" y="25"/>
                    </a:lnTo>
                    <a:lnTo>
                      <a:pt x="494" y="24"/>
                    </a:lnTo>
                    <a:lnTo>
                      <a:pt x="499" y="22"/>
                    </a:lnTo>
                    <a:close/>
                  </a:path>
                </a:pathLst>
              </a:custGeom>
              <a:solidFill>
                <a:srgbClr val="789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3" name="Freeform 79"/>
              <p:cNvSpPr>
                <a:spLocks/>
              </p:cNvSpPr>
              <p:nvPr/>
            </p:nvSpPr>
            <p:spPr bwMode="auto">
              <a:xfrm>
                <a:off x="4599" y="2544"/>
                <a:ext cx="207" cy="296"/>
              </a:xfrm>
              <a:custGeom>
                <a:avLst/>
                <a:gdLst>
                  <a:gd name="T0" fmla="*/ 4 w 414"/>
                  <a:gd name="T1" fmla="*/ 1 h 590"/>
                  <a:gd name="T2" fmla="*/ 5 w 414"/>
                  <a:gd name="T3" fmla="*/ 1 h 590"/>
                  <a:gd name="T4" fmla="*/ 5 w 414"/>
                  <a:gd name="T5" fmla="*/ 1 h 590"/>
                  <a:gd name="T6" fmla="*/ 6 w 414"/>
                  <a:gd name="T7" fmla="*/ 1 h 590"/>
                  <a:gd name="T8" fmla="*/ 7 w 414"/>
                  <a:gd name="T9" fmla="*/ 1 h 590"/>
                  <a:gd name="T10" fmla="*/ 9 w 414"/>
                  <a:gd name="T11" fmla="*/ 1 h 590"/>
                  <a:gd name="T12" fmla="*/ 10 w 414"/>
                  <a:gd name="T13" fmla="*/ 1 h 590"/>
                  <a:gd name="T14" fmla="*/ 10 w 414"/>
                  <a:gd name="T15" fmla="*/ 1 h 590"/>
                  <a:gd name="T16" fmla="*/ 11 w 414"/>
                  <a:gd name="T17" fmla="*/ 2 h 590"/>
                  <a:gd name="T18" fmla="*/ 12 w 414"/>
                  <a:gd name="T19" fmla="*/ 2 h 590"/>
                  <a:gd name="T20" fmla="*/ 13 w 414"/>
                  <a:gd name="T21" fmla="*/ 3 h 590"/>
                  <a:gd name="T22" fmla="*/ 13 w 414"/>
                  <a:gd name="T23" fmla="*/ 5 h 590"/>
                  <a:gd name="T24" fmla="*/ 13 w 414"/>
                  <a:gd name="T25" fmla="*/ 7 h 590"/>
                  <a:gd name="T26" fmla="*/ 13 w 414"/>
                  <a:gd name="T27" fmla="*/ 10 h 590"/>
                  <a:gd name="T28" fmla="*/ 13 w 414"/>
                  <a:gd name="T29" fmla="*/ 12 h 590"/>
                  <a:gd name="T30" fmla="*/ 12 w 414"/>
                  <a:gd name="T31" fmla="*/ 14 h 590"/>
                  <a:gd name="T32" fmla="*/ 12 w 414"/>
                  <a:gd name="T33" fmla="*/ 15 h 590"/>
                  <a:gd name="T34" fmla="*/ 11 w 414"/>
                  <a:gd name="T35" fmla="*/ 16 h 590"/>
                  <a:gd name="T36" fmla="*/ 10 w 414"/>
                  <a:gd name="T37" fmla="*/ 16 h 590"/>
                  <a:gd name="T38" fmla="*/ 8 w 414"/>
                  <a:gd name="T39" fmla="*/ 17 h 590"/>
                  <a:gd name="T40" fmla="*/ 6 w 414"/>
                  <a:gd name="T41" fmla="*/ 18 h 590"/>
                  <a:gd name="T42" fmla="*/ 5 w 414"/>
                  <a:gd name="T43" fmla="*/ 19 h 590"/>
                  <a:gd name="T44" fmla="*/ 5 w 414"/>
                  <a:gd name="T45" fmla="*/ 19 h 590"/>
                  <a:gd name="T46" fmla="*/ 5 w 414"/>
                  <a:gd name="T47" fmla="*/ 19 h 590"/>
                  <a:gd name="T48" fmla="*/ 4 w 414"/>
                  <a:gd name="T49" fmla="*/ 19 h 590"/>
                  <a:gd name="T50" fmla="*/ 4 w 414"/>
                  <a:gd name="T51" fmla="*/ 19 h 590"/>
                  <a:gd name="T52" fmla="*/ 4 w 414"/>
                  <a:gd name="T53" fmla="*/ 17 h 590"/>
                  <a:gd name="T54" fmla="*/ 4 w 414"/>
                  <a:gd name="T55" fmla="*/ 15 h 590"/>
                  <a:gd name="T56" fmla="*/ 4 w 414"/>
                  <a:gd name="T57" fmla="*/ 14 h 590"/>
                  <a:gd name="T58" fmla="*/ 4 w 414"/>
                  <a:gd name="T59" fmla="*/ 12 h 590"/>
                  <a:gd name="T60" fmla="*/ 3 w 414"/>
                  <a:gd name="T61" fmla="*/ 10 h 590"/>
                  <a:gd name="T62" fmla="*/ 3 w 414"/>
                  <a:gd name="T63" fmla="*/ 9 h 590"/>
                  <a:gd name="T64" fmla="*/ 3 w 414"/>
                  <a:gd name="T65" fmla="*/ 8 h 590"/>
                  <a:gd name="T66" fmla="*/ 3 w 414"/>
                  <a:gd name="T67" fmla="*/ 6 h 590"/>
                  <a:gd name="T68" fmla="*/ 2 w 414"/>
                  <a:gd name="T69" fmla="*/ 5 h 590"/>
                  <a:gd name="T70" fmla="*/ 2 w 414"/>
                  <a:gd name="T71" fmla="*/ 4 h 590"/>
                  <a:gd name="T72" fmla="*/ 2 w 414"/>
                  <a:gd name="T73" fmla="*/ 4 h 590"/>
                  <a:gd name="T74" fmla="*/ 1 w 414"/>
                  <a:gd name="T75" fmla="*/ 3 h 590"/>
                  <a:gd name="T76" fmla="*/ 1 w 414"/>
                  <a:gd name="T77" fmla="*/ 2 h 590"/>
                  <a:gd name="T78" fmla="*/ 1 w 414"/>
                  <a:gd name="T79" fmla="*/ 2 h 590"/>
                  <a:gd name="T80" fmla="*/ 1 w 414"/>
                  <a:gd name="T81" fmla="*/ 2 h 590"/>
                  <a:gd name="T82" fmla="*/ 1 w 414"/>
                  <a:gd name="T83" fmla="*/ 1 h 590"/>
                  <a:gd name="T84" fmla="*/ 1 w 414"/>
                  <a:gd name="T85" fmla="*/ 1 h 590"/>
                  <a:gd name="T86" fmla="*/ 1 w 414"/>
                  <a:gd name="T87" fmla="*/ 1 h 590"/>
                  <a:gd name="T88" fmla="*/ 1 w 414"/>
                  <a:gd name="T89" fmla="*/ 1 h 590"/>
                  <a:gd name="T90" fmla="*/ 1 w 414"/>
                  <a:gd name="T91" fmla="*/ 1 h 590"/>
                  <a:gd name="T92" fmla="*/ 1 w 414"/>
                  <a:gd name="T93" fmla="*/ 1 h 590"/>
                  <a:gd name="T94" fmla="*/ 2 w 414"/>
                  <a:gd name="T95" fmla="*/ 1 h 590"/>
                  <a:gd name="T96" fmla="*/ 3 w 414"/>
                  <a:gd name="T97" fmla="*/ 1 h 590"/>
                  <a:gd name="T98" fmla="*/ 3 w 414"/>
                  <a:gd name="T99" fmla="*/ 1 h 59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14"/>
                  <a:gd name="T151" fmla="*/ 0 h 590"/>
                  <a:gd name="T152" fmla="*/ 414 w 414"/>
                  <a:gd name="T153" fmla="*/ 590 h 59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14" h="590">
                    <a:moveTo>
                      <a:pt x="108" y="15"/>
                    </a:moveTo>
                    <a:lnTo>
                      <a:pt x="117" y="12"/>
                    </a:lnTo>
                    <a:lnTo>
                      <a:pt x="126" y="10"/>
                    </a:lnTo>
                    <a:lnTo>
                      <a:pt x="135" y="9"/>
                    </a:lnTo>
                    <a:lnTo>
                      <a:pt x="145" y="10"/>
                    </a:lnTo>
                    <a:lnTo>
                      <a:pt x="154" y="10"/>
                    </a:lnTo>
                    <a:lnTo>
                      <a:pt x="163" y="9"/>
                    </a:lnTo>
                    <a:lnTo>
                      <a:pt x="173" y="7"/>
                    </a:lnTo>
                    <a:lnTo>
                      <a:pt x="182" y="3"/>
                    </a:lnTo>
                    <a:lnTo>
                      <a:pt x="212" y="3"/>
                    </a:lnTo>
                    <a:lnTo>
                      <a:pt x="243" y="4"/>
                    </a:lnTo>
                    <a:lnTo>
                      <a:pt x="258" y="6"/>
                    </a:lnTo>
                    <a:lnTo>
                      <a:pt x="274" y="9"/>
                    </a:lnTo>
                    <a:lnTo>
                      <a:pt x="289" y="12"/>
                    </a:lnTo>
                    <a:lnTo>
                      <a:pt x="302" y="16"/>
                    </a:lnTo>
                    <a:lnTo>
                      <a:pt x="317" y="22"/>
                    </a:lnTo>
                    <a:lnTo>
                      <a:pt x="330" y="28"/>
                    </a:lnTo>
                    <a:lnTo>
                      <a:pt x="343" y="35"/>
                    </a:lnTo>
                    <a:lnTo>
                      <a:pt x="357" y="43"/>
                    </a:lnTo>
                    <a:lnTo>
                      <a:pt x="368" y="52"/>
                    </a:lnTo>
                    <a:lnTo>
                      <a:pt x="380" y="62"/>
                    </a:lnTo>
                    <a:lnTo>
                      <a:pt x="391" y="74"/>
                    </a:lnTo>
                    <a:lnTo>
                      <a:pt x="401" y="87"/>
                    </a:lnTo>
                    <a:lnTo>
                      <a:pt x="407" y="130"/>
                    </a:lnTo>
                    <a:lnTo>
                      <a:pt x="411" y="171"/>
                    </a:lnTo>
                    <a:lnTo>
                      <a:pt x="413" y="213"/>
                    </a:lnTo>
                    <a:lnTo>
                      <a:pt x="414" y="256"/>
                    </a:lnTo>
                    <a:lnTo>
                      <a:pt x="413" y="297"/>
                    </a:lnTo>
                    <a:lnTo>
                      <a:pt x="410" y="339"/>
                    </a:lnTo>
                    <a:lnTo>
                      <a:pt x="404" y="382"/>
                    </a:lnTo>
                    <a:lnTo>
                      <a:pt x="394" y="424"/>
                    </a:lnTo>
                    <a:lnTo>
                      <a:pt x="382" y="439"/>
                    </a:lnTo>
                    <a:lnTo>
                      <a:pt x="370" y="454"/>
                    </a:lnTo>
                    <a:lnTo>
                      <a:pt x="357" y="466"/>
                    </a:lnTo>
                    <a:lnTo>
                      <a:pt x="342" y="478"/>
                    </a:lnTo>
                    <a:lnTo>
                      <a:pt x="329" y="490"/>
                    </a:lnTo>
                    <a:lnTo>
                      <a:pt x="314" y="500"/>
                    </a:lnTo>
                    <a:lnTo>
                      <a:pt x="297" y="509"/>
                    </a:lnTo>
                    <a:lnTo>
                      <a:pt x="283" y="519"/>
                    </a:lnTo>
                    <a:lnTo>
                      <a:pt x="250" y="535"/>
                    </a:lnTo>
                    <a:lnTo>
                      <a:pt x="218" y="552"/>
                    </a:lnTo>
                    <a:lnTo>
                      <a:pt x="185" y="568"/>
                    </a:lnTo>
                    <a:lnTo>
                      <a:pt x="152" y="584"/>
                    </a:lnTo>
                    <a:lnTo>
                      <a:pt x="148" y="583"/>
                    </a:lnTo>
                    <a:lnTo>
                      <a:pt x="144" y="583"/>
                    </a:lnTo>
                    <a:lnTo>
                      <a:pt x="139" y="584"/>
                    </a:lnTo>
                    <a:lnTo>
                      <a:pt x="136" y="586"/>
                    </a:lnTo>
                    <a:lnTo>
                      <a:pt x="132" y="587"/>
                    </a:lnTo>
                    <a:lnTo>
                      <a:pt x="129" y="587"/>
                    </a:lnTo>
                    <a:lnTo>
                      <a:pt x="124" y="586"/>
                    </a:lnTo>
                    <a:lnTo>
                      <a:pt x="121" y="581"/>
                    </a:lnTo>
                    <a:lnTo>
                      <a:pt x="107" y="590"/>
                    </a:lnTo>
                    <a:lnTo>
                      <a:pt x="105" y="562"/>
                    </a:lnTo>
                    <a:lnTo>
                      <a:pt x="105" y="534"/>
                    </a:lnTo>
                    <a:lnTo>
                      <a:pt x="104" y="506"/>
                    </a:lnTo>
                    <a:lnTo>
                      <a:pt x="102" y="476"/>
                    </a:lnTo>
                    <a:lnTo>
                      <a:pt x="102" y="447"/>
                    </a:lnTo>
                    <a:lnTo>
                      <a:pt x="101" y="417"/>
                    </a:lnTo>
                    <a:lnTo>
                      <a:pt x="101" y="386"/>
                    </a:lnTo>
                    <a:lnTo>
                      <a:pt x="99" y="358"/>
                    </a:lnTo>
                    <a:lnTo>
                      <a:pt x="93" y="336"/>
                    </a:lnTo>
                    <a:lnTo>
                      <a:pt x="90" y="315"/>
                    </a:lnTo>
                    <a:lnTo>
                      <a:pt x="87" y="293"/>
                    </a:lnTo>
                    <a:lnTo>
                      <a:pt x="86" y="271"/>
                    </a:lnTo>
                    <a:lnTo>
                      <a:pt x="83" y="248"/>
                    </a:lnTo>
                    <a:lnTo>
                      <a:pt x="80" y="226"/>
                    </a:lnTo>
                    <a:lnTo>
                      <a:pt x="74" y="205"/>
                    </a:lnTo>
                    <a:lnTo>
                      <a:pt x="67" y="185"/>
                    </a:lnTo>
                    <a:lnTo>
                      <a:pt x="64" y="170"/>
                    </a:lnTo>
                    <a:lnTo>
                      <a:pt x="59" y="155"/>
                    </a:lnTo>
                    <a:lnTo>
                      <a:pt x="53" y="140"/>
                    </a:lnTo>
                    <a:lnTo>
                      <a:pt x="49" y="126"/>
                    </a:lnTo>
                    <a:lnTo>
                      <a:pt x="43" y="111"/>
                    </a:lnTo>
                    <a:lnTo>
                      <a:pt x="39" y="97"/>
                    </a:lnTo>
                    <a:lnTo>
                      <a:pt x="34" y="83"/>
                    </a:lnTo>
                    <a:lnTo>
                      <a:pt x="31" y="69"/>
                    </a:lnTo>
                    <a:lnTo>
                      <a:pt x="28" y="65"/>
                    </a:lnTo>
                    <a:lnTo>
                      <a:pt x="24" y="59"/>
                    </a:lnTo>
                    <a:lnTo>
                      <a:pt x="21" y="55"/>
                    </a:lnTo>
                    <a:lnTo>
                      <a:pt x="16" y="49"/>
                    </a:lnTo>
                    <a:lnTo>
                      <a:pt x="13" y="43"/>
                    </a:lnTo>
                    <a:lnTo>
                      <a:pt x="9" y="38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13" y="9"/>
                    </a:lnTo>
                    <a:lnTo>
                      <a:pt x="15" y="6"/>
                    </a:lnTo>
                    <a:lnTo>
                      <a:pt x="15" y="3"/>
                    </a:lnTo>
                    <a:lnTo>
                      <a:pt x="15" y="0"/>
                    </a:lnTo>
                    <a:lnTo>
                      <a:pt x="27" y="4"/>
                    </a:lnTo>
                    <a:lnTo>
                      <a:pt x="39" y="7"/>
                    </a:lnTo>
                    <a:lnTo>
                      <a:pt x="50" y="10"/>
                    </a:lnTo>
                    <a:lnTo>
                      <a:pt x="61" y="13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96" y="16"/>
                    </a:lnTo>
                    <a:lnTo>
                      <a:pt x="108" y="15"/>
                    </a:lnTo>
                    <a:close/>
                  </a:path>
                </a:pathLst>
              </a:custGeom>
              <a:solidFill>
                <a:srgbClr val="5E7A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4" name="Freeform 80"/>
              <p:cNvSpPr>
                <a:spLocks/>
              </p:cNvSpPr>
              <p:nvPr/>
            </p:nvSpPr>
            <p:spPr bwMode="auto">
              <a:xfrm>
                <a:off x="4774" y="2655"/>
                <a:ext cx="159" cy="247"/>
              </a:xfrm>
              <a:custGeom>
                <a:avLst/>
                <a:gdLst>
                  <a:gd name="T0" fmla="*/ 8 w 316"/>
                  <a:gd name="T1" fmla="*/ 2 h 494"/>
                  <a:gd name="T2" fmla="*/ 9 w 316"/>
                  <a:gd name="T3" fmla="*/ 3 h 494"/>
                  <a:gd name="T4" fmla="*/ 9 w 316"/>
                  <a:gd name="T5" fmla="*/ 3 h 494"/>
                  <a:gd name="T6" fmla="*/ 9 w 316"/>
                  <a:gd name="T7" fmla="*/ 4 h 494"/>
                  <a:gd name="T8" fmla="*/ 10 w 316"/>
                  <a:gd name="T9" fmla="*/ 5 h 494"/>
                  <a:gd name="T10" fmla="*/ 10 w 316"/>
                  <a:gd name="T11" fmla="*/ 5 h 494"/>
                  <a:gd name="T12" fmla="*/ 10 w 316"/>
                  <a:gd name="T13" fmla="*/ 6 h 494"/>
                  <a:gd name="T14" fmla="*/ 10 w 316"/>
                  <a:gd name="T15" fmla="*/ 6 h 494"/>
                  <a:gd name="T16" fmla="*/ 10 w 316"/>
                  <a:gd name="T17" fmla="*/ 7 h 494"/>
                  <a:gd name="T18" fmla="*/ 10 w 316"/>
                  <a:gd name="T19" fmla="*/ 8 h 494"/>
                  <a:gd name="T20" fmla="*/ 10 w 316"/>
                  <a:gd name="T21" fmla="*/ 9 h 494"/>
                  <a:gd name="T22" fmla="*/ 10 w 316"/>
                  <a:gd name="T23" fmla="*/ 11 h 494"/>
                  <a:gd name="T24" fmla="*/ 10 w 316"/>
                  <a:gd name="T25" fmla="*/ 11 h 494"/>
                  <a:gd name="T26" fmla="*/ 10 w 316"/>
                  <a:gd name="T27" fmla="*/ 12 h 494"/>
                  <a:gd name="T28" fmla="*/ 9 w 316"/>
                  <a:gd name="T29" fmla="*/ 13 h 494"/>
                  <a:gd name="T30" fmla="*/ 8 w 316"/>
                  <a:gd name="T31" fmla="*/ 14 h 494"/>
                  <a:gd name="T32" fmla="*/ 8 w 316"/>
                  <a:gd name="T33" fmla="*/ 15 h 494"/>
                  <a:gd name="T34" fmla="*/ 7 w 316"/>
                  <a:gd name="T35" fmla="*/ 15 h 494"/>
                  <a:gd name="T36" fmla="*/ 7 w 316"/>
                  <a:gd name="T37" fmla="*/ 16 h 494"/>
                  <a:gd name="T38" fmla="*/ 6 w 316"/>
                  <a:gd name="T39" fmla="*/ 16 h 494"/>
                  <a:gd name="T40" fmla="*/ 5 w 316"/>
                  <a:gd name="T41" fmla="*/ 16 h 494"/>
                  <a:gd name="T42" fmla="*/ 4 w 316"/>
                  <a:gd name="T43" fmla="*/ 16 h 494"/>
                  <a:gd name="T44" fmla="*/ 4 w 316"/>
                  <a:gd name="T45" fmla="*/ 16 h 494"/>
                  <a:gd name="T46" fmla="*/ 3 w 316"/>
                  <a:gd name="T47" fmla="*/ 16 h 494"/>
                  <a:gd name="T48" fmla="*/ 3 w 316"/>
                  <a:gd name="T49" fmla="*/ 15 h 494"/>
                  <a:gd name="T50" fmla="*/ 2 w 316"/>
                  <a:gd name="T51" fmla="*/ 15 h 494"/>
                  <a:gd name="T52" fmla="*/ 2 w 316"/>
                  <a:gd name="T53" fmla="*/ 15 h 494"/>
                  <a:gd name="T54" fmla="*/ 2 w 316"/>
                  <a:gd name="T55" fmla="*/ 14 h 494"/>
                  <a:gd name="T56" fmla="*/ 2 w 316"/>
                  <a:gd name="T57" fmla="*/ 13 h 494"/>
                  <a:gd name="T58" fmla="*/ 2 w 316"/>
                  <a:gd name="T59" fmla="*/ 12 h 494"/>
                  <a:gd name="T60" fmla="*/ 1 w 316"/>
                  <a:gd name="T61" fmla="*/ 11 h 494"/>
                  <a:gd name="T62" fmla="*/ 1 w 316"/>
                  <a:gd name="T63" fmla="*/ 10 h 494"/>
                  <a:gd name="T64" fmla="*/ 1 w 316"/>
                  <a:gd name="T65" fmla="*/ 10 h 494"/>
                  <a:gd name="T66" fmla="*/ 1 w 316"/>
                  <a:gd name="T67" fmla="*/ 9 h 494"/>
                  <a:gd name="T68" fmla="*/ 1 w 316"/>
                  <a:gd name="T69" fmla="*/ 9 h 494"/>
                  <a:gd name="T70" fmla="*/ 1 w 316"/>
                  <a:gd name="T71" fmla="*/ 9 h 494"/>
                  <a:gd name="T72" fmla="*/ 1 w 316"/>
                  <a:gd name="T73" fmla="*/ 8 h 494"/>
                  <a:gd name="T74" fmla="*/ 2 w 316"/>
                  <a:gd name="T75" fmla="*/ 7 h 494"/>
                  <a:gd name="T76" fmla="*/ 2 w 316"/>
                  <a:gd name="T77" fmla="*/ 7 h 494"/>
                  <a:gd name="T78" fmla="*/ 2 w 316"/>
                  <a:gd name="T79" fmla="*/ 5 h 494"/>
                  <a:gd name="T80" fmla="*/ 3 w 316"/>
                  <a:gd name="T81" fmla="*/ 4 h 494"/>
                  <a:gd name="T82" fmla="*/ 3 w 316"/>
                  <a:gd name="T83" fmla="*/ 3 h 494"/>
                  <a:gd name="T84" fmla="*/ 3 w 316"/>
                  <a:gd name="T85" fmla="*/ 2 h 494"/>
                  <a:gd name="T86" fmla="*/ 3 w 316"/>
                  <a:gd name="T87" fmla="*/ 2 h 494"/>
                  <a:gd name="T88" fmla="*/ 3 w 316"/>
                  <a:gd name="T89" fmla="*/ 2 h 494"/>
                  <a:gd name="T90" fmla="*/ 3 w 316"/>
                  <a:gd name="T91" fmla="*/ 2 h 494"/>
                  <a:gd name="T92" fmla="*/ 4 w 316"/>
                  <a:gd name="T93" fmla="*/ 2 h 494"/>
                  <a:gd name="T94" fmla="*/ 4 w 316"/>
                  <a:gd name="T95" fmla="*/ 2 h 494"/>
                  <a:gd name="T96" fmla="*/ 5 w 316"/>
                  <a:gd name="T97" fmla="*/ 3 h 494"/>
                  <a:gd name="T98" fmla="*/ 5 w 316"/>
                  <a:gd name="T99" fmla="*/ 3 h 494"/>
                  <a:gd name="T100" fmla="*/ 6 w 316"/>
                  <a:gd name="T101" fmla="*/ 2 h 494"/>
                  <a:gd name="T102" fmla="*/ 6 w 316"/>
                  <a:gd name="T103" fmla="*/ 2 h 494"/>
                  <a:gd name="T104" fmla="*/ 7 w 316"/>
                  <a:gd name="T105" fmla="*/ 2 h 494"/>
                  <a:gd name="T106" fmla="*/ 7 w 316"/>
                  <a:gd name="T107" fmla="*/ 0 h 494"/>
                  <a:gd name="T108" fmla="*/ 7 w 316"/>
                  <a:gd name="T109" fmla="*/ 1 h 494"/>
                  <a:gd name="T110" fmla="*/ 7 w 316"/>
                  <a:gd name="T111" fmla="*/ 1 h 494"/>
                  <a:gd name="T112" fmla="*/ 8 w 316"/>
                  <a:gd name="T113" fmla="*/ 1 h 494"/>
                  <a:gd name="T114" fmla="*/ 8 w 316"/>
                  <a:gd name="T115" fmla="*/ 1 h 4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6"/>
                  <a:gd name="T175" fmla="*/ 0 h 494"/>
                  <a:gd name="T176" fmla="*/ 316 w 316"/>
                  <a:gd name="T177" fmla="*/ 494 h 4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6" h="494">
                    <a:moveTo>
                      <a:pt x="236" y="22"/>
                    </a:moveTo>
                    <a:lnTo>
                      <a:pt x="244" y="37"/>
                    </a:lnTo>
                    <a:lnTo>
                      <a:pt x="251" y="51"/>
                    </a:lnTo>
                    <a:lnTo>
                      <a:pt x="259" y="65"/>
                    </a:lnTo>
                    <a:lnTo>
                      <a:pt x="266" y="79"/>
                    </a:lnTo>
                    <a:lnTo>
                      <a:pt x="273" y="93"/>
                    </a:lnTo>
                    <a:lnTo>
                      <a:pt x="279" y="108"/>
                    </a:lnTo>
                    <a:lnTo>
                      <a:pt x="284" y="123"/>
                    </a:lnTo>
                    <a:lnTo>
                      <a:pt x="287" y="139"/>
                    </a:lnTo>
                    <a:lnTo>
                      <a:pt x="290" y="145"/>
                    </a:lnTo>
                    <a:lnTo>
                      <a:pt x="293" y="150"/>
                    </a:lnTo>
                    <a:lnTo>
                      <a:pt x="294" y="156"/>
                    </a:lnTo>
                    <a:lnTo>
                      <a:pt x="296" y="162"/>
                    </a:lnTo>
                    <a:lnTo>
                      <a:pt x="297" y="167"/>
                    </a:lnTo>
                    <a:lnTo>
                      <a:pt x="299" y="172"/>
                    </a:lnTo>
                    <a:lnTo>
                      <a:pt x="300" y="178"/>
                    </a:lnTo>
                    <a:lnTo>
                      <a:pt x="303" y="182"/>
                    </a:lnTo>
                    <a:lnTo>
                      <a:pt x="307" y="201"/>
                    </a:lnTo>
                    <a:lnTo>
                      <a:pt x="310" y="222"/>
                    </a:lnTo>
                    <a:lnTo>
                      <a:pt x="312" y="241"/>
                    </a:lnTo>
                    <a:lnTo>
                      <a:pt x="313" y="262"/>
                    </a:lnTo>
                    <a:lnTo>
                      <a:pt x="313" y="283"/>
                    </a:lnTo>
                    <a:lnTo>
                      <a:pt x="315" y="302"/>
                    </a:lnTo>
                    <a:lnTo>
                      <a:pt x="315" y="323"/>
                    </a:lnTo>
                    <a:lnTo>
                      <a:pt x="316" y="342"/>
                    </a:lnTo>
                    <a:lnTo>
                      <a:pt x="307" y="349"/>
                    </a:lnTo>
                    <a:lnTo>
                      <a:pt x="300" y="360"/>
                    </a:lnTo>
                    <a:lnTo>
                      <a:pt x="293" y="370"/>
                    </a:lnTo>
                    <a:lnTo>
                      <a:pt x="285" y="381"/>
                    </a:lnTo>
                    <a:lnTo>
                      <a:pt x="273" y="403"/>
                    </a:lnTo>
                    <a:lnTo>
                      <a:pt x="262" y="426"/>
                    </a:lnTo>
                    <a:lnTo>
                      <a:pt x="254" y="437"/>
                    </a:lnTo>
                    <a:lnTo>
                      <a:pt x="247" y="447"/>
                    </a:lnTo>
                    <a:lnTo>
                      <a:pt x="239" y="456"/>
                    </a:lnTo>
                    <a:lnTo>
                      <a:pt x="230" y="465"/>
                    </a:lnTo>
                    <a:lnTo>
                      <a:pt x="220" y="472"/>
                    </a:lnTo>
                    <a:lnTo>
                      <a:pt x="210" y="478"/>
                    </a:lnTo>
                    <a:lnTo>
                      <a:pt x="196" y="481"/>
                    </a:lnTo>
                    <a:lnTo>
                      <a:pt x="183" y="484"/>
                    </a:lnTo>
                    <a:lnTo>
                      <a:pt x="171" y="487"/>
                    </a:lnTo>
                    <a:lnTo>
                      <a:pt x="159" y="491"/>
                    </a:lnTo>
                    <a:lnTo>
                      <a:pt x="148" y="493"/>
                    </a:lnTo>
                    <a:lnTo>
                      <a:pt x="134" y="494"/>
                    </a:lnTo>
                    <a:lnTo>
                      <a:pt x="122" y="494"/>
                    </a:lnTo>
                    <a:lnTo>
                      <a:pt x="109" y="493"/>
                    </a:lnTo>
                    <a:lnTo>
                      <a:pt x="97" y="491"/>
                    </a:lnTo>
                    <a:lnTo>
                      <a:pt x="85" y="489"/>
                    </a:lnTo>
                    <a:lnTo>
                      <a:pt x="81" y="483"/>
                    </a:lnTo>
                    <a:lnTo>
                      <a:pt x="75" y="478"/>
                    </a:lnTo>
                    <a:lnTo>
                      <a:pt x="68" y="477"/>
                    </a:lnTo>
                    <a:lnTo>
                      <a:pt x="62" y="474"/>
                    </a:lnTo>
                    <a:lnTo>
                      <a:pt x="56" y="472"/>
                    </a:lnTo>
                    <a:lnTo>
                      <a:pt x="50" y="469"/>
                    </a:lnTo>
                    <a:lnTo>
                      <a:pt x="44" y="465"/>
                    </a:lnTo>
                    <a:lnTo>
                      <a:pt x="41" y="459"/>
                    </a:lnTo>
                    <a:lnTo>
                      <a:pt x="40" y="441"/>
                    </a:lnTo>
                    <a:lnTo>
                      <a:pt x="40" y="422"/>
                    </a:lnTo>
                    <a:lnTo>
                      <a:pt x="40" y="404"/>
                    </a:lnTo>
                    <a:lnTo>
                      <a:pt x="38" y="386"/>
                    </a:lnTo>
                    <a:lnTo>
                      <a:pt x="37" y="369"/>
                    </a:lnTo>
                    <a:lnTo>
                      <a:pt x="34" y="351"/>
                    </a:lnTo>
                    <a:lnTo>
                      <a:pt x="29" y="335"/>
                    </a:lnTo>
                    <a:lnTo>
                      <a:pt x="22" y="320"/>
                    </a:lnTo>
                    <a:lnTo>
                      <a:pt x="22" y="312"/>
                    </a:lnTo>
                    <a:lnTo>
                      <a:pt x="20" y="307"/>
                    </a:lnTo>
                    <a:lnTo>
                      <a:pt x="17" y="301"/>
                    </a:lnTo>
                    <a:lnTo>
                      <a:pt x="14" y="295"/>
                    </a:lnTo>
                    <a:lnTo>
                      <a:pt x="12" y="287"/>
                    </a:lnTo>
                    <a:lnTo>
                      <a:pt x="7" y="283"/>
                    </a:lnTo>
                    <a:lnTo>
                      <a:pt x="3" y="277"/>
                    </a:lnTo>
                    <a:lnTo>
                      <a:pt x="0" y="271"/>
                    </a:lnTo>
                    <a:lnTo>
                      <a:pt x="10" y="262"/>
                    </a:lnTo>
                    <a:lnTo>
                      <a:pt x="20" y="252"/>
                    </a:lnTo>
                    <a:lnTo>
                      <a:pt x="28" y="241"/>
                    </a:lnTo>
                    <a:lnTo>
                      <a:pt x="37" y="230"/>
                    </a:lnTo>
                    <a:lnTo>
                      <a:pt x="43" y="218"/>
                    </a:lnTo>
                    <a:lnTo>
                      <a:pt x="49" y="206"/>
                    </a:lnTo>
                    <a:lnTo>
                      <a:pt x="53" y="194"/>
                    </a:lnTo>
                    <a:lnTo>
                      <a:pt x="57" y="181"/>
                    </a:lnTo>
                    <a:lnTo>
                      <a:pt x="63" y="154"/>
                    </a:lnTo>
                    <a:lnTo>
                      <a:pt x="69" y="126"/>
                    </a:lnTo>
                    <a:lnTo>
                      <a:pt x="72" y="98"/>
                    </a:lnTo>
                    <a:lnTo>
                      <a:pt x="77" y="71"/>
                    </a:lnTo>
                    <a:lnTo>
                      <a:pt x="77" y="67"/>
                    </a:lnTo>
                    <a:lnTo>
                      <a:pt x="75" y="61"/>
                    </a:lnTo>
                    <a:lnTo>
                      <a:pt x="74" y="56"/>
                    </a:lnTo>
                    <a:lnTo>
                      <a:pt x="72" y="52"/>
                    </a:lnTo>
                    <a:lnTo>
                      <a:pt x="72" y="48"/>
                    </a:lnTo>
                    <a:lnTo>
                      <a:pt x="72" y="43"/>
                    </a:lnTo>
                    <a:lnTo>
                      <a:pt x="74" y="39"/>
                    </a:lnTo>
                    <a:lnTo>
                      <a:pt x="77" y="36"/>
                    </a:lnTo>
                    <a:lnTo>
                      <a:pt x="87" y="39"/>
                    </a:lnTo>
                    <a:lnTo>
                      <a:pt x="96" y="43"/>
                    </a:lnTo>
                    <a:lnTo>
                      <a:pt x="105" y="48"/>
                    </a:lnTo>
                    <a:lnTo>
                      <a:pt x="114" y="54"/>
                    </a:lnTo>
                    <a:lnTo>
                      <a:pt x="124" y="58"/>
                    </a:lnTo>
                    <a:lnTo>
                      <a:pt x="133" y="62"/>
                    </a:lnTo>
                    <a:lnTo>
                      <a:pt x="142" y="65"/>
                    </a:lnTo>
                    <a:lnTo>
                      <a:pt x="152" y="68"/>
                    </a:lnTo>
                    <a:lnTo>
                      <a:pt x="159" y="67"/>
                    </a:lnTo>
                    <a:lnTo>
                      <a:pt x="165" y="64"/>
                    </a:lnTo>
                    <a:lnTo>
                      <a:pt x="171" y="58"/>
                    </a:lnTo>
                    <a:lnTo>
                      <a:pt x="177" y="54"/>
                    </a:lnTo>
                    <a:lnTo>
                      <a:pt x="183" y="48"/>
                    </a:lnTo>
                    <a:lnTo>
                      <a:pt x="189" y="45"/>
                    </a:lnTo>
                    <a:lnTo>
                      <a:pt x="195" y="42"/>
                    </a:lnTo>
                    <a:lnTo>
                      <a:pt x="204" y="40"/>
                    </a:lnTo>
                    <a:lnTo>
                      <a:pt x="220" y="0"/>
                    </a:lnTo>
                    <a:lnTo>
                      <a:pt x="220" y="3"/>
                    </a:lnTo>
                    <a:lnTo>
                      <a:pt x="220" y="6"/>
                    </a:lnTo>
                    <a:lnTo>
                      <a:pt x="222" y="9"/>
                    </a:lnTo>
                    <a:lnTo>
                      <a:pt x="223" y="14"/>
                    </a:lnTo>
                    <a:lnTo>
                      <a:pt x="226" y="17"/>
                    </a:lnTo>
                    <a:lnTo>
                      <a:pt x="229" y="19"/>
                    </a:lnTo>
                    <a:lnTo>
                      <a:pt x="232" y="21"/>
                    </a:lnTo>
                    <a:lnTo>
                      <a:pt x="236" y="22"/>
                    </a:lnTo>
                    <a:close/>
                  </a:path>
                </a:pathLst>
              </a:custGeom>
              <a:solidFill>
                <a:srgbClr val="2E42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5" name="Freeform 81"/>
              <p:cNvSpPr>
                <a:spLocks/>
              </p:cNvSpPr>
              <p:nvPr/>
            </p:nvSpPr>
            <p:spPr bwMode="auto">
              <a:xfrm>
                <a:off x="4068" y="2722"/>
                <a:ext cx="267" cy="274"/>
              </a:xfrm>
              <a:custGeom>
                <a:avLst/>
                <a:gdLst>
                  <a:gd name="T0" fmla="*/ 16 w 534"/>
                  <a:gd name="T1" fmla="*/ 1 h 547"/>
                  <a:gd name="T2" fmla="*/ 16 w 534"/>
                  <a:gd name="T3" fmla="*/ 1 h 547"/>
                  <a:gd name="T4" fmla="*/ 17 w 534"/>
                  <a:gd name="T5" fmla="*/ 2 h 547"/>
                  <a:gd name="T6" fmla="*/ 17 w 534"/>
                  <a:gd name="T7" fmla="*/ 2 h 547"/>
                  <a:gd name="T8" fmla="*/ 17 w 534"/>
                  <a:gd name="T9" fmla="*/ 2 h 547"/>
                  <a:gd name="T10" fmla="*/ 17 w 534"/>
                  <a:gd name="T11" fmla="*/ 2 h 547"/>
                  <a:gd name="T12" fmla="*/ 17 w 534"/>
                  <a:gd name="T13" fmla="*/ 2 h 547"/>
                  <a:gd name="T14" fmla="*/ 16 w 534"/>
                  <a:gd name="T15" fmla="*/ 2 h 547"/>
                  <a:gd name="T16" fmla="*/ 16 w 534"/>
                  <a:gd name="T17" fmla="*/ 3 h 547"/>
                  <a:gd name="T18" fmla="*/ 16 w 534"/>
                  <a:gd name="T19" fmla="*/ 3 h 547"/>
                  <a:gd name="T20" fmla="*/ 15 w 534"/>
                  <a:gd name="T21" fmla="*/ 3 h 547"/>
                  <a:gd name="T22" fmla="*/ 15 w 534"/>
                  <a:gd name="T23" fmla="*/ 3 h 547"/>
                  <a:gd name="T24" fmla="*/ 15 w 534"/>
                  <a:gd name="T25" fmla="*/ 3 h 547"/>
                  <a:gd name="T26" fmla="*/ 15 w 534"/>
                  <a:gd name="T27" fmla="*/ 3 h 547"/>
                  <a:gd name="T28" fmla="*/ 14 w 534"/>
                  <a:gd name="T29" fmla="*/ 3 h 547"/>
                  <a:gd name="T30" fmla="*/ 14 w 534"/>
                  <a:gd name="T31" fmla="*/ 4 h 547"/>
                  <a:gd name="T32" fmla="*/ 13 w 534"/>
                  <a:gd name="T33" fmla="*/ 5 h 547"/>
                  <a:gd name="T34" fmla="*/ 13 w 534"/>
                  <a:gd name="T35" fmla="*/ 6 h 547"/>
                  <a:gd name="T36" fmla="*/ 13 w 534"/>
                  <a:gd name="T37" fmla="*/ 8 h 547"/>
                  <a:gd name="T38" fmla="*/ 12 w 534"/>
                  <a:gd name="T39" fmla="*/ 9 h 547"/>
                  <a:gd name="T40" fmla="*/ 12 w 534"/>
                  <a:gd name="T41" fmla="*/ 10 h 547"/>
                  <a:gd name="T42" fmla="*/ 11 w 534"/>
                  <a:gd name="T43" fmla="*/ 11 h 547"/>
                  <a:gd name="T44" fmla="*/ 11 w 534"/>
                  <a:gd name="T45" fmla="*/ 12 h 547"/>
                  <a:gd name="T46" fmla="*/ 9 w 534"/>
                  <a:gd name="T47" fmla="*/ 14 h 547"/>
                  <a:gd name="T48" fmla="*/ 8 w 534"/>
                  <a:gd name="T49" fmla="*/ 16 h 547"/>
                  <a:gd name="T50" fmla="*/ 7 w 534"/>
                  <a:gd name="T51" fmla="*/ 16 h 547"/>
                  <a:gd name="T52" fmla="*/ 6 w 534"/>
                  <a:gd name="T53" fmla="*/ 17 h 547"/>
                  <a:gd name="T54" fmla="*/ 6 w 534"/>
                  <a:gd name="T55" fmla="*/ 17 h 547"/>
                  <a:gd name="T56" fmla="*/ 5 w 534"/>
                  <a:gd name="T57" fmla="*/ 18 h 547"/>
                  <a:gd name="T58" fmla="*/ 4 w 534"/>
                  <a:gd name="T59" fmla="*/ 18 h 547"/>
                  <a:gd name="T60" fmla="*/ 4 w 534"/>
                  <a:gd name="T61" fmla="*/ 17 h 547"/>
                  <a:gd name="T62" fmla="*/ 3 w 534"/>
                  <a:gd name="T63" fmla="*/ 17 h 547"/>
                  <a:gd name="T64" fmla="*/ 3 w 534"/>
                  <a:gd name="T65" fmla="*/ 17 h 547"/>
                  <a:gd name="T66" fmla="*/ 3 w 534"/>
                  <a:gd name="T67" fmla="*/ 16 h 547"/>
                  <a:gd name="T68" fmla="*/ 3 w 534"/>
                  <a:gd name="T69" fmla="*/ 15 h 547"/>
                  <a:gd name="T70" fmla="*/ 3 w 534"/>
                  <a:gd name="T71" fmla="*/ 15 h 547"/>
                  <a:gd name="T72" fmla="*/ 3 w 534"/>
                  <a:gd name="T73" fmla="*/ 14 h 547"/>
                  <a:gd name="T74" fmla="*/ 3 w 534"/>
                  <a:gd name="T75" fmla="*/ 13 h 547"/>
                  <a:gd name="T76" fmla="*/ 3 w 534"/>
                  <a:gd name="T77" fmla="*/ 12 h 547"/>
                  <a:gd name="T78" fmla="*/ 3 w 534"/>
                  <a:gd name="T79" fmla="*/ 12 h 547"/>
                  <a:gd name="T80" fmla="*/ 2 w 534"/>
                  <a:gd name="T81" fmla="*/ 11 h 547"/>
                  <a:gd name="T82" fmla="*/ 2 w 534"/>
                  <a:gd name="T83" fmla="*/ 11 h 547"/>
                  <a:gd name="T84" fmla="*/ 2 w 534"/>
                  <a:gd name="T85" fmla="*/ 11 h 547"/>
                  <a:gd name="T86" fmla="*/ 2 w 534"/>
                  <a:gd name="T87" fmla="*/ 11 h 547"/>
                  <a:gd name="T88" fmla="*/ 2 w 534"/>
                  <a:gd name="T89" fmla="*/ 11 h 547"/>
                  <a:gd name="T90" fmla="*/ 1 w 534"/>
                  <a:gd name="T91" fmla="*/ 11 h 547"/>
                  <a:gd name="T92" fmla="*/ 1 w 534"/>
                  <a:gd name="T93" fmla="*/ 11 h 547"/>
                  <a:gd name="T94" fmla="*/ 1 w 534"/>
                  <a:gd name="T95" fmla="*/ 11 h 547"/>
                  <a:gd name="T96" fmla="*/ 0 w 534"/>
                  <a:gd name="T97" fmla="*/ 12 h 547"/>
                  <a:gd name="T98" fmla="*/ 1 w 534"/>
                  <a:gd name="T99" fmla="*/ 9 h 547"/>
                  <a:gd name="T100" fmla="*/ 2 w 534"/>
                  <a:gd name="T101" fmla="*/ 7 h 547"/>
                  <a:gd name="T102" fmla="*/ 3 w 534"/>
                  <a:gd name="T103" fmla="*/ 5 h 547"/>
                  <a:gd name="T104" fmla="*/ 5 w 534"/>
                  <a:gd name="T105" fmla="*/ 3 h 547"/>
                  <a:gd name="T106" fmla="*/ 6 w 534"/>
                  <a:gd name="T107" fmla="*/ 2 h 547"/>
                  <a:gd name="T108" fmla="*/ 8 w 534"/>
                  <a:gd name="T109" fmla="*/ 1 h 547"/>
                  <a:gd name="T110" fmla="*/ 9 w 534"/>
                  <a:gd name="T111" fmla="*/ 1 h 547"/>
                  <a:gd name="T112" fmla="*/ 10 w 534"/>
                  <a:gd name="T113" fmla="*/ 1 h 547"/>
                  <a:gd name="T114" fmla="*/ 11 w 534"/>
                  <a:gd name="T115" fmla="*/ 0 h 547"/>
                  <a:gd name="T116" fmla="*/ 12 w 534"/>
                  <a:gd name="T117" fmla="*/ 1 h 547"/>
                  <a:gd name="T118" fmla="*/ 13 w 534"/>
                  <a:gd name="T119" fmla="*/ 1 h 547"/>
                  <a:gd name="T120" fmla="*/ 14 w 534"/>
                  <a:gd name="T121" fmla="*/ 1 h 547"/>
                  <a:gd name="T122" fmla="*/ 15 w 534"/>
                  <a:gd name="T123" fmla="*/ 1 h 547"/>
                  <a:gd name="T124" fmla="*/ 16 w 534"/>
                  <a:gd name="T125" fmla="*/ 0 h 54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34"/>
                  <a:gd name="T190" fmla="*/ 0 h 547"/>
                  <a:gd name="T191" fmla="*/ 534 w 534"/>
                  <a:gd name="T192" fmla="*/ 547 h 54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34" h="547">
                    <a:moveTo>
                      <a:pt x="494" y="0"/>
                    </a:moveTo>
                    <a:lnTo>
                      <a:pt x="496" y="9"/>
                    </a:lnTo>
                    <a:lnTo>
                      <a:pt x="500" y="16"/>
                    </a:lnTo>
                    <a:lnTo>
                      <a:pt x="504" y="24"/>
                    </a:lnTo>
                    <a:lnTo>
                      <a:pt x="510" y="29"/>
                    </a:lnTo>
                    <a:lnTo>
                      <a:pt x="516" y="35"/>
                    </a:lnTo>
                    <a:lnTo>
                      <a:pt x="524" y="41"/>
                    </a:lnTo>
                    <a:lnTo>
                      <a:pt x="530" y="49"/>
                    </a:lnTo>
                    <a:lnTo>
                      <a:pt x="534" y="56"/>
                    </a:lnTo>
                    <a:lnTo>
                      <a:pt x="530" y="55"/>
                    </a:lnTo>
                    <a:lnTo>
                      <a:pt x="527" y="56"/>
                    </a:lnTo>
                    <a:lnTo>
                      <a:pt x="524" y="58"/>
                    </a:lnTo>
                    <a:lnTo>
                      <a:pt x="521" y="61"/>
                    </a:lnTo>
                    <a:lnTo>
                      <a:pt x="518" y="62"/>
                    </a:lnTo>
                    <a:lnTo>
                      <a:pt x="515" y="64"/>
                    </a:lnTo>
                    <a:lnTo>
                      <a:pt x="512" y="62"/>
                    </a:lnTo>
                    <a:lnTo>
                      <a:pt x="507" y="61"/>
                    </a:lnTo>
                    <a:lnTo>
                      <a:pt x="503" y="65"/>
                    </a:lnTo>
                    <a:lnTo>
                      <a:pt x="497" y="66"/>
                    </a:lnTo>
                    <a:lnTo>
                      <a:pt x="491" y="66"/>
                    </a:lnTo>
                    <a:lnTo>
                      <a:pt x="484" y="66"/>
                    </a:lnTo>
                    <a:lnTo>
                      <a:pt x="478" y="66"/>
                    </a:lnTo>
                    <a:lnTo>
                      <a:pt x="472" y="68"/>
                    </a:lnTo>
                    <a:lnTo>
                      <a:pt x="470" y="69"/>
                    </a:lnTo>
                    <a:lnTo>
                      <a:pt x="467" y="71"/>
                    </a:lnTo>
                    <a:lnTo>
                      <a:pt x="466" y="74"/>
                    </a:lnTo>
                    <a:lnTo>
                      <a:pt x="466" y="78"/>
                    </a:lnTo>
                    <a:lnTo>
                      <a:pt x="457" y="80"/>
                    </a:lnTo>
                    <a:lnTo>
                      <a:pt x="447" y="87"/>
                    </a:lnTo>
                    <a:lnTo>
                      <a:pt x="439" y="95"/>
                    </a:lnTo>
                    <a:lnTo>
                      <a:pt x="433" y="103"/>
                    </a:lnTo>
                    <a:lnTo>
                      <a:pt x="428" y="112"/>
                    </a:lnTo>
                    <a:lnTo>
                      <a:pt x="419" y="132"/>
                    </a:lnTo>
                    <a:lnTo>
                      <a:pt x="411" y="151"/>
                    </a:lnTo>
                    <a:lnTo>
                      <a:pt x="407" y="172"/>
                    </a:lnTo>
                    <a:lnTo>
                      <a:pt x="402" y="191"/>
                    </a:lnTo>
                    <a:lnTo>
                      <a:pt x="396" y="211"/>
                    </a:lnTo>
                    <a:lnTo>
                      <a:pt x="391" y="231"/>
                    </a:lnTo>
                    <a:lnTo>
                      <a:pt x="383" y="250"/>
                    </a:lnTo>
                    <a:lnTo>
                      <a:pt x="376" y="269"/>
                    </a:lnTo>
                    <a:lnTo>
                      <a:pt x="367" y="287"/>
                    </a:lnTo>
                    <a:lnTo>
                      <a:pt x="359" y="306"/>
                    </a:lnTo>
                    <a:lnTo>
                      <a:pt x="351" y="325"/>
                    </a:lnTo>
                    <a:lnTo>
                      <a:pt x="343" y="343"/>
                    </a:lnTo>
                    <a:lnTo>
                      <a:pt x="334" y="362"/>
                    </a:lnTo>
                    <a:lnTo>
                      <a:pt x="328" y="382"/>
                    </a:lnTo>
                    <a:lnTo>
                      <a:pt x="312" y="408"/>
                    </a:lnTo>
                    <a:lnTo>
                      <a:pt x="293" y="433"/>
                    </a:lnTo>
                    <a:lnTo>
                      <a:pt x="272" y="459"/>
                    </a:lnTo>
                    <a:lnTo>
                      <a:pt x="250" y="482"/>
                    </a:lnTo>
                    <a:lnTo>
                      <a:pt x="237" y="493"/>
                    </a:lnTo>
                    <a:lnTo>
                      <a:pt x="225" y="503"/>
                    </a:lnTo>
                    <a:lnTo>
                      <a:pt x="212" y="512"/>
                    </a:lnTo>
                    <a:lnTo>
                      <a:pt x="198" y="521"/>
                    </a:lnTo>
                    <a:lnTo>
                      <a:pt x="185" y="528"/>
                    </a:lnTo>
                    <a:lnTo>
                      <a:pt x="170" y="536"/>
                    </a:lnTo>
                    <a:lnTo>
                      <a:pt x="155" y="541"/>
                    </a:lnTo>
                    <a:lnTo>
                      <a:pt x="141" y="546"/>
                    </a:lnTo>
                    <a:lnTo>
                      <a:pt x="130" y="547"/>
                    </a:lnTo>
                    <a:lnTo>
                      <a:pt x="123" y="546"/>
                    </a:lnTo>
                    <a:lnTo>
                      <a:pt x="115" y="544"/>
                    </a:lnTo>
                    <a:lnTo>
                      <a:pt x="108" y="541"/>
                    </a:lnTo>
                    <a:lnTo>
                      <a:pt x="101" y="537"/>
                    </a:lnTo>
                    <a:lnTo>
                      <a:pt x="95" y="533"/>
                    </a:lnTo>
                    <a:lnTo>
                      <a:pt x="89" y="527"/>
                    </a:lnTo>
                    <a:lnTo>
                      <a:pt x="84" y="521"/>
                    </a:lnTo>
                    <a:lnTo>
                      <a:pt x="81" y="509"/>
                    </a:lnTo>
                    <a:lnTo>
                      <a:pt x="80" y="497"/>
                    </a:lnTo>
                    <a:lnTo>
                      <a:pt x="80" y="485"/>
                    </a:lnTo>
                    <a:lnTo>
                      <a:pt x="80" y="473"/>
                    </a:lnTo>
                    <a:lnTo>
                      <a:pt x="81" y="462"/>
                    </a:lnTo>
                    <a:lnTo>
                      <a:pt x="83" y="450"/>
                    </a:lnTo>
                    <a:lnTo>
                      <a:pt x="83" y="436"/>
                    </a:lnTo>
                    <a:lnTo>
                      <a:pt x="84" y="423"/>
                    </a:lnTo>
                    <a:lnTo>
                      <a:pt x="86" y="414"/>
                    </a:lnTo>
                    <a:lnTo>
                      <a:pt x="86" y="404"/>
                    </a:lnTo>
                    <a:lnTo>
                      <a:pt x="86" y="393"/>
                    </a:lnTo>
                    <a:lnTo>
                      <a:pt x="86" y="383"/>
                    </a:lnTo>
                    <a:lnTo>
                      <a:pt x="83" y="373"/>
                    </a:lnTo>
                    <a:lnTo>
                      <a:pt x="80" y="364"/>
                    </a:lnTo>
                    <a:lnTo>
                      <a:pt x="74" y="355"/>
                    </a:lnTo>
                    <a:lnTo>
                      <a:pt x="68" y="346"/>
                    </a:lnTo>
                    <a:lnTo>
                      <a:pt x="65" y="346"/>
                    </a:lnTo>
                    <a:lnTo>
                      <a:pt x="62" y="346"/>
                    </a:lnTo>
                    <a:lnTo>
                      <a:pt x="61" y="345"/>
                    </a:lnTo>
                    <a:lnTo>
                      <a:pt x="59" y="343"/>
                    </a:lnTo>
                    <a:lnTo>
                      <a:pt x="56" y="340"/>
                    </a:lnTo>
                    <a:lnTo>
                      <a:pt x="55" y="339"/>
                    </a:lnTo>
                    <a:lnTo>
                      <a:pt x="52" y="337"/>
                    </a:lnTo>
                    <a:lnTo>
                      <a:pt x="49" y="337"/>
                    </a:lnTo>
                    <a:lnTo>
                      <a:pt x="41" y="339"/>
                    </a:lnTo>
                    <a:lnTo>
                      <a:pt x="36" y="339"/>
                    </a:lnTo>
                    <a:lnTo>
                      <a:pt x="28" y="340"/>
                    </a:lnTo>
                    <a:lnTo>
                      <a:pt x="22" y="342"/>
                    </a:lnTo>
                    <a:lnTo>
                      <a:pt x="16" y="345"/>
                    </a:lnTo>
                    <a:lnTo>
                      <a:pt x="10" y="348"/>
                    </a:lnTo>
                    <a:lnTo>
                      <a:pt x="4" y="352"/>
                    </a:lnTo>
                    <a:lnTo>
                      <a:pt x="0" y="358"/>
                    </a:lnTo>
                    <a:lnTo>
                      <a:pt x="10" y="319"/>
                    </a:lnTo>
                    <a:lnTo>
                      <a:pt x="24" y="283"/>
                    </a:lnTo>
                    <a:lnTo>
                      <a:pt x="39" y="246"/>
                    </a:lnTo>
                    <a:lnTo>
                      <a:pt x="56" y="211"/>
                    </a:lnTo>
                    <a:lnTo>
                      <a:pt x="74" y="176"/>
                    </a:lnTo>
                    <a:lnTo>
                      <a:pt x="95" y="142"/>
                    </a:lnTo>
                    <a:lnTo>
                      <a:pt x="115" y="109"/>
                    </a:lnTo>
                    <a:lnTo>
                      <a:pt x="138" y="75"/>
                    </a:lnTo>
                    <a:lnTo>
                      <a:pt x="163" y="61"/>
                    </a:lnTo>
                    <a:lnTo>
                      <a:pt x="189" y="46"/>
                    </a:lnTo>
                    <a:lnTo>
                      <a:pt x="216" y="31"/>
                    </a:lnTo>
                    <a:lnTo>
                      <a:pt x="244" y="18"/>
                    </a:lnTo>
                    <a:lnTo>
                      <a:pt x="257" y="12"/>
                    </a:lnTo>
                    <a:lnTo>
                      <a:pt x="272" y="7"/>
                    </a:lnTo>
                    <a:lnTo>
                      <a:pt x="287" y="4"/>
                    </a:lnTo>
                    <a:lnTo>
                      <a:pt x="302" y="1"/>
                    </a:lnTo>
                    <a:lnTo>
                      <a:pt x="317" y="0"/>
                    </a:lnTo>
                    <a:lnTo>
                      <a:pt x="333" y="0"/>
                    </a:lnTo>
                    <a:lnTo>
                      <a:pt x="348" y="1"/>
                    </a:lnTo>
                    <a:lnTo>
                      <a:pt x="364" y="4"/>
                    </a:lnTo>
                    <a:lnTo>
                      <a:pt x="380" y="6"/>
                    </a:lnTo>
                    <a:lnTo>
                      <a:pt x="396" y="7"/>
                    </a:lnTo>
                    <a:lnTo>
                      <a:pt x="413" y="7"/>
                    </a:lnTo>
                    <a:lnTo>
                      <a:pt x="429" y="6"/>
                    </a:lnTo>
                    <a:lnTo>
                      <a:pt x="445" y="6"/>
                    </a:lnTo>
                    <a:lnTo>
                      <a:pt x="462" y="4"/>
                    </a:lnTo>
                    <a:lnTo>
                      <a:pt x="478" y="3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213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6" name="Freeform 82"/>
              <p:cNvSpPr>
                <a:spLocks/>
              </p:cNvSpPr>
              <p:nvPr/>
            </p:nvSpPr>
            <p:spPr bwMode="auto">
              <a:xfrm>
                <a:off x="4314" y="2759"/>
                <a:ext cx="156" cy="374"/>
              </a:xfrm>
              <a:custGeom>
                <a:avLst/>
                <a:gdLst>
                  <a:gd name="T0" fmla="*/ 3 w 312"/>
                  <a:gd name="T1" fmla="*/ 1 h 747"/>
                  <a:gd name="T2" fmla="*/ 4 w 312"/>
                  <a:gd name="T3" fmla="*/ 3 h 747"/>
                  <a:gd name="T4" fmla="*/ 5 w 312"/>
                  <a:gd name="T5" fmla="*/ 4 h 747"/>
                  <a:gd name="T6" fmla="*/ 6 w 312"/>
                  <a:gd name="T7" fmla="*/ 5 h 747"/>
                  <a:gd name="T8" fmla="*/ 7 w 312"/>
                  <a:gd name="T9" fmla="*/ 6 h 747"/>
                  <a:gd name="T10" fmla="*/ 8 w 312"/>
                  <a:gd name="T11" fmla="*/ 7 h 747"/>
                  <a:gd name="T12" fmla="*/ 9 w 312"/>
                  <a:gd name="T13" fmla="*/ 7 h 747"/>
                  <a:gd name="T14" fmla="*/ 9 w 312"/>
                  <a:gd name="T15" fmla="*/ 7 h 747"/>
                  <a:gd name="T16" fmla="*/ 10 w 312"/>
                  <a:gd name="T17" fmla="*/ 7 h 747"/>
                  <a:gd name="T18" fmla="*/ 10 w 312"/>
                  <a:gd name="T19" fmla="*/ 10 h 747"/>
                  <a:gd name="T20" fmla="*/ 10 w 312"/>
                  <a:gd name="T21" fmla="*/ 13 h 747"/>
                  <a:gd name="T22" fmla="*/ 10 w 312"/>
                  <a:gd name="T23" fmla="*/ 16 h 747"/>
                  <a:gd name="T24" fmla="*/ 10 w 312"/>
                  <a:gd name="T25" fmla="*/ 16 h 747"/>
                  <a:gd name="T26" fmla="*/ 10 w 312"/>
                  <a:gd name="T27" fmla="*/ 17 h 747"/>
                  <a:gd name="T28" fmla="*/ 10 w 312"/>
                  <a:gd name="T29" fmla="*/ 19 h 747"/>
                  <a:gd name="T30" fmla="*/ 10 w 312"/>
                  <a:gd name="T31" fmla="*/ 21 h 747"/>
                  <a:gd name="T32" fmla="*/ 9 w 312"/>
                  <a:gd name="T33" fmla="*/ 24 h 747"/>
                  <a:gd name="T34" fmla="*/ 9 w 312"/>
                  <a:gd name="T35" fmla="*/ 24 h 747"/>
                  <a:gd name="T36" fmla="*/ 9 w 312"/>
                  <a:gd name="T37" fmla="*/ 23 h 747"/>
                  <a:gd name="T38" fmla="*/ 9 w 312"/>
                  <a:gd name="T39" fmla="*/ 23 h 747"/>
                  <a:gd name="T40" fmla="*/ 9 w 312"/>
                  <a:gd name="T41" fmla="*/ 22 h 747"/>
                  <a:gd name="T42" fmla="*/ 9 w 312"/>
                  <a:gd name="T43" fmla="*/ 21 h 747"/>
                  <a:gd name="T44" fmla="*/ 9 w 312"/>
                  <a:gd name="T45" fmla="*/ 21 h 747"/>
                  <a:gd name="T46" fmla="*/ 9 w 312"/>
                  <a:gd name="T47" fmla="*/ 21 h 747"/>
                  <a:gd name="T48" fmla="*/ 9 w 312"/>
                  <a:gd name="T49" fmla="*/ 20 h 747"/>
                  <a:gd name="T50" fmla="*/ 9 w 312"/>
                  <a:gd name="T51" fmla="*/ 19 h 747"/>
                  <a:gd name="T52" fmla="*/ 9 w 312"/>
                  <a:gd name="T53" fmla="*/ 18 h 747"/>
                  <a:gd name="T54" fmla="*/ 8 w 312"/>
                  <a:gd name="T55" fmla="*/ 16 h 747"/>
                  <a:gd name="T56" fmla="*/ 8 w 312"/>
                  <a:gd name="T57" fmla="*/ 15 h 747"/>
                  <a:gd name="T58" fmla="*/ 7 w 312"/>
                  <a:gd name="T59" fmla="*/ 14 h 747"/>
                  <a:gd name="T60" fmla="*/ 7 w 312"/>
                  <a:gd name="T61" fmla="*/ 13 h 747"/>
                  <a:gd name="T62" fmla="*/ 7 w 312"/>
                  <a:gd name="T63" fmla="*/ 13 h 747"/>
                  <a:gd name="T64" fmla="*/ 7 w 312"/>
                  <a:gd name="T65" fmla="*/ 12 h 747"/>
                  <a:gd name="T66" fmla="*/ 7 w 312"/>
                  <a:gd name="T67" fmla="*/ 11 h 747"/>
                  <a:gd name="T68" fmla="*/ 6 w 312"/>
                  <a:gd name="T69" fmla="*/ 11 h 747"/>
                  <a:gd name="T70" fmla="*/ 6 w 312"/>
                  <a:gd name="T71" fmla="*/ 10 h 747"/>
                  <a:gd name="T72" fmla="*/ 6 w 312"/>
                  <a:gd name="T73" fmla="*/ 10 h 747"/>
                  <a:gd name="T74" fmla="*/ 5 w 312"/>
                  <a:gd name="T75" fmla="*/ 9 h 747"/>
                  <a:gd name="T76" fmla="*/ 5 w 312"/>
                  <a:gd name="T77" fmla="*/ 8 h 747"/>
                  <a:gd name="T78" fmla="*/ 4 w 312"/>
                  <a:gd name="T79" fmla="*/ 6 h 747"/>
                  <a:gd name="T80" fmla="*/ 3 w 312"/>
                  <a:gd name="T81" fmla="*/ 5 h 747"/>
                  <a:gd name="T82" fmla="*/ 3 w 312"/>
                  <a:gd name="T83" fmla="*/ 3 h 747"/>
                  <a:gd name="T84" fmla="*/ 2 w 312"/>
                  <a:gd name="T85" fmla="*/ 3 h 747"/>
                  <a:gd name="T86" fmla="*/ 2 w 312"/>
                  <a:gd name="T87" fmla="*/ 2 h 747"/>
                  <a:gd name="T88" fmla="*/ 1 w 312"/>
                  <a:gd name="T89" fmla="*/ 1 h 747"/>
                  <a:gd name="T90" fmla="*/ 1 w 312"/>
                  <a:gd name="T91" fmla="*/ 1 h 747"/>
                  <a:gd name="T92" fmla="*/ 0 w 312"/>
                  <a:gd name="T93" fmla="*/ 1 h 747"/>
                  <a:gd name="T94" fmla="*/ 1 w 312"/>
                  <a:gd name="T95" fmla="*/ 1 h 747"/>
                  <a:gd name="T96" fmla="*/ 2 w 312"/>
                  <a:gd name="T97" fmla="*/ 0 h 74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2"/>
                  <a:gd name="T148" fmla="*/ 0 h 747"/>
                  <a:gd name="T149" fmla="*/ 312 w 312"/>
                  <a:gd name="T150" fmla="*/ 747 h 74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2" h="747">
                    <a:moveTo>
                      <a:pt x="57" y="1"/>
                    </a:moveTo>
                    <a:lnTo>
                      <a:pt x="68" y="16"/>
                    </a:lnTo>
                    <a:lnTo>
                      <a:pt x="78" y="31"/>
                    </a:lnTo>
                    <a:lnTo>
                      <a:pt x="88" y="46"/>
                    </a:lnTo>
                    <a:lnTo>
                      <a:pt x="99" y="61"/>
                    </a:lnTo>
                    <a:lnTo>
                      <a:pt x="109" y="75"/>
                    </a:lnTo>
                    <a:lnTo>
                      <a:pt x="119" y="90"/>
                    </a:lnTo>
                    <a:lnTo>
                      <a:pt x="128" y="105"/>
                    </a:lnTo>
                    <a:lnTo>
                      <a:pt x="137" y="121"/>
                    </a:lnTo>
                    <a:lnTo>
                      <a:pt x="151" y="133"/>
                    </a:lnTo>
                    <a:lnTo>
                      <a:pt x="165" y="146"/>
                    </a:lnTo>
                    <a:lnTo>
                      <a:pt x="180" y="160"/>
                    </a:lnTo>
                    <a:lnTo>
                      <a:pt x="195" y="172"/>
                    </a:lnTo>
                    <a:lnTo>
                      <a:pt x="211" y="182"/>
                    </a:lnTo>
                    <a:lnTo>
                      <a:pt x="227" y="191"/>
                    </a:lnTo>
                    <a:lnTo>
                      <a:pt x="236" y="195"/>
                    </a:lnTo>
                    <a:lnTo>
                      <a:pt x="245" y="198"/>
                    </a:lnTo>
                    <a:lnTo>
                      <a:pt x="254" y="200"/>
                    </a:lnTo>
                    <a:lnTo>
                      <a:pt x="263" y="201"/>
                    </a:lnTo>
                    <a:lnTo>
                      <a:pt x="267" y="204"/>
                    </a:lnTo>
                    <a:lnTo>
                      <a:pt x="270" y="207"/>
                    </a:lnTo>
                    <a:lnTo>
                      <a:pt x="275" y="207"/>
                    </a:lnTo>
                    <a:lnTo>
                      <a:pt x="278" y="207"/>
                    </a:lnTo>
                    <a:lnTo>
                      <a:pt x="282" y="207"/>
                    </a:lnTo>
                    <a:lnTo>
                      <a:pt x="287" y="207"/>
                    </a:lnTo>
                    <a:lnTo>
                      <a:pt x="291" y="207"/>
                    </a:lnTo>
                    <a:lnTo>
                      <a:pt x="295" y="207"/>
                    </a:lnTo>
                    <a:lnTo>
                      <a:pt x="303" y="240"/>
                    </a:lnTo>
                    <a:lnTo>
                      <a:pt x="307" y="272"/>
                    </a:lnTo>
                    <a:lnTo>
                      <a:pt x="309" y="306"/>
                    </a:lnTo>
                    <a:lnTo>
                      <a:pt x="310" y="342"/>
                    </a:lnTo>
                    <a:lnTo>
                      <a:pt x="310" y="376"/>
                    </a:lnTo>
                    <a:lnTo>
                      <a:pt x="309" y="410"/>
                    </a:lnTo>
                    <a:lnTo>
                      <a:pt x="309" y="445"/>
                    </a:lnTo>
                    <a:lnTo>
                      <a:pt x="310" y="478"/>
                    </a:lnTo>
                    <a:lnTo>
                      <a:pt x="307" y="485"/>
                    </a:lnTo>
                    <a:lnTo>
                      <a:pt x="307" y="493"/>
                    </a:lnTo>
                    <a:lnTo>
                      <a:pt x="307" y="499"/>
                    </a:lnTo>
                    <a:lnTo>
                      <a:pt x="309" y="506"/>
                    </a:lnTo>
                    <a:lnTo>
                      <a:pt x="312" y="513"/>
                    </a:lnTo>
                    <a:lnTo>
                      <a:pt x="312" y="521"/>
                    </a:lnTo>
                    <a:lnTo>
                      <a:pt x="312" y="528"/>
                    </a:lnTo>
                    <a:lnTo>
                      <a:pt x="310" y="536"/>
                    </a:lnTo>
                    <a:lnTo>
                      <a:pt x="307" y="561"/>
                    </a:lnTo>
                    <a:lnTo>
                      <a:pt x="306" y="587"/>
                    </a:lnTo>
                    <a:lnTo>
                      <a:pt x="304" y="614"/>
                    </a:lnTo>
                    <a:lnTo>
                      <a:pt x="303" y="641"/>
                    </a:lnTo>
                    <a:lnTo>
                      <a:pt x="300" y="669"/>
                    </a:lnTo>
                    <a:lnTo>
                      <a:pt x="295" y="695"/>
                    </a:lnTo>
                    <a:lnTo>
                      <a:pt x="291" y="720"/>
                    </a:lnTo>
                    <a:lnTo>
                      <a:pt x="285" y="747"/>
                    </a:lnTo>
                    <a:lnTo>
                      <a:pt x="282" y="746"/>
                    </a:lnTo>
                    <a:lnTo>
                      <a:pt x="279" y="743"/>
                    </a:lnTo>
                    <a:lnTo>
                      <a:pt x="276" y="740"/>
                    </a:lnTo>
                    <a:lnTo>
                      <a:pt x="275" y="737"/>
                    </a:lnTo>
                    <a:lnTo>
                      <a:pt x="272" y="734"/>
                    </a:lnTo>
                    <a:lnTo>
                      <a:pt x="270" y="731"/>
                    </a:lnTo>
                    <a:lnTo>
                      <a:pt x="267" y="728"/>
                    </a:lnTo>
                    <a:lnTo>
                      <a:pt x="264" y="725"/>
                    </a:lnTo>
                    <a:lnTo>
                      <a:pt x="264" y="715"/>
                    </a:lnTo>
                    <a:lnTo>
                      <a:pt x="264" y="706"/>
                    </a:lnTo>
                    <a:lnTo>
                      <a:pt x="266" y="697"/>
                    </a:lnTo>
                    <a:lnTo>
                      <a:pt x="266" y="688"/>
                    </a:lnTo>
                    <a:lnTo>
                      <a:pt x="267" y="679"/>
                    </a:lnTo>
                    <a:lnTo>
                      <a:pt x="267" y="669"/>
                    </a:lnTo>
                    <a:lnTo>
                      <a:pt x="269" y="660"/>
                    </a:lnTo>
                    <a:lnTo>
                      <a:pt x="269" y="651"/>
                    </a:lnTo>
                    <a:lnTo>
                      <a:pt x="272" y="654"/>
                    </a:lnTo>
                    <a:lnTo>
                      <a:pt x="272" y="651"/>
                    </a:lnTo>
                    <a:lnTo>
                      <a:pt x="273" y="649"/>
                    </a:lnTo>
                    <a:lnTo>
                      <a:pt x="275" y="646"/>
                    </a:lnTo>
                    <a:lnTo>
                      <a:pt x="276" y="644"/>
                    </a:lnTo>
                    <a:lnTo>
                      <a:pt x="276" y="642"/>
                    </a:lnTo>
                    <a:lnTo>
                      <a:pt x="276" y="639"/>
                    </a:lnTo>
                    <a:lnTo>
                      <a:pt x="275" y="638"/>
                    </a:lnTo>
                    <a:lnTo>
                      <a:pt x="272" y="636"/>
                    </a:lnTo>
                    <a:lnTo>
                      <a:pt x="270" y="618"/>
                    </a:lnTo>
                    <a:lnTo>
                      <a:pt x="270" y="601"/>
                    </a:lnTo>
                    <a:lnTo>
                      <a:pt x="269" y="583"/>
                    </a:lnTo>
                    <a:lnTo>
                      <a:pt x="266" y="565"/>
                    </a:lnTo>
                    <a:lnTo>
                      <a:pt x="264" y="547"/>
                    </a:lnTo>
                    <a:lnTo>
                      <a:pt x="260" y="530"/>
                    </a:lnTo>
                    <a:lnTo>
                      <a:pt x="254" y="513"/>
                    </a:lnTo>
                    <a:lnTo>
                      <a:pt x="248" y="499"/>
                    </a:lnTo>
                    <a:lnTo>
                      <a:pt x="247" y="487"/>
                    </a:lnTo>
                    <a:lnTo>
                      <a:pt x="244" y="475"/>
                    </a:lnTo>
                    <a:lnTo>
                      <a:pt x="239" y="464"/>
                    </a:lnTo>
                    <a:lnTo>
                      <a:pt x="235" y="454"/>
                    </a:lnTo>
                    <a:lnTo>
                      <a:pt x="230" y="445"/>
                    </a:lnTo>
                    <a:lnTo>
                      <a:pt x="226" y="435"/>
                    </a:lnTo>
                    <a:lnTo>
                      <a:pt x="223" y="423"/>
                    </a:lnTo>
                    <a:lnTo>
                      <a:pt x="222" y="411"/>
                    </a:lnTo>
                    <a:lnTo>
                      <a:pt x="217" y="407"/>
                    </a:lnTo>
                    <a:lnTo>
                      <a:pt x="214" y="399"/>
                    </a:lnTo>
                    <a:lnTo>
                      <a:pt x="211" y="393"/>
                    </a:lnTo>
                    <a:lnTo>
                      <a:pt x="210" y="386"/>
                    </a:lnTo>
                    <a:lnTo>
                      <a:pt x="208" y="380"/>
                    </a:lnTo>
                    <a:lnTo>
                      <a:pt x="207" y="373"/>
                    </a:lnTo>
                    <a:lnTo>
                      <a:pt x="204" y="367"/>
                    </a:lnTo>
                    <a:lnTo>
                      <a:pt x="201" y="361"/>
                    </a:lnTo>
                    <a:lnTo>
                      <a:pt x="201" y="355"/>
                    </a:lnTo>
                    <a:lnTo>
                      <a:pt x="199" y="349"/>
                    </a:lnTo>
                    <a:lnTo>
                      <a:pt x="198" y="343"/>
                    </a:lnTo>
                    <a:lnTo>
                      <a:pt x="195" y="337"/>
                    </a:lnTo>
                    <a:lnTo>
                      <a:pt x="193" y="331"/>
                    </a:lnTo>
                    <a:lnTo>
                      <a:pt x="190" y="325"/>
                    </a:lnTo>
                    <a:lnTo>
                      <a:pt x="187" y="321"/>
                    </a:lnTo>
                    <a:lnTo>
                      <a:pt x="183" y="317"/>
                    </a:lnTo>
                    <a:lnTo>
                      <a:pt x="182" y="308"/>
                    </a:lnTo>
                    <a:lnTo>
                      <a:pt x="179" y="299"/>
                    </a:lnTo>
                    <a:lnTo>
                      <a:pt x="176" y="290"/>
                    </a:lnTo>
                    <a:lnTo>
                      <a:pt x="173" y="281"/>
                    </a:lnTo>
                    <a:lnTo>
                      <a:pt x="168" y="272"/>
                    </a:lnTo>
                    <a:lnTo>
                      <a:pt x="165" y="265"/>
                    </a:lnTo>
                    <a:lnTo>
                      <a:pt x="161" y="256"/>
                    </a:lnTo>
                    <a:lnTo>
                      <a:pt x="156" y="248"/>
                    </a:lnTo>
                    <a:lnTo>
                      <a:pt x="159" y="241"/>
                    </a:lnTo>
                    <a:lnTo>
                      <a:pt x="149" y="223"/>
                    </a:lnTo>
                    <a:lnTo>
                      <a:pt x="137" y="207"/>
                    </a:lnTo>
                    <a:lnTo>
                      <a:pt x="127" y="189"/>
                    </a:lnTo>
                    <a:lnTo>
                      <a:pt x="116" y="172"/>
                    </a:lnTo>
                    <a:lnTo>
                      <a:pt x="108" y="155"/>
                    </a:lnTo>
                    <a:lnTo>
                      <a:pt x="99" y="137"/>
                    </a:lnTo>
                    <a:lnTo>
                      <a:pt x="91" y="118"/>
                    </a:lnTo>
                    <a:lnTo>
                      <a:pt x="85" y="99"/>
                    </a:lnTo>
                    <a:lnTo>
                      <a:pt x="78" y="92"/>
                    </a:lnTo>
                    <a:lnTo>
                      <a:pt x="72" y="83"/>
                    </a:lnTo>
                    <a:lnTo>
                      <a:pt x="65" y="75"/>
                    </a:lnTo>
                    <a:lnTo>
                      <a:pt x="57" y="68"/>
                    </a:lnTo>
                    <a:lnTo>
                      <a:pt x="50" y="61"/>
                    </a:lnTo>
                    <a:lnTo>
                      <a:pt x="44" y="52"/>
                    </a:lnTo>
                    <a:lnTo>
                      <a:pt x="38" y="44"/>
                    </a:lnTo>
                    <a:lnTo>
                      <a:pt x="32" y="35"/>
                    </a:lnTo>
                    <a:lnTo>
                      <a:pt x="28" y="31"/>
                    </a:lnTo>
                    <a:lnTo>
                      <a:pt x="23" y="29"/>
                    </a:lnTo>
                    <a:lnTo>
                      <a:pt x="19" y="27"/>
                    </a:lnTo>
                    <a:lnTo>
                      <a:pt x="13" y="24"/>
                    </a:lnTo>
                    <a:lnTo>
                      <a:pt x="9" y="21"/>
                    </a:lnTo>
                    <a:lnTo>
                      <a:pt x="4" y="16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9" y="3"/>
                    </a:lnTo>
                    <a:lnTo>
                      <a:pt x="16" y="1"/>
                    </a:lnTo>
                    <a:lnTo>
                      <a:pt x="23" y="0"/>
                    </a:lnTo>
                    <a:lnTo>
                      <a:pt x="32" y="0"/>
                    </a:lnTo>
                    <a:lnTo>
                      <a:pt x="41" y="0"/>
                    </a:lnTo>
                    <a:lnTo>
                      <a:pt x="48" y="0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365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7" name="Freeform 83"/>
              <p:cNvSpPr>
                <a:spLocks/>
              </p:cNvSpPr>
              <p:nvPr/>
            </p:nvSpPr>
            <p:spPr bwMode="auto">
              <a:xfrm>
                <a:off x="4274" y="2769"/>
                <a:ext cx="169" cy="347"/>
              </a:xfrm>
              <a:custGeom>
                <a:avLst/>
                <a:gdLst>
                  <a:gd name="T0" fmla="*/ 4 w 337"/>
                  <a:gd name="T1" fmla="*/ 2 h 694"/>
                  <a:gd name="T2" fmla="*/ 4 w 337"/>
                  <a:gd name="T3" fmla="*/ 2 h 694"/>
                  <a:gd name="T4" fmla="*/ 5 w 337"/>
                  <a:gd name="T5" fmla="*/ 3 h 694"/>
                  <a:gd name="T6" fmla="*/ 5 w 337"/>
                  <a:gd name="T7" fmla="*/ 3 h 694"/>
                  <a:gd name="T8" fmla="*/ 6 w 337"/>
                  <a:gd name="T9" fmla="*/ 3 h 694"/>
                  <a:gd name="T10" fmla="*/ 6 w 337"/>
                  <a:gd name="T11" fmla="*/ 4 h 694"/>
                  <a:gd name="T12" fmla="*/ 6 w 337"/>
                  <a:gd name="T13" fmla="*/ 5 h 694"/>
                  <a:gd name="T14" fmla="*/ 6 w 337"/>
                  <a:gd name="T15" fmla="*/ 5 h 694"/>
                  <a:gd name="T16" fmla="*/ 7 w 337"/>
                  <a:gd name="T17" fmla="*/ 6 h 694"/>
                  <a:gd name="T18" fmla="*/ 7 w 337"/>
                  <a:gd name="T19" fmla="*/ 6 h 694"/>
                  <a:gd name="T20" fmla="*/ 7 w 337"/>
                  <a:gd name="T21" fmla="*/ 7 h 694"/>
                  <a:gd name="T22" fmla="*/ 8 w 337"/>
                  <a:gd name="T23" fmla="*/ 8 h 694"/>
                  <a:gd name="T24" fmla="*/ 8 w 337"/>
                  <a:gd name="T25" fmla="*/ 9 h 694"/>
                  <a:gd name="T26" fmla="*/ 9 w 337"/>
                  <a:gd name="T27" fmla="*/ 11 h 694"/>
                  <a:gd name="T28" fmla="*/ 9 w 337"/>
                  <a:gd name="T29" fmla="*/ 12 h 694"/>
                  <a:gd name="T30" fmla="*/ 10 w 337"/>
                  <a:gd name="T31" fmla="*/ 13 h 694"/>
                  <a:gd name="T32" fmla="*/ 10 w 337"/>
                  <a:gd name="T33" fmla="*/ 14 h 694"/>
                  <a:gd name="T34" fmla="*/ 10 w 337"/>
                  <a:gd name="T35" fmla="*/ 15 h 694"/>
                  <a:gd name="T36" fmla="*/ 10 w 337"/>
                  <a:gd name="T37" fmla="*/ 16 h 694"/>
                  <a:gd name="T38" fmla="*/ 11 w 337"/>
                  <a:gd name="T39" fmla="*/ 17 h 694"/>
                  <a:gd name="T40" fmla="*/ 11 w 337"/>
                  <a:gd name="T41" fmla="*/ 17 h 694"/>
                  <a:gd name="T42" fmla="*/ 11 w 337"/>
                  <a:gd name="T43" fmla="*/ 18 h 694"/>
                  <a:gd name="T44" fmla="*/ 11 w 337"/>
                  <a:gd name="T45" fmla="*/ 20 h 694"/>
                  <a:gd name="T46" fmla="*/ 11 w 337"/>
                  <a:gd name="T47" fmla="*/ 21 h 694"/>
                  <a:gd name="T48" fmla="*/ 11 w 337"/>
                  <a:gd name="T49" fmla="*/ 22 h 694"/>
                  <a:gd name="T50" fmla="*/ 9 w 337"/>
                  <a:gd name="T51" fmla="*/ 21 h 694"/>
                  <a:gd name="T52" fmla="*/ 8 w 337"/>
                  <a:gd name="T53" fmla="*/ 20 h 694"/>
                  <a:gd name="T54" fmla="*/ 7 w 337"/>
                  <a:gd name="T55" fmla="*/ 19 h 694"/>
                  <a:gd name="T56" fmla="*/ 6 w 337"/>
                  <a:gd name="T57" fmla="*/ 19 h 694"/>
                  <a:gd name="T58" fmla="*/ 5 w 337"/>
                  <a:gd name="T59" fmla="*/ 19 h 694"/>
                  <a:gd name="T60" fmla="*/ 5 w 337"/>
                  <a:gd name="T61" fmla="*/ 19 h 694"/>
                  <a:gd name="T62" fmla="*/ 5 w 337"/>
                  <a:gd name="T63" fmla="*/ 18 h 694"/>
                  <a:gd name="T64" fmla="*/ 5 w 337"/>
                  <a:gd name="T65" fmla="*/ 18 h 694"/>
                  <a:gd name="T66" fmla="*/ 5 w 337"/>
                  <a:gd name="T67" fmla="*/ 18 h 694"/>
                  <a:gd name="T68" fmla="*/ 5 w 337"/>
                  <a:gd name="T69" fmla="*/ 17 h 694"/>
                  <a:gd name="T70" fmla="*/ 5 w 337"/>
                  <a:gd name="T71" fmla="*/ 17 h 694"/>
                  <a:gd name="T72" fmla="*/ 5 w 337"/>
                  <a:gd name="T73" fmla="*/ 16 h 694"/>
                  <a:gd name="T74" fmla="*/ 5 w 337"/>
                  <a:gd name="T75" fmla="*/ 16 h 694"/>
                  <a:gd name="T76" fmla="*/ 5 w 337"/>
                  <a:gd name="T77" fmla="*/ 14 h 694"/>
                  <a:gd name="T78" fmla="*/ 5 w 337"/>
                  <a:gd name="T79" fmla="*/ 13 h 694"/>
                  <a:gd name="T80" fmla="*/ 4 w 337"/>
                  <a:gd name="T81" fmla="*/ 12 h 694"/>
                  <a:gd name="T82" fmla="*/ 4 w 337"/>
                  <a:gd name="T83" fmla="*/ 11 h 694"/>
                  <a:gd name="T84" fmla="*/ 4 w 337"/>
                  <a:gd name="T85" fmla="*/ 10 h 694"/>
                  <a:gd name="T86" fmla="*/ 3 w 337"/>
                  <a:gd name="T87" fmla="*/ 9 h 694"/>
                  <a:gd name="T88" fmla="*/ 3 w 337"/>
                  <a:gd name="T89" fmla="*/ 8 h 694"/>
                  <a:gd name="T90" fmla="*/ 2 w 337"/>
                  <a:gd name="T91" fmla="*/ 7 h 694"/>
                  <a:gd name="T92" fmla="*/ 2 w 337"/>
                  <a:gd name="T93" fmla="*/ 6 h 694"/>
                  <a:gd name="T94" fmla="*/ 2 w 337"/>
                  <a:gd name="T95" fmla="*/ 5 h 694"/>
                  <a:gd name="T96" fmla="*/ 1 w 337"/>
                  <a:gd name="T97" fmla="*/ 5 h 694"/>
                  <a:gd name="T98" fmla="*/ 1 w 337"/>
                  <a:gd name="T99" fmla="*/ 4 h 694"/>
                  <a:gd name="T100" fmla="*/ 0 w 337"/>
                  <a:gd name="T101" fmla="*/ 4 h 694"/>
                  <a:gd name="T102" fmla="*/ 1 w 337"/>
                  <a:gd name="T103" fmla="*/ 3 h 694"/>
                  <a:gd name="T104" fmla="*/ 1 w 337"/>
                  <a:gd name="T105" fmla="*/ 3 h 694"/>
                  <a:gd name="T106" fmla="*/ 1 w 337"/>
                  <a:gd name="T107" fmla="*/ 3 h 694"/>
                  <a:gd name="T108" fmla="*/ 1 w 337"/>
                  <a:gd name="T109" fmla="*/ 3 h 694"/>
                  <a:gd name="T110" fmla="*/ 1 w 337"/>
                  <a:gd name="T111" fmla="*/ 2 h 694"/>
                  <a:gd name="T112" fmla="*/ 1 w 337"/>
                  <a:gd name="T113" fmla="*/ 1 h 694"/>
                  <a:gd name="T114" fmla="*/ 2 w 337"/>
                  <a:gd name="T115" fmla="*/ 1 h 694"/>
                  <a:gd name="T116" fmla="*/ 2 w 337"/>
                  <a:gd name="T117" fmla="*/ 1 h 694"/>
                  <a:gd name="T118" fmla="*/ 2 w 337"/>
                  <a:gd name="T119" fmla="*/ 1 h 694"/>
                  <a:gd name="T120" fmla="*/ 2 w 337"/>
                  <a:gd name="T121" fmla="*/ 0 h 694"/>
                  <a:gd name="T122" fmla="*/ 3 w 337"/>
                  <a:gd name="T123" fmla="*/ 1 h 694"/>
                  <a:gd name="T124" fmla="*/ 3 w 337"/>
                  <a:gd name="T125" fmla="*/ 1 h 69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37"/>
                  <a:gd name="T190" fmla="*/ 0 h 694"/>
                  <a:gd name="T191" fmla="*/ 337 w 337"/>
                  <a:gd name="T192" fmla="*/ 694 h 69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37" h="694">
                    <a:moveTo>
                      <a:pt x="105" y="25"/>
                    </a:moveTo>
                    <a:lnTo>
                      <a:pt x="112" y="33"/>
                    </a:lnTo>
                    <a:lnTo>
                      <a:pt x="121" y="42"/>
                    </a:lnTo>
                    <a:lnTo>
                      <a:pt x="128" y="50"/>
                    </a:lnTo>
                    <a:lnTo>
                      <a:pt x="137" y="59"/>
                    </a:lnTo>
                    <a:lnTo>
                      <a:pt x="145" y="68"/>
                    </a:lnTo>
                    <a:lnTo>
                      <a:pt x="151" y="77"/>
                    </a:lnTo>
                    <a:lnTo>
                      <a:pt x="155" y="87"/>
                    </a:lnTo>
                    <a:lnTo>
                      <a:pt x="160" y="98"/>
                    </a:lnTo>
                    <a:lnTo>
                      <a:pt x="165" y="102"/>
                    </a:lnTo>
                    <a:lnTo>
                      <a:pt x="170" y="108"/>
                    </a:lnTo>
                    <a:lnTo>
                      <a:pt x="173" y="114"/>
                    </a:lnTo>
                    <a:lnTo>
                      <a:pt x="176" y="121"/>
                    </a:lnTo>
                    <a:lnTo>
                      <a:pt x="179" y="129"/>
                    </a:lnTo>
                    <a:lnTo>
                      <a:pt x="180" y="135"/>
                    </a:lnTo>
                    <a:lnTo>
                      <a:pt x="183" y="142"/>
                    </a:lnTo>
                    <a:lnTo>
                      <a:pt x="188" y="147"/>
                    </a:lnTo>
                    <a:lnTo>
                      <a:pt x="194" y="161"/>
                    </a:lnTo>
                    <a:lnTo>
                      <a:pt x="199" y="176"/>
                    </a:lnTo>
                    <a:lnTo>
                      <a:pt x="205" y="191"/>
                    </a:lnTo>
                    <a:lnTo>
                      <a:pt x="211" y="207"/>
                    </a:lnTo>
                    <a:lnTo>
                      <a:pt x="217" y="222"/>
                    </a:lnTo>
                    <a:lnTo>
                      <a:pt x="223" y="237"/>
                    </a:lnTo>
                    <a:lnTo>
                      <a:pt x="229" y="252"/>
                    </a:lnTo>
                    <a:lnTo>
                      <a:pt x="235" y="266"/>
                    </a:lnTo>
                    <a:lnTo>
                      <a:pt x="245" y="277"/>
                    </a:lnTo>
                    <a:lnTo>
                      <a:pt x="253" y="300"/>
                    </a:lnTo>
                    <a:lnTo>
                      <a:pt x="260" y="321"/>
                    </a:lnTo>
                    <a:lnTo>
                      <a:pt x="267" y="343"/>
                    </a:lnTo>
                    <a:lnTo>
                      <a:pt x="275" y="366"/>
                    </a:lnTo>
                    <a:lnTo>
                      <a:pt x="282" y="388"/>
                    </a:lnTo>
                    <a:lnTo>
                      <a:pt x="290" y="410"/>
                    </a:lnTo>
                    <a:lnTo>
                      <a:pt x="297" y="432"/>
                    </a:lnTo>
                    <a:lnTo>
                      <a:pt x="303" y="454"/>
                    </a:lnTo>
                    <a:lnTo>
                      <a:pt x="307" y="465"/>
                    </a:lnTo>
                    <a:lnTo>
                      <a:pt x="312" y="474"/>
                    </a:lnTo>
                    <a:lnTo>
                      <a:pt x="315" y="484"/>
                    </a:lnTo>
                    <a:lnTo>
                      <a:pt x="318" y="496"/>
                    </a:lnTo>
                    <a:lnTo>
                      <a:pt x="319" y="506"/>
                    </a:lnTo>
                    <a:lnTo>
                      <a:pt x="322" y="517"/>
                    </a:lnTo>
                    <a:lnTo>
                      <a:pt x="325" y="527"/>
                    </a:lnTo>
                    <a:lnTo>
                      <a:pt x="330" y="537"/>
                    </a:lnTo>
                    <a:lnTo>
                      <a:pt x="334" y="556"/>
                    </a:lnTo>
                    <a:lnTo>
                      <a:pt x="336" y="576"/>
                    </a:lnTo>
                    <a:lnTo>
                      <a:pt x="337" y="595"/>
                    </a:lnTo>
                    <a:lnTo>
                      <a:pt x="336" y="616"/>
                    </a:lnTo>
                    <a:lnTo>
                      <a:pt x="334" y="635"/>
                    </a:lnTo>
                    <a:lnTo>
                      <a:pt x="333" y="656"/>
                    </a:lnTo>
                    <a:lnTo>
                      <a:pt x="331" y="675"/>
                    </a:lnTo>
                    <a:lnTo>
                      <a:pt x="330" y="694"/>
                    </a:lnTo>
                    <a:lnTo>
                      <a:pt x="307" y="681"/>
                    </a:lnTo>
                    <a:lnTo>
                      <a:pt x="287" y="666"/>
                    </a:lnTo>
                    <a:lnTo>
                      <a:pt x="266" y="650"/>
                    </a:lnTo>
                    <a:lnTo>
                      <a:pt x="247" y="633"/>
                    </a:lnTo>
                    <a:lnTo>
                      <a:pt x="226" y="619"/>
                    </a:lnTo>
                    <a:lnTo>
                      <a:pt x="204" y="605"/>
                    </a:lnTo>
                    <a:lnTo>
                      <a:pt x="194" y="599"/>
                    </a:lnTo>
                    <a:lnTo>
                      <a:pt x="182" y="595"/>
                    </a:lnTo>
                    <a:lnTo>
                      <a:pt x="170" y="590"/>
                    </a:lnTo>
                    <a:lnTo>
                      <a:pt x="157" y="588"/>
                    </a:lnTo>
                    <a:lnTo>
                      <a:pt x="152" y="586"/>
                    </a:lnTo>
                    <a:lnTo>
                      <a:pt x="149" y="582"/>
                    </a:lnTo>
                    <a:lnTo>
                      <a:pt x="148" y="577"/>
                    </a:lnTo>
                    <a:lnTo>
                      <a:pt x="146" y="573"/>
                    </a:lnTo>
                    <a:lnTo>
                      <a:pt x="145" y="567"/>
                    </a:lnTo>
                    <a:lnTo>
                      <a:pt x="146" y="561"/>
                    </a:lnTo>
                    <a:lnTo>
                      <a:pt x="146" y="555"/>
                    </a:lnTo>
                    <a:lnTo>
                      <a:pt x="148" y="551"/>
                    </a:lnTo>
                    <a:lnTo>
                      <a:pt x="148" y="543"/>
                    </a:lnTo>
                    <a:lnTo>
                      <a:pt x="148" y="536"/>
                    </a:lnTo>
                    <a:lnTo>
                      <a:pt x="148" y="528"/>
                    </a:lnTo>
                    <a:lnTo>
                      <a:pt x="149" y="519"/>
                    </a:lnTo>
                    <a:lnTo>
                      <a:pt x="149" y="512"/>
                    </a:lnTo>
                    <a:lnTo>
                      <a:pt x="151" y="505"/>
                    </a:lnTo>
                    <a:lnTo>
                      <a:pt x="154" y="497"/>
                    </a:lnTo>
                    <a:lnTo>
                      <a:pt x="157" y="490"/>
                    </a:lnTo>
                    <a:lnTo>
                      <a:pt x="151" y="468"/>
                    </a:lnTo>
                    <a:lnTo>
                      <a:pt x="146" y="447"/>
                    </a:lnTo>
                    <a:lnTo>
                      <a:pt x="142" y="425"/>
                    </a:lnTo>
                    <a:lnTo>
                      <a:pt x="139" y="404"/>
                    </a:lnTo>
                    <a:lnTo>
                      <a:pt x="134" y="383"/>
                    </a:lnTo>
                    <a:lnTo>
                      <a:pt x="128" y="363"/>
                    </a:lnTo>
                    <a:lnTo>
                      <a:pt x="121" y="342"/>
                    </a:lnTo>
                    <a:lnTo>
                      <a:pt x="111" y="323"/>
                    </a:lnTo>
                    <a:lnTo>
                      <a:pt x="105" y="306"/>
                    </a:lnTo>
                    <a:lnTo>
                      <a:pt x="100" y="292"/>
                    </a:lnTo>
                    <a:lnTo>
                      <a:pt x="94" y="275"/>
                    </a:lnTo>
                    <a:lnTo>
                      <a:pt x="90" y="261"/>
                    </a:lnTo>
                    <a:lnTo>
                      <a:pt x="84" y="246"/>
                    </a:lnTo>
                    <a:lnTo>
                      <a:pt x="77" y="231"/>
                    </a:lnTo>
                    <a:lnTo>
                      <a:pt x="68" y="216"/>
                    </a:lnTo>
                    <a:lnTo>
                      <a:pt x="59" y="203"/>
                    </a:lnTo>
                    <a:lnTo>
                      <a:pt x="54" y="190"/>
                    </a:lnTo>
                    <a:lnTo>
                      <a:pt x="49" y="178"/>
                    </a:lnTo>
                    <a:lnTo>
                      <a:pt x="43" y="166"/>
                    </a:lnTo>
                    <a:lnTo>
                      <a:pt x="35" y="154"/>
                    </a:lnTo>
                    <a:lnTo>
                      <a:pt x="28" y="144"/>
                    </a:lnTo>
                    <a:lnTo>
                      <a:pt x="20" y="132"/>
                    </a:lnTo>
                    <a:lnTo>
                      <a:pt x="12" y="121"/>
                    </a:lnTo>
                    <a:lnTo>
                      <a:pt x="4" y="111"/>
                    </a:lnTo>
                    <a:lnTo>
                      <a:pt x="1" y="108"/>
                    </a:lnTo>
                    <a:lnTo>
                      <a:pt x="0" y="105"/>
                    </a:lnTo>
                    <a:lnTo>
                      <a:pt x="1" y="102"/>
                    </a:lnTo>
                    <a:lnTo>
                      <a:pt x="1" y="99"/>
                    </a:lnTo>
                    <a:lnTo>
                      <a:pt x="4" y="96"/>
                    </a:lnTo>
                    <a:lnTo>
                      <a:pt x="6" y="93"/>
                    </a:lnTo>
                    <a:lnTo>
                      <a:pt x="7" y="90"/>
                    </a:lnTo>
                    <a:lnTo>
                      <a:pt x="9" y="87"/>
                    </a:lnTo>
                    <a:lnTo>
                      <a:pt x="15" y="79"/>
                    </a:lnTo>
                    <a:lnTo>
                      <a:pt x="19" y="70"/>
                    </a:lnTo>
                    <a:lnTo>
                      <a:pt x="22" y="59"/>
                    </a:lnTo>
                    <a:lnTo>
                      <a:pt x="25" y="47"/>
                    </a:lnTo>
                    <a:lnTo>
                      <a:pt x="28" y="36"/>
                    </a:lnTo>
                    <a:lnTo>
                      <a:pt x="32" y="25"/>
                    </a:lnTo>
                    <a:lnTo>
                      <a:pt x="35" y="21"/>
                    </a:lnTo>
                    <a:lnTo>
                      <a:pt x="40" y="15"/>
                    </a:lnTo>
                    <a:lnTo>
                      <a:pt x="43" y="12"/>
                    </a:lnTo>
                    <a:lnTo>
                      <a:pt x="49" y="8"/>
                    </a:lnTo>
                    <a:lnTo>
                      <a:pt x="52" y="3"/>
                    </a:lnTo>
                    <a:lnTo>
                      <a:pt x="54" y="2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9" y="2"/>
                    </a:lnTo>
                    <a:lnTo>
                      <a:pt x="72" y="2"/>
                    </a:lnTo>
                    <a:lnTo>
                      <a:pt x="77" y="3"/>
                    </a:lnTo>
                    <a:lnTo>
                      <a:pt x="105" y="25"/>
                    </a:lnTo>
                    <a:close/>
                  </a:path>
                </a:pathLst>
              </a:custGeom>
              <a:solidFill>
                <a:srgbClr val="2E4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8" name="Freeform 84"/>
              <p:cNvSpPr>
                <a:spLocks/>
              </p:cNvSpPr>
              <p:nvPr/>
            </p:nvSpPr>
            <p:spPr bwMode="auto">
              <a:xfrm>
                <a:off x="4631" y="2799"/>
                <a:ext cx="132" cy="227"/>
              </a:xfrm>
              <a:custGeom>
                <a:avLst/>
                <a:gdLst>
                  <a:gd name="T0" fmla="*/ 7 w 263"/>
                  <a:gd name="T1" fmla="*/ 7 h 454"/>
                  <a:gd name="T2" fmla="*/ 7 w 263"/>
                  <a:gd name="T3" fmla="*/ 8 h 454"/>
                  <a:gd name="T4" fmla="*/ 7 w 263"/>
                  <a:gd name="T5" fmla="*/ 8 h 454"/>
                  <a:gd name="T6" fmla="*/ 7 w 263"/>
                  <a:gd name="T7" fmla="*/ 9 h 454"/>
                  <a:gd name="T8" fmla="*/ 7 w 263"/>
                  <a:gd name="T9" fmla="*/ 10 h 454"/>
                  <a:gd name="T10" fmla="*/ 7 w 263"/>
                  <a:gd name="T11" fmla="*/ 11 h 454"/>
                  <a:gd name="T12" fmla="*/ 6 w 263"/>
                  <a:gd name="T13" fmla="*/ 11 h 454"/>
                  <a:gd name="T14" fmla="*/ 6 w 263"/>
                  <a:gd name="T15" fmla="*/ 12 h 454"/>
                  <a:gd name="T16" fmla="*/ 6 w 263"/>
                  <a:gd name="T17" fmla="*/ 12 h 454"/>
                  <a:gd name="T18" fmla="*/ 6 w 263"/>
                  <a:gd name="T19" fmla="*/ 13 h 454"/>
                  <a:gd name="T20" fmla="*/ 5 w 263"/>
                  <a:gd name="T21" fmla="*/ 13 h 454"/>
                  <a:gd name="T22" fmla="*/ 4 w 263"/>
                  <a:gd name="T23" fmla="*/ 14 h 454"/>
                  <a:gd name="T24" fmla="*/ 2 w 263"/>
                  <a:gd name="T25" fmla="*/ 14 h 454"/>
                  <a:gd name="T26" fmla="*/ 1 w 263"/>
                  <a:gd name="T27" fmla="*/ 15 h 454"/>
                  <a:gd name="T28" fmla="*/ 1 w 263"/>
                  <a:gd name="T29" fmla="*/ 14 h 454"/>
                  <a:gd name="T30" fmla="*/ 1 w 263"/>
                  <a:gd name="T31" fmla="*/ 14 h 454"/>
                  <a:gd name="T32" fmla="*/ 1 w 263"/>
                  <a:gd name="T33" fmla="*/ 13 h 454"/>
                  <a:gd name="T34" fmla="*/ 1 w 263"/>
                  <a:gd name="T35" fmla="*/ 12 h 454"/>
                  <a:gd name="T36" fmla="*/ 1 w 263"/>
                  <a:gd name="T37" fmla="*/ 11 h 454"/>
                  <a:gd name="T38" fmla="*/ 1 w 263"/>
                  <a:gd name="T39" fmla="*/ 9 h 454"/>
                  <a:gd name="T40" fmla="*/ 1 w 263"/>
                  <a:gd name="T41" fmla="*/ 8 h 454"/>
                  <a:gd name="T42" fmla="*/ 1 w 263"/>
                  <a:gd name="T43" fmla="*/ 6 h 454"/>
                  <a:gd name="T44" fmla="*/ 2 w 263"/>
                  <a:gd name="T45" fmla="*/ 6 h 454"/>
                  <a:gd name="T46" fmla="*/ 2 w 263"/>
                  <a:gd name="T47" fmla="*/ 5 h 454"/>
                  <a:gd name="T48" fmla="*/ 2 w 263"/>
                  <a:gd name="T49" fmla="*/ 5 h 454"/>
                  <a:gd name="T50" fmla="*/ 2 w 263"/>
                  <a:gd name="T51" fmla="*/ 4 h 454"/>
                  <a:gd name="T52" fmla="*/ 2 w 263"/>
                  <a:gd name="T53" fmla="*/ 4 h 454"/>
                  <a:gd name="T54" fmla="*/ 2 w 263"/>
                  <a:gd name="T55" fmla="*/ 4 h 454"/>
                  <a:gd name="T56" fmla="*/ 3 w 263"/>
                  <a:gd name="T57" fmla="*/ 4 h 454"/>
                  <a:gd name="T58" fmla="*/ 3 w 263"/>
                  <a:gd name="T59" fmla="*/ 3 h 454"/>
                  <a:gd name="T60" fmla="*/ 4 w 263"/>
                  <a:gd name="T61" fmla="*/ 3 h 454"/>
                  <a:gd name="T62" fmla="*/ 5 w 263"/>
                  <a:gd name="T63" fmla="*/ 3 h 454"/>
                  <a:gd name="T64" fmla="*/ 6 w 263"/>
                  <a:gd name="T65" fmla="*/ 2 h 454"/>
                  <a:gd name="T66" fmla="*/ 7 w 263"/>
                  <a:gd name="T67" fmla="*/ 1 h 454"/>
                  <a:gd name="T68" fmla="*/ 8 w 263"/>
                  <a:gd name="T69" fmla="*/ 1 h 454"/>
                  <a:gd name="T70" fmla="*/ 8 w 263"/>
                  <a:gd name="T71" fmla="*/ 1 h 454"/>
                  <a:gd name="T72" fmla="*/ 8 w 263"/>
                  <a:gd name="T73" fmla="*/ 1 h 454"/>
                  <a:gd name="T74" fmla="*/ 9 w 263"/>
                  <a:gd name="T75" fmla="*/ 1 h 454"/>
                  <a:gd name="T76" fmla="*/ 9 w 263"/>
                  <a:gd name="T77" fmla="*/ 1 h 454"/>
                  <a:gd name="T78" fmla="*/ 8 w 263"/>
                  <a:gd name="T79" fmla="*/ 3 h 454"/>
                  <a:gd name="T80" fmla="*/ 8 w 263"/>
                  <a:gd name="T81" fmla="*/ 5 h 454"/>
                  <a:gd name="T82" fmla="*/ 8 w 263"/>
                  <a:gd name="T83" fmla="*/ 6 h 45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3"/>
                  <a:gd name="T127" fmla="*/ 0 h 454"/>
                  <a:gd name="T128" fmla="*/ 263 w 263"/>
                  <a:gd name="T129" fmla="*/ 454 h 45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3" h="454">
                    <a:moveTo>
                      <a:pt x="225" y="219"/>
                    </a:moveTo>
                    <a:lnTo>
                      <a:pt x="220" y="225"/>
                    </a:lnTo>
                    <a:lnTo>
                      <a:pt x="217" y="232"/>
                    </a:lnTo>
                    <a:lnTo>
                      <a:pt x="214" y="239"/>
                    </a:lnTo>
                    <a:lnTo>
                      <a:pt x="213" y="245"/>
                    </a:lnTo>
                    <a:lnTo>
                      <a:pt x="211" y="253"/>
                    </a:lnTo>
                    <a:lnTo>
                      <a:pt x="210" y="260"/>
                    </a:lnTo>
                    <a:lnTo>
                      <a:pt x="208" y="268"/>
                    </a:lnTo>
                    <a:lnTo>
                      <a:pt x="204" y="274"/>
                    </a:lnTo>
                    <a:lnTo>
                      <a:pt x="199" y="290"/>
                    </a:lnTo>
                    <a:lnTo>
                      <a:pt x="196" y="308"/>
                    </a:lnTo>
                    <a:lnTo>
                      <a:pt x="195" y="327"/>
                    </a:lnTo>
                    <a:lnTo>
                      <a:pt x="192" y="345"/>
                    </a:lnTo>
                    <a:lnTo>
                      <a:pt x="191" y="352"/>
                    </a:lnTo>
                    <a:lnTo>
                      <a:pt x="188" y="361"/>
                    </a:lnTo>
                    <a:lnTo>
                      <a:pt x="185" y="368"/>
                    </a:lnTo>
                    <a:lnTo>
                      <a:pt x="182" y="376"/>
                    </a:lnTo>
                    <a:lnTo>
                      <a:pt x="177" y="383"/>
                    </a:lnTo>
                    <a:lnTo>
                      <a:pt x="171" y="389"/>
                    </a:lnTo>
                    <a:lnTo>
                      <a:pt x="164" y="393"/>
                    </a:lnTo>
                    <a:lnTo>
                      <a:pt x="155" y="398"/>
                    </a:lnTo>
                    <a:lnTo>
                      <a:pt x="137" y="411"/>
                    </a:lnTo>
                    <a:lnTo>
                      <a:pt x="120" y="421"/>
                    </a:lnTo>
                    <a:lnTo>
                      <a:pt x="100" y="430"/>
                    </a:lnTo>
                    <a:lnTo>
                      <a:pt x="81" y="438"/>
                    </a:lnTo>
                    <a:lnTo>
                      <a:pt x="62" y="444"/>
                    </a:lnTo>
                    <a:lnTo>
                      <a:pt x="41" y="448"/>
                    </a:lnTo>
                    <a:lnTo>
                      <a:pt x="20" y="451"/>
                    </a:lnTo>
                    <a:lnTo>
                      <a:pt x="0" y="454"/>
                    </a:lnTo>
                    <a:lnTo>
                      <a:pt x="1" y="442"/>
                    </a:lnTo>
                    <a:lnTo>
                      <a:pt x="3" y="429"/>
                    </a:lnTo>
                    <a:lnTo>
                      <a:pt x="6" y="417"/>
                    </a:lnTo>
                    <a:lnTo>
                      <a:pt x="7" y="404"/>
                    </a:lnTo>
                    <a:lnTo>
                      <a:pt x="9" y="390"/>
                    </a:lnTo>
                    <a:lnTo>
                      <a:pt x="10" y="377"/>
                    </a:lnTo>
                    <a:lnTo>
                      <a:pt x="10" y="364"/>
                    </a:lnTo>
                    <a:lnTo>
                      <a:pt x="12" y="352"/>
                    </a:lnTo>
                    <a:lnTo>
                      <a:pt x="15" y="330"/>
                    </a:lnTo>
                    <a:lnTo>
                      <a:pt x="17" y="306"/>
                    </a:lnTo>
                    <a:lnTo>
                      <a:pt x="20" y="284"/>
                    </a:lnTo>
                    <a:lnTo>
                      <a:pt x="23" y="260"/>
                    </a:lnTo>
                    <a:lnTo>
                      <a:pt x="26" y="238"/>
                    </a:lnTo>
                    <a:lnTo>
                      <a:pt x="28" y="216"/>
                    </a:lnTo>
                    <a:lnTo>
                      <a:pt x="31" y="192"/>
                    </a:lnTo>
                    <a:lnTo>
                      <a:pt x="35" y="170"/>
                    </a:lnTo>
                    <a:lnTo>
                      <a:pt x="34" y="163"/>
                    </a:lnTo>
                    <a:lnTo>
                      <a:pt x="34" y="154"/>
                    </a:lnTo>
                    <a:lnTo>
                      <a:pt x="37" y="146"/>
                    </a:lnTo>
                    <a:lnTo>
                      <a:pt x="38" y="139"/>
                    </a:lnTo>
                    <a:lnTo>
                      <a:pt x="40" y="130"/>
                    </a:lnTo>
                    <a:lnTo>
                      <a:pt x="40" y="123"/>
                    </a:lnTo>
                    <a:lnTo>
                      <a:pt x="38" y="115"/>
                    </a:lnTo>
                    <a:lnTo>
                      <a:pt x="34" y="108"/>
                    </a:lnTo>
                    <a:lnTo>
                      <a:pt x="41" y="109"/>
                    </a:lnTo>
                    <a:lnTo>
                      <a:pt x="49" y="109"/>
                    </a:lnTo>
                    <a:lnTo>
                      <a:pt x="56" y="106"/>
                    </a:lnTo>
                    <a:lnTo>
                      <a:pt x="62" y="103"/>
                    </a:lnTo>
                    <a:lnTo>
                      <a:pt x="69" y="100"/>
                    </a:lnTo>
                    <a:lnTo>
                      <a:pt x="75" y="96"/>
                    </a:lnTo>
                    <a:lnTo>
                      <a:pt x="83" y="93"/>
                    </a:lnTo>
                    <a:lnTo>
                      <a:pt x="88" y="90"/>
                    </a:lnTo>
                    <a:lnTo>
                      <a:pt x="106" y="83"/>
                    </a:lnTo>
                    <a:lnTo>
                      <a:pt x="123" y="75"/>
                    </a:lnTo>
                    <a:lnTo>
                      <a:pt x="140" y="68"/>
                    </a:lnTo>
                    <a:lnTo>
                      <a:pt x="157" y="59"/>
                    </a:lnTo>
                    <a:lnTo>
                      <a:pt x="173" y="52"/>
                    </a:lnTo>
                    <a:lnTo>
                      <a:pt x="189" y="41"/>
                    </a:lnTo>
                    <a:lnTo>
                      <a:pt x="205" y="32"/>
                    </a:lnTo>
                    <a:lnTo>
                      <a:pt x="222" y="22"/>
                    </a:lnTo>
                    <a:lnTo>
                      <a:pt x="228" y="19"/>
                    </a:lnTo>
                    <a:lnTo>
                      <a:pt x="232" y="16"/>
                    </a:lnTo>
                    <a:lnTo>
                      <a:pt x="238" y="15"/>
                    </a:lnTo>
                    <a:lnTo>
                      <a:pt x="244" y="12"/>
                    </a:lnTo>
                    <a:lnTo>
                      <a:pt x="248" y="9"/>
                    </a:lnTo>
                    <a:lnTo>
                      <a:pt x="254" y="6"/>
                    </a:lnTo>
                    <a:lnTo>
                      <a:pt x="259" y="3"/>
                    </a:lnTo>
                    <a:lnTo>
                      <a:pt x="263" y="0"/>
                    </a:lnTo>
                    <a:lnTo>
                      <a:pt x="260" y="28"/>
                    </a:lnTo>
                    <a:lnTo>
                      <a:pt x="256" y="55"/>
                    </a:lnTo>
                    <a:lnTo>
                      <a:pt x="251" y="83"/>
                    </a:lnTo>
                    <a:lnTo>
                      <a:pt x="245" y="109"/>
                    </a:lnTo>
                    <a:lnTo>
                      <a:pt x="239" y="137"/>
                    </a:lnTo>
                    <a:lnTo>
                      <a:pt x="233" y="164"/>
                    </a:lnTo>
                    <a:lnTo>
                      <a:pt x="229" y="191"/>
                    </a:lnTo>
                    <a:lnTo>
                      <a:pt x="225" y="219"/>
                    </a:lnTo>
                    <a:close/>
                  </a:path>
                </a:pathLst>
              </a:custGeom>
              <a:solidFill>
                <a:srgbClr val="3B4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69" name="Freeform 85"/>
              <p:cNvSpPr>
                <a:spLocks/>
              </p:cNvSpPr>
              <p:nvPr/>
            </p:nvSpPr>
            <p:spPr bwMode="auto">
              <a:xfrm>
                <a:off x="4701" y="2804"/>
                <a:ext cx="174" cy="783"/>
              </a:xfrm>
              <a:custGeom>
                <a:avLst/>
                <a:gdLst>
                  <a:gd name="T0" fmla="*/ 6 w 348"/>
                  <a:gd name="T1" fmla="*/ 4 h 1566"/>
                  <a:gd name="T2" fmla="*/ 6 w 348"/>
                  <a:gd name="T3" fmla="*/ 6 h 1566"/>
                  <a:gd name="T4" fmla="*/ 8 w 348"/>
                  <a:gd name="T5" fmla="*/ 9 h 1566"/>
                  <a:gd name="T6" fmla="*/ 9 w 348"/>
                  <a:gd name="T7" fmla="*/ 11 h 1566"/>
                  <a:gd name="T8" fmla="*/ 10 w 348"/>
                  <a:gd name="T9" fmla="*/ 11 h 1566"/>
                  <a:gd name="T10" fmla="*/ 10 w 348"/>
                  <a:gd name="T11" fmla="*/ 13 h 1566"/>
                  <a:gd name="T12" fmla="*/ 10 w 348"/>
                  <a:gd name="T13" fmla="*/ 15 h 1566"/>
                  <a:gd name="T14" fmla="*/ 11 w 348"/>
                  <a:gd name="T15" fmla="*/ 20 h 1566"/>
                  <a:gd name="T16" fmla="*/ 11 w 348"/>
                  <a:gd name="T17" fmla="*/ 22 h 1566"/>
                  <a:gd name="T18" fmla="*/ 11 w 348"/>
                  <a:gd name="T19" fmla="*/ 22 h 1566"/>
                  <a:gd name="T20" fmla="*/ 10 w 348"/>
                  <a:gd name="T21" fmla="*/ 21 h 1566"/>
                  <a:gd name="T22" fmla="*/ 9 w 348"/>
                  <a:gd name="T23" fmla="*/ 17 h 1566"/>
                  <a:gd name="T24" fmla="*/ 8 w 348"/>
                  <a:gd name="T25" fmla="*/ 16 h 1566"/>
                  <a:gd name="T26" fmla="*/ 8 w 348"/>
                  <a:gd name="T27" fmla="*/ 15 h 1566"/>
                  <a:gd name="T28" fmla="*/ 8 w 348"/>
                  <a:gd name="T29" fmla="*/ 15 h 1566"/>
                  <a:gd name="T30" fmla="*/ 7 w 348"/>
                  <a:gd name="T31" fmla="*/ 15 h 1566"/>
                  <a:gd name="T32" fmla="*/ 8 w 348"/>
                  <a:gd name="T33" fmla="*/ 19 h 1566"/>
                  <a:gd name="T34" fmla="*/ 9 w 348"/>
                  <a:gd name="T35" fmla="*/ 22 h 1566"/>
                  <a:gd name="T36" fmla="*/ 10 w 348"/>
                  <a:gd name="T37" fmla="*/ 24 h 1566"/>
                  <a:gd name="T38" fmla="*/ 11 w 348"/>
                  <a:gd name="T39" fmla="*/ 28 h 1566"/>
                  <a:gd name="T40" fmla="*/ 11 w 348"/>
                  <a:gd name="T41" fmla="*/ 36 h 1566"/>
                  <a:gd name="T42" fmla="*/ 10 w 348"/>
                  <a:gd name="T43" fmla="*/ 42 h 1566"/>
                  <a:gd name="T44" fmla="*/ 9 w 348"/>
                  <a:gd name="T45" fmla="*/ 45 h 1566"/>
                  <a:gd name="T46" fmla="*/ 9 w 348"/>
                  <a:gd name="T47" fmla="*/ 47 h 1566"/>
                  <a:gd name="T48" fmla="*/ 9 w 348"/>
                  <a:gd name="T49" fmla="*/ 48 h 1566"/>
                  <a:gd name="T50" fmla="*/ 8 w 348"/>
                  <a:gd name="T51" fmla="*/ 49 h 1566"/>
                  <a:gd name="T52" fmla="*/ 7 w 348"/>
                  <a:gd name="T53" fmla="*/ 48 h 1566"/>
                  <a:gd name="T54" fmla="*/ 6 w 348"/>
                  <a:gd name="T55" fmla="*/ 48 h 1566"/>
                  <a:gd name="T56" fmla="*/ 6 w 348"/>
                  <a:gd name="T57" fmla="*/ 48 h 1566"/>
                  <a:gd name="T58" fmla="*/ 5 w 348"/>
                  <a:gd name="T59" fmla="*/ 47 h 1566"/>
                  <a:gd name="T60" fmla="*/ 6 w 348"/>
                  <a:gd name="T61" fmla="*/ 47 h 1566"/>
                  <a:gd name="T62" fmla="*/ 6 w 348"/>
                  <a:gd name="T63" fmla="*/ 45 h 1566"/>
                  <a:gd name="T64" fmla="*/ 9 w 348"/>
                  <a:gd name="T65" fmla="*/ 41 h 1566"/>
                  <a:gd name="T66" fmla="*/ 9 w 348"/>
                  <a:gd name="T67" fmla="*/ 40 h 1566"/>
                  <a:gd name="T68" fmla="*/ 9 w 348"/>
                  <a:gd name="T69" fmla="*/ 39 h 1566"/>
                  <a:gd name="T70" fmla="*/ 9 w 348"/>
                  <a:gd name="T71" fmla="*/ 38 h 1566"/>
                  <a:gd name="T72" fmla="*/ 8 w 348"/>
                  <a:gd name="T73" fmla="*/ 36 h 1566"/>
                  <a:gd name="T74" fmla="*/ 7 w 348"/>
                  <a:gd name="T75" fmla="*/ 33 h 1566"/>
                  <a:gd name="T76" fmla="*/ 6 w 348"/>
                  <a:gd name="T77" fmla="*/ 29 h 1566"/>
                  <a:gd name="T78" fmla="*/ 5 w 348"/>
                  <a:gd name="T79" fmla="*/ 26 h 1566"/>
                  <a:gd name="T80" fmla="*/ 3 w 348"/>
                  <a:gd name="T81" fmla="*/ 23 h 1566"/>
                  <a:gd name="T82" fmla="*/ 2 w 348"/>
                  <a:gd name="T83" fmla="*/ 21 h 1566"/>
                  <a:gd name="T84" fmla="*/ 0 w 348"/>
                  <a:gd name="T85" fmla="*/ 19 h 1566"/>
                  <a:gd name="T86" fmla="*/ 2 w 348"/>
                  <a:gd name="T87" fmla="*/ 14 h 1566"/>
                  <a:gd name="T88" fmla="*/ 2 w 348"/>
                  <a:gd name="T89" fmla="*/ 11 h 1566"/>
                  <a:gd name="T90" fmla="*/ 3 w 348"/>
                  <a:gd name="T91" fmla="*/ 10 h 1566"/>
                  <a:gd name="T92" fmla="*/ 3 w 348"/>
                  <a:gd name="T93" fmla="*/ 9 h 1566"/>
                  <a:gd name="T94" fmla="*/ 3 w 348"/>
                  <a:gd name="T95" fmla="*/ 7 h 1566"/>
                  <a:gd name="T96" fmla="*/ 4 w 348"/>
                  <a:gd name="T97" fmla="*/ 6 h 1566"/>
                  <a:gd name="T98" fmla="*/ 5 w 348"/>
                  <a:gd name="T99" fmla="*/ 1 h 1566"/>
                  <a:gd name="T100" fmla="*/ 6 w 348"/>
                  <a:gd name="T101" fmla="*/ 2 h 156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48"/>
                  <a:gd name="T154" fmla="*/ 0 h 1566"/>
                  <a:gd name="T155" fmla="*/ 348 w 348"/>
                  <a:gd name="T156" fmla="*/ 1566 h 156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48" h="1566">
                    <a:moveTo>
                      <a:pt x="166" y="52"/>
                    </a:moveTo>
                    <a:lnTo>
                      <a:pt x="170" y="67"/>
                    </a:lnTo>
                    <a:lnTo>
                      <a:pt x="173" y="83"/>
                    </a:lnTo>
                    <a:lnTo>
                      <a:pt x="176" y="98"/>
                    </a:lnTo>
                    <a:lnTo>
                      <a:pt x="178" y="114"/>
                    </a:lnTo>
                    <a:lnTo>
                      <a:pt x="179" y="130"/>
                    </a:lnTo>
                    <a:lnTo>
                      <a:pt x="179" y="147"/>
                    </a:lnTo>
                    <a:lnTo>
                      <a:pt x="179" y="163"/>
                    </a:lnTo>
                    <a:lnTo>
                      <a:pt x="179" y="179"/>
                    </a:lnTo>
                    <a:lnTo>
                      <a:pt x="190" y="198"/>
                    </a:lnTo>
                    <a:lnTo>
                      <a:pt x="201" y="216"/>
                    </a:lnTo>
                    <a:lnTo>
                      <a:pt x="215" y="234"/>
                    </a:lnTo>
                    <a:lnTo>
                      <a:pt x="228" y="250"/>
                    </a:lnTo>
                    <a:lnTo>
                      <a:pt x="241" y="266"/>
                    </a:lnTo>
                    <a:lnTo>
                      <a:pt x="255" y="284"/>
                    </a:lnTo>
                    <a:lnTo>
                      <a:pt x="265" y="300"/>
                    </a:lnTo>
                    <a:lnTo>
                      <a:pt x="274" y="320"/>
                    </a:lnTo>
                    <a:lnTo>
                      <a:pt x="278" y="323"/>
                    </a:lnTo>
                    <a:lnTo>
                      <a:pt x="281" y="327"/>
                    </a:lnTo>
                    <a:lnTo>
                      <a:pt x="284" y="330"/>
                    </a:lnTo>
                    <a:lnTo>
                      <a:pt x="287" y="335"/>
                    </a:lnTo>
                    <a:lnTo>
                      <a:pt x="290" y="337"/>
                    </a:lnTo>
                    <a:lnTo>
                      <a:pt x="295" y="342"/>
                    </a:lnTo>
                    <a:lnTo>
                      <a:pt x="298" y="343"/>
                    </a:lnTo>
                    <a:lnTo>
                      <a:pt x="301" y="346"/>
                    </a:lnTo>
                    <a:lnTo>
                      <a:pt x="304" y="354"/>
                    </a:lnTo>
                    <a:lnTo>
                      <a:pt x="305" y="361"/>
                    </a:lnTo>
                    <a:lnTo>
                      <a:pt x="305" y="369"/>
                    </a:lnTo>
                    <a:lnTo>
                      <a:pt x="305" y="377"/>
                    </a:lnTo>
                    <a:lnTo>
                      <a:pt x="304" y="385"/>
                    </a:lnTo>
                    <a:lnTo>
                      <a:pt x="302" y="392"/>
                    </a:lnTo>
                    <a:lnTo>
                      <a:pt x="302" y="401"/>
                    </a:lnTo>
                    <a:lnTo>
                      <a:pt x="301" y="409"/>
                    </a:lnTo>
                    <a:lnTo>
                      <a:pt x="299" y="441"/>
                    </a:lnTo>
                    <a:lnTo>
                      <a:pt x="298" y="475"/>
                    </a:lnTo>
                    <a:lnTo>
                      <a:pt x="299" y="509"/>
                    </a:lnTo>
                    <a:lnTo>
                      <a:pt x="304" y="543"/>
                    </a:lnTo>
                    <a:lnTo>
                      <a:pt x="311" y="576"/>
                    </a:lnTo>
                    <a:lnTo>
                      <a:pt x="320" y="608"/>
                    </a:lnTo>
                    <a:lnTo>
                      <a:pt x="326" y="623"/>
                    </a:lnTo>
                    <a:lnTo>
                      <a:pt x="332" y="638"/>
                    </a:lnTo>
                    <a:lnTo>
                      <a:pt x="338" y="653"/>
                    </a:lnTo>
                    <a:lnTo>
                      <a:pt x="345" y="667"/>
                    </a:lnTo>
                    <a:lnTo>
                      <a:pt x="343" y="672"/>
                    </a:lnTo>
                    <a:lnTo>
                      <a:pt x="343" y="678"/>
                    </a:lnTo>
                    <a:lnTo>
                      <a:pt x="343" y="682"/>
                    </a:lnTo>
                    <a:lnTo>
                      <a:pt x="343" y="687"/>
                    </a:lnTo>
                    <a:lnTo>
                      <a:pt x="345" y="691"/>
                    </a:lnTo>
                    <a:lnTo>
                      <a:pt x="346" y="696"/>
                    </a:lnTo>
                    <a:lnTo>
                      <a:pt x="348" y="700"/>
                    </a:lnTo>
                    <a:lnTo>
                      <a:pt x="348" y="706"/>
                    </a:lnTo>
                    <a:lnTo>
                      <a:pt x="340" y="706"/>
                    </a:lnTo>
                    <a:lnTo>
                      <a:pt x="326" y="685"/>
                    </a:lnTo>
                    <a:lnTo>
                      <a:pt x="314" y="664"/>
                    </a:lnTo>
                    <a:lnTo>
                      <a:pt x="302" y="642"/>
                    </a:lnTo>
                    <a:lnTo>
                      <a:pt x="292" y="620"/>
                    </a:lnTo>
                    <a:lnTo>
                      <a:pt x="281" y="598"/>
                    </a:lnTo>
                    <a:lnTo>
                      <a:pt x="274" y="574"/>
                    </a:lnTo>
                    <a:lnTo>
                      <a:pt x="267" y="552"/>
                    </a:lnTo>
                    <a:lnTo>
                      <a:pt x="259" y="528"/>
                    </a:lnTo>
                    <a:lnTo>
                      <a:pt x="256" y="524"/>
                    </a:lnTo>
                    <a:lnTo>
                      <a:pt x="253" y="519"/>
                    </a:lnTo>
                    <a:lnTo>
                      <a:pt x="250" y="515"/>
                    </a:lnTo>
                    <a:lnTo>
                      <a:pt x="249" y="511"/>
                    </a:lnTo>
                    <a:lnTo>
                      <a:pt x="247" y="502"/>
                    </a:lnTo>
                    <a:lnTo>
                      <a:pt x="247" y="491"/>
                    </a:lnTo>
                    <a:lnTo>
                      <a:pt x="246" y="481"/>
                    </a:lnTo>
                    <a:lnTo>
                      <a:pt x="244" y="472"/>
                    </a:lnTo>
                    <a:lnTo>
                      <a:pt x="243" y="466"/>
                    </a:lnTo>
                    <a:lnTo>
                      <a:pt x="241" y="462"/>
                    </a:lnTo>
                    <a:lnTo>
                      <a:pt x="238" y="459"/>
                    </a:lnTo>
                    <a:lnTo>
                      <a:pt x="235" y="454"/>
                    </a:lnTo>
                    <a:lnTo>
                      <a:pt x="234" y="456"/>
                    </a:lnTo>
                    <a:lnTo>
                      <a:pt x="232" y="456"/>
                    </a:lnTo>
                    <a:lnTo>
                      <a:pt x="231" y="457"/>
                    </a:lnTo>
                    <a:lnTo>
                      <a:pt x="230" y="457"/>
                    </a:lnTo>
                    <a:lnTo>
                      <a:pt x="228" y="457"/>
                    </a:lnTo>
                    <a:lnTo>
                      <a:pt x="227" y="459"/>
                    </a:lnTo>
                    <a:lnTo>
                      <a:pt x="225" y="460"/>
                    </a:lnTo>
                    <a:lnTo>
                      <a:pt x="224" y="462"/>
                    </a:lnTo>
                    <a:lnTo>
                      <a:pt x="222" y="488"/>
                    </a:lnTo>
                    <a:lnTo>
                      <a:pt x="222" y="515"/>
                    </a:lnTo>
                    <a:lnTo>
                      <a:pt x="225" y="542"/>
                    </a:lnTo>
                    <a:lnTo>
                      <a:pt x="228" y="568"/>
                    </a:lnTo>
                    <a:lnTo>
                      <a:pt x="232" y="595"/>
                    </a:lnTo>
                    <a:lnTo>
                      <a:pt x="238" y="620"/>
                    </a:lnTo>
                    <a:lnTo>
                      <a:pt x="246" y="645"/>
                    </a:lnTo>
                    <a:lnTo>
                      <a:pt x="255" y="670"/>
                    </a:lnTo>
                    <a:lnTo>
                      <a:pt x="261" y="681"/>
                    </a:lnTo>
                    <a:lnTo>
                      <a:pt x="265" y="691"/>
                    </a:lnTo>
                    <a:lnTo>
                      <a:pt x="269" y="701"/>
                    </a:lnTo>
                    <a:lnTo>
                      <a:pt x="272" y="713"/>
                    </a:lnTo>
                    <a:lnTo>
                      <a:pt x="277" y="724"/>
                    </a:lnTo>
                    <a:lnTo>
                      <a:pt x="283" y="734"/>
                    </a:lnTo>
                    <a:lnTo>
                      <a:pt x="289" y="744"/>
                    </a:lnTo>
                    <a:lnTo>
                      <a:pt x="296" y="755"/>
                    </a:lnTo>
                    <a:lnTo>
                      <a:pt x="296" y="765"/>
                    </a:lnTo>
                    <a:lnTo>
                      <a:pt x="345" y="807"/>
                    </a:lnTo>
                    <a:lnTo>
                      <a:pt x="340" y="818"/>
                    </a:lnTo>
                    <a:lnTo>
                      <a:pt x="343" y="875"/>
                    </a:lnTo>
                    <a:lnTo>
                      <a:pt x="342" y="928"/>
                    </a:lnTo>
                    <a:lnTo>
                      <a:pt x="340" y="983"/>
                    </a:lnTo>
                    <a:lnTo>
                      <a:pt x="336" y="1036"/>
                    </a:lnTo>
                    <a:lnTo>
                      <a:pt x="332" y="1088"/>
                    </a:lnTo>
                    <a:lnTo>
                      <a:pt x="327" y="1141"/>
                    </a:lnTo>
                    <a:lnTo>
                      <a:pt x="321" y="1194"/>
                    </a:lnTo>
                    <a:lnTo>
                      <a:pt x="317" y="1246"/>
                    </a:lnTo>
                    <a:lnTo>
                      <a:pt x="314" y="1271"/>
                    </a:lnTo>
                    <a:lnTo>
                      <a:pt x="309" y="1296"/>
                    </a:lnTo>
                    <a:lnTo>
                      <a:pt x="306" y="1320"/>
                    </a:lnTo>
                    <a:lnTo>
                      <a:pt x="304" y="1345"/>
                    </a:lnTo>
                    <a:lnTo>
                      <a:pt x="299" y="1369"/>
                    </a:lnTo>
                    <a:lnTo>
                      <a:pt x="293" y="1392"/>
                    </a:lnTo>
                    <a:lnTo>
                      <a:pt x="287" y="1416"/>
                    </a:lnTo>
                    <a:lnTo>
                      <a:pt x="278" y="1440"/>
                    </a:lnTo>
                    <a:lnTo>
                      <a:pt x="280" y="1450"/>
                    </a:lnTo>
                    <a:lnTo>
                      <a:pt x="278" y="1459"/>
                    </a:lnTo>
                    <a:lnTo>
                      <a:pt x="275" y="1469"/>
                    </a:lnTo>
                    <a:lnTo>
                      <a:pt x="272" y="1478"/>
                    </a:lnTo>
                    <a:lnTo>
                      <a:pt x="269" y="1487"/>
                    </a:lnTo>
                    <a:lnTo>
                      <a:pt x="267" y="1496"/>
                    </a:lnTo>
                    <a:lnTo>
                      <a:pt x="264" y="1505"/>
                    </a:lnTo>
                    <a:lnTo>
                      <a:pt x="264" y="1515"/>
                    </a:lnTo>
                    <a:lnTo>
                      <a:pt x="262" y="1521"/>
                    </a:lnTo>
                    <a:lnTo>
                      <a:pt x="262" y="1529"/>
                    </a:lnTo>
                    <a:lnTo>
                      <a:pt x="261" y="1536"/>
                    </a:lnTo>
                    <a:lnTo>
                      <a:pt x="259" y="1543"/>
                    </a:lnTo>
                    <a:lnTo>
                      <a:pt x="258" y="1549"/>
                    </a:lnTo>
                    <a:lnTo>
                      <a:pt x="255" y="1555"/>
                    </a:lnTo>
                    <a:lnTo>
                      <a:pt x="252" y="1561"/>
                    </a:lnTo>
                    <a:lnTo>
                      <a:pt x="246" y="1566"/>
                    </a:lnTo>
                    <a:lnTo>
                      <a:pt x="238" y="1558"/>
                    </a:lnTo>
                    <a:lnTo>
                      <a:pt x="232" y="1549"/>
                    </a:lnTo>
                    <a:lnTo>
                      <a:pt x="227" y="1540"/>
                    </a:lnTo>
                    <a:lnTo>
                      <a:pt x="219" y="1533"/>
                    </a:lnTo>
                    <a:lnTo>
                      <a:pt x="212" y="1526"/>
                    </a:lnTo>
                    <a:lnTo>
                      <a:pt x="204" y="1520"/>
                    </a:lnTo>
                    <a:lnTo>
                      <a:pt x="196" y="1515"/>
                    </a:lnTo>
                    <a:lnTo>
                      <a:pt x="184" y="1512"/>
                    </a:lnTo>
                    <a:lnTo>
                      <a:pt x="184" y="1509"/>
                    </a:lnTo>
                    <a:lnTo>
                      <a:pt x="182" y="1506"/>
                    </a:lnTo>
                    <a:lnTo>
                      <a:pt x="179" y="1505"/>
                    </a:lnTo>
                    <a:lnTo>
                      <a:pt x="178" y="1503"/>
                    </a:lnTo>
                    <a:lnTo>
                      <a:pt x="173" y="1503"/>
                    </a:lnTo>
                    <a:lnTo>
                      <a:pt x="167" y="1505"/>
                    </a:lnTo>
                    <a:lnTo>
                      <a:pt x="163" y="1506"/>
                    </a:lnTo>
                    <a:lnTo>
                      <a:pt x="159" y="1505"/>
                    </a:lnTo>
                    <a:lnTo>
                      <a:pt x="157" y="1503"/>
                    </a:lnTo>
                    <a:lnTo>
                      <a:pt x="157" y="1502"/>
                    </a:lnTo>
                    <a:lnTo>
                      <a:pt x="157" y="1499"/>
                    </a:lnTo>
                    <a:lnTo>
                      <a:pt x="157" y="1495"/>
                    </a:lnTo>
                    <a:lnTo>
                      <a:pt x="163" y="1493"/>
                    </a:lnTo>
                    <a:lnTo>
                      <a:pt x="166" y="1489"/>
                    </a:lnTo>
                    <a:lnTo>
                      <a:pt x="169" y="1484"/>
                    </a:lnTo>
                    <a:lnTo>
                      <a:pt x="172" y="1480"/>
                    </a:lnTo>
                    <a:lnTo>
                      <a:pt x="173" y="1474"/>
                    </a:lnTo>
                    <a:lnTo>
                      <a:pt x="176" y="1469"/>
                    </a:lnTo>
                    <a:lnTo>
                      <a:pt x="178" y="1465"/>
                    </a:lnTo>
                    <a:lnTo>
                      <a:pt x="181" y="1462"/>
                    </a:lnTo>
                    <a:lnTo>
                      <a:pt x="193" y="1435"/>
                    </a:lnTo>
                    <a:lnTo>
                      <a:pt x="206" y="1410"/>
                    </a:lnTo>
                    <a:lnTo>
                      <a:pt x="219" y="1387"/>
                    </a:lnTo>
                    <a:lnTo>
                      <a:pt x="232" y="1361"/>
                    </a:lnTo>
                    <a:lnTo>
                      <a:pt x="246" y="1336"/>
                    </a:lnTo>
                    <a:lnTo>
                      <a:pt x="258" y="1311"/>
                    </a:lnTo>
                    <a:lnTo>
                      <a:pt x="269" y="1286"/>
                    </a:lnTo>
                    <a:lnTo>
                      <a:pt x="278" y="1259"/>
                    </a:lnTo>
                    <a:lnTo>
                      <a:pt x="272" y="1258"/>
                    </a:lnTo>
                    <a:lnTo>
                      <a:pt x="269" y="1255"/>
                    </a:lnTo>
                    <a:lnTo>
                      <a:pt x="268" y="1250"/>
                    </a:lnTo>
                    <a:lnTo>
                      <a:pt x="268" y="1245"/>
                    </a:lnTo>
                    <a:lnTo>
                      <a:pt x="268" y="1239"/>
                    </a:lnTo>
                    <a:lnTo>
                      <a:pt x="268" y="1234"/>
                    </a:lnTo>
                    <a:lnTo>
                      <a:pt x="268" y="1230"/>
                    </a:lnTo>
                    <a:lnTo>
                      <a:pt x="265" y="1227"/>
                    </a:lnTo>
                    <a:lnTo>
                      <a:pt x="265" y="1218"/>
                    </a:lnTo>
                    <a:lnTo>
                      <a:pt x="265" y="1209"/>
                    </a:lnTo>
                    <a:lnTo>
                      <a:pt x="264" y="1202"/>
                    </a:lnTo>
                    <a:lnTo>
                      <a:pt x="262" y="1193"/>
                    </a:lnTo>
                    <a:lnTo>
                      <a:pt x="259" y="1185"/>
                    </a:lnTo>
                    <a:lnTo>
                      <a:pt x="258" y="1178"/>
                    </a:lnTo>
                    <a:lnTo>
                      <a:pt x="255" y="1169"/>
                    </a:lnTo>
                    <a:lnTo>
                      <a:pt x="252" y="1162"/>
                    </a:lnTo>
                    <a:lnTo>
                      <a:pt x="250" y="1145"/>
                    </a:lnTo>
                    <a:lnTo>
                      <a:pt x="247" y="1128"/>
                    </a:lnTo>
                    <a:lnTo>
                      <a:pt x="241" y="1108"/>
                    </a:lnTo>
                    <a:lnTo>
                      <a:pt x="235" y="1091"/>
                    </a:lnTo>
                    <a:lnTo>
                      <a:pt x="230" y="1073"/>
                    </a:lnTo>
                    <a:lnTo>
                      <a:pt x="224" y="1055"/>
                    </a:lnTo>
                    <a:lnTo>
                      <a:pt x="219" y="1036"/>
                    </a:lnTo>
                    <a:lnTo>
                      <a:pt x="215" y="1018"/>
                    </a:lnTo>
                    <a:lnTo>
                      <a:pt x="204" y="997"/>
                    </a:lnTo>
                    <a:lnTo>
                      <a:pt x="196" y="975"/>
                    </a:lnTo>
                    <a:lnTo>
                      <a:pt x="188" y="955"/>
                    </a:lnTo>
                    <a:lnTo>
                      <a:pt x="179" y="932"/>
                    </a:lnTo>
                    <a:lnTo>
                      <a:pt x="170" y="912"/>
                    </a:lnTo>
                    <a:lnTo>
                      <a:pt x="163" y="889"/>
                    </a:lnTo>
                    <a:lnTo>
                      <a:pt x="153" y="869"/>
                    </a:lnTo>
                    <a:lnTo>
                      <a:pt x="144" y="848"/>
                    </a:lnTo>
                    <a:lnTo>
                      <a:pt x="135" y="826"/>
                    </a:lnTo>
                    <a:lnTo>
                      <a:pt x="126" y="804"/>
                    </a:lnTo>
                    <a:lnTo>
                      <a:pt x="116" y="783"/>
                    </a:lnTo>
                    <a:lnTo>
                      <a:pt x="107" y="761"/>
                    </a:lnTo>
                    <a:lnTo>
                      <a:pt x="96" y="740"/>
                    </a:lnTo>
                    <a:lnTo>
                      <a:pt x="88" y="719"/>
                    </a:lnTo>
                    <a:lnTo>
                      <a:pt x="77" y="697"/>
                    </a:lnTo>
                    <a:lnTo>
                      <a:pt x="65" y="676"/>
                    </a:lnTo>
                    <a:lnTo>
                      <a:pt x="58" y="666"/>
                    </a:lnTo>
                    <a:lnTo>
                      <a:pt x="51" y="654"/>
                    </a:lnTo>
                    <a:lnTo>
                      <a:pt x="43" y="642"/>
                    </a:lnTo>
                    <a:lnTo>
                      <a:pt x="36" y="630"/>
                    </a:lnTo>
                    <a:lnTo>
                      <a:pt x="28" y="620"/>
                    </a:lnTo>
                    <a:lnTo>
                      <a:pt x="19" y="610"/>
                    </a:lnTo>
                    <a:lnTo>
                      <a:pt x="11" y="601"/>
                    </a:lnTo>
                    <a:lnTo>
                      <a:pt x="0" y="592"/>
                    </a:lnTo>
                    <a:lnTo>
                      <a:pt x="9" y="562"/>
                    </a:lnTo>
                    <a:lnTo>
                      <a:pt x="17" y="531"/>
                    </a:lnTo>
                    <a:lnTo>
                      <a:pt x="25" y="502"/>
                    </a:lnTo>
                    <a:lnTo>
                      <a:pt x="33" y="471"/>
                    </a:lnTo>
                    <a:lnTo>
                      <a:pt x="42" y="441"/>
                    </a:lnTo>
                    <a:lnTo>
                      <a:pt x="49" y="410"/>
                    </a:lnTo>
                    <a:lnTo>
                      <a:pt x="56" y="379"/>
                    </a:lnTo>
                    <a:lnTo>
                      <a:pt x="64" y="348"/>
                    </a:lnTo>
                    <a:lnTo>
                      <a:pt x="64" y="345"/>
                    </a:lnTo>
                    <a:lnTo>
                      <a:pt x="64" y="340"/>
                    </a:lnTo>
                    <a:lnTo>
                      <a:pt x="64" y="336"/>
                    </a:lnTo>
                    <a:lnTo>
                      <a:pt x="65" y="332"/>
                    </a:lnTo>
                    <a:lnTo>
                      <a:pt x="68" y="327"/>
                    </a:lnTo>
                    <a:lnTo>
                      <a:pt x="70" y="324"/>
                    </a:lnTo>
                    <a:lnTo>
                      <a:pt x="73" y="320"/>
                    </a:lnTo>
                    <a:lnTo>
                      <a:pt x="76" y="317"/>
                    </a:lnTo>
                    <a:lnTo>
                      <a:pt x="76" y="303"/>
                    </a:lnTo>
                    <a:lnTo>
                      <a:pt x="77" y="290"/>
                    </a:lnTo>
                    <a:lnTo>
                      <a:pt x="80" y="277"/>
                    </a:lnTo>
                    <a:lnTo>
                      <a:pt x="85" y="264"/>
                    </a:lnTo>
                    <a:lnTo>
                      <a:pt x="89" y="252"/>
                    </a:lnTo>
                    <a:lnTo>
                      <a:pt x="93" y="238"/>
                    </a:lnTo>
                    <a:lnTo>
                      <a:pt x="96" y="225"/>
                    </a:lnTo>
                    <a:lnTo>
                      <a:pt x="99" y="210"/>
                    </a:lnTo>
                    <a:lnTo>
                      <a:pt x="101" y="204"/>
                    </a:lnTo>
                    <a:lnTo>
                      <a:pt x="102" y="197"/>
                    </a:lnTo>
                    <a:lnTo>
                      <a:pt x="105" y="191"/>
                    </a:lnTo>
                    <a:lnTo>
                      <a:pt x="107" y="184"/>
                    </a:lnTo>
                    <a:lnTo>
                      <a:pt x="108" y="178"/>
                    </a:lnTo>
                    <a:lnTo>
                      <a:pt x="110" y="170"/>
                    </a:lnTo>
                    <a:lnTo>
                      <a:pt x="110" y="164"/>
                    </a:lnTo>
                    <a:lnTo>
                      <a:pt x="111" y="158"/>
                    </a:lnTo>
                    <a:lnTo>
                      <a:pt x="142" y="0"/>
                    </a:lnTo>
                    <a:lnTo>
                      <a:pt x="145" y="6"/>
                    </a:lnTo>
                    <a:lnTo>
                      <a:pt x="148" y="12"/>
                    </a:lnTo>
                    <a:lnTo>
                      <a:pt x="151" y="18"/>
                    </a:lnTo>
                    <a:lnTo>
                      <a:pt x="153" y="25"/>
                    </a:lnTo>
                    <a:lnTo>
                      <a:pt x="156" y="33"/>
                    </a:lnTo>
                    <a:lnTo>
                      <a:pt x="157" y="39"/>
                    </a:lnTo>
                    <a:lnTo>
                      <a:pt x="161" y="46"/>
                    </a:lnTo>
                    <a:lnTo>
                      <a:pt x="166" y="52"/>
                    </a:lnTo>
                    <a:close/>
                  </a:path>
                </a:pathLst>
              </a:custGeom>
              <a:solidFill>
                <a:srgbClr val="1414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0" name="Freeform 86"/>
              <p:cNvSpPr>
                <a:spLocks/>
              </p:cNvSpPr>
              <p:nvPr/>
            </p:nvSpPr>
            <p:spPr bwMode="auto">
              <a:xfrm>
                <a:off x="4155" y="2831"/>
                <a:ext cx="186" cy="423"/>
              </a:xfrm>
              <a:custGeom>
                <a:avLst/>
                <a:gdLst>
                  <a:gd name="T0" fmla="*/ 12 w 371"/>
                  <a:gd name="T1" fmla="*/ 9 h 845"/>
                  <a:gd name="T2" fmla="*/ 12 w 371"/>
                  <a:gd name="T3" fmla="*/ 10 h 845"/>
                  <a:gd name="T4" fmla="*/ 12 w 371"/>
                  <a:gd name="T5" fmla="*/ 12 h 845"/>
                  <a:gd name="T6" fmla="*/ 12 w 371"/>
                  <a:gd name="T7" fmla="*/ 14 h 845"/>
                  <a:gd name="T8" fmla="*/ 12 w 371"/>
                  <a:gd name="T9" fmla="*/ 15 h 845"/>
                  <a:gd name="T10" fmla="*/ 12 w 371"/>
                  <a:gd name="T11" fmla="*/ 15 h 845"/>
                  <a:gd name="T12" fmla="*/ 11 w 371"/>
                  <a:gd name="T13" fmla="*/ 15 h 845"/>
                  <a:gd name="T14" fmla="*/ 11 w 371"/>
                  <a:gd name="T15" fmla="*/ 16 h 845"/>
                  <a:gd name="T16" fmla="*/ 10 w 371"/>
                  <a:gd name="T17" fmla="*/ 16 h 845"/>
                  <a:gd name="T18" fmla="*/ 9 w 371"/>
                  <a:gd name="T19" fmla="*/ 17 h 845"/>
                  <a:gd name="T20" fmla="*/ 7 w 371"/>
                  <a:gd name="T21" fmla="*/ 18 h 845"/>
                  <a:gd name="T22" fmla="*/ 7 w 371"/>
                  <a:gd name="T23" fmla="*/ 19 h 845"/>
                  <a:gd name="T24" fmla="*/ 6 w 371"/>
                  <a:gd name="T25" fmla="*/ 20 h 845"/>
                  <a:gd name="T26" fmla="*/ 6 w 371"/>
                  <a:gd name="T27" fmla="*/ 21 h 845"/>
                  <a:gd name="T28" fmla="*/ 5 w 371"/>
                  <a:gd name="T29" fmla="*/ 22 h 845"/>
                  <a:gd name="T30" fmla="*/ 5 w 371"/>
                  <a:gd name="T31" fmla="*/ 22 h 845"/>
                  <a:gd name="T32" fmla="*/ 4 w 371"/>
                  <a:gd name="T33" fmla="*/ 23 h 845"/>
                  <a:gd name="T34" fmla="*/ 3 w 371"/>
                  <a:gd name="T35" fmla="*/ 25 h 845"/>
                  <a:gd name="T36" fmla="*/ 3 w 371"/>
                  <a:gd name="T37" fmla="*/ 26 h 845"/>
                  <a:gd name="T38" fmla="*/ 2 w 371"/>
                  <a:gd name="T39" fmla="*/ 27 h 845"/>
                  <a:gd name="T40" fmla="*/ 2 w 371"/>
                  <a:gd name="T41" fmla="*/ 24 h 845"/>
                  <a:gd name="T42" fmla="*/ 1 w 371"/>
                  <a:gd name="T43" fmla="*/ 21 h 845"/>
                  <a:gd name="T44" fmla="*/ 1 w 371"/>
                  <a:gd name="T45" fmla="*/ 18 h 845"/>
                  <a:gd name="T46" fmla="*/ 0 w 371"/>
                  <a:gd name="T47" fmla="*/ 14 h 845"/>
                  <a:gd name="T48" fmla="*/ 1 w 371"/>
                  <a:gd name="T49" fmla="*/ 13 h 845"/>
                  <a:gd name="T50" fmla="*/ 2 w 371"/>
                  <a:gd name="T51" fmla="*/ 12 h 845"/>
                  <a:gd name="T52" fmla="*/ 2 w 371"/>
                  <a:gd name="T53" fmla="*/ 11 h 845"/>
                  <a:gd name="T54" fmla="*/ 3 w 371"/>
                  <a:gd name="T55" fmla="*/ 9 h 845"/>
                  <a:gd name="T56" fmla="*/ 4 w 371"/>
                  <a:gd name="T57" fmla="*/ 8 h 845"/>
                  <a:gd name="T58" fmla="*/ 5 w 371"/>
                  <a:gd name="T59" fmla="*/ 6 h 845"/>
                  <a:gd name="T60" fmla="*/ 6 w 371"/>
                  <a:gd name="T61" fmla="*/ 4 h 845"/>
                  <a:gd name="T62" fmla="*/ 7 w 371"/>
                  <a:gd name="T63" fmla="*/ 3 h 845"/>
                  <a:gd name="T64" fmla="*/ 7 w 371"/>
                  <a:gd name="T65" fmla="*/ 2 h 845"/>
                  <a:gd name="T66" fmla="*/ 7 w 371"/>
                  <a:gd name="T67" fmla="*/ 2 h 845"/>
                  <a:gd name="T68" fmla="*/ 8 w 371"/>
                  <a:gd name="T69" fmla="*/ 1 h 845"/>
                  <a:gd name="T70" fmla="*/ 8 w 371"/>
                  <a:gd name="T71" fmla="*/ 0 h 845"/>
                  <a:gd name="T72" fmla="*/ 9 w 371"/>
                  <a:gd name="T73" fmla="*/ 2 h 845"/>
                  <a:gd name="T74" fmla="*/ 10 w 371"/>
                  <a:gd name="T75" fmla="*/ 4 h 845"/>
                  <a:gd name="T76" fmla="*/ 11 w 371"/>
                  <a:gd name="T77" fmla="*/ 6 h 845"/>
                  <a:gd name="T78" fmla="*/ 11 w 371"/>
                  <a:gd name="T79" fmla="*/ 8 h 84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71"/>
                  <a:gd name="T121" fmla="*/ 0 h 845"/>
                  <a:gd name="T122" fmla="*/ 371 w 371"/>
                  <a:gd name="T123" fmla="*/ 845 h 84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71" h="845">
                    <a:moveTo>
                      <a:pt x="349" y="238"/>
                    </a:moveTo>
                    <a:lnTo>
                      <a:pt x="356" y="262"/>
                    </a:lnTo>
                    <a:lnTo>
                      <a:pt x="363" y="287"/>
                    </a:lnTo>
                    <a:lnTo>
                      <a:pt x="366" y="312"/>
                    </a:lnTo>
                    <a:lnTo>
                      <a:pt x="369" y="339"/>
                    </a:lnTo>
                    <a:lnTo>
                      <a:pt x="371" y="365"/>
                    </a:lnTo>
                    <a:lnTo>
                      <a:pt x="369" y="392"/>
                    </a:lnTo>
                    <a:lnTo>
                      <a:pt x="368" y="419"/>
                    </a:lnTo>
                    <a:lnTo>
                      <a:pt x="366" y="444"/>
                    </a:lnTo>
                    <a:lnTo>
                      <a:pt x="365" y="451"/>
                    </a:lnTo>
                    <a:lnTo>
                      <a:pt x="363" y="456"/>
                    </a:lnTo>
                    <a:lnTo>
                      <a:pt x="361" y="462"/>
                    </a:lnTo>
                    <a:lnTo>
                      <a:pt x="358" y="466"/>
                    </a:lnTo>
                    <a:lnTo>
                      <a:pt x="350" y="472"/>
                    </a:lnTo>
                    <a:lnTo>
                      <a:pt x="341" y="478"/>
                    </a:lnTo>
                    <a:lnTo>
                      <a:pt x="329" y="482"/>
                    </a:lnTo>
                    <a:lnTo>
                      <a:pt x="319" y="487"/>
                    </a:lnTo>
                    <a:lnTo>
                      <a:pt x="309" y="491"/>
                    </a:lnTo>
                    <a:lnTo>
                      <a:pt x="300" y="497"/>
                    </a:lnTo>
                    <a:lnTo>
                      <a:pt x="273" y="518"/>
                    </a:lnTo>
                    <a:lnTo>
                      <a:pt x="248" y="540"/>
                    </a:lnTo>
                    <a:lnTo>
                      <a:pt x="224" y="564"/>
                    </a:lnTo>
                    <a:lnTo>
                      <a:pt x="204" y="589"/>
                    </a:lnTo>
                    <a:lnTo>
                      <a:pt x="195" y="602"/>
                    </a:lnTo>
                    <a:lnTo>
                      <a:pt x="184" y="615"/>
                    </a:lnTo>
                    <a:lnTo>
                      <a:pt x="177" y="629"/>
                    </a:lnTo>
                    <a:lnTo>
                      <a:pt x="170" y="644"/>
                    </a:lnTo>
                    <a:lnTo>
                      <a:pt x="162" y="658"/>
                    </a:lnTo>
                    <a:lnTo>
                      <a:pt x="156" y="673"/>
                    </a:lnTo>
                    <a:lnTo>
                      <a:pt x="150" y="688"/>
                    </a:lnTo>
                    <a:lnTo>
                      <a:pt x="146" y="704"/>
                    </a:lnTo>
                    <a:lnTo>
                      <a:pt x="142" y="704"/>
                    </a:lnTo>
                    <a:lnTo>
                      <a:pt x="128" y="719"/>
                    </a:lnTo>
                    <a:lnTo>
                      <a:pt x="115" y="735"/>
                    </a:lnTo>
                    <a:lnTo>
                      <a:pt x="103" y="753"/>
                    </a:lnTo>
                    <a:lnTo>
                      <a:pt x="93" y="771"/>
                    </a:lnTo>
                    <a:lnTo>
                      <a:pt x="82" y="789"/>
                    </a:lnTo>
                    <a:lnTo>
                      <a:pt x="74" y="808"/>
                    </a:lnTo>
                    <a:lnTo>
                      <a:pt x="66" y="826"/>
                    </a:lnTo>
                    <a:lnTo>
                      <a:pt x="60" y="845"/>
                    </a:lnTo>
                    <a:lnTo>
                      <a:pt x="48" y="797"/>
                    </a:lnTo>
                    <a:lnTo>
                      <a:pt x="38" y="749"/>
                    </a:lnTo>
                    <a:lnTo>
                      <a:pt x="28" y="698"/>
                    </a:lnTo>
                    <a:lnTo>
                      <a:pt x="20" y="649"/>
                    </a:lnTo>
                    <a:lnTo>
                      <a:pt x="13" y="599"/>
                    </a:lnTo>
                    <a:lnTo>
                      <a:pt x="8" y="547"/>
                    </a:lnTo>
                    <a:lnTo>
                      <a:pt x="4" y="496"/>
                    </a:lnTo>
                    <a:lnTo>
                      <a:pt x="0" y="444"/>
                    </a:lnTo>
                    <a:lnTo>
                      <a:pt x="10" y="425"/>
                    </a:lnTo>
                    <a:lnTo>
                      <a:pt x="20" y="405"/>
                    </a:lnTo>
                    <a:lnTo>
                      <a:pt x="31" y="386"/>
                    </a:lnTo>
                    <a:lnTo>
                      <a:pt x="42" y="367"/>
                    </a:lnTo>
                    <a:lnTo>
                      <a:pt x="51" y="348"/>
                    </a:lnTo>
                    <a:lnTo>
                      <a:pt x="60" y="327"/>
                    </a:lnTo>
                    <a:lnTo>
                      <a:pt x="68" y="306"/>
                    </a:lnTo>
                    <a:lnTo>
                      <a:pt x="74" y="285"/>
                    </a:lnTo>
                    <a:lnTo>
                      <a:pt x="96" y="262"/>
                    </a:lnTo>
                    <a:lnTo>
                      <a:pt x="116" y="237"/>
                    </a:lnTo>
                    <a:lnTo>
                      <a:pt x="136" y="210"/>
                    </a:lnTo>
                    <a:lnTo>
                      <a:pt x="153" y="183"/>
                    </a:lnTo>
                    <a:lnTo>
                      <a:pt x="170" y="155"/>
                    </a:lnTo>
                    <a:lnTo>
                      <a:pt x="183" y="127"/>
                    </a:lnTo>
                    <a:lnTo>
                      <a:pt x="196" y="98"/>
                    </a:lnTo>
                    <a:lnTo>
                      <a:pt x="207" y="68"/>
                    </a:lnTo>
                    <a:lnTo>
                      <a:pt x="211" y="61"/>
                    </a:lnTo>
                    <a:lnTo>
                      <a:pt x="216" y="52"/>
                    </a:lnTo>
                    <a:lnTo>
                      <a:pt x="219" y="43"/>
                    </a:lnTo>
                    <a:lnTo>
                      <a:pt x="221" y="35"/>
                    </a:lnTo>
                    <a:lnTo>
                      <a:pt x="223" y="27"/>
                    </a:lnTo>
                    <a:lnTo>
                      <a:pt x="226" y="18"/>
                    </a:lnTo>
                    <a:lnTo>
                      <a:pt x="229" y="9"/>
                    </a:lnTo>
                    <a:lnTo>
                      <a:pt x="233" y="0"/>
                    </a:lnTo>
                    <a:lnTo>
                      <a:pt x="253" y="28"/>
                    </a:lnTo>
                    <a:lnTo>
                      <a:pt x="270" y="56"/>
                    </a:lnTo>
                    <a:lnTo>
                      <a:pt x="287" y="84"/>
                    </a:lnTo>
                    <a:lnTo>
                      <a:pt x="301" y="114"/>
                    </a:lnTo>
                    <a:lnTo>
                      <a:pt x="315" y="145"/>
                    </a:lnTo>
                    <a:lnTo>
                      <a:pt x="328" y="174"/>
                    </a:lnTo>
                    <a:lnTo>
                      <a:pt x="338" y="207"/>
                    </a:lnTo>
                    <a:lnTo>
                      <a:pt x="349" y="238"/>
                    </a:lnTo>
                    <a:close/>
                  </a:path>
                </a:pathLst>
              </a:custGeom>
              <a:solidFill>
                <a:srgbClr val="1C1C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1" name="Freeform 87"/>
              <p:cNvSpPr>
                <a:spLocks/>
              </p:cNvSpPr>
              <p:nvPr/>
            </p:nvSpPr>
            <p:spPr bwMode="auto">
              <a:xfrm>
                <a:off x="4809" y="2848"/>
                <a:ext cx="246" cy="283"/>
              </a:xfrm>
              <a:custGeom>
                <a:avLst/>
                <a:gdLst>
                  <a:gd name="T0" fmla="*/ 10 w 491"/>
                  <a:gd name="T1" fmla="*/ 1 h 567"/>
                  <a:gd name="T2" fmla="*/ 10 w 491"/>
                  <a:gd name="T3" fmla="*/ 2 h 567"/>
                  <a:gd name="T4" fmla="*/ 12 w 491"/>
                  <a:gd name="T5" fmla="*/ 4 h 567"/>
                  <a:gd name="T6" fmla="*/ 13 w 491"/>
                  <a:gd name="T7" fmla="*/ 6 h 567"/>
                  <a:gd name="T8" fmla="*/ 15 w 491"/>
                  <a:gd name="T9" fmla="*/ 9 h 567"/>
                  <a:gd name="T10" fmla="*/ 16 w 491"/>
                  <a:gd name="T11" fmla="*/ 10 h 567"/>
                  <a:gd name="T12" fmla="*/ 16 w 491"/>
                  <a:gd name="T13" fmla="*/ 11 h 567"/>
                  <a:gd name="T14" fmla="*/ 16 w 491"/>
                  <a:gd name="T15" fmla="*/ 11 h 567"/>
                  <a:gd name="T16" fmla="*/ 15 w 491"/>
                  <a:gd name="T17" fmla="*/ 11 h 567"/>
                  <a:gd name="T18" fmla="*/ 15 w 491"/>
                  <a:gd name="T19" fmla="*/ 10 h 567"/>
                  <a:gd name="T20" fmla="*/ 14 w 491"/>
                  <a:gd name="T21" fmla="*/ 8 h 567"/>
                  <a:gd name="T22" fmla="*/ 14 w 491"/>
                  <a:gd name="T23" fmla="*/ 8 h 567"/>
                  <a:gd name="T24" fmla="*/ 12 w 491"/>
                  <a:gd name="T25" fmla="*/ 6 h 567"/>
                  <a:gd name="T26" fmla="*/ 10 w 491"/>
                  <a:gd name="T27" fmla="*/ 5 h 567"/>
                  <a:gd name="T28" fmla="*/ 7 w 491"/>
                  <a:gd name="T29" fmla="*/ 6 h 567"/>
                  <a:gd name="T30" fmla="*/ 5 w 491"/>
                  <a:gd name="T31" fmla="*/ 6 h 567"/>
                  <a:gd name="T32" fmla="*/ 5 w 491"/>
                  <a:gd name="T33" fmla="*/ 6 h 567"/>
                  <a:gd name="T34" fmla="*/ 4 w 491"/>
                  <a:gd name="T35" fmla="*/ 7 h 567"/>
                  <a:gd name="T36" fmla="*/ 5 w 491"/>
                  <a:gd name="T37" fmla="*/ 7 h 567"/>
                  <a:gd name="T38" fmla="*/ 7 w 491"/>
                  <a:gd name="T39" fmla="*/ 8 h 567"/>
                  <a:gd name="T40" fmla="*/ 10 w 491"/>
                  <a:gd name="T41" fmla="*/ 9 h 567"/>
                  <a:gd name="T42" fmla="*/ 11 w 491"/>
                  <a:gd name="T43" fmla="*/ 10 h 567"/>
                  <a:gd name="T44" fmla="*/ 11 w 491"/>
                  <a:gd name="T45" fmla="*/ 11 h 567"/>
                  <a:gd name="T46" fmla="*/ 11 w 491"/>
                  <a:gd name="T47" fmla="*/ 11 h 567"/>
                  <a:gd name="T48" fmla="*/ 11 w 491"/>
                  <a:gd name="T49" fmla="*/ 12 h 567"/>
                  <a:gd name="T50" fmla="*/ 11 w 491"/>
                  <a:gd name="T51" fmla="*/ 13 h 567"/>
                  <a:gd name="T52" fmla="*/ 12 w 491"/>
                  <a:gd name="T53" fmla="*/ 14 h 567"/>
                  <a:gd name="T54" fmla="*/ 13 w 491"/>
                  <a:gd name="T55" fmla="*/ 15 h 567"/>
                  <a:gd name="T56" fmla="*/ 14 w 491"/>
                  <a:gd name="T57" fmla="*/ 15 h 567"/>
                  <a:gd name="T58" fmla="*/ 14 w 491"/>
                  <a:gd name="T59" fmla="*/ 16 h 567"/>
                  <a:gd name="T60" fmla="*/ 14 w 491"/>
                  <a:gd name="T61" fmla="*/ 17 h 567"/>
                  <a:gd name="T62" fmla="*/ 13 w 491"/>
                  <a:gd name="T63" fmla="*/ 17 h 567"/>
                  <a:gd name="T64" fmla="*/ 12 w 491"/>
                  <a:gd name="T65" fmla="*/ 17 h 567"/>
                  <a:gd name="T66" fmla="*/ 10 w 491"/>
                  <a:gd name="T67" fmla="*/ 16 h 567"/>
                  <a:gd name="T68" fmla="*/ 9 w 491"/>
                  <a:gd name="T69" fmla="*/ 14 h 567"/>
                  <a:gd name="T70" fmla="*/ 9 w 491"/>
                  <a:gd name="T71" fmla="*/ 12 h 567"/>
                  <a:gd name="T72" fmla="*/ 8 w 491"/>
                  <a:gd name="T73" fmla="*/ 11 h 567"/>
                  <a:gd name="T74" fmla="*/ 8 w 491"/>
                  <a:gd name="T75" fmla="*/ 10 h 567"/>
                  <a:gd name="T76" fmla="*/ 8 w 491"/>
                  <a:gd name="T77" fmla="*/ 9 h 567"/>
                  <a:gd name="T78" fmla="*/ 8 w 491"/>
                  <a:gd name="T79" fmla="*/ 10 h 567"/>
                  <a:gd name="T80" fmla="*/ 7 w 491"/>
                  <a:gd name="T81" fmla="*/ 12 h 567"/>
                  <a:gd name="T82" fmla="*/ 8 w 491"/>
                  <a:gd name="T83" fmla="*/ 16 h 567"/>
                  <a:gd name="T84" fmla="*/ 8 w 491"/>
                  <a:gd name="T85" fmla="*/ 17 h 567"/>
                  <a:gd name="T86" fmla="*/ 8 w 491"/>
                  <a:gd name="T87" fmla="*/ 17 h 567"/>
                  <a:gd name="T88" fmla="*/ 7 w 491"/>
                  <a:gd name="T89" fmla="*/ 17 h 567"/>
                  <a:gd name="T90" fmla="*/ 7 w 491"/>
                  <a:gd name="T91" fmla="*/ 16 h 567"/>
                  <a:gd name="T92" fmla="*/ 6 w 491"/>
                  <a:gd name="T93" fmla="*/ 14 h 567"/>
                  <a:gd name="T94" fmla="*/ 5 w 491"/>
                  <a:gd name="T95" fmla="*/ 12 h 567"/>
                  <a:gd name="T96" fmla="*/ 5 w 491"/>
                  <a:gd name="T97" fmla="*/ 11 h 567"/>
                  <a:gd name="T98" fmla="*/ 4 w 491"/>
                  <a:gd name="T99" fmla="*/ 9 h 567"/>
                  <a:gd name="T100" fmla="*/ 3 w 491"/>
                  <a:gd name="T101" fmla="*/ 7 h 567"/>
                  <a:gd name="T102" fmla="*/ 3 w 491"/>
                  <a:gd name="T103" fmla="*/ 6 h 567"/>
                  <a:gd name="T104" fmla="*/ 2 w 491"/>
                  <a:gd name="T105" fmla="*/ 5 h 567"/>
                  <a:gd name="T106" fmla="*/ 1 w 491"/>
                  <a:gd name="T107" fmla="*/ 4 h 567"/>
                  <a:gd name="T108" fmla="*/ 1 w 491"/>
                  <a:gd name="T109" fmla="*/ 3 h 567"/>
                  <a:gd name="T110" fmla="*/ 3 w 491"/>
                  <a:gd name="T111" fmla="*/ 3 h 567"/>
                  <a:gd name="T112" fmla="*/ 6 w 491"/>
                  <a:gd name="T113" fmla="*/ 2 h 567"/>
                  <a:gd name="T114" fmla="*/ 7 w 491"/>
                  <a:gd name="T115" fmla="*/ 1 h 567"/>
                  <a:gd name="T116" fmla="*/ 7 w 491"/>
                  <a:gd name="T117" fmla="*/ 0 h 567"/>
                  <a:gd name="T118" fmla="*/ 8 w 491"/>
                  <a:gd name="T119" fmla="*/ 0 h 567"/>
                  <a:gd name="T120" fmla="*/ 9 w 491"/>
                  <a:gd name="T121" fmla="*/ 0 h 56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91"/>
                  <a:gd name="T184" fmla="*/ 0 h 567"/>
                  <a:gd name="T185" fmla="*/ 491 w 491"/>
                  <a:gd name="T186" fmla="*/ 567 h 56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91" h="567">
                    <a:moveTo>
                      <a:pt x="275" y="18"/>
                    </a:moveTo>
                    <a:lnTo>
                      <a:pt x="283" y="23"/>
                    </a:lnTo>
                    <a:lnTo>
                      <a:pt x="289" y="29"/>
                    </a:lnTo>
                    <a:lnTo>
                      <a:pt x="293" y="36"/>
                    </a:lnTo>
                    <a:lnTo>
                      <a:pt x="296" y="42"/>
                    </a:lnTo>
                    <a:lnTo>
                      <a:pt x="299" y="51"/>
                    </a:lnTo>
                    <a:lnTo>
                      <a:pt x="302" y="58"/>
                    </a:lnTo>
                    <a:lnTo>
                      <a:pt x="303" y="66"/>
                    </a:lnTo>
                    <a:lnTo>
                      <a:pt x="306" y="73"/>
                    </a:lnTo>
                    <a:lnTo>
                      <a:pt x="315" y="88"/>
                    </a:lnTo>
                    <a:lnTo>
                      <a:pt x="326" y="101"/>
                    </a:lnTo>
                    <a:lnTo>
                      <a:pt x="336" y="114"/>
                    </a:lnTo>
                    <a:lnTo>
                      <a:pt x="348" y="128"/>
                    </a:lnTo>
                    <a:lnTo>
                      <a:pt x="358" y="141"/>
                    </a:lnTo>
                    <a:lnTo>
                      <a:pt x="369" y="154"/>
                    </a:lnTo>
                    <a:lnTo>
                      <a:pt x="377" y="169"/>
                    </a:lnTo>
                    <a:lnTo>
                      <a:pt x="385" y="184"/>
                    </a:lnTo>
                    <a:lnTo>
                      <a:pt x="392" y="193"/>
                    </a:lnTo>
                    <a:lnTo>
                      <a:pt x="400" y="203"/>
                    </a:lnTo>
                    <a:lnTo>
                      <a:pt x="407" y="212"/>
                    </a:lnTo>
                    <a:lnTo>
                      <a:pt x="413" y="222"/>
                    </a:lnTo>
                    <a:lnTo>
                      <a:pt x="423" y="243"/>
                    </a:lnTo>
                    <a:lnTo>
                      <a:pt x="434" y="264"/>
                    </a:lnTo>
                    <a:lnTo>
                      <a:pt x="443" y="285"/>
                    </a:lnTo>
                    <a:lnTo>
                      <a:pt x="454" y="305"/>
                    </a:lnTo>
                    <a:lnTo>
                      <a:pt x="460" y="316"/>
                    </a:lnTo>
                    <a:lnTo>
                      <a:pt x="466" y="326"/>
                    </a:lnTo>
                    <a:lnTo>
                      <a:pt x="474" y="335"/>
                    </a:lnTo>
                    <a:lnTo>
                      <a:pt x="482" y="344"/>
                    </a:lnTo>
                    <a:lnTo>
                      <a:pt x="482" y="348"/>
                    </a:lnTo>
                    <a:lnTo>
                      <a:pt x="485" y="353"/>
                    </a:lnTo>
                    <a:lnTo>
                      <a:pt x="487" y="356"/>
                    </a:lnTo>
                    <a:lnTo>
                      <a:pt x="488" y="359"/>
                    </a:lnTo>
                    <a:lnTo>
                      <a:pt x="490" y="363"/>
                    </a:lnTo>
                    <a:lnTo>
                      <a:pt x="491" y="367"/>
                    </a:lnTo>
                    <a:lnTo>
                      <a:pt x="491" y="372"/>
                    </a:lnTo>
                    <a:lnTo>
                      <a:pt x="491" y="376"/>
                    </a:lnTo>
                    <a:lnTo>
                      <a:pt x="490" y="378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79"/>
                    </a:lnTo>
                    <a:lnTo>
                      <a:pt x="484" y="379"/>
                    </a:lnTo>
                    <a:lnTo>
                      <a:pt x="482" y="379"/>
                    </a:lnTo>
                    <a:lnTo>
                      <a:pt x="481" y="379"/>
                    </a:lnTo>
                    <a:lnTo>
                      <a:pt x="479" y="379"/>
                    </a:lnTo>
                    <a:lnTo>
                      <a:pt x="474" y="367"/>
                    </a:lnTo>
                    <a:lnTo>
                      <a:pt x="469" y="357"/>
                    </a:lnTo>
                    <a:lnTo>
                      <a:pt x="465" y="345"/>
                    </a:lnTo>
                    <a:lnTo>
                      <a:pt x="460" y="333"/>
                    </a:lnTo>
                    <a:lnTo>
                      <a:pt x="456" y="322"/>
                    </a:lnTo>
                    <a:lnTo>
                      <a:pt x="451" y="311"/>
                    </a:lnTo>
                    <a:lnTo>
                      <a:pt x="445" y="301"/>
                    </a:lnTo>
                    <a:lnTo>
                      <a:pt x="438" y="290"/>
                    </a:lnTo>
                    <a:lnTo>
                      <a:pt x="435" y="287"/>
                    </a:lnTo>
                    <a:lnTo>
                      <a:pt x="434" y="286"/>
                    </a:lnTo>
                    <a:lnTo>
                      <a:pt x="431" y="283"/>
                    </a:lnTo>
                    <a:lnTo>
                      <a:pt x="428" y="280"/>
                    </a:lnTo>
                    <a:lnTo>
                      <a:pt x="425" y="279"/>
                    </a:lnTo>
                    <a:lnTo>
                      <a:pt x="423" y="276"/>
                    </a:lnTo>
                    <a:lnTo>
                      <a:pt x="423" y="273"/>
                    </a:lnTo>
                    <a:lnTo>
                      <a:pt x="425" y="268"/>
                    </a:lnTo>
                    <a:lnTo>
                      <a:pt x="414" y="256"/>
                    </a:lnTo>
                    <a:lnTo>
                      <a:pt x="404" y="245"/>
                    </a:lnTo>
                    <a:lnTo>
                      <a:pt x="392" y="231"/>
                    </a:lnTo>
                    <a:lnTo>
                      <a:pt x="382" y="219"/>
                    </a:lnTo>
                    <a:lnTo>
                      <a:pt x="369" y="209"/>
                    </a:lnTo>
                    <a:lnTo>
                      <a:pt x="355" y="200"/>
                    </a:lnTo>
                    <a:lnTo>
                      <a:pt x="342" y="193"/>
                    </a:lnTo>
                    <a:lnTo>
                      <a:pt x="327" y="188"/>
                    </a:lnTo>
                    <a:lnTo>
                      <a:pt x="306" y="188"/>
                    </a:lnTo>
                    <a:lnTo>
                      <a:pt x="287" y="190"/>
                    </a:lnTo>
                    <a:lnTo>
                      <a:pt x="268" y="191"/>
                    </a:lnTo>
                    <a:lnTo>
                      <a:pt x="247" y="193"/>
                    </a:lnTo>
                    <a:lnTo>
                      <a:pt x="228" y="194"/>
                    </a:lnTo>
                    <a:lnTo>
                      <a:pt x="209" y="197"/>
                    </a:lnTo>
                    <a:lnTo>
                      <a:pt x="190" y="200"/>
                    </a:lnTo>
                    <a:lnTo>
                      <a:pt x="172" y="203"/>
                    </a:lnTo>
                    <a:lnTo>
                      <a:pt x="169" y="209"/>
                    </a:lnTo>
                    <a:lnTo>
                      <a:pt x="164" y="212"/>
                    </a:lnTo>
                    <a:lnTo>
                      <a:pt x="160" y="213"/>
                    </a:lnTo>
                    <a:lnTo>
                      <a:pt x="154" y="213"/>
                    </a:lnTo>
                    <a:lnTo>
                      <a:pt x="148" y="215"/>
                    </a:lnTo>
                    <a:lnTo>
                      <a:pt x="144" y="215"/>
                    </a:lnTo>
                    <a:lnTo>
                      <a:pt x="138" y="218"/>
                    </a:lnTo>
                    <a:lnTo>
                      <a:pt x="135" y="222"/>
                    </a:lnTo>
                    <a:lnTo>
                      <a:pt x="132" y="219"/>
                    </a:lnTo>
                    <a:lnTo>
                      <a:pt x="130" y="222"/>
                    </a:lnTo>
                    <a:lnTo>
                      <a:pt x="127" y="224"/>
                    </a:lnTo>
                    <a:lnTo>
                      <a:pt x="126" y="225"/>
                    </a:lnTo>
                    <a:lnTo>
                      <a:pt x="123" y="227"/>
                    </a:lnTo>
                    <a:lnTo>
                      <a:pt x="122" y="228"/>
                    </a:lnTo>
                    <a:lnTo>
                      <a:pt x="120" y="230"/>
                    </a:lnTo>
                    <a:lnTo>
                      <a:pt x="119" y="231"/>
                    </a:lnTo>
                    <a:lnTo>
                      <a:pt x="119" y="234"/>
                    </a:lnTo>
                    <a:lnTo>
                      <a:pt x="135" y="237"/>
                    </a:lnTo>
                    <a:lnTo>
                      <a:pt x="150" y="243"/>
                    </a:lnTo>
                    <a:lnTo>
                      <a:pt x="166" y="248"/>
                    </a:lnTo>
                    <a:lnTo>
                      <a:pt x="181" y="253"/>
                    </a:lnTo>
                    <a:lnTo>
                      <a:pt x="195" y="259"/>
                    </a:lnTo>
                    <a:lnTo>
                      <a:pt x="210" y="264"/>
                    </a:lnTo>
                    <a:lnTo>
                      <a:pt x="227" y="268"/>
                    </a:lnTo>
                    <a:lnTo>
                      <a:pt x="243" y="270"/>
                    </a:lnTo>
                    <a:lnTo>
                      <a:pt x="258" y="279"/>
                    </a:lnTo>
                    <a:lnTo>
                      <a:pt x="272" y="287"/>
                    </a:lnTo>
                    <a:lnTo>
                      <a:pt x="289" y="298"/>
                    </a:lnTo>
                    <a:lnTo>
                      <a:pt x="305" y="308"/>
                    </a:lnTo>
                    <a:lnTo>
                      <a:pt x="320" y="320"/>
                    </a:lnTo>
                    <a:lnTo>
                      <a:pt x="335" y="332"/>
                    </a:lnTo>
                    <a:lnTo>
                      <a:pt x="340" y="339"/>
                    </a:lnTo>
                    <a:lnTo>
                      <a:pt x="346" y="347"/>
                    </a:lnTo>
                    <a:lnTo>
                      <a:pt x="351" y="356"/>
                    </a:lnTo>
                    <a:lnTo>
                      <a:pt x="355" y="363"/>
                    </a:lnTo>
                    <a:lnTo>
                      <a:pt x="351" y="363"/>
                    </a:lnTo>
                    <a:lnTo>
                      <a:pt x="348" y="363"/>
                    </a:lnTo>
                    <a:lnTo>
                      <a:pt x="343" y="364"/>
                    </a:lnTo>
                    <a:lnTo>
                      <a:pt x="340" y="366"/>
                    </a:lnTo>
                    <a:lnTo>
                      <a:pt x="337" y="367"/>
                    </a:lnTo>
                    <a:lnTo>
                      <a:pt x="336" y="370"/>
                    </a:lnTo>
                    <a:lnTo>
                      <a:pt x="333" y="373"/>
                    </a:lnTo>
                    <a:lnTo>
                      <a:pt x="332" y="376"/>
                    </a:lnTo>
                    <a:lnTo>
                      <a:pt x="335" y="382"/>
                    </a:lnTo>
                    <a:lnTo>
                      <a:pt x="335" y="388"/>
                    </a:lnTo>
                    <a:lnTo>
                      <a:pt x="335" y="394"/>
                    </a:lnTo>
                    <a:lnTo>
                      <a:pt x="333" y="398"/>
                    </a:lnTo>
                    <a:lnTo>
                      <a:pt x="333" y="404"/>
                    </a:lnTo>
                    <a:lnTo>
                      <a:pt x="335" y="410"/>
                    </a:lnTo>
                    <a:lnTo>
                      <a:pt x="336" y="415"/>
                    </a:lnTo>
                    <a:lnTo>
                      <a:pt x="342" y="419"/>
                    </a:lnTo>
                    <a:lnTo>
                      <a:pt x="343" y="425"/>
                    </a:lnTo>
                    <a:lnTo>
                      <a:pt x="343" y="432"/>
                    </a:lnTo>
                    <a:lnTo>
                      <a:pt x="346" y="438"/>
                    </a:lnTo>
                    <a:lnTo>
                      <a:pt x="349" y="443"/>
                    </a:lnTo>
                    <a:lnTo>
                      <a:pt x="355" y="453"/>
                    </a:lnTo>
                    <a:lnTo>
                      <a:pt x="364" y="461"/>
                    </a:lnTo>
                    <a:lnTo>
                      <a:pt x="374" y="468"/>
                    </a:lnTo>
                    <a:lnTo>
                      <a:pt x="385" y="474"/>
                    </a:lnTo>
                    <a:lnTo>
                      <a:pt x="395" y="478"/>
                    </a:lnTo>
                    <a:lnTo>
                      <a:pt x="407" y="483"/>
                    </a:lnTo>
                    <a:lnTo>
                      <a:pt x="411" y="484"/>
                    </a:lnTo>
                    <a:lnTo>
                      <a:pt x="416" y="484"/>
                    </a:lnTo>
                    <a:lnTo>
                      <a:pt x="420" y="486"/>
                    </a:lnTo>
                    <a:lnTo>
                      <a:pt x="426" y="487"/>
                    </a:lnTo>
                    <a:lnTo>
                      <a:pt x="429" y="489"/>
                    </a:lnTo>
                    <a:lnTo>
                      <a:pt x="434" y="492"/>
                    </a:lnTo>
                    <a:lnTo>
                      <a:pt x="437" y="496"/>
                    </a:lnTo>
                    <a:lnTo>
                      <a:pt x="438" y="501"/>
                    </a:lnTo>
                    <a:lnTo>
                      <a:pt x="438" y="508"/>
                    </a:lnTo>
                    <a:lnTo>
                      <a:pt x="438" y="514"/>
                    </a:lnTo>
                    <a:lnTo>
                      <a:pt x="437" y="521"/>
                    </a:lnTo>
                    <a:lnTo>
                      <a:pt x="435" y="527"/>
                    </a:lnTo>
                    <a:lnTo>
                      <a:pt x="434" y="535"/>
                    </a:lnTo>
                    <a:lnTo>
                      <a:pt x="432" y="541"/>
                    </a:lnTo>
                    <a:lnTo>
                      <a:pt x="431" y="548"/>
                    </a:lnTo>
                    <a:lnTo>
                      <a:pt x="431" y="554"/>
                    </a:lnTo>
                    <a:lnTo>
                      <a:pt x="426" y="557"/>
                    </a:lnTo>
                    <a:lnTo>
                      <a:pt x="420" y="560"/>
                    </a:lnTo>
                    <a:lnTo>
                      <a:pt x="416" y="561"/>
                    </a:lnTo>
                    <a:lnTo>
                      <a:pt x="410" y="563"/>
                    </a:lnTo>
                    <a:lnTo>
                      <a:pt x="404" y="564"/>
                    </a:lnTo>
                    <a:lnTo>
                      <a:pt x="398" y="566"/>
                    </a:lnTo>
                    <a:lnTo>
                      <a:pt x="392" y="566"/>
                    </a:lnTo>
                    <a:lnTo>
                      <a:pt x="386" y="566"/>
                    </a:lnTo>
                    <a:lnTo>
                      <a:pt x="377" y="560"/>
                    </a:lnTo>
                    <a:lnTo>
                      <a:pt x="367" y="554"/>
                    </a:lnTo>
                    <a:lnTo>
                      <a:pt x="357" y="548"/>
                    </a:lnTo>
                    <a:lnTo>
                      <a:pt x="348" y="543"/>
                    </a:lnTo>
                    <a:lnTo>
                      <a:pt x="337" y="538"/>
                    </a:lnTo>
                    <a:lnTo>
                      <a:pt x="327" y="533"/>
                    </a:lnTo>
                    <a:lnTo>
                      <a:pt x="317" y="532"/>
                    </a:lnTo>
                    <a:lnTo>
                      <a:pt x="305" y="530"/>
                    </a:lnTo>
                    <a:lnTo>
                      <a:pt x="298" y="518"/>
                    </a:lnTo>
                    <a:lnTo>
                      <a:pt x="292" y="506"/>
                    </a:lnTo>
                    <a:lnTo>
                      <a:pt x="287" y="493"/>
                    </a:lnTo>
                    <a:lnTo>
                      <a:pt x="284" y="480"/>
                    </a:lnTo>
                    <a:lnTo>
                      <a:pt x="281" y="468"/>
                    </a:lnTo>
                    <a:lnTo>
                      <a:pt x="277" y="455"/>
                    </a:lnTo>
                    <a:lnTo>
                      <a:pt x="272" y="441"/>
                    </a:lnTo>
                    <a:lnTo>
                      <a:pt x="266" y="430"/>
                    </a:lnTo>
                    <a:lnTo>
                      <a:pt x="266" y="422"/>
                    </a:lnTo>
                    <a:lnTo>
                      <a:pt x="266" y="413"/>
                    </a:lnTo>
                    <a:lnTo>
                      <a:pt x="264" y="406"/>
                    </a:lnTo>
                    <a:lnTo>
                      <a:pt x="262" y="397"/>
                    </a:lnTo>
                    <a:lnTo>
                      <a:pt x="259" y="388"/>
                    </a:lnTo>
                    <a:lnTo>
                      <a:pt x="256" y="381"/>
                    </a:lnTo>
                    <a:lnTo>
                      <a:pt x="255" y="372"/>
                    </a:lnTo>
                    <a:lnTo>
                      <a:pt x="253" y="363"/>
                    </a:lnTo>
                    <a:lnTo>
                      <a:pt x="256" y="356"/>
                    </a:lnTo>
                    <a:lnTo>
                      <a:pt x="256" y="348"/>
                    </a:lnTo>
                    <a:lnTo>
                      <a:pt x="256" y="341"/>
                    </a:lnTo>
                    <a:lnTo>
                      <a:pt x="255" y="333"/>
                    </a:lnTo>
                    <a:lnTo>
                      <a:pt x="252" y="326"/>
                    </a:lnTo>
                    <a:lnTo>
                      <a:pt x="249" y="317"/>
                    </a:lnTo>
                    <a:lnTo>
                      <a:pt x="246" y="311"/>
                    </a:lnTo>
                    <a:lnTo>
                      <a:pt x="243" y="304"/>
                    </a:lnTo>
                    <a:lnTo>
                      <a:pt x="237" y="305"/>
                    </a:lnTo>
                    <a:lnTo>
                      <a:pt x="234" y="310"/>
                    </a:lnTo>
                    <a:lnTo>
                      <a:pt x="231" y="314"/>
                    </a:lnTo>
                    <a:lnTo>
                      <a:pt x="230" y="320"/>
                    </a:lnTo>
                    <a:lnTo>
                      <a:pt x="230" y="326"/>
                    </a:lnTo>
                    <a:lnTo>
                      <a:pt x="228" y="332"/>
                    </a:lnTo>
                    <a:lnTo>
                      <a:pt x="228" y="338"/>
                    </a:lnTo>
                    <a:lnTo>
                      <a:pt x="225" y="344"/>
                    </a:lnTo>
                    <a:lnTo>
                      <a:pt x="218" y="361"/>
                    </a:lnTo>
                    <a:lnTo>
                      <a:pt x="216" y="387"/>
                    </a:lnTo>
                    <a:lnTo>
                      <a:pt x="215" y="413"/>
                    </a:lnTo>
                    <a:lnTo>
                      <a:pt x="216" y="438"/>
                    </a:lnTo>
                    <a:lnTo>
                      <a:pt x="219" y="464"/>
                    </a:lnTo>
                    <a:lnTo>
                      <a:pt x="224" y="487"/>
                    </a:lnTo>
                    <a:lnTo>
                      <a:pt x="231" y="511"/>
                    </a:lnTo>
                    <a:lnTo>
                      <a:pt x="240" y="533"/>
                    </a:lnTo>
                    <a:lnTo>
                      <a:pt x="252" y="554"/>
                    </a:lnTo>
                    <a:lnTo>
                      <a:pt x="250" y="557"/>
                    </a:lnTo>
                    <a:lnTo>
                      <a:pt x="250" y="558"/>
                    </a:lnTo>
                    <a:lnTo>
                      <a:pt x="249" y="561"/>
                    </a:lnTo>
                    <a:lnTo>
                      <a:pt x="249" y="563"/>
                    </a:lnTo>
                    <a:lnTo>
                      <a:pt x="247" y="566"/>
                    </a:lnTo>
                    <a:lnTo>
                      <a:pt x="246" y="567"/>
                    </a:lnTo>
                    <a:lnTo>
                      <a:pt x="243" y="567"/>
                    </a:lnTo>
                    <a:lnTo>
                      <a:pt x="240" y="567"/>
                    </a:lnTo>
                    <a:lnTo>
                      <a:pt x="227" y="552"/>
                    </a:lnTo>
                    <a:lnTo>
                      <a:pt x="225" y="554"/>
                    </a:lnTo>
                    <a:lnTo>
                      <a:pt x="222" y="554"/>
                    </a:lnTo>
                    <a:lnTo>
                      <a:pt x="219" y="554"/>
                    </a:lnTo>
                    <a:lnTo>
                      <a:pt x="216" y="554"/>
                    </a:lnTo>
                    <a:lnTo>
                      <a:pt x="213" y="552"/>
                    </a:lnTo>
                    <a:lnTo>
                      <a:pt x="210" y="551"/>
                    </a:lnTo>
                    <a:lnTo>
                      <a:pt x="207" y="551"/>
                    </a:lnTo>
                    <a:lnTo>
                      <a:pt x="204" y="552"/>
                    </a:lnTo>
                    <a:lnTo>
                      <a:pt x="200" y="546"/>
                    </a:lnTo>
                    <a:lnTo>
                      <a:pt x="194" y="539"/>
                    </a:lnTo>
                    <a:lnTo>
                      <a:pt x="191" y="532"/>
                    </a:lnTo>
                    <a:lnTo>
                      <a:pt x="187" y="524"/>
                    </a:lnTo>
                    <a:lnTo>
                      <a:pt x="181" y="508"/>
                    </a:lnTo>
                    <a:lnTo>
                      <a:pt x="176" y="490"/>
                    </a:lnTo>
                    <a:lnTo>
                      <a:pt x="172" y="472"/>
                    </a:lnTo>
                    <a:lnTo>
                      <a:pt x="166" y="453"/>
                    </a:lnTo>
                    <a:lnTo>
                      <a:pt x="159" y="437"/>
                    </a:lnTo>
                    <a:lnTo>
                      <a:pt x="150" y="421"/>
                    </a:lnTo>
                    <a:lnTo>
                      <a:pt x="148" y="415"/>
                    </a:lnTo>
                    <a:lnTo>
                      <a:pt x="147" y="407"/>
                    </a:lnTo>
                    <a:lnTo>
                      <a:pt x="145" y="401"/>
                    </a:lnTo>
                    <a:lnTo>
                      <a:pt x="144" y="394"/>
                    </a:lnTo>
                    <a:lnTo>
                      <a:pt x="141" y="388"/>
                    </a:lnTo>
                    <a:lnTo>
                      <a:pt x="139" y="382"/>
                    </a:lnTo>
                    <a:lnTo>
                      <a:pt x="136" y="376"/>
                    </a:lnTo>
                    <a:lnTo>
                      <a:pt x="132" y="370"/>
                    </a:lnTo>
                    <a:lnTo>
                      <a:pt x="127" y="357"/>
                    </a:lnTo>
                    <a:lnTo>
                      <a:pt x="123" y="342"/>
                    </a:lnTo>
                    <a:lnTo>
                      <a:pt x="120" y="329"/>
                    </a:lnTo>
                    <a:lnTo>
                      <a:pt x="117" y="314"/>
                    </a:lnTo>
                    <a:lnTo>
                      <a:pt x="113" y="301"/>
                    </a:lnTo>
                    <a:lnTo>
                      <a:pt x="108" y="287"/>
                    </a:lnTo>
                    <a:lnTo>
                      <a:pt x="104" y="274"/>
                    </a:lnTo>
                    <a:lnTo>
                      <a:pt x="96" y="261"/>
                    </a:lnTo>
                    <a:lnTo>
                      <a:pt x="95" y="252"/>
                    </a:lnTo>
                    <a:lnTo>
                      <a:pt x="92" y="242"/>
                    </a:lnTo>
                    <a:lnTo>
                      <a:pt x="88" y="234"/>
                    </a:lnTo>
                    <a:lnTo>
                      <a:pt x="82" y="225"/>
                    </a:lnTo>
                    <a:lnTo>
                      <a:pt x="76" y="216"/>
                    </a:lnTo>
                    <a:lnTo>
                      <a:pt x="70" y="209"/>
                    </a:lnTo>
                    <a:lnTo>
                      <a:pt x="64" y="202"/>
                    </a:lnTo>
                    <a:lnTo>
                      <a:pt x="58" y="193"/>
                    </a:lnTo>
                    <a:lnTo>
                      <a:pt x="52" y="185"/>
                    </a:lnTo>
                    <a:lnTo>
                      <a:pt x="45" y="178"/>
                    </a:lnTo>
                    <a:lnTo>
                      <a:pt x="39" y="169"/>
                    </a:lnTo>
                    <a:lnTo>
                      <a:pt x="33" y="162"/>
                    </a:lnTo>
                    <a:lnTo>
                      <a:pt x="27" y="154"/>
                    </a:lnTo>
                    <a:lnTo>
                      <a:pt x="19" y="147"/>
                    </a:lnTo>
                    <a:lnTo>
                      <a:pt x="12" y="140"/>
                    </a:lnTo>
                    <a:lnTo>
                      <a:pt x="5" y="134"/>
                    </a:lnTo>
                    <a:lnTo>
                      <a:pt x="0" y="122"/>
                    </a:lnTo>
                    <a:lnTo>
                      <a:pt x="6" y="120"/>
                    </a:lnTo>
                    <a:lnTo>
                      <a:pt x="12" y="120"/>
                    </a:lnTo>
                    <a:lnTo>
                      <a:pt x="19" y="120"/>
                    </a:lnTo>
                    <a:lnTo>
                      <a:pt x="28" y="120"/>
                    </a:lnTo>
                    <a:lnTo>
                      <a:pt x="36" y="122"/>
                    </a:lnTo>
                    <a:lnTo>
                      <a:pt x="45" y="123"/>
                    </a:lnTo>
                    <a:lnTo>
                      <a:pt x="53" y="125"/>
                    </a:lnTo>
                    <a:lnTo>
                      <a:pt x="61" y="126"/>
                    </a:lnTo>
                    <a:lnTo>
                      <a:pt x="82" y="123"/>
                    </a:lnTo>
                    <a:lnTo>
                      <a:pt x="104" y="119"/>
                    </a:lnTo>
                    <a:lnTo>
                      <a:pt x="124" y="113"/>
                    </a:lnTo>
                    <a:lnTo>
                      <a:pt x="145" y="104"/>
                    </a:lnTo>
                    <a:lnTo>
                      <a:pt x="154" y="100"/>
                    </a:lnTo>
                    <a:lnTo>
                      <a:pt x="163" y="94"/>
                    </a:lnTo>
                    <a:lnTo>
                      <a:pt x="172" y="86"/>
                    </a:lnTo>
                    <a:lnTo>
                      <a:pt x="181" y="79"/>
                    </a:lnTo>
                    <a:lnTo>
                      <a:pt x="188" y="71"/>
                    </a:lnTo>
                    <a:lnTo>
                      <a:pt x="194" y="63"/>
                    </a:lnTo>
                    <a:lnTo>
                      <a:pt x="200" y="52"/>
                    </a:lnTo>
                    <a:lnTo>
                      <a:pt x="204" y="42"/>
                    </a:lnTo>
                    <a:lnTo>
                      <a:pt x="212" y="37"/>
                    </a:lnTo>
                    <a:lnTo>
                      <a:pt x="216" y="30"/>
                    </a:lnTo>
                    <a:lnTo>
                      <a:pt x="219" y="23"/>
                    </a:lnTo>
                    <a:lnTo>
                      <a:pt x="222" y="15"/>
                    </a:lnTo>
                    <a:lnTo>
                      <a:pt x="225" y="9"/>
                    </a:lnTo>
                    <a:lnTo>
                      <a:pt x="231" y="3"/>
                    </a:lnTo>
                    <a:lnTo>
                      <a:pt x="234" y="2"/>
                    </a:lnTo>
                    <a:lnTo>
                      <a:pt x="237" y="2"/>
                    </a:lnTo>
                    <a:lnTo>
                      <a:pt x="241" y="0"/>
                    </a:lnTo>
                    <a:lnTo>
                      <a:pt x="247" y="2"/>
                    </a:lnTo>
                    <a:lnTo>
                      <a:pt x="250" y="5"/>
                    </a:lnTo>
                    <a:lnTo>
                      <a:pt x="253" y="8"/>
                    </a:lnTo>
                    <a:lnTo>
                      <a:pt x="258" y="9"/>
                    </a:lnTo>
                    <a:lnTo>
                      <a:pt x="261" y="11"/>
                    </a:lnTo>
                    <a:lnTo>
                      <a:pt x="265" y="12"/>
                    </a:lnTo>
                    <a:lnTo>
                      <a:pt x="268" y="14"/>
                    </a:lnTo>
                    <a:lnTo>
                      <a:pt x="272" y="15"/>
                    </a:lnTo>
                    <a:lnTo>
                      <a:pt x="275" y="18"/>
                    </a:lnTo>
                    <a:close/>
                  </a:path>
                </a:pathLst>
              </a:custGeom>
              <a:solidFill>
                <a:srgbClr val="1930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2" name="Freeform 88"/>
              <p:cNvSpPr>
                <a:spLocks/>
              </p:cNvSpPr>
              <p:nvPr/>
            </p:nvSpPr>
            <p:spPr bwMode="auto">
              <a:xfrm>
                <a:off x="4473" y="2855"/>
                <a:ext cx="166" cy="177"/>
              </a:xfrm>
              <a:custGeom>
                <a:avLst/>
                <a:gdLst>
                  <a:gd name="T0" fmla="*/ 11 w 331"/>
                  <a:gd name="T1" fmla="*/ 1 h 354"/>
                  <a:gd name="T2" fmla="*/ 11 w 331"/>
                  <a:gd name="T3" fmla="*/ 2 h 354"/>
                  <a:gd name="T4" fmla="*/ 11 w 331"/>
                  <a:gd name="T5" fmla="*/ 2 h 354"/>
                  <a:gd name="T6" fmla="*/ 11 w 331"/>
                  <a:gd name="T7" fmla="*/ 3 h 354"/>
                  <a:gd name="T8" fmla="*/ 11 w 331"/>
                  <a:gd name="T9" fmla="*/ 4 h 354"/>
                  <a:gd name="T10" fmla="*/ 11 w 331"/>
                  <a:gd name="T11" fmla="*/ 4 h 354"/>
                  <a:gd name="T12" fmla="*/ 11 w 331"/>
                  <a:gd name="T13" fmla="*/ 4 h 354"/>
                  <a:gd name="T14" fmla="*/ 10 w 331"/>
                  <a:gd name="T15" fmla="*/ 5 h 354"/>
                  <a:gd name="T16" fmla="*/ 10 w 331"/>
                  <a:gd name="T17" fmla="*/ 5 h 354"/>
                  <a:gd name="T18" fmla="*/ 10 w 331"/>
                  <a:gd name="T19" fmla="*/ 6 h 354"/>
                  <a:gd name="T20" fmla="*/ 10 w 331"/>
                  <a:gd name="T21" fmla="*/ 8 h 354"/>
                  <a:gd name="T22" fmla="*/ 10 w 331"/>
                  <a:gd name="T23" fmla="*/ 9 h 354"/>
                  <a:gd name="T24" fmla="*/ 10 w 331"/>
                  <a:gd name="T25" fmla="*/ 10 h 354"/>
                  <a:gd name="T26" fmla="*/ 10 w 331"/>
                  <a:gd name="T27" fmla="*/ 10 h 354"/>
                  <a:gd name="T28" fmla="*/ 10 w 331"/>
                  <a:gd name="T29" fmla="*/ 10 h 354"/>
                  <a:gd name="T30" fmla="*/ 10 w 331"/>
                  <a:gd name="T31" fmla="*/ 11 h 354"/>
                  <a:gd name="T32" fmla="*/ 9 w 331"/>
                  <a:gd name="T33" fmla="*/ 11 h 354"/>
                  <a:gd name="T34" fmla="*/ 9 w 331"/>
                  <a:gd name="T35" fmla="*/ 11 h 354"/>
                  <a:gd name="T36" fmla="*/ 9 w 331"/>
                  <a:gd name="T37" fmla="*/ 11 h 354"/>
                  <a:gd name="T38" fmla="*/ 8 w 331"/>
                  <a:gd name="T39" fmla="*/ 11 h 354"/>
                  <a:gd name="T40" fmla="*/ 6 w 331"/>
                  <a:gd name="T41" fmla="*/ 11 h 354"/>
                  <a:gd name="T42" fmla="*/ 4 w 331"/>
                  <a:gd name="T43" fmla="*/ 11 h 354"/>
                  <a:gd name="T44" fmla="*/ 2 w 331"/>
                  <a:gd name="T45" fmla="*/ 11 h 354"/>
                  <a:gd name="T46" fmla="*/ 1 w 331"/>
                  <a:gd name="T47" fmla="*/ 10 h 354"/>
                  <a:gd name="T48" fmla="*/ 1 w 331"/>
                  <a:gd name="T49" fmla="*/ 10 h 354"/>
                  <a:gd name="T50" fmla="*/ 1 w 331"/>
                  <a:gd name="T51" fmla="*/ 10 h 354"/>
                  <a:gd name="T52" fmla="*/ 1 w 331"/>
                  <a:gd name="T53" fmla="*/ 10 h 354"/>
                  <a:gd name="T54" fmla="*/ 1 w 331"/>
                  <a:gd name="T55" fmla="*/ 9 h 354"/>
                  <a:gd name="T56" fmla="*/ 1 w 331"/>
                  <a:gd name="T57" fmla="*/ 7 h 354"/>
                  <a:gd name="T58" fmla="*/ 1 w 331"/>
                  <a:gd name="T59" fmla="*/ 5 h 354"/>
                  <a:gd name="T60" fmla="*/ 1 w 331"/>
                  <a:gd name="T61" fmla="*/ 3 h 354"/>
                  <a:gd name="T62" fmla="*/ 0 w 331"/>
                  <a:gd name="T63" fmla="*/ 1 h 354"/>
                  <a:gd name="T64" fmla="*/ 1 w 331"/>
                  <a:gd name="T65" fmla="*/ 1 h 354"/>
                  <a:gd name="T66" fmla="*/ 2 w 331"/>
                  <a:gd name="T67" fmla="*/ 1 h 354"/>
                  <a:gd name="T68" fmla="*/ 3 w 331"/>
                  <a:gd name="T69" fmla="*/ 1 h 354"/>
                  <a:gd name="T70" fmla="*/ 3 w 331"/>
                  <a:gd name="T71" fmla="*/ 1 h 354"/>
                  <a:gd name="T72" fmla="*/ 5 w 331"/>
                  <a:gd name="T73" fmla="*/ 1 h 354"/>
                  <a:gd name="T74" fmla="*/ 7 w 331"/>
                  <a:gd name="T75" fmla="*/ 0 h 354"/>
                  <a:gd name="T76" fmla="*/ 9 w 331"/>
                  <a:gd name="T77" fmla="*/ 0 h 354"/>
                  <a:gd name="T78" fmla="*/ 11 w 331"/>
                  <a:gd name="T79" fmla="*/ 0 h 3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31"/>
                  <a:gd name="T121" fmla="*/ 0 h 354"/>
                  <a:gd name="T122" fmla="*/ 331 w 331"/>
                  <a:gd name="T123" fmla="*/ 354 h 35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31" h="354">
                    <a:moveTo>
                      <a:pt x="331" y="0"/>
                    </a:moveTo>
                    <a:lnTo>
                      <a:pt x="331" y="12"/>
                    </a:lnTo>
                    <a:lnTo>
                      <a:pt x="331" y="25"/>
                    </a:lnTo>
                    <a:lnTo>
                      <a:pt x="331" y="37"/>
                    </a:lnTo>
                    <a:lnTo>
                      <a:pt x="330" y="51"/>
                    </a:lnTo>
                    <a:lnTo>
                      <a:pt x="328" y="62"/>
                    </a:lnTo>
                    <a:lnTo>
                      <a:pt x="327" y="76"/>
                    </a:lnTo>
                    <a:lnTo>
                      <a:pt x="325" y="88"/>
                    </a:lnTo>
                    <a:lnTo>
                      <a:pt x="322" y="99"/>
                    </a:lnTo>
                    <a:lnTo>
                      <a:pt x="321" y="104"/>
                    </a:lnTo>
                    <a:lnTo>
                      <a:pt x="322" y="108"/>
                    </a:lnTo>
                    <a:lnTo>
                      <a:pt x="322" y="114"/>
                    </a:lnTo>
                    <a:lnTo>
                      <a:pt x="322" y="119"/>
                    </a:lnTo>
                    <a:lnTo>
                      <a:pt x="322" y="125"/>
                    </a:lnTo>
                    <a:lnTo>
                      <a:pt x="321" y="129"/>
                    </a:lnTo>
                    <a:lnTo>
                      <a:pt x="319" y="133"/>
                    </a:lnTo>
                    <a:lnTo>
                      <a:pt x="318" y="138"/>
                    </a:lnTo>
                    <a:lnTo>
                      <a:pt x="319" y="159"/>
                    </a:lnTo>
                    <a:lnTo>
                      <a:pt x="319" y="178"/>
                    </a:lnTo>
                    <a:lnTo>
                      <a:pt x="316" y="197"/>
                    </a:lnTo>
                    <a:lnTo>
                      <a:pt x="315" y="216"/>
                    </a:lnTo>
                    <a:lnTo>
                      <a:pt x="312" y="235"/>
                    </a:lnTo>
                    <a:lnTo>
                      <a:pt x="309" y="253"/>
                    </a:lnTo>
                    <a:lnTo>
                      <a:pt x="309" y="272"/>
                    </a:lnTo>
                    <a:lnTo>
                      <a:pt x="309" y="293"/>
                    </a:lnTo>
                    <a:lnTo>
                      <a:pt x="306" y="296"/>
                    </a:lnTo>
                    <a:lnTo>
                      <a:pt x="303" y="301"/>
                    </a:lnTo>
                    <a:lnTo>
                      <a:pt x="301" y="305"/>
                    </a:lnTo>
                    <a:lnTo>
                      <a:pt x="300" y="309"/>
                    </a:lnTo>
                    <a:lnTo>
                      <a:pt x="300" y="320"/>
                    </a:lnTo>
                    <a:lnTo>
                      <a:pt x="298" y="330"/>
                    </a:lnTo>
                    <a:lnTo>
                      <a:pt x="296" y="339"/>
                    </a:lnTo>
                    <a:lnTo>
                      <a:pt x="293" y="345"/>
                    </a:lnTo>
                    <a:lnTo>
                      <a:pt x="288" y="348"/>
                    </a:lnTo>
                    <a:lnTo>
                      <a:pt x="285" y="348"/>
                    </a:lnTo>
                    <a:lnTo>
                      <a:pt x="279" y="348"/>
                    </a:lnTo>
                    <a:lnTo>
                      <a:pt x="273" y="346"/>
                    </a:lnTo>
                    <a:lnTo>
                      <a:pt x="257" y="349"/>
                    </a:lnTo>
                    <a:lnTo>
                      <a:pt x="242" y="351"/>
                    </a:lnTo>
                    <a:lnTo>
                      <a:pt x="226" y="352"/>
                    </a:lnTo>
                    <a:lnTo>
                      <a:pt x="211" y="354"/>
                    </a:lnTo>
                    <a:lnTo>
                      <a:pt x="180" y="352"/>
                    </a:lnTo>
                    <a:lnTo>
                      <a:pt x="149" y="349"/>
                    </a:lnTo>
                    <a:lnTo>
                      <a:pt x="119" y="344"/>
                    </a:lnTo>
                    <a:lnTo>
                      <a:pt x="90" y="338"/>
                    </a:lnTo>
                    <a:lnTo>
                      <a:pt x="60" y="332"/>
                    </a:lnTo>
                    <a:lnTo>
                      <a:pt x="31" y="324"/>
                    </a:lnTo>
                    <a:lnTo>
                      <a:pt x="28" y="320"/>
                    </a:lnTo>
                    <a:lnTo>
                      <a:pt x="25" y="317"/>
                    </a:lnTo>
                    <a:lnTo>
                      <a:pt x="20" y="314"/>
                    </a:lnTo>
                    <a:lnTo>
                      <a:pt x="16" y="309"/>
                    </a:lnTo>
                    <a:lnTo>
                      <a:pt x="13" y="307"/>
                    </a:lnTo>
                    <a:lnTo>
                      <a:pt x="11" y="302"/>
                    </a:lnTo>
                    <a:lnTo>
                      <a:pt x="11" y="296"/>
                    </a:lnTo>
                    <a:lnTo>
                      <a:pt x="13" y="290"/>
                    </a:lnTo>
                    <a:lnTo>
                      <a:pt x="4" y="281"/>
                    </a:lnTo>
                    <a:lnTo>
                      <a:pt x="6" y="247"/>
                    </a:lnTo>
                    <a:lnTo>
                      <a:pt x="7" y="213"/>
                    </a:lnTo>
                    <a:lnTo>
                      <a:pt x="7" y="181"/>
                    </a:lnTo>
                    <a:lnTo>
                      <a:pt x="7" y="148"/>
                    </a:lnTo>
                    <a:lnTo>
                      <a:pt x="7" y="116"/>
                    </a:lnTo>
                    <a:lnTo>
                      <a:pt x="6" y="82"/>
                    </a:lnTo>
                    <a:lnTo>
                      <a:pt x="4" y="49"/>
                    </a:lnTo>
                    <a:lnTo>
                      <a:pt x="0" y="15"/>
                    </a:lnTo>
                    <a:lnTo>
                      <a:pt x="11" y="17"/>
                    </a:lnTo>
                    <a:lnTo>
                      <a:pt x="22" y="17"/>
                    </a:lnTo>
                    <a:lnTo>
                      <a:pt x="34" y="15"/>
                    </a:lnTo>
                    <a:lnTo>
                      <a:pt x="44" y="14"/>
                    </a:lnTo>
                    <a:lnTo>
                      <a:pt x="56" y="12"/>
                    </a:lnTo>
                    <a:lnTo>
                      <a:pt x="66" y="11"/>
                    </a:lnTo>
                    <a:lnTo>
                      <a:pt x="78" y="11"/>
                    </a:lnTo>
                    <a:lnTo>
                      <a:pt x="88" y="11"/>
                    </a:lnTo>
                    <a:lnTo>
                      <a:pt x="117" y="8"/>
                    </a:lnTo>
                    <a:lnTo>
                      <a:pt x="146" y="5"/>
                    </a:lnTo>
                    <a:lnTo>
                      <a:pt x="177" y="2"/>
                    </a:lnTo>
                    <a:lnTo>
                      <a:pt x="208" y="0"/>
                    </a:lnTo>
                    <a:lnTo>
                      <a:pt x="241" y="0"/>
                    </a:lnTo>
                    <a:lnTo>
                      <a:pt x="272" y="0"/>
                    </a:lnTo>
                    <a:lnTo>
                      <a:pt x="301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4F6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3" name="Freeform 89"/>
              <p:cNvSpPr>
                <a:spLocks noEditPoints="1"/>
              </p:cNvSpPr>
              <p:nvPr/>
            </p:nvSpPr>
            <p:spPr bwMode="auto">
              <a:xfrm>
                <a:off x="4057" y="2995"/>
                <a:ext cx="118" cy="209"/>
              </a:xfrm>
              <a:custGeom>
                <a:avLst/>
                <a:gdLst>
                  <a:gd name="T0" fmla="*/ 0 w 237"/>
                  <a:gd name="T1" fmla="*/ 13 h 417"/>
                  <a:gd name="T2" fmla="*/ 1 w 237"/>
                  <a:gd name="T3" fmla="*/ 11 h 417"/>
                  <a:gd name="T4" fmla="*/ 1 w 237"/>
                  <a:gd name="T5" fmla="*/ 12 h 417"/>
                  <a:gd name="T6" fmla="*/ 0 w 237"/>
                  <a:gd name="T7" fmla="*/ 12 h 417"/>
                  <a:gd name="T8" fmla="*/ 0 w 237"/>
                  <a:gd name="T9" fmla="*/ 12 h 417"/>
                  <a:gd name="T10" fmla="*/ 0 w 237"/>
                  <a:gd name="T11" fmla="*/ 12 h 417"/>
                  <a:gd name="T12" fmla="*/ 0 w 237"/>
                  <a:gd name="T13" fmla="*/ 12 h 417"/>
                  <a:gd name="T14" fmla="*/ 0 w 237"/>
                  <a:gd name="T15" fmla="*/ 12 h 417"/>
                  <a:gd name="T16" fmla="*/ 0 w 237"/>
                  <a:gd name="T17" fmla="*/ 12 h 417"/>
                  <a:gd name="T18" fmla="*/ 0 w 237"/>
                  <a:gd name="T19" fmla="*/ 12 h 417"/>
                  <a:gd name="T20" fmla="*/ 0 w 237"/>
                  <a:gd name="T21" fmla="*/ 12 h 417"/>
                  <a:gd name="T22" fmla="*/ 0 w 237"/>
                  <a:gd name="T23" fmla="*/ 12 h 417"/>
                  <a:gd name="T24" fmla="*/ 0 w 237"/>
                  <a:gd name="T25" fmla="*/ 13 h 417"/>
                  <a:gd name="T26" fmla="*/ 0 w 237"/>
                  <a:gd name="T27" fmla="*/ 13 h 417"/>
                  <a:gd name="T28" fmla="*/ 0 w 237"/>
                  <a:gd name="T29" fmla="*/ 13 h 417"/>
                  <a:gd name="T30" fmla="*/ 0 w 237"/>
                  <a:gd name="T31" fmla="*/ 13 h 417"/>
                  <a:gd name="T32" fmla="*/ 0 w 237"/>
                  <a:gd name="T33" fmla="*/ 13 h 417"/>
                  <a:gd name="T34" fmla="*/ 0 w 237"/>
                  <a:gd name="T35" fmla="*/ 13 h 417"/>
                  <a:gd name="T36" fmla="*/ 0 w 237"/>
                  <a:gd name="T37" fmla="*/ 13 h 417"/>
                  <a:gd name="T38" fmla="*/ 0 w 237"/>
                  <a:gd name="T39" fmla="*/ 13 h 417"/>
                  <a:gd name="T40" fmla="*/ 0 w 237"/>
                  <a:gd name="T41" fmla="*/ 14 h 417"/>
                  <a:gd name="T42" fmla="*/ 0 w 237"/>
                  <a:gd name="T43" fmla="*/ 14 h 417"/>
                  <a:gd name="T44" fmla="*/ 0 w 237"/>
                  <a:gd name="T45" fmla="*/ 14 h 417"/>
                  <a:gd name="T46" fmla="*/ 0 w 237"/>
                  <a:gd name="T47" fmla="*/ 14 h 417"/>
                  <a:gd name="T48" fmla="*/ 0 w 237"/>
                  <a:gd name="T49" fmla="*/ 14 h 417"/>
                  <a:gd name="T50" fmla="*/ 0 w 237"/>
                  <a:gd name="T51" fmla="*/ 14 h 417"/>
                  <a:gd name="T52" fmla="*/ 0 w 237"/>
                  <a:gd name="T53" fmla="*/ 13 h 417"/>
                  <a:gd name="T54" fmla="*/ 1 w 237"/>
                  <a:gd name="T55" fmla="*/ 10 h 417"/>
                  <a:gd name="T56" fmla="*/ 2 w 237"/>
                  <a:gd name="T57" fmla="*/ 10 h 417"/>
                  <a:gd name="T58" fmla="*/ 2 w 237"/>
                  <a:gd name="T59" fmla="*/ 10 h 417"/>
                  <a:gd name="T60" fmla="*/ 2 w 237"/>
                  <a:gd name="T61" fmla="*/ 10 h 417"/>
                  <a:gd name="T62" fmla="*/ 2 w 237"/>
                  <a:gd name="T63" fmla="*/ 10 h 417"/>
                  <a:gd name="T64" fmla="*/ 2 w 237"/>
                  <a:gd name="T65" fmla="*/ 10 h 417"/>
                  <a:gd name="T66" fmla="*/ 1 w 237"/>
                  <a:gd name="T67" fmla="*/ 10 h 417"/>
                  <a:gd name="T68" fmla="*/ 1 w 237"/>
                  <a:gd name="T69" fmla="*/ 10 h 417"/>
                  <a:gd name="T70" fmla="*/ 1 w 237"/>
                  <a:gd name="T71" fmla="*/ 10 h 417"/>
                  <a:gd name="T72" fmla="*/ 1 w 237"/>
                  <a:gd name="T73" fmla="*/ 10 h 417"/>
                  <a:gd name="T74" fmla="*/ 3 w 237"/>
                  <a:gd name="T75" fmla="*/ 8 h 417"/>
                  <a:gd name="T76" fmla="*/ 4 w 237"/>
                  <a:gd name="T77" fmla="*/ 6 h 417"/>
                  <a:gd name="T78" fmla="*/ 4 w 237"/>
                  <a:gd name="T79" fmla="*/ 6 h 417"/>
                  <a:gd name="T80" fmla="*/ 3 w 237"/>
                  <a:gd name="T81" fmla="*/ 7 h 417"/>
                  <a:gd name="T82" fmla="*/ 3 w 237"/>
                  <a:gd name="T83" fmla="*/ 7 h 417"/>
                  <a:gd name="T84" fmla="*/ 3 w 237"/>
                  <a:gd name="T85" fmla="*/ 7 h 417"/>
                  <a:gd name="T86" fmla="*/ 3 w 237"/>
                  <a:gd name="T87" fmla="*/ 7 h 417"/>
                  <a:gd name="T88" fmla="*/ 3 w 237"/>
                  <a:gd name="T89" fmla="*/ 8 h 417"/>
                  <a:gd name="T90" fmla="*/ 3 w 237"/>
                  <a:gd name="T91" fmla="*/ 8 h 417"/>
                  <a:gd name="T92" fmla="*/ 3 w 237"/>
                  <a:gd name="T93" fmla="*/ 8 h 417"/>
                  <a:gd name="T94" fmla="*/ 4 w 237"/>
                  <a:gd name="T95" fmla="*/ 6 h 417"/>
                  <a:gd name="T96" fmla="*/ 7 w 237"/>
                  <a:gd name="T97" fmla="*/ 0 h 417"/>
                  <a:gd name="T98" fmla="*/ 7 w 237"/>
                  <a:gd name="T99" fmla="*/ 1 h 417"/>
                  <a:gd name="T100" fmla="*/ 6 w 237"/>
                  <a:gd name="T101" fmla="*/ 2 h 417"/>
                  <a:gd name="T102" fmla="*/ 6 w 237"/>
                  <a:gd name="T103" fmla="*/ 3 h 417"/>
                  <a:gd name="T104" fmla="*/ 6 w 237"/>
                  <a:gd name="T105" fmla="*/ 3 h 417"/>
                  <a:gd name="T106" fmla="*/ 5 w 237"/>
                  <a:gd name="T107" fmla="*/ 4 h 417"/>
                  <a:gd name="T108" fmla="*/ 5 w 237"/>
                  <a:gd name="T109" fmla="*/ 5 h 417"/>
                  <a:gd name="T110" fmla="*/ 4 w 237"/>
                  <a:gd name="T111" fmla="*/ 5 h 417"/>
                  <a:gd name="T112" fmla="*/ 4 w 237"/>
                  <a:gd name="T113" fmla="*/ 6 h 41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7"/>
                  <a:gd name="T172" fmla="*/ 0 h 417"/>
                  <a:gd name="T173" fmla="*/ 237 w 237"/>
                  <a:gd name="T174" fmla="*/ 417 h 41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7" h="417">
                    <a:moveTo>
                      <a:pt x="0" y="410"/>
                    </a:moveTo>
                    <a:lnTo>
                      <a:pt x="32" y="352"/>
                    </a:lnTo>
                    <a:lnTo>
                      <a:pt x="32" y="355"/>
                    </a:lnTo>
                    <a:lnTo>
                      <a:pt x="31" y="358"/>
                    </a:lnTo>
                    <a:lnTo>
                      <a:pt x="29" y="361"/>
                    </a:lnTo>
                    <a:lnTo>
                      <a:pt x="29" y="362"/>
                    </a:lnTo>
                    <a:lnTo>
                      <a:pt x="28" y="365"/>
                    </a:lnTo>
                    <a:lnTo>
                      <a:pt x="28" y="368"/>
                    </a:lnTo>
                    <a:lnTo>
                      <a:pt x="26" y="371"/>
                    </a:lnTo>
                    <a:lnTo>
                      <a:pt x="26" y="374"/>
                    </a:lnTo>
                    <a:lnTo>
                      <a:pt x="24" y="379"/>
                    </a:lnTo>
                    <a:lnTo>
                      <a:pt x="22" y="383"/>
                    </a:lnTo>
                    <a:lnTo>
                      <a:pt x="19" y="388"/>
                    </a:lnTo>
                    <a:lnTo>
                      <a:pt x="16" y="393"/>
                    </a:lnTo>
                    <a:lnTo>
                      <a:pt x="15" y="398"/>
                    </a:lnTo>
                    <a:lnTo>
                      <a:pt x="13" y="404"/>
                    </a:lnTo>
                    <a:lnTo>
                      <a:pt x="12" y="408"/>
                    </a:lnTo>
                    <a:lnTo>
                      <a:pt x="12" y="414"/>
                    </a:lnTo>
                    <a:lnTo>
                      <a:pt x="10" y="416"/>
                    </a:lnTo>
                    <a:lnTo>
                      <a:pt x="9" y="416"/>
                    </a:lnTo>
                    <a:lnTo>
                      <a:pt x="7" y="417"/>
                    </a:lnTo>
                    <a:lnTo>
                      <a:pt x="6" y="417"/>
                    </a:lnTo>
                    <a:lnTo>
                      <a:pt x="4" y="417"/>
                    </a:lnTo>
                    <a:lnTo>
                      <a:pt x="3" y="417"/>
                    </a:lnTo>
                    <a:lnTo>
                      <a:pt x="1" y="417"/>
                    </a:lnTo>
                    <a:lnTo>
                      <a:pt x="0" y="417"/>
                    </a:lnTo>
                    <a:lnTo>
                      <a:pt x="0" y="410"/>
                    </a:lnTo>
                    <a:close/>
                    <a:moveTo>
                      <a:pt x="59" y="306"/>
                    </a:moveTo>
                    <a:lnTo>
                      <a:pt x="69" y="290"/>
                    </a:lnTo>
                    <a:lnTo>
                      <a:pt x="68" y="291"/>
                    </a:lnTo>
                    <a:lnTo>
                      <a:pt x="66" y="294"/>
                    </a:lnTo>
                    <a:lnTo>
                      <a:pt x="66" y="296"/>
                    </a:lnTo>
                    <a:lnTo>
                      <a:pt x="65" y="299"/>
                    </a:lnTo>
                    <a:lnTo>
                      <a:pt x="63" y="300"/>
                    </a:lnTo>
                    <a:lnTo>
                      <a:pt x="62" y="302"/>
                    </a:lnTo>
                    <a:lnTo>
                      <a:pt x="61" y="305"/>
                    </a:lnTo>
                    <a:lnTo>
                      <a:pt x="59" y="306"/>
                    </a:lnTo>
                    <a:close/>
                    <a:moveTo>
                      <a:pt x="97" y="243"/>
                    </a:moveTo>
                    <a:lnTo>
                      <a:pt x="133" y="180"/>
                    </a:lnTo>
                    <a:lnTo>
                      <a:pt x="130" y="189"/>
                    </a:lnTo>
                    <a:lnTo>
                      <a:pt x="127" y="198"/>
                    </a:lnTo>
                    <a:lnTo>
                      <a:pt x="124" y="206"/>
                    </a:lnTo>
                    <a:lnTo>
                      <a:pt x="120" y="213"/>
                    </a:lnTo>
                    <a:lnTo>
                      <a:pt x="114" y="220"/>
                    </a:lnTo>
                    <a:lnTo>
                      <a:pt x="108" y="228"/>
                    </a:lnTo>
                    <a:lnTo>
                      <a:pt x="102" y="235"/>
                    </a:lnTo>
                    <a:lnTo>
                      <a:pt x="97" y="243"/>
                    </a:lnTo>
                    <a:close/>
                    <a:moveTo>
                      <a:pt x="139" y="170"/>
                    </a:moveTo>
                    <a:lnTo>
                      <a:pt x="237" y="0"/>
                    </a:lnTo>
                    <a:lnTo>
                      <a:pt x="228" y="24"/>
                    </a:lnTo>
                    <a:lnTo>
                      <a:pt x="217" y="44"/>
                    </a:lnTo>
                    <a:lnTo>
                      <a:pt x="205" y="66"/>
                    </a:lnTo>
                    <a:lnTo>
                      <a:pt x="192" y="87"/>
                    </a:lnTo>
                    <a:lnTo>
                      <a:pt x="179" y="108"/>
                    </a:lnTo>
                    <a:lnTo>
                      <a:pt x="166" y="129"/>
                    </a:lnTo>
                    <a:lnTo>
                      <a:pt x="152" y="149"/>
                    </a:lnTo>
                    <a:lnTo>
                      <a:pt x="139" y="170"/>
                    </a:lnTo>
                    <a:close/>
                  </a:path>
                </a:pathLst>
              </a:custGeom>
              <a:solidFill>
                <a:srgbClr val="364B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4" name="Freeform 90"/>
              <p:cNvSpPr>
                <a:spLocks/>
              </p:cNvSpPr>
              <p:nvPr/>
            </p:nvSpPr>
            <p:spPr bwMode="auto">
              <a:xfrm>
                <a:off x="4057" y="2985"/>
                <a:ext cx="122" cy="215"/>
              </a:xfrm>
              <a:custGeom>
                <a:avLst/>
                <a:gdLst>
                  <a:gd name="T0" fmla="*/ 8 w 244"/>
                  <a:gd name="T1" fmla="*/ 0 h 431"/>
                  <a:gd name="T2" fmla="*/ 5 w 244"/>
                  <a:gd name="T3" fmla="*/ 5 h 431"/>
                  <a:gd name="T4" fmla="*/ 5 w 244"/>
                  <a:gd name="T5" fmla="*/ 6 h 431"/>
                  <a:gd name="T6" fmla="*/ 5 w 244"/>
                  <a:gd name="T7" fmla="*/ 6 h 431"/>
                  <a:gd name="T8" fmla="*/ 5 w 244"/>
                  <a:gd name="T9" fmla="*/ 6 h 431"/>
                  <a:gd name="T10" fmla="*/ 5 w 244"/>
                  <a:gd name="T11" fmla="*/ 6 h 431"/>
                  <a:gd name="T12" fmla="*/ 5 w 244"/>
                  <a:gd name="T13" fmla="*/ 6 h 431"/>
                  <a:gd name="T14" fmla="*/ 5 w 244"/>
                  <a:gd name="T15" fmla="*/ 6 h 431"/>
                  <a:gd name="T16" fmla="*/ 5 w 244"/>
                  <a:gd name="T17" fmla="*/ 6 h 431"/>
                  <a:gd name="T18" fmla="*/ 5 w 244"/>
                  <a:gd name="T19" fmla="*/ 6 h 431"/>
                  <a:gd name="T20" fmla="*/ 5 w 244"/>
                  <a:gd name="T21" fmla="*/ 6 h 431"/>
                  <a:gd name="T22" fmla="*/ 5 w 244"/>
                  <a:gd name="T23" fmla="*/ 6 h 431"/>
                  <a:gd name="T24" fmla="*/ 5 w 244"/>
                  <a:gd name="T25" fmla="*/ 6 h 431"/>
                  <a:gd name="T26" fmla="*/ 5 w 244"/>
                  <a:gd name="T27" fmla="*/ 6 h 431"/>
                  <a:gd name="T28" fmla="*/ 5 w 244"/>
                  <a:gd name="T29" fmla="*/ 6 h 431"/>
                  <a:gd name="T30" fmla="*/ 5 w 244"/>
                  <a:gd name="T31" fmla="*/ 6 h 431"/>
                  <a:gd name="T32" fmla="*/ 5 w 244"/>
                  <a:gd name="T33" fmla="*/ 6 h 431"/>
                  <a:gd name="T34" fmla="*/ 5 w 244"/>
                  <a:gd name="T35" fmla="*/ 6 h 431"/>
                  <a:gd name="T36" fmla="*/ 4 w 244"/>
                  <a:gd name="T37" fmla="*/ 8 h 431"/>
                  <a:gd name="T38" fmla="*/ 3 w 244"/>
                  <a:gd name="T39" fmla="*/ 8 h 431"/>
                  <a:gd name="T40" fmla="*/ 3 w 244"/>
                  <a:gd name="T41" fmla="*/ 8 h 431"/>
                  <a:gd name="T42" fmla="*/ 3 w 244"/>
                  <a:gd name="T43" fmla="*/ 8 h 431"/>
                  <a:gd name="T44" fmla="*/ 3 w 244"/>
                  <a:gd name="T45" fmla="*/ 8 h 431"/>
                  <a:gd name="T46" fmla="*/ 3 w 244"/>
                  <a:gd name="T47" fmla="*/ 8 h 431"/>
                  <a:gd name="T48" fmla="*/ 3 w 244"/>
                  <a:gd name="T49" fmla="*/ 8 h 431"/>
                  <a:gd name="T50" fmla="*/ 3 w 244"/>
                  <a:gd name="T51" fmla="*/ 8 h 431"/>
                  <a:gd name="T52" fmla="*/ 3 w 244"/>
                  <a:gd name="T53" fmla="*/ 9 h 431"/>
                  <a:gd name="T54" fmla="*/ 3 w 244"/>
                  <a:gd name="T55" fmla="*/ 9 h 431"/>
                  <a:gd name="T56" fmla="*/ 3 w 244"/>
                  <a:gd name="T57" fmla="*/ 9 h 431"/>
                  <a:gd name="T58" fmla="*/ 3 w 244"/>
                  <a:gd name="T59" fmla="*/ 9 h 431"/>
                  <a:gd name="T60" fmla="*/ 3 w 244"/>
                  <a:gd name="T61" fmla="*/ 9 h 431"/>
                  <a:gd name="T62" fmla="*/ 3 w 244"/>
                  <a:gd name="T63" fmla="*/ 9 h 431"/>
                  <a:gd name="T64" fmla="*/ 3 w 244"/>
                  <a:gd name="T65" fmla="*/ 9 h 431"/>
                  <a:gd name="T66" fmla="*/ 3 w 244"/>
                  <a:gd name="T67" fmla="*/ 9 h 431"/>
                  <a:gd name="T68" fmla="*/ 3 w 244"/>
                  <a:gd name="T69" fmla="*/ 9 h 431"/>
                  <a:gd name="T70" fmla="*/ 2 w 244"/>
                  <a:gd name="T71" fmla="*/ 10 h 431"/>
                  <a:gd name="T72" fmla="*/ 2 w 244"/>
                  <a:gd name="T73" fmla="*/ 10 h 431"/>
                  <a:gd name="T74" fmla="*/ 2 w 244"/>
                  <a:gd name="T75" fmla="*/ 10 h 431"/>
                  <a:gd name="T76" fmla="*/ 2 w 244"/>
                  <a:gd name="T77" fmla="*/ 10 h 431"/>
                  <a:gd name="T78" fmla="*/ 2 w 244"/>
                  <a:gd name="T79" fmla="*/ 10 h 431"/>
                  <a:gd name="T80" fmla="*/ 2 w 244"/>
                  <a:gd name="T81" fmla="*/ 11 h 431"/>
                  <a:gd name="T82" fmla="*/ 2 w 244"/>
                  <a:gd name="T83" fmla="*/ 11 h 431"/>
                  <a:gd name="T84" fmla="*/ 2 w 244"/>
                  <a:gd name="T85" fmla="*/ 11 h 431"/>
                  <a:gd name="T86" fmla="*/ 1 w 244"/>
                  <a:gd name="T87" fmla="*/ 11 h 431"/>
                  <a:gd name="T88" fmla="*/ 0 w 244"/>
                  <a:gd name="T89" fmla="*/ 13 h 431"/>
                  <a:gd name="T90" fmla="*/ 0 w 244"/>
                  <a:gd name="T91" fmla="*/ 12 h 431"/>
                  <a:gd name="T92" fmla="*/ 8 w 244"/>
                  <a:gd name="T93" fmla="*/ 0 h 431"/>
                  <a:gd name="T94" fmla="*/ 8 w 244"/>
                  <a:gd name="T95" fmla="*/ 0 h 431"/>
                  <a:gd name="T96" fmla="*/ 8 w 244"/>
                  <a:gd name="T97" fmla="*/ 0 h 431"/>
                  <a:gd name="T98" fmla="*/ 8 w 244"/>
                  <a:gd name="T99" fmla="*/ 0 h 431"/>
                  <a:gd name="T100" fmla="*/ 8 w 244"/>
                  <a:gd name="T101" fmla="*/ 0 h 431"/>
                  <a:gd name="T102" fmla="*/ 8 w 244"/>
                  <a:gd name="T103" fmla="*/ 0 h 431"/>
                  <a:gd name="T104" fmla="*/ 8 w 244"/>
                  <a:gd name="T105" fmla="*/ 0 h 431"/>
                  <a:gd name="T106" fmla="*/ 8 w 244"/>
                  <a:gd name="T107" fmla="*/ 0 h 431"/>
                  <a:gd name="T108" fmla="*/ 8 w 244"/>
                  <a:gd name="T109" fmla="*/ 0 h 431"/>
                  <a:gd name="T110" fmla="*/ 8 w 244"/>
                  <a:gd name="T111" fmla="*/ 0 h 431"/>
                  <a:gd name="T112" fmla="*/ 8 w 244"/>
                  <a:gd name="T113" fmla="*/ 0 h 431"/>
                  <a:gd name="T114" fmla="*/ 8 w 244"/>
                  <a:gd name="T115" fmla="*/ 0 h 431"/>
                  <a:gd name="T116" fmla="*/ 8 w 244"/>
                  <a:gd name="T117" fmla="*/ 0 h 431"/>
                  <a:gd name="T118" fmla="*/ 8 w 244"/>
                  <a:gd name="T119" fmla="*/ 0 h 431"/>
                  <a:gd name="T120" fmla="*/ 8 w 244"/>
                  <a:gd name="T121" fmla="*/ 0 h 431"/>
                  <a:gd name="T122" fmla="*/ 8 w 244"/>
                  <a:gd name="T123" fmla="*/ 0 h 431"/>
                  <a:gd name="T124" fmla="*/ 8 w 244"/>
                  <a:gd name="T125" fmla="*/ 0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44"/>
                  <a:gd name="T190" fmla="*/ 0 h 431"/>
                  <a:gd name="T191" fmla="*/ 244 w 244"/>
                  <a:gd name="T192" fmla="*/ 431 h 43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44" h="431">
                    <a:moveTo>
                      <a:pt x="237" y="21"/>
                    </a:moveTo>
                    <a:lnTo>
                      <a:pt x="139" y="191"/>
                    </a:lnTo>
                    <a:lnTo>
                      <a:pt x="137" y="193"/>
                    </a:lnTo>
                    <a:lnTo>
                      <a:pt x="137" y="194"/>
                    </a:lnTo>
                    <a:lnTo>
                      <a:pt x="136" y="195"/>
                    </a:lnTo>
                    <a:lnTo>
                      <a:pt x="134" y="197"/>
                    </a:lnTo>
                    <a:lnTo>
                      <a:pt x="134" y="198"/>
                    </a:lnTo>
                    <a:lnTo>
                      <a:pt x="133" y="200"/>
                    </a:lnTo>
                    <a:lnTo>
                      <a:pt x="133" y="201"/>
                    </a:lnTo>
                    <a:lnTo>
                      <a:pt x="97" y="264"/>
                    </a:lnTo>
                    <a:lnTo>
                      <a:pt x="95" y="267"/>
                    </a:lnTo>
                    <a:lnTo>
                      <a:pt x="92" y="269"/>
                    </a:lnTo>
                    <a:lnTo>
                      <a:pt x="89" y="274"/>
                    </a:lnTo>
                    <a:lnTo>
                      <a:pt x="86" y="277"/>
                    </a:lnTo>
                    <a:lnTo>
                      <a:pt x="84" y="280"/>
                    </a:lnTo>
                    <a:lnTo>
                      <a:pt x="81" y="284"/>
                    </a:lnTo>
                    <a:lnTo>
                      <a:pt x="80" y="287"/>
                    </a:lnTo>
                    <a:lnTo>
                      <a:pt x="77" y="292"/>
                    </a:lnTo>
                    <a:lnTo>
                      <a:pt x="77" y="293"/>
                    </a:lnTo>
                    <a:lnTo>
                      <a:pt x="75" y="296"/>
                    </a:lnTo>
                    <a:lnTo>
                      <a:pt x="75" y="299"/>
                    </a:lnTo>
                    <a:lnTo>
                      <a:pt x="74" y="301"/>
                    </a:lnTo>
                    <a:lnTo>
                      <a:pt x="72" y="303"/>
                    </a:lnTo>
                    <a:lnTo>
                      <a:pt x="72" y="305"/>
                    </a:lnTo>
                    <a:lnTo>
                      <a:pt x="71" y="308"/>
                    </a:lnTo>
                    <a:lnTo>
                      <a:pt x="69" y="311"/>
                    </a:lnTo>
                    <a:lnTo>
                      <a:pt x="59" y="327"/>
                    </a:lnTo>
                    <a:lnTo>
                      <a:pt x="56" y="333"/>
                    </a:lnTo>
                    <a:lnTo>
                      <a:pt x="52" y="339"/>
                    </a:lnTo>
                    <a:lnTo>
                      <a:pt x="49" y="345"/>
                    </a:lnTo>
                    <a:lnTo>
                      <a:pt x="46" y="349"/>
                    </a:lnTo>
                    <a:lnTo>
                      <a:pt x="41" y="355"/>
                    </a:lnTo>
                    <a:lnTo>
                      <a:pt x="38" y="361"/>
                    </a:lnTo>
                    <a:lnTo>
                      <a:pt x="35" y="367"/>
                    </a:lnTo>
                    <a:lnTo>
                      <a:pt x="32" y="373"/>
                    </a:lnTo>
                    <a:lnTo>
                      <a:pt x="0" y="431"/>
                    </a:lnTo>
                    <a:lnTo>
                      <a:pt x="0" y="403"/>
                    </a:lnTo>
                    <a:lnTo>
                      <a:pt x="228" y="9"/>
                    </a:lnTo>
                    <a:lnTo>
                      <a:pt x="231" y="8"/>
                    </a:lnTo>
                    <a:lnTo>
                      <a:pt x="232" y="8"/>
                    </a:lnTo>
                    <a:lnTo>
                      <a:pt x="234" y="6"/>
                    </a:lnTo>
                    <a:lnTo>
                      <a:pt x="237" y="5"/>
                    </a:lnTo>
                    <a:lnTo>
                      <a:pt x="238" y="3"/>
                    </a:lnTo>
                    <a:lnTo>
                      <a:pt x="239" y="3"/>
                    </a:lnTo>
                    <a:lnTo>
                      <a:pt x="242" y="2"/>
                    </a:lnTo>
                    <a:lnTo>
                      <a:pt x="244" y="0"/>
                    </a:lnTo>
                    <a:lnTo>
                      <a:pt x="242" y="3"/>
                    </a:lnTo>
                    <a:lnTo>
                      <a:pt x="242" y="6"/>
                    </a:lnTo>
                    <a:lnTo>
                      <a:pt x="241" y="9"/>
                    </a:lnTo>
                    <a:lnTo>
                      <a:pt x="241" y="11"/>
                    </a:lnTo>
                    <a:lnTo>
                      <a:pt x="239" y="13"/>
                    </a:lnTo>
                    <a:lnTo>
                      <a:pt x="239" y="16"/>
                    </a:lnTo>
                    <a:lnTo>
                      <a:pt x="238" y="19"/>
                    </a:lnTo>
                    <a:lnTo>
                      <a:pt x="237" y="21"/>
                    </a:lnTo>
                    <a:close/>
                  </a:path>
                </a:pathLst>
              </a:custGeom>
              <a:solidFill>
                <a:srgbClr val="374C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5" name="Freeform 91"/>
              <p:cNvSpPr>
                <a:spLocks/>
              </p:cNvSpPr>
              <p:nvPr/>
            </p:nvSpPr>
            <p:spPr bwMode="auto">
              <a:xfrm>
                <a:off x="4057" y="2989"/>
                <a:ext cx="114" cy="197"/>
              </a:xfrm>
              <a:custGeom>
                <a:avLst/>
                <a:gdLst>
                  <a:gd name="T0" fmla="*/ 8 w 228"/>
                  <a:gd name="T1" fmla="*/ 0 h 394"/>
                  <a:gd name="T2" fmla="*/ 0 w 228"/>
                  <a:gd name="T3" fmla="*/ 13 h 394"/>
                  <a:gd name="T4" fmla="*/ 0 w 228"/>
                  <a:gd name="T5" fmla="*/ 12 h 394"/>
                  <a:gd name="T6" fmla="*/ 7 w 228"/>
                  <a:gd name="T7" fmla="*/ 1 h 394"/>
                  <a:gd name="T8" fmla="*/ 7 w 228"/>
                  <a:gd name="T9" fmla="*/ 1 h 394"/>
                  <a:gd name="T10" fmla="*/ 7 w 228"/>
                  <a:gd name="T11" fmla="*/ 1 h 394"/>
                  <a:gd name="T12" fmla="*/ 7 w 228"/>
                  <a:gd name="T13" fmla="*/ 1 h 394"/>
                  <a:gd name="T14" fmla="*/ 7 w 228"/>
                  <a:gd name="T15" fmla="*/ 1 h 394"/>
                  <a:gd name="T16" fmla="*/ 7 w 228"/>
                  <a:gd name="T17" fmla="*/ 1 h 394"/>
                  <a:gd name="T18" fmla="*/ 7 w 228"/>
                  <a:gd name="T19" fmla="*/ 1 h 394"/>
                  <a:gd name="T20" fmla="*/ 8 w 228"/>
                  <a:gd name="T21" fmla="*/ 1 h 394"/>
                  <a:gd name="T22" fmla="*/ 8 w 228"/>
                  <a:gd name="T23" fmla="*/ 0 h 39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28"/>
                  <a:gd name="T37" fmla="*/ 0 h 394"/>
                  <a:gd name="T38" fmla="*/ 228 w 228"/>
                  <a:gd name="T39" fmla="*/ 394 h 39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28" h="394">
                    <a:moveTo>
                      <a:pt x="228" y="0"/>
                    </a:moveTo>
                    <a:lnTo>
                      <a:pt x="0" y="394"/>
                    </a:lnTo>
                    <a:lnTo>
                      <a:pt x="0" y="366"/>
                    </a:lnTo>
                    <a:lnTo>
                      <a:pt x="204" y="13"/>
                    </a:lnTo>
                    <a:lnTo>
                      <a:pt x="207" y="12"/>
                    </a:lnTo>
                    <a:lnTo>
                      <a:pt x="210" y="10"/>
                    </a:lnTo>
                    <a:lnTo>
                      <a:pt x="213" y="9"/>
                    </a:lnTo>
                    <a:lnTo>
                      <a:pt x="216" y="7"/>
                    </a:lnTo>
                    <a:lnTo>
                      <a:pt x="219" y="6"/>
                    </a:lnTo>
                    <a:lnTo>
                      <a:pt x="222" y="4"/>
                    </a:lnTo>
                    <a:lnTo>
                      <a:pt x="225" y="2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84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6" name="Freeform 92"/>
              <p:cNvSpPr>
                <a:spLocks/>
              </p:cNvSpPr>
              <p:nvPr/>
            </p:nvSpPr>
            <p:spPr bwMode="auto">
              <a:xfrm>
                <a:off x="4054" y="2996"/>
                <a:ext cx="105" cy="176"/>
              </a:xfrm>
              <a:custGeom>
                <a:avLst/>
                <a:gdLst>
                  <a:gd name="T0" fmla="*/ 7 w 210"/>
                  <a:gd name="T1" fmla="*/ 0 h 353"/>
                  <a:gd name="T2" fmla="*/ 1 w 210"/>
                  <a:gd name="T3" fmla="*/ 11 h 353"/>
                  <a:gd name="T4" fmla="*/ 1 w 210"/>
                  <a:gd name="T5" fmla="*/ 10 h 353"/>
                  <a:gd name="T6" fmla="*/ 1 w 210"/>
                  <a:gd name="T7" fmla="*/ 10 h 353"/>
                  <a:gd name="T8" fmla="*/ 1 w 210"/>
                  <a:gd name="T9" fmla="*/ 10 h 353"/>
                  <a:gd name="T10" fmla="*/ 1 w 210"/>
                  <a:gd name="T11" fmla="*/ 10 h 353"/>
                  <a:gd name="T12" fmla="*/ 1 w 210"/>
                  <a:gd name="T13" fmla="*/ 10 h 353"/>
                  <a:gd name="T14" fmla="*/ 1 w 210"/>
                  <a:gd name="T15" fmla="*/ 10 h 353"/>
                  <a:gd name="T16" fmla="*/ 1 w 210"/>
                  <a:gd name="T17" fmla="*/ 10 h 353"/>
                  <a:gd name="T18" fmla="*/ 0 w 210"/>
                  <a:gd name="T19" fmla="*/ 10 h 353"/>
                  <a:gd name="T20" fmla="*/ 0 w 210"/>
                  <a:gd name="T21" fmla="*/ 10 h 353"/>
                  <a:gd name="T22" fmla="*/ 6 w 210"/>
                  <a:gd name="T23" fmla="*/ 0 h 353"/>
                  <a:gd name="T24" fmla="*/ 6 w 210"/>
                  <a:gd name="T25" fmla="*/ 0 h 353"/>
                  <a:gd name="T26" fmla="*/ 7 w 210"/>
                  <a:gd name="T27" fmla="*/ 0 h 353"/>
                  <a:gd name="T28" fmla="*/ 7 w 210"/>
                  <a:gd name="T29" fmla="*/ 0 h 353"/>
                  <a:gd name="T30" fmla="*/ 7 w 210"/>
                  <a:gd name="T31" fmla="*/ 0 h 353"/>
                  <a:gd name="T32" fmla="*/ 7 w 210"/>
                  <a:gd name="T33" fmla="*/ 0 h 353"/>
                  <a:gd name="T34" fmla="*/ 7 w 210"/>
                  <a:gd name="T35" fmla="*/ 0 h 353"/>
                  <a:gd name="T36" fmla="*/ 7 w 210"/>
                  <a:gd name="T37" fmla="*/ 0 h 353"/>
                  <a:gd name="T38" fmla="*/ 7 w 210"/>
                  <a:gd name="T39" fmla="*/ 0 h 35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0"/>
                  <a:gd name="T61" fmla="*/ 0 h 353"/>
                  <a:gd name="T62" fmla="*/ 210 w 210"/>
                  <a:gd name="T63" fmla="*/ 353 h 35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0" h="353">
                    <a:moveTo>
                      <a:pt x="210" y="0"/>
                    </a:moveTo>
                    <a:lnTo>
                      <a:pt x="6" y="353"/>
                    </a:lnTo>
                    <a:lnTo>
                      <a:pt x="6" y="333"/>
                    </a:lnTo>
                    <a:lnTo>
                      <a:pt x="4" y="333"/>
                    </a:lnTo>
                    <a:lnTo>
                      <a:pt x="3" y="335"/>
                    </a:lnTo>
                    <a:lnTo>
                      <a:pt x="1" y="335"/>
                    </a:lnTo>
                    <a:lnTo>
                      <a:pt x="0" y="335"/>
                    </a:lnTo>
                    <a:lnTo>
                      <a:pt x="188" y="12"/>
                    </a:lnTo>
                    <a:lnTo>
                      <a:pt x="191" y="11"/>
                    </a:lnTo>
                    <a:lnTo>
                      <a:pt x="194" y="9"/>
                    </a:lnTo>
                    <a:lnTo>
                      <a:pt x="197" y="8"/>
                    </a:lnTo>
                    <a:lnTo>
                      <a:pt x="198" y="6"/>
                    </a:lnTo>
                    <a:lnTo>
                      <a:pt x="201" y="5"/>
                    </a:lnTo>
                    <a:lnTo>
                      <a:pt x="204" y="3"/>
                    </a:lnTo>
                    <a:lnTo>
                      <a:pt x="207" y="2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3A50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7" name="Freeform 93"/>
              <p:cNvSpPr>
                <a:spLocks/>
              </p:cNvSpPr>
              <p:nvPr/>
            </p:nvSpPr>
            <p:spPr bwMode="auto">
              <a:xfrm>
                <a:off x="4044" y="3002"/>
                <a:ext cx="104" cy="165"/>
              </a:xfrm>
              <a:custGeom>
                <a:avLst/>
                <a:gdLst>
                  <a:gd name="T0" fmla="*/ 6 w 209"/>
                  <a:gd name="T1" fmla="*/ 0 h 330"/>
                  <a:gd name="T2" fmla="*/ 0 w 209"/>
                  <a:gd name="T3" fmla="*/ 11 h 330"/>
                  <a:gd name="T4" fmla="*/ 0 w 209"/>
                  <a:gd name="T5" fmla="*/ 11 h 330"/>
                  <a:gd name="T6" fmla="*/ 0 w 209"/>
                  <a:gd name="T7" fmla="*/ 11 h 330"/>
                  <a:gd name="T8" fmla="*/ 0 w 209"/>
                  <a:gd name="T9" fmla="*/ 11 h 330"/>
                  <a:gd name="T10" fmla="*/ 0 w 209"/>
                  <a:gd name="T11" fmla="*/ 11 h 330"/>
                  <a:gd name="T12" fmla="*/ 0 w 209"/>
                  <a:gd name="T13" fmla="*/ 11 h 330"/>
                  <a:gd name="T14" fmla="*/ 0 w 209"/>
                  <a:gd name="T15" fmla="*/ 11 h 330"/>
                  <a:gd name="T16" fmla="*/ 0 w 209"/>
                  <a:gd name="T17" fmla="*/ 11 h 330"/>
                  <a:gd name="T18" fmla="*/ 0 w 209"/>
                  <a:gd name="T19" fmla="*/ 11 h 330"/>
                  <a:gd name="T20" fmla="*/ 5 w 209"/>
                  <a:gd name="T21" fmla="*/ 1 h 330"/>
                  <a:gd name="T22" fmla="*/ 5 w 209"/>
                  <a:gd name="T23" fmla="*/ 1 h 330"/>
                  <a:gd name="T24" fmla="*/ 5 w 209"/>
                  <a:gd name="T25" fmla="*/ 1 h 330"/>
                  <a:gd name="T26" fmla="*/ 6 w 209"/>
                  <a:gd name="T27" fmla="*/ 1 h 330"/>
                  <a:gd name="T28" fmla="*/ 6 w 209"/>
                  <a:gd name="T29" fmla="*/ 1 h 330"/>
                  <a:gd name="T30" fmla="*/ 6 w 209"/>
                  <a:gd name="T31" fmla="*/ 1 h 330"/>
                  <a:gd name="T32" fmla="*/ 6 w 209"/>
                  <a:gd name="T33" fmla="*/ 1 h 330"/>
                  <a:gd name="T34" fmla="*/ 6 w 209"/>
                  <a:gd name="T35" fmla="*/ 1 h 330"/>
                  <a:gd name="T36" fmla="*/ 6 w 209"/>
                  <a:gd name="T37" fmla="*/ 1 h 330"/>
                  <a:gd name="T38" fmla="*/ 6 w 209"/>
                  <a:gd name="T39" fmla="*/ 1 h 330"/>
                  <a:gd name="T40" fmla="*/ 6 w 209"/>
                  <a:gd name="T41" fmla="*/ 1 h 330"/>
                  <a:gd name="T42" fmla="*/ 6 w 209"/>
                  <a:gd name="T43" fmla="*/ 1 h 330"/>
                  <a:gd name="T44" fmla="*/ 6 w 209"/>
                  <a:gd name="T45" fmla="*/ 1 h 330"/>
                  <a:gd name="T46" fmla="*/ 6 w 209"/>
                  <a:gd name="T47" fmla="*/ 1 h 330"/>
                  <a:gd name="T48" fmla="*/ 6 w 209"/>
                  <a:gd name="T49" fmla="*/ 1 h 330"/>
                  <a:gd name="T50" fmla="*/ 6 w 209"/>
                  <a:gd name="T51" fmla="*/ 0 h 330"/>
                  <a:gd name="T52" fmla="*/ 6 w 209"/>
                  <a:gd name="T53" fmla="*/ 0 h 33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09"/>
                  <a:gd name="T82" fmla="*/ 0 h 330"/>
                  <a:gd name="T83" fmla="*/ 209 w 209"/>
                  <a:gd name="T84" fmla="*/ 330 h 33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09" h="330">
                    <a:moveTo>
                      <a:pt x="209" y="0"/>
                    </a:moveTo>
                    <a:lnTo>
                      <a:pt x="21" y="323"/>
                    </a:lnTo>
                    <a:lnTo>
                      <a:pt x="18" y="324"/>
                    </a:lnTo>
                    <a:lnTo>
                      <a:pt x="17" y="324"/>
                    </a:lnTo>
                    <a:lnTo>
                      <a:pt x="14" y="326"/>
                    </a:lnTo>
                    <a:lnTo>
                      <a:pt x="11" y="326"/>
                    </a:lnTo>
                    <a:lnTo>
                      <a:pt x="9" y="327"/>
                    </a:lnTo>
                    <a:lnTo>
                      <a:pt x="6" y="329"/>
                    </a:lnTo>
                    <a:lnTo>
                      <a:pt x="3" y="329"/>
                    </a:lnTo>
                    <a:lnTo>
                      <a:pt x="0" y="330"/>
                    </a:lnTo>
                    <a:lnTo>
                      <a:pt x="190" y="5"/>
                    </a:lnTo>
                    <a:lnTo>
                      <a:pt x="191" y="5"/>
                    </a:lnTo>
                    <a:lnTo>
                      <a:pt x="193" y="5"/>
                    </a:lnTo>
                    <a:lnTo>
                      <a:pt x="194" y="5"/>
                    </a:lnTo>
                    <a:lnTo>
                      <a:pt x="195" y="5"/>
                    </a:lnTo>
                    <a:lnTo>
                      <a:pt x="197" y="5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1" y="3"/>
                    </a:lnTo>
                    <a:lnTo>
                      <a:pt x="203" y="2"/>
                    </a:lnTo>
                    <a:lnTo>
                      <a:pt x="204" y="2"/>
                    </a:lnTo>
                    <a:lnTo>
                      <a:pt x="206" y="2"/>
                    </a:lnTo>
                    <a:lnTo>
                      <a:pt x="207" y="0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3B51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8" name="Freeform 94"/>
              <p:cNvSpPr>
                <a:spLocks/>
              </p:cNvSpPr>
              <p:nvPr/>
            </p:nvSpPr>
            <p:spPr bwMode="auto">
              <a:xfrm>
                <a:off x="4033" y="3004"/>
                <a:ext cx="105" cy="166"/>
              </a:xfrm>
              <a:custGeom>
                <a:avLst/>
                <a:gdLst>
                  <a:gd name="T0" fmla="*/ 7 w 210"/>
                  <a:gd name="T1" fmla="*/ 0 h 333"/>
                  <a:gd name="T2" fmla="*/ 1 w 210"/>
                  <a:gd name="T3" fmla="*/ 10 h 333"/>
                  <a:gd name="T4" fmla="*/ 1 w 210"/>
                  <a:gd name="T5" fmla="*/ 10 h 333"/>
                  <a:gd name="T6" fmla="*/ 1 w 210"/>
                  <a:gd name="T7" fmla="*/ 10 h 333"/>
                  <a:gd name="T8" fmla="*/ 1 w 210"/>
                  <a:gd name="T9" fmla="*/ 10 h 333"/>
                  <a:gd name="T10" fmla="*/ 1 w 210"/>
                  <a:gd name="T11" fmla="*/ 10 h 333"/>
                  <a:gd name="T12" fmla="*/ 1 w 210"/>
                  <a:gd name="T13" fmla="*/ 10 h 333"/>
                  <a:gd name="T14" fmla="*/ 1 w 210"/>
                  <a:gd name="T15" fmla="*/ 10 h 333"/>
                  <a:gd name="T16" fmla="*/ 1 w 210"/>
                  <a:gd name="T17" fmla="*/ 10 h 333"/>
                  <a:gd name="T18" fmla="*/ 0 w 210"/>
                  <a:gd name="T19" fmla="*/ 10 h 333"/>
                  <a:gd name="T20" fmla="*/ 7 w 210"/>
                  <a:gd name="T21" fmla="*/ 0 h 333"/>
                  <a:gd name="T22" fmla="*/ 7 w 210"/>
                  <a:gd name="T23" fmla="*/ 0 h 333"/>
                  <a:gd name="T24" fmla="*/ 7 w 210"/>
                  <a:gd name="T25" fmla="*/ 0 h 333"/>
                  <a:gd name="T26" fmla="*/ 7 w 210"/>
                  <a:gd name="T27" fmla="*/ 0 h 333"/>
                  <a:gd name="T28" fmla="*/ 7 w 210"/>
                  <a:gd name="T29" fmla="*/ 0 h 333"/>
                  <a:gd name="T30" fmla="*/ 7 w 210"/>
                  <a:gd name="T31" fmla="*/ 0 h 333"/>
                  <a:gd name="T32" fmla="*/ 7 w 210"/>
                  <a:gd name="T33" fmla="*/ 0 h 333"/>
                  <a:gd name="T34" fmla="*/ 7 w 210"/>
                  <a:gd name="T35" fmla="*/ 0 h 333"/>
                  <a:gd name="T36" fmla="*/ 7 w 210"/>
                  <a:gd name="T37" fmla="*/ 0 h 33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0"/>
                  <a:gd name="T58" fmla="*/ 0 h 333"/>
                  <a:gd name="T59" fmla="*/ 210 w 210"/>
                  <a:gd name="T60" fmla="*/ 333 h 33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0" h="333">
                    <a:moveTo>
                      <a:pt x="210" y="0"/>
                    </a:moveTo>
                    <a:lnTo>
                      <a:pt x="20" y="325"/>
                    </a:lnTo>
                    <a:lnTo>
                      <a:pt x="19" y="325"/>
                    </a:lnTo>
                    <a:lnTo>
                      <a:pt x="16" y="327"/>
                    </a:lnTo>
                    <a:lnTo>
                      <a:pt x="13" y="328"/>
                    </a:lnTo>
                    <a:lnTo>
                      <a:pt x="10" y="328"/>
                    </a:lnTo>
                    <a:lnTo>
                      <a:pt x="8" y="330"/>
                    </a:lnTo>
                    <a:lnTo>
                      <a:pt x="5" y="331"/>
                    </a:lnTo>
                    <a:lnTo>
                      <a:pt x="2" y="333"/>
                    </a:lnTo>
                    <a:lnTo>
                      <a:pt x="0" y="333"/>
                    </a:lnTo>
                    <a:lnTo>
                      <a:pt x="193" y="0"/>
                    </a:lnTo>
                    <a:lnTo>
                      <a:pt x="195" y="0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4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3D5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79" name="Freeform 95"/>
              <p:cNvSpPr>
                <a:spLocks/>
              </p:cNvSpPr>
              <p:nvPr/>
            </p:nvSpPr>
            <p:spPr bwMode="auto">
              <a:xfrm>
                <a:off x="4022" y="3002"/>
                <a:ext cx="108" cy="174"/>
              </a:xfrm>
              <a:custGeom>
                <a:avLst/>
                <a:gdLst>
                  <a:gd name="T0" fmla="*/ 7 w 216"/>
                  <a:gd name="T1" fmla="*/ 1 h 347"/>
                  <a:gd name="T2" fmla="*/ 1 w 216"/>
                  <a:gd name="T3" fmla="*/ 11 h 347"/>
                  <a:gd name="T4" fmla="*/ 1 w 216"/>
                  <a:gd name="T5" fmla="*/ 11 h 347"/>
                  <a:gd name="T6" fmla="*/ 1 w 216"/>
                  <a:gd name="T7" fmla="*/ 11 h 347"/>
                  <a:gd name="T8" fmla="*/ 1 w 216"/>
                  <a:gd name="T9" fmla="*/ 11 h 347"/>
                  <a:gd name="T10" fmla="*/ 1 w 216"/>
                  <a:gd name="T11" fmla="*/ 11 h 347"/>
                  <a:gd name="T12" fmla="*/ 1 w 216"/>
                  <a:gd name="T13" fmla="*/ 11 h 347"/>
                  <a:gd name="T14" fmla="*/ 1 w 216"/>
                  <a:gd name="T15" fmla="*/ 11 h 347"/>
                  <a:gd name="T16" fmla="*/ 1 w 216"/>
                  <a:gd name="T17" fmla="*/ 11 h 347"/>
                  <a:gd name="T18" fmla="*/ 0 w 216"/>
                  <a:gd name="T19" fmla="*/ 11 h 347"/>
                  <a:gd name="T20" fmla="*/ 7 w 216"/>
                  <a:gd name="T21" fmla="*/ 0 h 347"/>
                  <a:gd name="T22" fmla="*/ 7 w 216"/>
                  <a:gd name="T23" fmla="*/ 0 h 347"/>
                  <a:gd name="T24" fmla="*/ 7 w 216"/>
                  <a:gd name="T25" fmla="*/ 1 h 347"/>
                  <a:gd name="T26" fmla="*/ 7 w 216"/>
                  <a:gd name="T27" fmla="*/ 1 h 347"/>
                  <a:gd name="T28" fmla="*/ 7 w 216"/>
                  <a:gd name="T29" fmla="*/ 1 h 347"/>
                  <a:gd name="T30" fmla="*/ 7 w 216"/>
                  <a:gd name="T31" fmla="*/ 1 h 347"/>
                  <a:gd name="T32" fmla="*/ 7 w 216"/>
                  <a:gd name="T33" fmla="*/ 1 h 347"/>
                  <a:gd name="T34" fmla="*/ 7 w 216"/>
                  <a:gd name="T35" fmla="*/ 1 h 347"/>
                  <a:gd name="T36" fmla="*/ 7 w 216"/>
                  <a:gd name="T37" fmla="*/ 1 h 3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6"/>
                  <a:gd name="T58" fmla="*/ 0 h 347"/>
                  <a:gd name="T59" fmla="*/ 216 w 216"/>
                  <a:gd name="T60" fmla="*/ 347 h 3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6" h="347">
                    <a:moveTo>
                      <a:pt x="216" y="3"/>
                    </a:moveTo>
                    <a:lnTo>
                      <a:pt x="23" y="336"/>
                    </a:lnTo>
                    <a:lnTo>
                      <a:pt x="20" y="337"/>
                    </a:lnTo>
                    <a:lnTo>
                      <a:pt x="17" y="339"/>
                    </a:lnTo>
                    <a:lnTo>
                      <a:pt x="14" y="340"/>
                    </a:lnTo>
                    <a:lnTo>
                      <a:pt x="12" y="341"/>
                    </a:lnTo>
                    <a:lnTo>
                      <a:pt x="9" y="343"/>
                    </a:lnTo>
                    <a:lnTo>
                      <a:pt x="6" y="344"/>
                    </a:lnTo>
                    <a:lnTo>
                      <a:pt x="3" y="346"/>
                    </a:lnTo>
                    <a:lnTo>
                      <a:pt x="0" y="347"/>
                    </a:lnTo>
                    <a:lnTo>
                      <a:pt x="202" y="0"/>
                    </a:lnTo>
                    <a:lnTo>
                      <a:pt x="204" y="0"/>
                    </a:lnTo>
                    <a:lnTo>
                      <a:pt x="206" y="1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1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6" y="3"/>
                    </a:lnTo>
                    <a:close/>
                  </a:path>
                </a:pathLst>
              </a:custGeom>
              <a:solidFill>
                <a:srgbClr val="3E5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0" name="Freeform 96"/>
              <p:cNvSpPr>
                <a:spLocks/>
              </p:cNvSpPr>
              <p:nvPr/>
            </p:nvSpPr>
            <p:spPr bwMode="auto">
              <a:xfrm>
                <a:off x="4010" y="3000"/>
                <a:ext cx="113" cy="184"/>
              </a:xfrm>
              <a:custGeom>
                <a:avLst/>
                <a:gdLst>
                  <a:gd name="T0" fmla="*/ 7 w 227"/>
                  <a:gd name="T1" fmla="*/ 1 h 367"/>
                  <a:gd name="T2" fmla="*/ 0 w 227"/>
                  <a:gd name="T3" fmla="*/ 11 h 367"/>
                  <a:gd name="T4" fmla="*/ 0 w 227"/>
                  <a:gd name="T5" fmla="*/ 12 h 367"/>
                  <a:gd name="T6" fmla="*/ 0 w 227"/>
                  <a:gd name="T7" fmla="*/ 12 h 367"/>
                  <a:gd name="T8" fmla="*/ 0 w 227"/>
                  <a:gd name="T9" fmla="*/ 12 h 367"/>
                  <a:gd name="T10" fmla="*/ 0 w 227"/>
                  <a:gd name="T11" fmla="*/ 12 h 367"/>
                  <a:gd name="T12" fmla="*/ 0 w 227"/>
                  <a:gd name="T13" fmla="*/ 12 h 367"/>
                  <a:gd name="T14" fmla="*/ 0 w 227"/>
                  <a:gd name="T15" fmla="*/ 12 h 367"/>
                  <a:gd name="T16" fmla="*/ 0 w 227"/>
                  <a:gd name="T17" fmla="*/ 12 h 367"/>
                  <a:gd name="T18" fmla="*/ 0 w 227"/>
                  <a:gd name="T19" fmla="*/ 12 h 367"/>
                  <a:gd name="T20" fmla="*/ 6 w 227"/>
                  <a:gd name="T21" fmla="*/ 0 h 367"/>
                  <a:gd name="T22" fmla="*/ 6 w 227"/>
                  <a:gd name="T23" fmla="*/ 0 h 367"/>
                  <a:gd name="T24" fmla="*/ 6 w 227"/>
                  <a:gd name="T25" fmla="*/ 1 h 367"/>
                  <a:gd name="T26" fmla="*/ 6 w 227"/>
                  <a:gd name="T27" fmla="*/ 1 h 367"/>
                  <a:gd name="T28" fmla="*/ 6 w 227"/>
                  <a:gd name="T29" fmla="*/ 1 h 367"/>
                  <a:gd name="T30" fmla="*/ 6 w 227"/>
                  <a:gd name="T31" fmla="*/ 1 h 367"/>
                  <a:gd name="T32" fmla="*/ 7 w 227"/>
                  <a:gd name="T33" fmla="*/ 1 h 367"/>
                  <a:gd name="T34" fmla="*/ 7 w 227"/>
                  <a:gd name="T35" fmla="*/ 1 h 367"/>
                  <a:gd name="T36" fmla="*/ 7 w 227"/>
                  <a:gd name="T37" fmla="*/ 1 h 36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367"/>
                  <a:gd name="T59" fmla="*/ 227 w 227"/>
                  <a:gd name="T60" fmla="*/ 367 h 36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367">
                    <a:moveTo>
                      <a:pt x="227" y="5"/>
                    </a:moveTo>
                    <a:lnTo>
                      <a:pt x="25" y="352"/>
                    </a:lnTo>
                    <a:lnTo>
                      <a:pt x="22" y="354"/>
                    </a:lnTo>
                    <a:lnTo>
                      <a:pt x="19" y="357"/>
                    </a:lnTo>
                    <a:lnTo>
                      <a:pt x="15" y="358"/>
                    </a:lnTo>
                    <a:lnTo>
                      <a:pt x="12" y="360"/>
                    </a:lnTo>
                    <a:lnTo>
                      <a:pt x="9" y="361"/>
                    </a:lnTo>
                    <a:lnTo>
                      <a:pt x="6" y="364"/>
                    </a:lnTo>
                    <a:lnTo>
                      <a:pt x="3" y="366"/>
                    </a:lnTo>
                    <a:lnTo>
                      <a:pt x="0" y="367"/>
                    </a:lnTo>
                    <a:lnTo>
                      <a:pt x="213" y="0"/>
                    </a:lnTo>
                    <a:lnTo>
                      <a:pt x="216" y="0"/>
                    </a:lnTo>
                    <a:lnTo>
                      <a:pt x="218" y="2"/>
                    </a:lnTo>
                    <a:lnTo>
                      <a:pt x="219" y="2"/>
                    </a:lnTo>
                    <a:lnTo>
                      <a:pt x="221" y="3"/>
                    </a:lnTo>
                    <a:lnTo>
                      <a:pt x="222" y="3"/>
                    </a:lnTo>
                    <a:lnTo>
                      <a:pt x="224" y="3"/>
                    </a:lnTo>
                    <a:lnTo>
                      <a:pt x="225" y="5"/>
                    </a:lnTo>
                    <a:lnTo>
                      <a:pt x="227" y="5"/>
                    </a:lnTo>
                    <a:close/>
                  </a:path>
                </a:pathLst>
              </a:custGeom>
              <a:solidFill>
                <a:srgbClr val="3F56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1" name="Freeform 97"/>
              <p:cNvSpPr>
                <a:spLocks/>
              </p:cNvSpPr>
              <p:nvPr/>
            </p:nvSpPr>
            <p:spPr bwMode="auto">
              <a:xfrm>
                <a:off x="3995" y="2996"/>
                <a:ext cx="121" cy="199"/>
              </a:xfrm>
              <a:custGeom>
                <a:avLst/>
                <a:gdLst>
                  <a:gd name="T0" fmla="*/ 8 w 242"/>
                  <a:gd name="T1" fmla="*/ 1 h 398"/>
                  <a:gd name="T2" fmla="*/ 1 w 242"/>
                  <a:gd name="T3" fmla="*/ 12 h 398"/>
                  <a:gd name="T4" fmla="*/ 1 w 242"/>
                  <a:gd name="T5" fmla="*/ 12 h 398"/>
                  <a:gd name="T6" fmla="*/ 1 w 242"/>
                  <a:gd name="T7" fmla="*/ 12 h 398"/>
                  <a:gd name="T8" fmla="*/ 1 w 242"/>
                  <a:gd name="T9" fmla="*/ 12 h 398"/>
                  <a:gd name="T10" fmla="*/ 1 w 242"/>
                  <a:gd name="T11" fmla="*/ 13 h 398"/>
                  <a:gd name="T12" fmla="*/ 1 w 242"/>
                  <a:gd name="T13" fmla="*/ 13 h 398"/>
                  <a:gd name="T14" fmla="*/ 1 w 242"/>
                  <a:gd name="T15" fmla="*/ 13 h 398"/>
                  <a:gd name="T16" fmla="*/ 1 w 242"/>
                  <a:gd name="T17" fmla="*/ 13 h 398"/>
                  <a:gd name="T18" fmla="*/ 0 w 242"/>
                  <a:gd name="T19" fmla="*/ 13 h 398"/>
                  <a:gd name="T20" fmla="*/ 8 w 242"/>
                  <a:gd name="T21" fmla="*/ 0 h 398"/>
                  <a:gd name="T22" fmla="*/ 8 w 242"/>
                  <a:gd name="T23" fmla="*/ 1 h 398"/>
                  <a:gd name="T24" fmla="*/ 8 w 242"/>
                  <a:gd name="T25" fmla="*/ 1 h 398"/>
                  <a:gd name="T26" fmla="*/ 8 w 242"/>
                  <a:gd name="T27" fmla="*/ 1 h 398"/>
                  <a:gd name="T28" fmla="*/ 8 w 242"/>
                  <a:gd name="T29" fmla="*/ 1 h 398"/>
                  <a:gd name="T30" fmla="*/ 8 w 242"/>
                  <a:gd name="T31" fmla="*/ 1 h 398"/>
                  <a:gd name="T32" fmla="*/ 8 w 242"/>
                  <a:gd name="T33" fmla="*/ 1 h 398"/>
                  <a:gd name="T34" fmla="*/ 8 w 242"/>
                  <a:gd name="T35" fmla="*/ 1 h 398"/>
                  <a:gd name="T36" fmla="*/ 8 w 242"/>
                  <a:gd name="T37" fmla="*/ 1 h 3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2"/>
                  <a:gd name="T58" fmla="*/ 0 h 398"/>
                  <a:gd name="T59" fmla="*/ 242 w 242"/>
                  <a:gd name="T60" fmla="*/ 398 h 3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2" h="398">
                    <a:moveTo>
                      <a:pt x="242" y="7"/>
                    </a:moveTo>
                    <a:lnTo>
                      <a:pt x="29" y="374"/>
                    </a:lnTo>
                    <a:lnTo>
                      <a:pt x="25" y="377"/>
                    </a:lnTo>
                    <a:lnTo>
                      <a:pt x="22" y="380"/>
                    </a:lnTo>
                    <a:lnTo>
                      <a:pt x="17" y="383"/>
                    </a:lnTo>
                    <a:lnTo>
                      <a:pt x="14" y="386"/>
                    </a:lnTo>
                    <a:lnTo>
                      <a:pt x="10" y="389"/>
                    </a:lnTo>
                    <a:lnTo>
                      <a:pt x="7" y="392"/>
                    </a:lnTo>
                    <a:lnTo>
                      <a:pt x="3" y="395"/>
                    </a:lnTo>
                    <a:lnTo>
                      <a:pt x="0" y="398"/>
                    </a:lnTo>
                    <a:lnTo>
                      <a:pt x="230" y="0"/>
                    </a:lnTo>
                    <a:lnTo>
                      <a:pt x="232" y="1"/>
                    </a:lnTo>
                    <a:lnTo>
                      <a:pt x="233" y="1"/>
                    </a:lnTo>
                    <a:lnTo>
                      <a:pt x="235" y="3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39" y="6"/>
                    </a:lnTo>
                    <a:lnTo>
                      <a:pt x="241" y="6"/>
                    </a:lnTo>
                    <a:lnTo>
                      <a:pt x="242" y="7"/>
                    </a:lnTo>
                    <a:close/>
                  </a:path>
                </a:pathLst>
              </a:custGeom>
              <a:solidFill>
                <a:srgbClr val="4158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2" name="Freeform 98"/>
              <p:cNvSpPr>
                <a:spLocks/>
              </p:cNvSpPr>
              <p:nvPr/>
            </p:nvSpPr>
            <p:spPr bwMode="auto">
              <a:xfrm>
                <a:off x="3981" y="2991"/>
                <a:ext cx="129" cy="216"/>
              </a:xfrm>
              <a:custGeom>
                <a:avLst/>
                <a:gdLst>
                  <a:gd name="T0" fmla="*/ 8 w 258"/>
                  <a:gd name="T1" fmla="*/ 1 h 431"/>
                  <a:gd name="T2" fmla="*/ 1 w 258"/>
                  <a:gd name="T3" fmla="*/ 13 h 431"/>
                  <a:gd name="T4" fmla="*/ 1 w 258"/>
                  <a:gd name="T5" fmla="*/ 13 h 431"/>
                  <a:gd name="T6" fmla="*/ 1 w 258"/>
                  <a:gd name="T7" fmla="*/ 13 h 431"/>
                  <a:gd name="T8" fmla="*/ 1 w 258"/>
                  <a:gd name="T9" fmla="*/ 13 h 431"/>
                  <a:gd name="T10" fmla="*/ 1 w 258"/>
                  <a:gd name="T11" fmla="*/ 13 h 431"/>
                  <a:gd name="T12" fmla="*/ 1 w 258"/>
                  <a:gd name="T13" fmla="*/ 14 h 431"/>
                  <a:gd name="T14" fmla="*/ 1 w 258"/>
                  <a:gd name="T15" fmla="*/ 14 h 431"/>
                  <a:gd name="T16" fmla="*/ 1 w 258"/>
                  <a:gd name="T17" fmla="*/ 14 h 431"/>
                  <a:gd name="T18" fmla="*/ 1 w 258"/>
                  <a:gd name="T19" fmla="*/ 14 h 431"/>
                  <a:gd name="T20" fmla="*/ 1 w 258"/>
                  <a:gd name="T21" fmla="*/ 14 h 431"/>
                  <a:gd name="T22" fmla="*/ 1 w 258"/>
                  <a:gd name="T23" fmla="*/ 14 h 431"/>
                  <a:gd name="T24" fmla="*/ 1 w 258"/>
                  <a:gd name="T25" fmla="*/ 14 h 431"/>
                  <a:gd name="T26" fmla="*/ 1 w 258"/>
                  <a:gd name="T27" fmla="*/ 14 h 431"/>
                  <a:gd name="T28" fmla="*/ 1 w 258"/>
                  <a:gd name="T29" fmla="*/ 14 h 431"/>
                  <a:gd name="T30" fmla="*/ 1 w 258"/>
                  <a:gd name="T31" fmla="*/ 14 h 431"/>
                  <a:gd name="T32" fmla="*/ 1 w 258"/>
                  <a:gd name="T33" fmla="*/ 14 h 431"/>
                  <a:gd name="T34" fmla="*/ 0 w 258"/>
                  <a:gd name="T35" fmla="*/ 14 h 431"/>
                  <a:gd name="T36" fmla="*/ 8 w 258"/>
                  <a:gd name="T37" fmla="*/ 0 h 431"/>
                  <a:gd name="T38" fmla="*/ 8 w 258"/>
                  <a:gd name="T39" fmla="*/ 1 h 431"/>
                  <a:gd name="T40" fmla="*/ 8 w 258"/>
                  <a:gd name="T41" fmla="*/ 1 h 431"/>
                  <a:gd name="T42" fmla="*/ 8 w 258"/>
                  <a:gd name="T43" fmla="*/ 1 h 431"/>
                  <a:gd name="T44" fmla="*/ 8 w 258"/>
                  <a:gd name="T45" fmla="*/ 1 h 431"/>
                  <a:gd name="T46" fmla="*/ 8 w 258"/>
                  <a:gd name="T47" fmla="*/ 1 h 431"/>
                  <a:gd name="T48" fmla="*/ 8 w 258"/>
                  <a:gd name="T49" fmla="*/ 1 h 431"/>
                  <a:gd name="T50" fmla="*/ 8 w 258"/>
                  <a:gd name="T51" fmla="*/ 1 h 431"/>
                  <a:gd name="T52" fmla="*/ 8 w 258"/>
                  <a:gd name="T53" fmla="*/ 1 h 431"/>
                  <a:gd name="T54" fmla="*/ 8 w 258"/>
                  <a:gd name="T55" fmla="*/ 1 h 431"/>
                  <a:gd name="T56" fmla="*/ 8 w 258"/>
                  <a:gd name="T57" fmla="*/ 1 h 431"/>
                  <a:gd name="T58" fmla="*/ 8 w 258"/>
                  <a:gd name="T59" fmla="*/ 1 h 431"/>
                  <a:gd name="T60" fmla="*/ 8 w 258"/>
                  <a:gd name="T61" fmla="*/ 1 h 431"/>
                  <a:gd name="T62" fmla="*/ 8 w 258"/>
                  <a:gd name="T63" fmla="*/ 1 h 431"/>
                  <a:gd name="T64" fmla="*/ 8 w 258"/>
                  <a:gd name="T65" fmla="*/ 1 h 431"/>
                  <a:gd name="T66" fmla="*/ 8 w 258"/>
                  <a:gd name="T67" fmla="*/ 1 h 431"/>
                  <a:gd name="T68" fmla="*/ 8 w 258"/>
                  <a:gd name="T69" fmla="*/ 1 h 43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8"/>
                  <a:gd name="T106" fmla="*/ 0 h 431"/>
                  <a:gd name="T107" fmla="*/ 258 w 258"/>
                  <a:gd name="T108" fmla="*/ 431 h 43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8" h="431">
                    <a:moveTo>
                      <a:pt x="258" y="11"/>
                    </a:moveTo>
                    <a:lnTo>
                      <a:pt x="28" y="409"/>
                    </a:lnTo>
                    <a:lnTo>
                      <a:pt x="26" y="410"/>
                    </a:lnTo>
                    <a:lnTo>
                      <a:pt x="25" y="412"/>
                    </a:lnTo>
                    <a:lnTo>
                      <a:pt x="23" y="413"/>
                    </a:lnTo>
                    <a:lnTo>
                      <a:pt x="20" y="415"/>
                    </a:lnTo>
                    <a:lnTo>
                      <a:pt x="19" y="418"/>
                    </a:lnTo>
                    <a:lnTo>
                      <a:pt x="17" y="419"/>
                    </a:lnTo>
                    <a:lnTo>
                      <a:pt x="16" y="421"/>
                    </a:lnTo>
                    <a:lnTo>
                      <a:pt x="14" y="422"/>
                    </a:lnTo>
                    <a:lnTo>
                      <a:pt x="13" y="424"/>
                    </a:lnTo>
                    <a:lnTo>
                      <a:pt x="10" y="424"/>
                    </a:lnTo>
                    <a:lnTo>
                      <a:pt x="8" y="425"/>
                    </a:lnTo>
                    <a:lnTo>
                      <a:pt x="7" y="427"/>
                    </a:lnTo>
                    <a:lnTo>
                      <a:pt x="4" y="428"/>
                    </a:lnTo>
                    <a:lnTo>
                      <a:pt x="2" y="428"/>
                    </a:lnTo>
                    <a:lnTo>
                      <a:pt x="1" y="430"/>
                    </a:lnTo>
                    <a:lnTo>
                      <a:pt x="0" y="431"/>
                    </a:lnTo>
                    <a:lnTo>
                      <a:pt x="249" y="0"/>
                    </a:lnTo>
                    <a:lnTo>
                      <a:pt x="249" y="2"/>
                    </a:lnTo>
                    <a:lnTo>
                      <a:pt x="251" y="3"/>
                    </a:lnTo>
                    <a:lnTo>
                      <a:pt x="252" y="5"/>
                    </a:lnTo>
                    <a:lnTo>
                      <a:pt x="252" y="6"/>
                    </a:lnTo>
                    <a:lnTo>
                      <a:pt x="254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9"/>
                    </a:lnTo>
                    <a:lnTo>
                      <a:pt x="257" y="11"/>
                    </a:lnTo>
                    <a:lnTo>
                      <a:pt x="258" y="11"/>
                    </a:lnTo>
                    <a:close/>
                  </a:path>
                </a:pathLst>
              </a:custGeom>
              <a:solidFill>
                <a:srgbClr val="425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3" name="Freeform 99"/>
              <p:cNvSpPr>
                <a:spLocks/>
              </p:cNvSpPr>
              <p:nvPr/>
            </p:nvSpPr>
            <p:spPr bwMode="auto">
              <a:xfrm>
                <a:off x="3970" y="2983"/>
                <a:ext cx="136" cy="227"/>
              </a:xfrm>
              <a:custGeom>
                <a:avLst/>
                <a:gdLst>
                  <a:gd name="T0" fmla="*/ 9 w 272"/>
                  <a:gd name="T1" fmla="*/ 1 h 454"/>
                  <a:gd name="T2" fmla="*/ 1 w 272"/>
                  <a:gd name="T3" fmla="*/ 14 h 454"/>
                  <a:gd name="T4" fmla="*/ 1 w 272"/>
                  <a:gd name="T5" fmla="*/ 15 h 454"/>
                  <a:gd name="T6" fmla="*/ 1 w 272"/>
                  <a:gd name="T7" fmla="*/ 15 h 454"/>
                  <a:gd name="T8" fmla="*/ 1 w 272"/>
                  <a:gd name="T9" fmla="*/ 15 h 454"/>
                  <a:gd name="T10" fmla="*/ 1 w 272"/>
                  <a:gd name="T11" fmla="*/ 15 h 454"/>
                  <a:gd name="T12" fmla="*/ 1 w 272"/>
                  <a:gd name="T13" fmla="*/ 15 h 454"/>
                  <a:gd name="T14" fmla="*/ 1 w 272"/>
                  <a:gd name="T15" fmla="*/ 15 h 454"/>
                  <a:gd name="T16" fmla="*/ 1 w 272"/>
                  <a:gd name="T17" fmla="*/ 15 h 454"/>
                  <a:gd name="T18" fmla="*/ 0 w 272"/>
                  <a:gd name="T19" fmla="*/ 15 h 454"/>
                  <a:gd name="T20" fmla="*/ 9 w 272"/>
                  <a:gd name="T21" fmla="*/ 0 h 454"/>
                  <a:gd name="T22" fmla="*/ 9 w 272"/>
                  <a:gd name="T23" fmla="*/ 1 h 454"/>
                  <a:gd name="T24" fmla="*/ 9 w 272"/>
                  <a:gd name="T25" fmla="*/ 1 h 454"/>
                  <a:gd name="T26" fmla="*/ 9 w 272"/>
                  <a:gd name="T27" fmla="*/ 1 h 454"/>
                  <a:gd name="T28" fmla="*/ 9 w 272"/>
                  <a:gd name="T29" fmla="*/ 1 h 454"/>
                  <a:gd name="T30" fmla="*/ 9 w 272"/>
                  <a:gd name="T31" fmla="*/ 1 h 454"/>
                  <a:gd name="T32" fmla="*/ 9 w 272"/>
                  <a:gd name="T33" fmla="*/ 1 h 454"/>
                  <a:gd name="T34" fmla="*/ 9 w 272"/>
                  <a:gd name="T35" fmla="*/ 1 h 454"/>
                  <a:gd name="T36" fmla="*/ 9 w 272"/>
                  <a:gd name="T37" fmla="*/ 1 h 4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2"/>
                  <a:gd name="T58" fmla="*/ 0 h 454"/>
                  <a:gd name="T59" fmla="*/ 272 w 272"/>
                  <a:gd name="T60" fmla="*/ 454 h 4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2" h="454">
                    <a:moveTo>
                      <a:pt x="272" y="16"/>
                    </a:moveTo>
                    <a:lnTo>
                      <a:pt x="23" y="447"/>
                    </a:lnTo>
                    <a:lnTo>
                      <a:pt x="20" y="449"/>
                    </a:lnTo>
                    <a:lnTo>
                      <a:pt x="17" y="450"/>
                    </a:lnTo>
                    <a:lnTo>
                      <a:pt x="14" y="450"/>
                    </a:lnTo>
                    <a:lnTo>
                      <a:pt x="12" y="451"/>
                    </a:lnTo>
                    <a:lnTo>
                      <a:pt x="9" y="453"/>
                    </a:lnTo>
                    <a:lnTo>
                      <a:pt x="6" y="454"/>
                    </a:lnTo>
                    <a:lnTo>
                      <a:pt x="3" y="454"/>
                    </a:lnTo>
                    <a:lnTo>
                      <a:pt x="0" y="454"/>
                    </a:lnTo>
                    <a:lnTo>
                      <a:pt x="265" y="0"/>
                    </a:lnTo>
                    <a:lnTo>
                      <a:pt x="265" y="3"/>
                    </a:lnTo>
                    <a:lnTo>
                      <a:pt x="267" y="5"/>
                    </a:lnTo>
                    <a:lnTo>
                      <a:pt x="267" y="6"/>
                    </a:lnTo>
                    <a:lnTo>
                      <a:pt x="268" y="9"/>
                    </a:lnTo>
                    <a:lnTo>
                      <a:pt x="268" y="11"/>
                    </a:lnTo>
                    <a:lnTo>
                      <a:pt x="270" y="12"/>
                    </a:lnTo>
                    <a:lnTo>
                      <a:pt x="271" y="15"/>
                    </a:lnTo>
                    <a:lnTo>
                      <a:pt x="272" y="16"/>
                    </a:lnTo>
                    <a:close/>
                  </a:path>
                </a:pathLst>
              </a:custGeom>
              <a:solidFill>
                <a:srgbClr val="445B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4" name="Freeform 100"/>
              <p:cNvSpPr>
                <a:spLocks/>
              </p:cNvSpPr>
              <p:nvPr/>
            </p:nvSpPr>
            <p:spPr bwMode="auto">
              <a:xfrm>
                <a:off x="3964" y="2973"/>
                <a:ext cx="138" cy="238"/>
              </a:xfrm>
              <a:custGeom>
                <a:avLst/>
                <a:gdLst>
                  <a:gd name="T0" fmla="*/ 8 w 277"/>
                  <a:gd name="T1" fmla="*/ 0 h 477"/>
                  <a:gd name="T2" fmla="*/ 0 w 277"/>
                  <a:gd name="T3" fmla="*/ 14 h 477"/>
                  <a:gd name="T4" fmla="*/ 0 w 277"/>
                  <a:gd name="T5" fmla="*/ 14 h 477"/>
                  <a:gd name="T6" fmla="*/ 0 w 277"/>
                  <a:gd name="T7" fmla="*/ 14 h 477"/>
                  <a:gd name="T8" fmla="*/ 0 w 277"/>
                  <a:gd name="T9" fmla="*/ 14 h 477"/>
                  <a:gd name="T10" fmla="*/ 0 w 277"/>
                  <a:gd name="T11" fmla="*/ 14 h 477"/>
                  <a:gd name="T12" fmla="*/ 0 w 277"/>
                  <a:gd name="T13" fmla="*/ 14 h 477"/>
                  <a:gd name="T14" fmla="*/ 0 w 277"/>
                  <a:gd name="T15" fmla="*/ 14 h 477"/>
                  <a:gd name="T16" fmla="*/ 0 w 277"/>
                  <a:gd name="T17" fmla="*/ 14 h 477"/>
                  <a:gd name="T18" fmla="*/ 0 w 277"/>
                  <a:gd name="T19" fmla="*/ 14 h 477"/>
                  <a:gd name="T20" fmla="*/ 0 w 277"/>
                  <a:gd name="T21" fmla="*/ 14 h 477"/>
                  <a:gd name="T22" fmla="*/ 0 w 277"/>
                  <a:gd name="T23" fmla="*/ 14 h 477"/>
                  <a:gd name="T24" fmla="*/ 0 w 277"/>
                  <a:gd name="T25" fmla="*/ 14 h 477"/>
                  <a:gd name="T26" fmla="*/ 0 w 277"/>
                  <a:gd name="T27" fmla="*/ 14 h 477"/>
                  <a:gd name="T28" fmla="*/ 0 w 277"/>
                  <a:gd name="T29" fmla="*/ 14 h 477"/>
                  <a:gd name="T30" fmla="*/ 0 w 277"/>
                  <a:gd name="T31" fmla="*/ 14 h 477"/>
                  <a:gd name="T32" fmla="*/ 0 w 277"/>
                  <a:gd name="T33" fmla="*/ 14 h 477"/>
                  <a:gd name="T34" fmla="*/ 0 w 277"/>
                  <a:gd name="T35" fmla="*/ 14 h 477"/>
                  <a:gd name="T36" fmla="*/ 0 w 277"/>
                  <a:gd name="T37" fmla="*/ 14 h 477"/>
                  <a:gd name="T38" fmla="*/ 8 w 277"/>
                  <a:gd name="T39" fmla="*/ 0 h 477"/>
                  <a:gd name="T40" fmla="*/ 8 w 277"/>
                  <a:gd name="T41" fmla="*/ 0 h 477"/>
                  <a:gd name="T42" fmla="*/ 8 w 277"/>
                  <a:gd name="T43" fmla="*/ 0 h 477"/>
                  <a:gd name="T44" fmla="*/ 8 w 277"/>
                  <a:gd name="T45" fmla="*/ 0 h 477"/>
                  <a:gd name="T46" fmla="*/ 8 w 277"/>
                  <a:gd name="T47" fmla="*/ 0 h 477"/>
                  <a:gd name="T48" fmla="*/ 8 w 277"/>
                  <a:gd name="T49" fmla="*/ 0 h 477"/>
                  <a:gd name="T50" fmla="*/ 8 w 277"/>
                  <a:gd name="T51" fmla="*/ 0 h 477"/>
                  <a:gd name="T52" fmla="*/ 8 w 277"/>
                  <a:gd name="T53" fmla="*/ 0 h 477"/>
                  <a:gd name="T54" fmla="*/ 8 w 277"/>
                  <a:gd name="T55" fmla="*/ 0 h 4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77"/>
                  <a:gd name="T85" fmla="*/ 0 h 477"/>
                  <a:gd name="T86" fmla="*/ 277 w 277"/>
                  <a:gd name="T87" fmla="*/ 477 h 4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77" h="477">
                    <a:moveTo>
                      <a:pt x="277" y="21"/>
                    </a:moveTo>
                    <a:lnTo>
                      <a:pt x="12" y="475"/>
                    </a:lnTo>
                    <a:lnTo>
                      <a:pt x="11" y="477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6" y="477"/>
                    </a:lnTo>
                    <a:lnTo>
                      <a:pt x="5" y="477"/>
                    </a:lnTo>
                    <a:lnTo>
                      <a:pt x="3" y="477"/>
                    </a:lnTo>
                    <a:lnTo>
                      <a:pt x="2" y="477"/>
                    </a:lnTo>
                    <a:lnTo>
                      <a:pt x="0" y="477"/>
                    </a:lnTo>
                    <a:lnTo>
                      <a:pt x="0" y="475"/>
                    </a:lnTo>
                    <a:lnTo>
                      <a:pt x="0" y="474"/>
                    </a:lnTo>
                    <a:lnTo>
                      <a:pt x="0" y="472"/>
                    </a:lnTo>
                    <a:lnTo>
                      <a:pt x="0" y="471"/>
                    </a:lnTo>
                    <a:lnTo>
                      <a:pt x="0" y="470"/>
                    </a:lnTo>
                    <a:lnTo>
                      <a:pt x="0" y="468"/>
                    </a:lnTo>
                    <a:lnTo>
                      <a:pt x="273" y="0"/>
                    </a:lnTo>
                    <a:lnTo>
                      <a:pt x="274" y="3"/>
                    </a:lnTo>
                    <a:lnTo>
                      <a:pt x="274" y="5"/>
                    </a:lnTo>
                    <a:lnTo>
                      <a:pt x="274" y="8"/>
                    </a:lnTo>
                    <a:lnTo>
                      <a:pt x="274" y="11"/>
                    </a:lnTo>
                    <a:lnTo>
                      <a:pt x="274" y="14"/>
                    </a:lnTo>
                    <a:lnTo>
                      <a:pt x="276" y="17"/>
                    </a:lnTo>
                    <a:lnTo>
                      <a:pt x="276" y="18"/>
                    </a:lnTo>
                    <a:lnTo>
                      <a:pt x="277" y="21"/>
                    </a:lnTo>
                    <a:close/>
                  </a:path>
                </a:pathLst>
              </a:custGeom>
              <a:solidFill>
                <a:srgbClr val="455C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5" name="Freeform 101"/>
              <p:cNvSpPr>
                <a:spLocks/>
              </p:cNvSpPr>
              <p:nvPr/>
            </p:nvSpPr>
            <p:spPr bwMode="auto">
              <a:xfrm>
                <a:off x="3964" y="2957"/>
                <a:ext cx="137" cy="250"/>
              </a:xfrm>
              <a:custGeom>
                <a:avLst/>
                <a:gdLst>
                  <a:gd name="T0" fmla="*/ 8 w 276"/>
                  <a:gd name="T1" fmla="*/ 1 h 499"/>
                  <a:gd name="T2" fmla="*/ 0 w 276"/>
                  <a:gd name="T3" fmla="*/ 16 h 499"/>
                  <a:gd name="T4" fmla="*/ 0 w 276"/>
                  <a:gd name="T5" fmla="*/ 16 h 499"/>
                  <a:gd name="T6" fmla="*/ 0 w 276"/>
                  <a:gd name="T7" fmla="*/ 16 h 499"/>
                  <a:gd name="T8" fmla="*/ 0 w 276"/>
                  <a:gd name="T9" fmla="*/ 16 h 499"/>
                  <a:gd name="T10" fmla="*/ 0 w 276"/>
                  <a:gd name="T11" fmla="*/ 16 h 499"/>
                  <a:gd name="T12" fmla="*/ 0 w 276"/>
                  <a:gd name="T13" fmla="*/ 16 h 499"/>
                  <a:gd name="T14" fmla="*/ 0 w 276"/>
                  <a:gd name="T15" fmla="*/ 15 h 499"/>
                  <a:gd name="T16" fmla="*/ 0 w 276"/>
                  <a:gd name="T17" fmla="*/ 15 h 499"/>
                  <a:gd name="T18" fmla="*/ 0 w 276"/>
                  <a:gd name="T19" fmla="*/ 15 h 499"/>
                  <a:gd name="T20" fmla="*/ 8 w 276"/>
                  <a:gd name="T21" fmla="*/ 0 h 499"/>
                  <a:gd name="T22" fmla="*/ 8 w 276"/>
                  <a:gd name="T23" fmla="*/ 1 h 499"/>
                  <a:gd name="T24" fmla="*/ 8 w 276"/>
                  <a:gd name="T25" fmla="*/ 1 h 499"/>
                  <a:gd name="T26" fmla="*/ 8 w 276"/>
                  <a:gd name="T27" fmla="*/ 1 h 499"/>
                  <a:gd name="T28" fmla="*/ 8 w 276"/>
                  <a:gd name="T29" fmla="*/ 1 h 499"/>
                  <a:gd name="T30" fmla="*/ 8 w 276"/>
                  <a:gd name="T31" fmla="*/ 1 h 499"/>
                  <a:gd name="T32" fmla="*/ 8 w 276"/>
                  <a:gd name="T33" fmla="*/ 1 h 499"/>
                  <a:gd name="T34" fmla="*/ 8 w 276"/>
                  <a:gd name="T35" fmla="*/ 1 h 499"/>
                  <a:gd name="T36" fmla="*/ 8 w 276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76"/>
                  <a:gd name="T58" fmla="*/ 0 h 499"/>
                  <a:gd name="T59" fmla="*/ 276 w 276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76" h="499">
                    <a:moveTo>
                      <a:pt x="273" y="31"/>
                    </a:moveTo>
                    <a:lnTo>
                      <a:pt x="0" y="499"/>
                    </a:lnTo>
                    <a:lnTo>
                      <a:pt x="2" y="496"/>
                    </a:lnTo>
                    <a:lnTo>
                      <a:pt x="2" y="492"/>
                    </a:lnTo>
                    <a:lnTo>
                      <a:pt x="2" y="489"/>
                    </a:lnTo>
                    <a:lnTo>
                      <a:pt x="2" y="484"/>
                    </a:lnTo>
                    <a:lnTo>
                      <a:pt x="2" y="481"/>
                    </a:lnTo>
                    <a:lnTo>
                      <a:pt x="2" y="477"/>
                    </a:lnTo>
                    <a:lnTo>
                      <a:pt x="2" y="474"/>
                    </a:lnTo>
                    <a:lnTo>
                      <a:pt x="2" y="469"/>
                    </a:lnTo>
                    <a:lnTo>
                      <a:pt x="276" y="0"/>
                    </a:lnTo>
                    <a:lnTo>
                      <a:pt x="274" y="3"/>
                    </a:lnTo>
                    <a:lnTo>
                      <a:pt x="274" y="8"/>
                    </a:lnTo>
                    <a:lnTo>
                      <a:pt x="274" y="11"/>
                    </a:lnTo>
                    <a:lnTo>
                      <a:pt x="274" y="15"/>
                    </a:lnTo>
                    <a:lnTo>
                      <a:pt x="273" y="20"/>
                    </a:lnTo>
                    <a:lnTo>
                      <a:pt x="273" y="23"/>
                    </a:lnTo>
                    <a:lnTo>
                      <a:pt x="273" y="27"/>
                    </a:lnTo>
                    <a:lnTo>
                      <a:pt x="273" y="31"/>
                    </a:lnTo>
                    <a:close/>
                  </a:path>
                </a:pathLst>
              </a:custGeom>
              <a:solidFill>
                <a:srgbClr val="475E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6" name="Freeform 102"/>
              <p:cNvSpPr>
                <a:spLocks/>
              </p:cNvSpPr>
              <p:nvPr/>
            </p:nvSpPr>
            <p:spPr bwMode="auto">
              <a:xfrm>
                <a:off x="3964" y="2941"/>
                <a:ext cx="140" cy="251"/>
              </a:xfrm>
              <a:custGeom>
                <a:avLst/>
                <a:gdLst>
                  <a:gd name="T0" fmla="*/ 9 w 280"/>
                  <a:gd name="T1" fmla="*/ 1 h 501"/>
                  <a:gd name="T2" fmla="*/ 0 w 280"/>
                  <a:gd name="T3" fmla="*/ 16 h 501"/>
                  <a:gd name="T4" fmla="*/ 0 w 280"/>
                  <a:gd name="T5" fmla="*/ 16 h 501"/>
                  <a:gd name="T6" fmla="*/ 0 w 280"/>
                  <a:gd name="T7" fmla="*/ 16 h 501"/>
                  <a:gd name="T8" fmla="*/ 1 w 280"/>
                  <a:gd name="T9" fmla="*/ 16 h 501"/>
                  <a:gd name="T10" fmla="*/ 1 w 280"/>
                  <a:gd name="T11" fmla="*/ 16 h 501"/>
                  <a:gd name="T12" fmla="*/ 1 w 280"/>
                  <a:gd name="T13" fmla="*/ 16 h 501"/>
                  <a:gd name="T14" fmla="*/ 1 w 280"/>
                  <a:gd name="T15" fmla="*/ 15 h 501"/>
                  <a:gd name="T16" fmla="*/ 1 w 280"/>
                  <a:gd name="T17" fmla="*/ 15 h 501"/>
                  <a:gd name="T18" fmla="*/ 1 w 280"/>
                  <a:gd name="T19" fmla="*/ 15 h 501"/>
                  <a:gd name="T20" fmla="*/ 9 w 280"/>
                  <a:gd name="T21" fmla="*/ 0 h 501"/>
                  <a:gd name="T22" fmla="*/ 9 w 280"/>
                  <a:gd name="T23" fmla="*/ 1 h 501"/>
                  <a:gd name="T24" fmla="*/ 9 w 280"/>
                  <a:gd name="T25" fmla="*/ 1 h 501"/>
                  <a:gd name="T26" fmla="*/ 9 w 280"/>
                  <a:gd name="T27" fmla="*/ 1 h 501"/>
                  <a:gd name="T28" fmla="*/ 9 w 280"/>
                  <a:gd name="T29" fmla="*/ 1 h 501"/>
                  <a:gd name="T30" fmla="*/ 9 w 280"/>
                  <a:gd name="T31" fmla="*/ 1 h 501"/>
                  <a:gd name="T32" fmla="*/ 9 w 280"/>
                  <a:gd name="T33" fmla="*/ 1 h 501"/>
                  <a:gd name="T34" fmla="*/ 9 w 280"/>
                  <a:gd name="T35" fmla="*/ 1 h 501"/>
                  <a:gd name="T36" fmla="*/ 9 w 280"/>
                  <a:gd name="T37" fmla="*/ 1 h 501"/>
                  <a:gd name="T38" fmla="*/ 9 w 280"/>
                  <a:gd name="T39" fmla="*/ 1 h 501"/>
                  <a:gd name="T40" fmla="*/ 9 w 280"/>
                  <a:gd name="T41" fmla="*/ 1 h 501"/>
                  <a:gd name="T42" fmla="*/ 9 w 280"/>
                  <a:gd name="T43" fmla="*/ 1 h 501"/>
                  <a:gd name="T44" fmla="*/ 9 w 280"/>
                  <a:gd name="T45" fmla="*/ 1 h 501"/>
                  <a:gd name="T46" fmla="*/ 9 w 280"/>
                  <a:gd name="T47" fmla="*/ 1 h 501"/>
                  <a:gd name="T48" fmla="*/ 9 w 280"/>
                  <a:gd name="T49" fmla="*/ 1 h 501"/>
                  <a:gd name="T50" fmla="*/ 9 w 280"/>
                  <a:gd name="T51" fmla="*/ 1 h 501"/>
                  <a:gd name="T52" fmla="*/ 9 w 280"/>
                  <a:gd name="T53" fmla="*/ 1 h 501"/>
                  <a:gd name="T54" fmla="*/ 9 w 280"/>
                  <a:gd name="T55" fmla="*/ 1 h 50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80"/>
                  <a:gd name="T85" fmla="*/ 0 h 501"/>
                  <a:gd name="T86" fmla="*/ 280 w 280"/>
                  <a:gd name="T87" fmla="*/ 501 h 501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80" h="501">
                    <a:moveTo>
                      <a:pt x="274" y="32"/>
                    </a:moveTo>
                    <a:lnTo>
                      <a:pt x="0" y="501"/>
                    </a:lnTo>
                    <a:lnTo>
                      <a:pt x="0" y="499"/>
                    </a:lnTo>
                    <a:lnTo>
                      <a:pt x="0" y="494"/>
                    </a:lnTo>
                    <a:lnTo>
                      <a:pt x="1" y="491"/>
                    </a:lnTo>
                    <a:lnTo>
                      <a:pt x="1" y="487"/>
                    </a:lnTo>
                    <a:lnTo>
                      <a:pt x="1" y="484"/>
                    </a:lnTo>
                    <a:lnTo>
                      <a:pt x="1" y="479"/>
                    </a:lnTo>
                    <a:lnTo>
                      <a:pt x="1" y="476"/>
                    </a:lnTo>
                    <a:lnTo>
                      <a:pt x="1" y="472"/>
                    </a:lnTo>
                    <a:lnTo>
                      <a:pt x="275" y="0"/>
                    </a:lnTo>
                    <a:lnTo>
                      <a:pt x="275" y="1"/>
                    </a:lnTo>
                    <a:lnTo>
                      <a:pt x="278" y="3"/>
                    </a:lnTo>
                    <a:lnTo>
                      <a:pt x="280" y="6"/>
                    </a:lnTo>
                    <a:lnTo>
                      <a:pt x="280" y="7"/>
                    </a:lnTo>
                    <a:lnTo>
                      <a:pt x="280" y="10"/>
                    </a:lnTo>
                    <a:lnTo>
                      <a:pt x="278" y="12"/>
                    </a:lnTo>
                    <a:lnTo>
                      <a:pt x="277" y="15"/>
                    </a:lnTo>
                    <a:lnTo>
                      <a:pt x="275" y="16"/>
                    </a:lnTo>
                    <a:lnTo>
                      <a:pt x="275" y="19"/>
                    </a:lnTo>
                    <a:lnTo>
                      <a:pt x="275" y="21"/>
                    </a:lnTo>
                    <a:lnTo>
                      <a:pt x="275" y="22"/>
                    </a:lnTo>
                    <a:lnTo>
                      <a:pt x="275" y="24"/>
                    </a:lnTo>
                    <a:lnTo>
                      <a:pt x="275" y="25"/>
                    </a:lnTo>
                    <a:lnTo>
                      <a:pt x="274" y="26"/>
                    </a:lnTo>
                    <a:lnTo>
                      <a:pt x="274" y="28"/>
                    </a:lnTo>
                    <a:lnTo>
                      <a:pt x="274" y="29"/>
                    </a:lnTo>
                    <a:lnTo>
                      <a:pt x="274" y="32"/>
                    </a:lnTo>
                    <a:close/>
                  </a:path>
                </a:pathLst>
              </a:custGeom>
              <a:solidFill>
                <a:srgbClr val="4860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7" name="Freeform 103"/>
              <p:cNvSpPr>
                <a:spLocks/>
              </p:cNvSpPr>
              <p:nvPr/>
            </p:nvSpPr>
            <p:spPr bwMode="auto">
              <a:xfrm>
                <a:off x="3965" y="2926"/>
                <a:ext cx="138" cy="251"/>
              </a:xfrm>
              <a:custGeom>
                <a:avLst/>
                <a:gdLst>
                  <a:gd name="T0" fmla="*/ 9 w 276"/>
                  <a:gd name="T1" fmla="*/ 1 h 502"/>
                  <a:gd name="T2" fmla="*/ 0 w 276"/>
                  <a:gd name="T3" fmla="*/ 16 h 502"/>
                  <a:gd name="T4" fmla="*/ 0 w 276"/>
                  <a:gd name="T5" fmla="*/ 16 h 502"/>
                  <a:gd name="T6" fmla="*/ 0 w 276"/>
                  <a:gd name="T7" fmla="*/ 16 h 502"/>
                  <a:gd name="T8" fmla="*/ 0 w 276"/>
                  <a:gd name="T9" fmla="*/ 16 h 502"/>
                  <a:gd name="T10" fmla="*/ 0 w 276"/>
                  <a:gd name="T11" fmla="*/ 16 h 502"/>
                  <a:gd name="T12" fmla="*/ 1 w 276"/>
                  <a:gd name="T13" fmla="*/ 16 h 502"/>
                  <a:gd name="T14" fmla="*/ 1 w 276"/>
                  <a:gd name="T15" fmla="*/ 15 h 502"/>
                  <a:gd name="T16" fmla="*/ 1 w 276"/>
                  <a:gd name="T17" fmla="*/ 15 h 502"/>
                  <a:gd name="T18" fmla="*/ 1 w 276"/>
                  <a:gd name="T19" fmla="*/ 15 h 502"/>
                  <a:gd name="T20" fmla="*/ 9 w 276"/>
                  <a:gd name="T21" fmla="*/ 0 h 502"/>
                  <a:gd name="T22" fmla="*/ 9 w 276"/>
                  <a:gd name="T23" fmla="*/ 1 h 5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6"/>
                  <a:gd name="T37" fmla="*/ 0 h 502"/>
                  <a:gd name="T38" fmla="*/ 276 w 276"/>
                  <a:gd name="T39" fmla="*/ 502 h 50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6" h="502">
                    <a:moveTo>
                      <a:pt x="274" y="30"/>
                    </a:moveTo>
                    <a:lnTo>
                      <a:pt x="0" y="502"/>
                    </a:lnTo>
                    <a:lnTo>
                      <a:pt x="0" y="499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87"/>
                    </a:lnTo>
                    <a:lnTo>
                      <a:pt x="2" y="483"/>
                    </a:lnTo>
                    <a:lnTo>
                      <a:pt x="2" y="480"/>
                    </a:lnTo>
                    <a:lnTo>
                      <a:pt x="2" y="475"/>
                    </a:lnTo>
                    <a:lnTo>
                      <a:pt x="2" y="472"/>
                    </a:lnTo>
                    <a:lnTo>
                      <a:pt x="276" y="0"/>
                    </a:lnTo>
                    <a:lnTo>
                      <a:pt x="274" y="30"/>
                    </a:lnTo>
                    <a:close/>
                  </a:path>
                </a:pathLst>
              </a:custGeom>
              <a:solidFill>
                <a:srgbClr val="4961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8" name="Freeform 104"/>
              <p:cNvSpPr>
                <a:spLocks/>
              </p:cNvSpPr>
              <p:nvPr/>
            </p:nvSpPr>
            <p:spPr bwMode="auto">
              <a:xfrm>
                <a:off x="3966" y="2911"/>
                <a:ext cx="138" cy="251"/>
              </a:xfrm>
              <a:custGeom>
                <a:avLst/>
                <a:gdLst>
                  <a:gd name="T0" fmla="*/ 9 w 275"/>
                  <a:gd name="T1" fmla="*/ 1 h 501"/>
                  <a:gd name="T2" fmla="*/ 0 w 275"/>
                  <a:gd name="T3" fmla="*/ 16 h 501"/>
                  <a:gd name="T4" fmla="*/ 0 w 275"/>
                  <a:gd name="T5" fmla="*/ 16 h 501"/>
                  <a:gd name="T6" fmla="*/ 0 w 275"/>
                  <a:gd name="T7" fmla="*/ 16 h 501"/>
                  <a:gd name="T8" fmla="*/ 0 w 275"/>
                  <a:gd name="T9" fmla="*/ 16 h 501"/>
                  <a:gd name="T10" fmla="*/ 1 w 275"/>
                  <a:gd name="T11" fmla="*/ 16 h 501"/>
                  <a:gd name="T12" fmla="*/ 1 w 275"/>
                  <a:gd name="T13" fmla="*/ 16 h 501"/>
                  <a:gd name="T14" fmla="*/ 1 w 275"/>
                  <a:gd name="T15" fmla="*/ 15 h 501"/>
                  <a:gd name="T16" fmla="*/ 1 w 275"/>
                  <a:gd name="T17" fmla="*/ 15 h 501"/>
                  <a:gd name="T18" fmla="*/ 1 w 275"/>
                  <a:gd name="T19" fmla="*/ 15 h 501"/>
                  <a:gd name="T20" fmla="*/ 9 w 275"/>
                  <a:gd name="T21" fmla="*/ 0 h 501"/>
                  <a:gd name="T22" fmla="*/ 9 w 275"/>
                  <a:gd name="T23" fmla="*/ 1 h 5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501"/>
                  <a:gd name="T38" fmla="*/ 275 w 275"/>
                  <a:gd name="T39" fmla="*/ 501 h 50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501">
                    <a:moveTo>
                      <a:pt x="274" y="29"/>
                    </a:moveTo>
                    <a:lnTo>
                      <a:pt x="0" y="501"/>
                    </a:lnTo>
                    <a:lnTo>
                      <a:pt x="0" y="497"/>
                    </a:lnTo>
                    <a:lnTo>
                      <a:pt x="0" y="494"/>
                    </a:lnTo>
                    <a:lnTo>
                      <a:pt x="0" y="489"/>
                    </a:lnTo>
                    <a:lnTo>
                      <a:pt x="1" y="485"/>
                    </a:lnTo>
                    <a:lnTo>
                      <a:pt x="1" y="482"/>
                    </a:lnTo>
                    <a:lnTo>
                      <a:pt x="1" y="478"/>
                    </a:lnTo>
                    <a:lnTo>
                      <a:pt x="1" y="475"/>
                    </a:lnTo>
                    <a:lnTo>
                      <a:pt x="1" y="470"/>
                    </a:lnTo>
                    <a:lnTo>
                      <a:pt x="275" y="0"/>
                    </a:lnTo>
                    <a:lnTo>
                      <a:pt x="274" y="29"/>
                    </a:lnTo>
                    <a:close/>
                  </a:path>
                </a:pathLst>
              </a:custGeom>
              <a:solidFill>
                <a:srgbClr val="4B63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89" name="Freeform 105"/>
              <p:cNvSpPr>
                <a:spLocks/>
              </p:cNvSpPr>
              <p:nvPr/>
            </p:nvSpPr>
            <p:spPr bwMode="auto">
              <a:xfrm>
                <a:off x="3967" y="2904"/>
                <a:ext cx="137" cy="243"/>
              </a:xfrm>
              <a:custGeom>
                <a:avLst/>
                <a:gdLst>
                  <a:gd name="T0" fmla="*/ 9 w 274"/>
                  <a:gd name="T1" fmla="*/ 1 h 485"/>
                  <a:gd name="T2" fmla="*/ 0 w 274"/>
                  <a:gd name="T3" fmla="*/ 16 h 485"/>
                  <a:gd name="T4" fmla="*/ 0 w 274"/>
                  <a:gd name="T5" fmla="*/ 16 h 485"/>
                  <a:gd name="T6" fmla="*/ 0 w 274"/>
                  <a:gd name="T7" fmla="*/ 15 h 485"/>
                  <a:gd name="T8" fmla="*/ 1 w 274"/>
                  <a:gd name="T9" fmla="*/ 15 h 485"/>
                  <a:gd name="T10" fmla="*/ 1 w 274"/>
                  <a:gd name="T11" fmla="*/ 15 h 485"/>
                  <a:gd name="T12" fmla="*/ 1 w 274"/>
                  <a:gd name="T13" fmla="*/ 15 h 485"/>
                  <a:gd name="T14" fmla="*/ 1 w 274"/>
                  <a:gd name="T15" fmla="*/ 15 h 485"/>
                  <a:gd name="T16" fmla="*/ 1 w 274"/>
                  <a:gd name="T17" fmla="*/ 15 h 485"/>
                  <a:gd name="T18" fmla="*/ 1 w 274"/>
                  <a:gd name="T19" fmla="*/ 15 h 485"/>
                  <a:gd name="T20" fmla="*/ 9 w 274"/>
                  <a:gd name="T21" fmla="*/ 0 h 485"/>
                  <a:gd name="T22" fmla="*/ 9 w 274"/>
                  <a:gd name="T23" fmla="*/ 0 h 485"/>
                  <a:gd name="T24" fmla="*/ 9 w 274"/>
                  <a:gd name="T25" fmla="*/ 1 h 485"/>
                  <a:gd name="T26" fmla="*/ 9 w 274"/>
                  <a:gd name="T27" fmla="*/ 1 h 485"/>
                  <a:gd name="T28" fmla="*/ 9 w 274"/>
                  <a:gd name="T29" fmla="*/ 1 h 485"/>
                  <a:gd name="T30" fmla="*/ 9 w 274"/>
                  <a:gd name="T31" fmla="*/ 1 h 485"/>
                  <a:gd name="T32" fmla="*/ 9 w 274"/>
                  <a:gd name="T33" fmla="*/ 1 h 485"/>
                  <a:gd name="T34" fmla="*/ 9 w 274"/>
                  <a:gd name="T35" fmla="*/ 1 h 485"/>
                  <a:gd name="T36" fmla="*/ 9 w 274"/>
                  <a:gd name="T37" fmla="*/ 1 h 485"/>
                  <a:gd name="T38" fmla="*/ 9 w 274"/>
                  <a:gd name="T39" fmla="*/ 1 h 48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4"/>
                  <a:gd name="T61" fmla="*/ 0 h 485"/>
                  <a:gd name="T62" fmla="*/ 274 w 274"/>
                  <a:gd name="T63" fmla="*/ 485 h 48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4" h="485">
                    <a:moveTo>
                      <a:pt x="274" y="15"/>
                    </a:moveTo>
                    <a:lnTo>
                      <a:pt x="0" y="485"/>
                    </a:lnTo>
                    <a:lnTo>
                      <a:pt x="0" y="481"/>
                    </a:lnTo>
                    <a:lnTo>
                      <a:pt x="0" y="478"/>
                    </a:lnTo>
                    <a:lnTo>
                      <a:pt x="2" y="473"/>
                    </a:lnTo>
                    <a:lnTo>
                      <a:pt x="2" y="469"/>
                    </a:lnTo>
                    <a:lnTo>
                      <a:pt x="2" y="466"/>
                    </a:lnTo>
                    <a:lnTo>
                      <a:pt x="2" y="462"/>
                    </a:lnTo>
                    <a:lnTo>
                      <a:pt x="3" y="457"/>
                    </a:lnTo>
                    <a:lnTo>
                      <a:pt x="3" y="454"/>
                    </a:lnTo>
                    <a:lnTo>
                      <a:pt x="267" y="0"/>
                    </a:lnTo>
                    <a:lnTo>
                      <a:pt x="268" y="0"/>
                    </a:lnTo>
                    <a:lnTo>
                      <a:pt x="268" y="1"/>
                    </a:lnTo>
                    <a:lnTo>
                      <a:pt x="270" y="3"/>
                    </a:lnTo>
                    <a:lnTo>
                      <a:pt x="271" y="6"/>
                    </a:lnTo>
                    <a:lnTo>
                      <a:pt x="271" y="7"/>
                    </a:lnTo>
                    <a:lnTo>
                      <a:pt x="273" y="9"/>
                    </a:lnTo>
                    <a:lnTo>
                      <a:pt x="273" y="12"/>
                    </a:lnTo>
                    <a:lnTo>
                      <a:pt x="274" y="13"/>
                    </a:lnTo>
                    <a:lnTo>
                      <a:pt x="274" y="15"/>
                    </a:lnTo>
                    <a:close/>
                  </a:path>
                </a:pathLst>
              </a:custGeom>
              <a:solidFill>
                <a:srgbClr val="4C64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0" name="Freeform 106"/>
              <p:cNvSpPr>
                <a:spLocks/>
              </p:cNvSpPr>
              <p:nvPr/>
            </p:nvSpPr>
            <p:spPr bwMode="auto">
              <a:xfrm>
                <a:off x="3968" y="2900"/>
                <a:ext cx="132" cy="231"/>
              </a:xfrm>
              <a:custGeom>
                <a:avLst/>
                <a:gdLst>
                  <a:gd name="T0" fmla="*/ 9 w 264"/>
                  <a:gd name="T1" fmla="*/ 0 h 463"/>
                  <a:gd name="T2" fmla="*/ 0 w 264"/>
                  <a:gd name="T3" fmla="*/ 14 h 463"/>
                  <a:gd name="T4" fmla="*/ 0 w 264"/>
                  <a:gd name="T5" fmla="*/ 14 h 463"/>
                  <a:gd name="T6" fmla="*/ 0 w 264"/>
                  <a:gd name="T7" fmla="*/ 14 h 463"/>
                  <a:gd name="T8" fmla="*/ 1 w 264"/>
                  <a:gd name="T9" fmla="*/ 14 h 463"/>
                  <a:gd name="T10" fmla="*/ 1 w 264"/>
                  <a:gd name="T11" fmla="*/ 13 h 463"/>
                  <a:gd name="T12" fmla="*/ 1 w 264"/>
                  <a:gd name="T13" fmla="*/ 13 h 463"/>
                  <a:gd name="T14" fmla="*/ 1 w 264"/>
                  <a:gd name="T15" fmla="*/ 13 h 463"/>
                  <a:gd name="T16" fmla="*/ 1 w 264"/>
                  <a:gd name="T17" fmla="*/ 13 h 463"/>
                  <a:gd name="T18" fmla="*/ 1 w 264"/>
                  <a:gd name="T19" fmla="*/ 13 h 463"/>
                  <a:gd name="T20" fmla="*/ 8 w 264"/>
                  <a:gd name="T21" fmla="*/ 0 h 463"/>
                  <a:gd name="T22" fmla="*/ 8 w 264"/>
                  <a:gd name="T23" fmla="*/ 0 h 463"/>
                  <a:gd name="T24" fmla="*/ 8 w 264"/>
                  <a:gd name="T25" fmla="*/ 0 h 463"/>
                  <a:gd name="T26" fmla="*/ 8 w 264"/>
                  <a:gd name="T27" fmla="*/ 0 h 463"/>
                  <a:gd name="T28" fmla="*/ 9 w 264"/>
                  <a:gd name="T29" fmla="*/ 0 h 463"/>
                  <a:gd name="T30" fmla="*/ 9 w 264"/>
                  <a:gd name="T31" fmla="*/ 0 h 463"/>
                  <a:gd name="T32" fmla="*/ 9 w 264"/>
                  <a:gd name="T33" fmla="*/ 0 h 463"/>
                  <a:gd name="T34" fmla="*/ 9 w 264"/>
                  <a:gd name="T35" fmla="*/ 0 h 463"/>
                  <a:gd name="T36" fmla="*/ 9 w 264"/>
                  <a:gd name="T37" fmla="*/ 0 h 46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4"/>
                  <a:gd name="T58" fmla="*/ 0 h 463"/>
                  <a:gd name="T59" fmla="*/ 264 w 264"/>
                  <a:gd name="T60" fmla="*/ 463 h 46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4" h="463">
                    <a:moveTo>
                      <a:pt x="264" y="9"/>
                    </a:moveTo>
                    <a:lnTo>
                      <a:pt x="0" y="463"/>
                    </a:lnTo>
                    <a:lnTo>
                      <a:pt x="0" y="459"/>
                    </a:lnTo>
                    <a:lnTo>
                      <a:pt x="0" y="454"/>
                    </a:lnTo>
                    <a:lnTo>
                      <a:pt x="2" y="450"/>
                    </a:lnTo>
                    <a:lnTo>
                      <a:pt x="2" y="445"/>
                    </a:lnTo>
                    <a:lnTo>
                      <a:pt x="2" y="441"/>
                    </a:lnTo>
                    <a:lnTo>
                      <a:pt x="2" y="437"/>
                    </a:lnTo>
                    <a:lnTo>
                      <a:pt x="3" y="432"/>
                    </a:lnTo>
                    <a:lnTo>
                      <a:pt x="3" y="429"/>
                    </a:lnTo>
                    <a:lnTo>
                      <a:pt x="252" y="0"/>
                    </a:lnTo>
                    <a:lnTo>
                      <a:pt x="253" y="1"/>
                    </a:lnTo>
                    <a:lnTo>
                      <a:pt x="255" y="1"/>
                    </a:lnTo>
                    <a:lnTo>
                      <a:pt x="256" y="3"/>
                    </a:lnTo>
                    <a:lnTo>
                      <a:pt x="258" y="3"/>
                    </a:lnTo>
                    <a:lnTo>
                      <a:pt x="259" y="4"/>
                    </a:lnTo>
                    <a:lnTo>
                      <a:pt x="261" y="6"/>
                    </a:lnTo>
                    <a:lnTo>
                      <a:pt x="262" y="7"/>
                    </a:lnTo>
                    <a:lnTo>
                      <a:pt x="264" y="9"/>
                    </a:lnTo>
                    <a:close/>
                  </a:path>
                </a:pathLst>
              </a:custGeom>
              <a:solidFill>
                <a:srgbClr val="4E66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1" name="Freeform 107"/>
              <p:cNvSpPr>
                <a:spLocks/>
              </p:cNvSpPr>
              <p:nvPr/>
            </p:nvSpPr>
            <p:spPr bwMode="auto">
              <a:xfrm>
                <a:off x="3970" y="2900"/>
                <a:ext cx="124" cy="214"/>
              </a:xfrm>
              <a:custGeom>
                <a:avLst/>
                <a:gdLst>
                  <a:gd name="T0" fmla="*/ 7 w 249"/>
                  <a:gd name="T1" fmla="*/ 0 h 429"/>
                  <a:gd name="T2" fmla="*/ 0 w 249"/>
                  <a:gd name="T3" fmla="*/ 13 h 429"/>
                  <a:gd name="T4" fmla="*/ 0 w 249"/>
                  <a:gd name="T5" fmla="*/ 13 h 429"/>
                  <a:gd name="T6" fmla="*/ 0 w 249"/>
                  <a:gd name="T7" fmla="*/ 13 h 429"/>
                  <a:gd name="T8" fmla="*/ 0 w 249"/>
                  <a:gd name="T9" fmla="*/ 12 h 429"/>
                  <a:gd name="T10" fmla="*/ 0 w 249"/>
                  <a:gd name="T11" fmla="*/ 12 h 429"/>
                  <a:gd name="T12" fmla="*/ 0 w 249"/>
                  <a:gd name="T13" fmla="*/ 12 h 429"/>
                  <a:gd name="T14" fmla="*/ 0 w 249"/>
                  <a:gd name="T15" fmla="*/ 12 h 429"/>
                  <a:gd name="T16" fmla="*/ 0 w 249"/>
                  <a:gd name="T17" fmla="*/ 12 h 429"/>
                  <a:gd name="T18" fmla="*/ 0 w 249"/>
                  <a:gd name="T19" fmla="*/ 12 h 429"/>
                  <a:gd name="T20" fmla="*/ 7 w 249"/>
                  <a:gd name="T21" fmla="*/ 0 h 429"/>
                  <a:gd name="T22" fmla="*/ 7 w 249"/>
                  <a:gd name="T23" fmla="*/ 0 h 429"/>
                  <a:gd name="T24" fmla="*/ 7 w 249"/>
                  <a:gd name="T25" fmla="*/ 0 h 429"/>
                  <a:gd name="T26" fmla="*/ 7 w 249"/>
                  <a:gd name="T27" fmla="*/ 0 h 429"/>
                  <a:gd name="T28" fmla="*/ 7 w 249"/>
                  <a:gd name="T29" fmla="*/ 0 h 429"/>
                  <a:gd name="T30" fmla="*/ 7 w 249"/>
                  <a:gd name="T31" fmla="*/ 0 h 429"/>
                  <a:gd name="T32" fmla="*/ 7 w 249"/>
                  <a:gd name="T33" fmla="*/ 0 h 429"/>
                  <a:gd name="T34" fmla="*/ 7 w 249"/>
                  <a:gd name="T35" fmla="*/ 0 h 429"/>
                  <a:gd name="T36" fmla="*/ 7 w 249"/>
                  <a:gd name="T37" fmla="*/ 0 h 42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49"/>
                  <a:gd name="T58" fmla="*/ 0 h 429"/>
                  <a:gd name="T59" fmla="*/ 249 w 249"/>
                  <a:gd name="T60" fmla="*/ 429 h 42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49" h="429">
                    <a:moveTo>
                      <a:pt x="249" y="0"/>
                    </a:moveTo>
                    <a:lnTo>
                      <a:pt x="0" y="429"/>
                    </a:lnTo>
                    <a:lnTo>
                      <a:pt x="2" y="423"/>
                    </a:lnTo>
                    <a:lnTo>
                      <a:pt x="2" y="419"/>
                    </a:lnTo>
                    <a:lnTo>
                      <a:pt x="2" y="414"/>
                    </a:lnTo>
                    <a:lnTo>
                      <a:pt x="3" y="410"/>
                    </a:lnTo>
                    <a:lnTo>
                      <a:pt x="3" y="405"/>
                    </a:lnTo>
                    <a:lnTo>
                      <a:pt x="5" y="401"/>
                    </a:lnTo>
                    <a:lnTo>
                      <a:pt x="5" y="397"/>
                    </a:lnTo>
                    <a:lnTo>
                      <a:pt x="6" y="391"/>
                    </a:lnTo>
                    <a:lnTo>
                      <a:pt x="233" y="1"/>
                    </a:lnTo>
                    <a:lnTo>
                      <a:pt x="234" y="0"/>
                    </a:lnTo>
                    <a:lnTo>
                      <a:pt x="237" y="0"/>
                    </a:lnTo>
                    <a:lnTo>
                      <a:pt x="238" y="0"/>
                    </a:lnTo>
                    <a:lnTo>
                      <a:pt x="241" y="0"/>
                    </a:lnTo>
                    <a:lnTo>
                      <a:pt x="243" y="0"/>
                    </a:lnTo>
                    <a:lnTo>
                      <a:pt x="244" y="0"/>
                    </a:lnTo>
                    <a:lnTo>
                      <a:pt x="247" y="0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4F68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2" name="Freeform 108"/>
              <p:cNvSpPr>
                <a:spLocks/>
              </p:cNvSpPr>
              <p:nvPr/>
            </p:nvSpPr>
            <p:spPr bwMode="auto">
              <a:xfrm>
                <a:off x="3973" y="2900"/>
                <a:ext cx="113" cy="195"/>
              </a:xfrm>
              <a:custGeom>
                <a:avLst/>
                <a:gdLst>
                  <a:gd name="T0" fmla="*/ 7 w 227"/>
                  <a:gd name="T1" fmla="*/ 0 h 390"/>
                  <a:gd name="T2" fmla="*/ 0 w 227"/>
                  <a:gd name="T3" fmla="*/ 13 h 390"/>
                  <a:gd name="T4" fmla="*/ 0 w 227"/>
                  <a:gd name="T5" fmla="*/ 13 h 390"/>
                  <a:gd name="T6" fmla="*/ 0 w 227"/>
                  <a:gd name="T7" fmla="*/ 12 h 390"/>
                  <a:gd name="T8" fmla="*/ 0 w 227"/>
                  <a:gd name="T9" fmla="*/ 12 h 390"/>
                  <a:gd name="T10" fmla="*/ 0 w 227"/>
                  <a:gd name="T11" fmla="*/ 12 h 390"/>
                  <a:gd name="T12" fmla="*/ 0 w 227"/>
                  <a:gd name="T13" fmla="*/ 12 h 390"/>
                  <a:gd name="T14" fmla="*/ 0 w 227"/>
                  <a:gd name="T15" fmla="*/ 12 h 390"/>
                  <a:gd name="T16" fmla="*/ 0 w 227"/>
                  <a:gd name="T17" fmla="*/ 12 h 390"/>
                  <a:gd name="T18" fmla="*/ 0 w 227"/>
                  <a:gd name="T19" fmla="*/ 11 h 390"/>
                  <a:gd name="T20" fmla="*/ 6 w 227"/>
                  <a:gd name="T21" fmla="*/ 1 h 390"/>
                  <a:gd name="T22" fmla="*/ 6 w 227"/>
                  <a:gd name="T23" fmla="*/ 1 h 390"/>
                  <a:gd name="T24" fmla="*/ 6 w 227"/>
                  <a:gd name="T25" fmla="*/ 1 h 390"/>
                  <a:gd name="T26" fmla="*/ 6 w 227"/>
                  <a:gd name="T27" fmla="*/ 1 h 390"/>
                  <a:gd name="T28" fmla="*/ 6 w 227"/>
                  <a:gd name="T29" fmla="*/ 1 h 390"/>
                  <a:gd name="T30" fmla="*/ 6 w 227"/>
                  <a:gd name="T31" fmla="*/ 1 h 390"/>
                  <a:gd name="T32" fmla="*/ 6 w 227"/>
                  <a:gd name="T33" fmla="*/ 1 h 390"/>
                  <a:gd name="T34" fmla="*/ 7 w 227"/>
                  <a:gd name="T35" fmla="*/ 0 h 390"/>
                  <a:gd name="T36" fmla="*/ 7 w 227"/>
                  <a:gd name="T37" fmla="*/ 0 h 39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7"/>
                  <a:gd name="T58" fmla="*/ 0 h 390"/>
                  <a:gd name="T59" fmla="*/ 227 w 227"/>
                  <a:gd name="T60" fmla="*/ 390 h 39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7" h="390">
                    <a:moveTo>
                      <a:pt x="227" y="0"/>
                    </a:moveTo>
                    <a:lnTo>
                      <a:pt x="0" y="390"/>
                    </a:lnTo>
                    <a:lnTo>
                      <a:pt x="2" y="385"/>
                    </a:lnTo>
                    <a:lnTo>
                      <a:pt x="2" y="379"/>
                    </a:lnTo>
                    <a:lnTo>
                      <a:pt x="3" y="373"/>
                    </a:lnTo>
                    <a:lnTo>
                      <a:pt x="5" y="369"/>
                    </a:lnTo>
                    <a:lnTo>
                      <a:pt x="6" y="363"/>
                    </a:lnTo>
                    <a:lnTo>
                      <a:pt x="6" y="357"/>
                    </a:lnTo>
                    <a:lnTo>
                      <a:pt x="8" y="353"/>
                    </a:lnTo>
                    <a:lnTo>
                      <a:pt x="9" y="347"/>
                    </a:lnTo>
                    <a:lnTo>
                      <a:pt x="204" y="9"/>
                    </a:lnTo>
                    <a:lnTo>
                      <a:pt x="207" y="8"/>
                    </a:lnTo>
                    <a:lnTo>
                      <a:pt x="210" y="6"/>
                    </a:lnTo>
                    <a:lnTo>
                      <a:pt x="213" y="5"/>
                    </a:lnTo>
                    <a:lnTo>
                      <a:pt x="216" y="3"/>
                    </a:lnTo>
                    <a:lnTo>
                      <a:pt x="218" y="3"/>
                    </a:lnTo>
                    <a:lnTo>
                      <a:pt x="221" y="2"/>
                    </a:lnTo>
                    <a:lnTo>
                      <a:pt x="224" y="0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5069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3" name="Freeform 109"/>
              <p:cNvSpPr>
                <a:spLocks/>
              </p:cNvSpPr>
              <p:nvPr/>
            </p:nvSpPr>
            <p:spPr bwMode="auto">
              <a:xfrm>
                <a:off x="3977" y="2905"/>
                <a:ext cx="98" cy="168"/>
              </a:xfrm>
              <a:custGeom>
                <a:avLst/>
                <a:gdLst>
                  <a:gd name="T0" fmla="*/ 7 w 195"/>
                  <a:gd name="T1" fmla="*/ 0 h 338"/>
                  <a:gd name="T2" fmla="*/ 0 w 195"/>
                  <a:gd name="T3" fmla="*/ 10 h 338"/>
                  <a:gd name="T4" fmla="*/ 1 w 195"/>
                  <a:gd name="T5" fmla="*/ 10 h 338"/>
                  <a:gd name="T6" fmla="*/ 1 w 195"/>
                  <a:gd name="T7" fmla="*/ 10 h 338"/>
                  <a:gd name="T8" fmla="*/ 1 w 195"/>
                  <a:gd name="T9" fmla="*/ 10 h 338"/>
                  <a:gd name="T10" fmla="*/ 1 w 195"/>
                  <a:gd name="T11" fmla="*/ 10 h 338"/>
                  <a:gd name="T12" fmla="*/ 1 w 195"/>
                  <a:gd name="T13" fmla="*/ 9 h 338"/>
                  <a:gd name="T14" fmla="*/ 1 w 195"/>
                  <a:gd name="T15" fmla="*/ 9 h 338"/>
                  <a:gd name="T16" fmla="*/ 1 w 195"/>
                  <a:gd name="T17" fmla="*/ 9 h 338"/>
                  <a:gd name="T18" fmla="*/ 1 w 195"/>
                  <a:gd name="T19" fmla="*/ 9 h 338"/>
                  <a:gd name="T20" fmla="*/ 1 w 195"/>
                  <a:gd name="T21" fmla="*/ 9 h 338"/>
                  <a:gd name="T22" fmla="*/ 1 w 195"/>
                  <a:gd name="T23" fmla="*/ 9 h 338"/>
                  <a:gd name="T24" fmla="*/ 1 w 195"/>
                  <a:gd name="T25" fmla="*/ 9 h 338"/>
                  <a:gd name="T26" fmla="*/ 1 w 195"/>
                  <a:gd name="T27" fmla="*/ 9 h 338"/>
                  <a:gd name="T28" fmla="*/ 1 w 195"/>
                  <a:gd name="T29" fmla="*/ 9 h 338"/>
                  <a:gd name="T30" fmla="*/ 1 w 195"/>
                  <a:gd name="T31" fmla="*/ 8 h 338"/>
                  <a:gd name="T32" fmla="*/ 1 w 195"/>
                  <a:gd name="T33" fmla="*/ 8 h 338"/>
                  <a:gd name="T34" fmla="*/ 1 w 195"/>
                  <a:gd name="T35" fmla="*/ 8 h 338"/>
                  <a:gd name="T36" fmla="*/ 6 w 195"/>
                  <a:gd name="T37" fmla="*/ 1 h 338"/>
                  <a:gd name="T38" fmla="*/ 6 w 195"/>
                  <a:gd name="T39" fmla="*/ 1 h 338"/>
                  <a:gd name="T40" fmla="*/ 6 w 195"/>
                  <a:gd name="T41" fmla="*/ 0 h 338"/>
                  <a:gd name="T42" fmla="*/ 6 w 195"/>
                  <a:gd name="T43" fmla="*/ 0 h 338"/>
                  <a:gd name="T44" fmla="*/ 6 w 195"/>
                  <a:gd name="T45" fmla="*/ 0 h 338"/>
                  <a:gd name="T46" fmla="*/ 6 w 195"/>
                  <a:gd name="T47" fmla="*/ 0 h 338"/>
                  <a:gd name="T48" fmla="*/ 6 w 195"/>
                  <a:gd name="T49" fmla="*/ 0 h 338"/>
                  <a:gd name="T50" fmla="*/ 6 w 195"/>
                  <a:gd name="T51" fmla="*/ 0 h 338"/>
                  <a:gd name="T52" fmla="*/ 6 w 195"/>
                  <a:gd name="T53" fmla="*/ 0 h 338"/>
                  <a:gd name="T54" fmla="*/ 6 w 195"/>
                  <a:gd name="T55" fmla="*/ 0 h 338"/>
                  <a:gd name="T56" fmla="*/ 6 w 195"/>
                  <a:gd name="T57" fmla="*/ 0 h 338"/>
                  <a:gd name="T58" fmla="*/ 6 w 195"/>
                  <a:gd name="T59" fmla="*/ 0 h 338"/>
                  <a:gd name="T60" fmla="*/ 6 w 195"/>
                  <a:gd name="T61" fmla="*/ 0 h 338"/>
                  <a:gd name="T62" fmla="*/ 6 w 195"/>
                  <a:gd name="T63" fmla="*/ 0 h 338"/>
                  <a:gd name="T64" fmla="*/ 6 w 195"/>
                  <a:gd name="T65" fmla="*/ 0 h 338"/>
                  <a:gd name="T66" fmla="*/ 6 w 195"/>
                  <a:gd name="T67" fmla="*/ 0 h 338"/>
                  <a:gd name="T68" fmla="*/ 7 w 195"/>
                  <a:gd name="T69" fmla="*/ 0 h 33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95"/>
                  <a:gd name="T106" fmla="*/ 0 h 338"/>
                  <a:gd name="T107" fmla="*/ 195 w 195"/>
                  <a:gd name="T108" fmla="*/ 338 h 33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95" h="338">
                    <a:moveTo>
                      <a:pt x="195" y="0"/>
                    </a:moveTo>
                    <a:lnTo>
                      <a:pt x="0" y="338"/>
                    </a:lnTo>
                    <a:lnTo>
                      <a:pt x="2" y="333"/>
                    </a:lnTo>
                    <a:lnTo>
                      <a:pt x="2" y="330"/>
                    </a:lnTo>
                    <a:lnTo>
                      <a:pt x="3" y="326"/>
                    </a:lnTo>
                    <a:lnTo>
                      <a:pt x="5" y="323"/>
                    </a:lnTo>
                    <a:lnTo>
                      <a:pt x="6" y="318"/>
                    </a:lnTo>
                    <a:lnTo>
                      <a:pt x="6" y="314"/>
                    </a:lnTo>
                    <a:lnTo>
                      <a:pt x="8" y="311"/>
                    </a:lnTo>
                    <a:lnTo>
                      <a:pt x="9" y="307"/>
                    </a:lnTo>
                    <a:lnTo>
                      <a:pt x="10" y="304"/>
                    </a:lnTo>
                    <a:lnTo>
                      <a:pt x="12" y="301"/>
                    </a:lnTo>
                    <a:lnTo>
                      <a:pt x="13" y="298"/>
                    </a:lnTo>
                    <a:lnTo>
                      <a:pt x="15" y="295"/>
                    </a:lnTo>
                    <a:lnTo>
                      <a:pt x="15" y="290"/>
                    </a:lnTo>
                    <a:lnTo>
                      <a:pt x="16" y="287"/>
                    </a:lnTo>
                    <a:lnTo>
                      <a:pt x="16" y="284"/>
                    </a:lnTo>
                    <a:lnTo>
                      <a:pt x="18" y="280"/>
                    </a:lnTo>
                    <a:lnTo>
                      <a:pt x="161" y="34"/>
                    </a:lnTo>
                    <a:lnTo>
                      <a:pt x="164" y="33"/>
                    </a:lnTo>
                    <a:lnTo>
                      <a:pt x="167" y="31"/>
                    </a:lnTo>
                    <a:lnTo>
                      <a:pt x="169" y="28"/>
                    </a:lnTo>
                    <a:lnTo>
                      <a:pt x="172" y="27"/>
                    </a:lnTo>
                    <a:lnTo>
                      <a:pt x="173" y="24"/>
                    </a:lnTo>
                    <a:lnTo>
                      <a:pt x="175" y="23"/>
                    </a:lnTo>
                    <a:lnTo>
                      <a:pt x="176" y="18"/>
                    </a:lnTo>
                    <a:lnTo>
                      <a:pt x="176" y="15"/>
                    </a:lnTo>
                    <a:lnTo>
                      <a:pt x="178" y="14"/>
                    </a:lnTo>
                    <a:lnTo>
                      <a:pt x="179" y="12"/>
                    </a:lnTo>
                    <a:lnTo>
                      <a:pt x="182" y="9"/>
                    </a:lnTo>
                    <a:lnTo>
                      <a:pt x="185" y="8"/>
                    </a:lnTo>
                    <a:lnTo>
                      <a:pt x="188" y="6"/>
                    </a:lnTo>
                    <a:lnTo>
                      <a:pt x="189" y="5"/>
                    </a:lnTo>
                    <a:lnTo>
                      <a:pt x="192" y="3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526B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4" name="Freeform 110"/>
              <p:cNvSpPr>
                <a:spLocks/>
              </p:cNvSpPr>
              <p:nvPr/>
            </p:nvSpPr>
            <p:spPr bwMode="auto">
              <a:xfrm>
                <a:off x="3986" y="2922"/>
                <a:ext cx="72" cy="123"/>
              </a:xfrm>
              <a:custGeom>
                <a:avLst/>
                <a:gdLst>
                  <a:gd name="T0" fmla="*/ 5 w 143"/>
                  <a:gd name="T1" fmla="*/ 0 h 246"/>
                  <a:gd name="T2" fmla="*/ 0 w 143"/>
                  <a:gd name="T3" fmla="*/ 8 h 246"/>
                  <a:gd name="T4" fmla="*/ 0 w 143"/>
                  <a:gd name="T5" fmla="*/ 8 h 246"/>
                  <a:gd name="T6" fmla="*/ 0 w 143"/>
                  <a:gd name="T7" fmla="*/ 8 h 246"/>
                  <a:gd name="T8" fmla="*/ 1 w 143"/>
                  <a:gd name="T9" fmla="*/ 8 h 246"/>
                  <a:gd name="T10" fmla="*/ 1 w 143"/>
                  <a:gd name="T11" fmla="*/ 8 h 246"/>
                  <a:gd name="T12" fmla="*/ 1 w 143"/>
                  <a:gd name="T13" fmla="*/ 8 h 246"/>
                  <a:gd name="T14" fmla="*/ 1 w 143"/>
                  <a:gd name="T15" fmla="*/ 8 h 246"/>
                  <a:gd name="T16" fmla="*/ 1 w 143"/>
                  <a:gd name="T17" fmla="*/ 8 h 246"/>
                  <a:gd name="T18" fmla="*/ 1 w 143"/>
                  <a:gd name="T19" fmla="*/ 8 h 246"/>
                  <a:gd name="T20" fmla="*/ 1 w 143"/>
                  <a:gd name="T21" fmla="*/ 7 h 246"/>
                  <a:gd name="T22" fmla="*/ 1 w 143"/>
                  <a:gd name="T23" fmla="*/ 7 h 246"/>
                  <a:gd name="T24" fmla="*/ 1 w 143"/>
                  <a:gd name="T25" fmla="*/ 7 h 246"/>
                  <a:gd name="T26" fmla="*/ 1 w 143"/>
                  <a:gd name="T27" fmla="*/ 7 h 246"/>
                  <a:gd name="T28" fmla="*/ 1 w 143"/>
                  <a:gd name="T29" fmla="*/ 6 h 246"/>
                  <a:gd name="T30" fmla="*/ 1 w 143"/>
                  <a:gd name="T31" fmla="*/ 6 h 246"/>
                  <a:gd name="T32" fmla="*/ 1 w 143"/>
                  <a:gd name="T33" fmla="*/ 6 h 246"/>
                  <a:gd name="T34" fmla="*/ 1 w 143"/>
                  <a:gd name="T35" fmla="*/ 6 h 246"/>
                  <a:gd name="T36" fmla="*/ 3 w 143"/>
                  <a:gd name="T37" fmla="*/ 2 h 246"/>
                  <a:gd name="T38" fmla="*/ 4 w 143"/>
                  <a:gd name="T39" fmla="*/ 2 h 246"/>
                  <a:gd name="T40" fmla="*/ 4 w 143"/>
                  <a:gd name="T41" fmla="*/ 2 h 246"/>
                  <a:gd name="T42" fmla="*/ 4 w 143"/>
                  <a:gd name="T43" fmla="*/ 2 h 246"/>
                  <a:gd name="T44" fmla="*/ 4 w 143"/>
                  <a:gd name="T45" fmla="*/ 1 h 246"/>
                  <a:gd name="T46" fmla="*/ 4 w 143"/>
                  <a:gd name="T47" fmla="*/ 1 h 246"/>
                  <a:gd name="T48" fmla="*/ 4 w 143"/>
                  <a:gd name="T49" fmla="*/ 1 h 246"/>
                  <a:gd name="T50" fmla="*/ 4 w 143"/>
                  <a:gd name="T51" fmla="*/ 1 h 246"/>
                  <a:gd name="T52" fmla="*/ 5 w 143"/>
                  <a:gd name="T53" fmla="*/ 1 h 246"/>
                  <a:gd name="T54" fmla="*/ 5 w 143"/>
                  <a:gd name="T55" fmla="*/ 1 h 246"/>
                  <a:gd name="T56" fmla="*/ 5 w 143"/>
                  <a:gd name="T57" fmla="*/ 1 h 246"/>
                  <a:gd name="T58" fmla="*/ 5 w 143"/>
                  <a:gd name="T59" fmla="*/ 1 h 246"/>
                  <a:gd name="T60" fmla="*/ 5 w 143"/>
                  <a:gd name="T61" fmla="*/ 1 h 246"/>
                  <a:gd name="T62" fmla="*/ 5 w 143"/>
                  <a:gd name="T63" fmla="*/ 1 h 246"/>
                  <a:gd name="T64" fmla="*/ 5 w 143"/>
                  <a:gd name="T65" fmla="*/ 1 h 246"/>
                  <a:gd name="T66" fmla="*/ 5 w 143"/>
                  <a:gd name="T67" fmla="*/ 0 h 246"/>
                  <a:gd name="T68" fmla="*/ 5 w 143"/>
                  <a:gd name="T69" fmla="*/ 0 h 2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43"/>
                  <a:gd name="T106" fmla="*/ 0 h 246"/>
                  <a:gd name="T107" fmla="*/ 143 w 143"/>
                  <a:gd name="T108" fmla="*/ 246 h 24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43" h="246">
                    <a:moveTo>
                      <a:pt x="143" y="0"/>
                    </a:moveTo>
                    <a:lnTo>
                      <a:pt x="0" y="246"/>
                    </a:lnTo>
                    <a:lnTo>
                      <a:pt x="0" y="245"/>
                    </a:lnTo>
                    <a:lnTo>
                      <a:pt x="0" y="242"/>
                    </a:lnTo>
                    <a:lnTo>
                      <a:pt x="1" y="240"/>
                    </a:lnTo>
                    <a:lnTo>
                      <a:pt x="1" y="237"/>
                    </a:lnTo>
                    <a:lnTo>
                      <a:pt x="1" y="236"/>
                    </a:lnTo>
                    <a:lnTo>
                      <a:pt x="3" y="233"/>
                    </a:lnTo>
                    <a:lnTo>
                      <a:pt x="3" y="231"/>
                    </a:lnTo>
                    <a:lnTo>
                      <a:pt x="4" y="228"/>
                    </a:lnTo>
                    <a:lnTo>
                      <a:pt x="7" y="221"/>
                    </a:lnTo>
                    <a:lnTo>
                      <a:pt x="10" y="212"/>
                    </a:lnTo>
                    <a:lnTo>
                      <a:pt x="15" y="203"/>
                    </a:lnTo>
                    <a:lnTo>
                      <a:pt x="18" y="194"/>
                    </a:lnTo>
                    <a:lnTo>
                      <a:pt x="21" y="187"/>
                    </a:lnTo>
                    <a:lnTo>
                      <a:pt x="25" y="178"/>
                    </a:lnTo>
                    <a:lnTo>
                      <a:pt x="29" y="169"/>
                    </a:lnTo>
                    <a:lnTo>
                      <a:pt x="32" y="162"/>
                    </a:lnTo>
                    <a:lnTo>
                      <a:pt x="93" y="57"/>
                    </a:lnTo>
                    <a:lnTo>
                      <a:pt x="97" y="51"/>
                    </a:lnTo>
                    <a:lnTo>
                      <a:pt x="102" y="45"/>
                    </a:lnTo>
                    <a:lnTo>
                      <a:pt x="106" y="37"/>
                    </a:lnTo>
                    <a:lnTo>
                      <a:pt x="111" y="31"/>
                    </a:lnTo>
                    <a:lnTo>
                      <a:pt x="117" y="26"/>
                    </a:lnTo>
                    <a:lnTo>
                      <a:pt x="121" y="20"/>
                    </a:lnTo>
                    <a:lnTo>
                      <a:pt x="126" y="12"/>
                    </a:lnTo>
                    <a:lnTo>
                      <a:pt x="130" y="6"/>
                    </a:lnTo>
                    <a:lnTo>
                      <a:pt x="132" y="6"/>
                    </a:lnTo>
                    <a:lnTo>
                      <a:pt x="133" y="5"/>
                    </a:lnTo>
                    <a:lnTo>
                      <a:pt x="134" y="3"/>
                    </a:lnTo>
                    <a:lnTo>
                      <a:pt x="136" y="3"/>
                    </a:lnTo>
                    <a:lnTo>
                      <a:pt x="137" y="2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536D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5" name="Freeform 111"/>
              <p:cNvSpPr>
                <a:spLocks/>
              </p:cNvSpPr>
              <p:nvPr/>
            </p:nvSpPr>
            <p:spPr bwMode="auto">
              <a:xfrm>
                <a:off x="4002" y="2950"/>
                <a:ext cx="31" cy="52"/>
              </a:xfrm>
              <a:custGeom>
                <a:avLst/>
                <a:gdLst>
                  <a:gd name="T0" fmla="*/ 2 w 61"/>
                  <a:gd name="T1" fmla="*/ 0 h 105"/>
                  <a:gd name="T2" fmla="*/ 0 w 61"/>
                  <a:gd name="T3" fmla="*/ 3 h 105"/>
                  <a:gd name="T4" fmla="*/ 1 w 61"/>
                  <a:gd name="T5" fmla="*/ 2 h 105"/>
                  <a:gd name="T6" fmla="*/ 1 w 61"/>
                  <a:gd name="T7" fmla="*/ 2 h 105"/>
                  <a:gd name="T8" fmla="*/ 1 w 61"/>
                  <a:gd name="T9" fmla="*/ 2 h 105"/>
                  <a:gd name="T10" fmla="*/ 1 w 61"/>
                  <a:gd name="T11" fmla="*/ 1 h 105"/>
                  <a:gd name="T12" fmla="*/ 2 w 61"/>
                  <a:gd name="T13" fmla="*/ 1 h 105"/>
                  <a:gd name="T14" fmla="*/ 2 w 61"/>
                  <a:gd name="T15" fmla="*/ 0 h 105"/>
                  <a:gd name="T16" fmla="*/ 2 w 61"/>
                  <a:gd name="T17" fmla="*/ 0 h 105"/>
                  <a:gd name="T18" fmla="*/ 2 w 61"/>
                  <a:gd name="T19" fmla="*/ 0 h 1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1"/>
                  <a:gd name="T31" fmla="*/ 0 h 105"/>
                  <a:gd name="T32" fmla="*/ 61 w 61"/>
                  <a:gd name="T33" fmla="*/ 105 h 10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1" h="105">
                    <a:moveTo>
                      <a:pt x="61" y="0"/>
                    </a:moveTo>
                    <a:lnTo>
                      <a:pt x="0" y="105"/>
                    </a:lnTo>
                    <a:lnTo>
                      <a:pt x="8" y="91"/>
                    </a:lnTo>
                    <a:lnTo>
                      <a:pt x="14" y="78"/>
                    </a:lnTo>
                    <a:lnTo>
                      <a:pt x="21" y="65"/>
                    </a:lnTo>
                    <a:lnTo>
                      <a:pt x="29" y="51"/>
                    </a:lnTo>
                    <a:lnTo>
                      <a:pt x="36" y="38"/>
                    </a:lnTo>
                    <a:lnTo>
                      <a:pt x="45" y="25"/>
                    </a:lnTo>
                    <a:lnTo>
                      <a:pt x="52" y="1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556E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6" name="Freeform 112"/>
              <p:cNvSpPr>
                <a:spLocks/>
              </p:cNvSpPr>
              <p:nvPr/>
            </p:nvSpPr>
            <p:spPr bwMode="auto">
              <a:xfrm>
                <a:off x="4888" y="2950"/>
                <a:ext cx="139" cy="84"/>
              </a:xfrm>
              <a:custGeom>
                <a:avLst/>
                <a:gdLst>
                  <a:gd name="T0" fmla="*/ 9 w 276"/>
                  <a:gd name="T1" fmla="*/ 4 h 168"/>
                  <a:gd name="T2" fmla="*/ 9 w 276"/>
                  <a:gd name="T3" fmla="*/ 4 h 168"/>
                  <a:gd name="T4" fmla="*/ 9 w 276"/>
                  <a:gd name="T5" fmla="*/ 4 h 168"/>
                  <a:gd name="T6" fmla="*/ 9 w 276"/>
                  <a:gd name="T7" fmla="*/ 4 h 168"/>
                  <a:gd name="T8" fmla="*/ 9 w 276"/>
                  <a:gd name="T9" fmla="*/ 5 h 168"/>
                  <a:gd name="T10" fmla="*/ 9 w 276"/>
                  <a:gd name="T11" fmla="*/ 5 h 168"/>
                  <a:gd name="T12" fmla="*/ 9 w 276"/>
                  <a:gd name="T13" fmla="*/ 5 h 168"/>
                  <a:gd name="T14" fmla="*/ 9 w 276"/>
                  <a:gd name="T15" fmla="*/ 5 h 168"/>
                  <a:gd name="T16" fmla="*/ 9 w 276"/>
                  <a:gd name="T17" fmla="*/ 5 h 168"/>
                  <a:gd name="T18" fmla="*/ 9 w 276"/>
                  <a:gd name="T19" fmla="*/ 5 h 168"/>
                  <a:gd name="T20" fmla="*/ 9 w 276"/>
                  <a:gd name="T21" fmla="*/ 5 h 168"/>
                  <a:gd name="T22" fmla="*/ 9 w 276"/>
                  <a:gd name="T23" fmla="*/ 5 h 168"/>
                  <a:gd name="T24" fmla="*/ 8 w 276"/>
                  <a:gd name="T25" fmla="*/ 6 h 168"/>
                  <a:gd name="T26" fmla="*/ 8 w 276"/>
                  <a:gd name="T27" fmla="*/ 6 h 168"/>
                  <a:gd name="T28" fmla="*/ 8 w 276"/>
                  <a:gd name="T29" fmla="*/ 6 h 168"/>
                  <a:gd name="T30" fmla="*/ 8 w 276"/>
                  <a:gd name="T31" fmla="*/ 6 h 168"/>
                  <a:gd name="T32" fmla="*/ 7 w 276"/>
                  <a:gd name="T33" fmla="*/ 6 h 168"/>
                  <a:gd name="T34" fmla="*/ 7 w 276"/>
                  <a:gd name="T35" fmla="*/ 5 h 168"/>
                  <a:gd name="T36" fmla="*/ 7 w 276"/>
                  <a:gd name="T37" fmla="*/ 5 h 168"/>
                  <a:gd name="T38" fmla="*/ 7 w 276"/>
                  <a:gd name="T39" fmla="*/ 4 h 168"/>
                  <a:gd name="T40" fmla="*/ 6 w 276"/>
                  <a:gd name="T41" fmla="*/ 4 h 168"/>
                  <a:gd name="T42" fmla="*/ 6 w 276"/>
                  <a:gd name="T43" fmla="*/ 3 h 168"/>
                  <a:gd name="T44" fmla="*/ 5 w 276"/>
                  <a:gd name="T45" fmla="*/ 3 h 168"/>
                  <a:gd name="T46" fmla="*/ 5 w 276"/>
                  <a:gd name="T47" fmla="*/ 3 h 168"/>
                  <a:gd name="T48" fmla="*/ 4 w 276"/>
                  <a:gd name="T49" fmla="*/ 3 h 168"/>
                  <a:gd name="T50" fmla="*/ 4 w 276"/>
                  <a:gd name="T51" fmla="*/ 2 h 168"/>
                  <a:gd name="T52" fmla="*/ 3 w 276"/>
                  <a:gd name="T53" fmla="*/ 2 h 168"/>
                  <a:gd name="T54" fmla="*/ 3 w 276"/>
                  <a:gd name="T55" fmla="*/ 2 h 168"/>
                  <a:gd name="T56" fmla="*/ 2 w 276"/>
                  <a:gd name="T57" fmla="*/ 2 h 168"/>
                  <a:gd name="T58" fmla="*/ 2 w 276"/>
                  <a:gd name="T59" fmla="*/ 2 h 168"/>
                  <a:gd name="T60" fmla="*/ 1 w 276"/>
                  <a:gd name="T61" fmla="*/ 2 h 168"/>
                  <a:gd name="T62" fmla="*/ 1 w 276"/>
                  <a:gd name="T63" fmla="*/ 2 h 168"/>
                  <a:gd name="T64" fmla="*/ 0 w 276"/>
                  <a:gd name="T65" fmla="*/ 1 h 168"/>
                  <a:gd name="T66" fmla="*/ 1 w 276"/>
                  <a:gd name="T67" fmla="*/ 1 h 168"/>
                  <a:gd name="T68" fmla="*/ 1 w 276"/>
                  <a:gd name="T69" fmla="*/ 1 h 168"/>
                  <a:gd name="T70" fmla="*/ 1 w 276"/>
                  <a:gd name="T71" fmla="*/ 1 h 168"/>
                  <a:gd name="T72" fmla="*/ 2 w 276"/>
                  <a:gd name="T73" fmla="*/ 1 h 168"/>
                  <a:gd name="T74" fmla="*/ 2 w 276"/>
                  <a:gd name="T75" fmla="*/ 1 h 168"/>
                  <a:gd name="T76" fmla="*/ 2 w 276"/>
                  <a:gd name="T77" fmla="*/ 1 h 168"/>
                  <a:gd name="T78" fmla="*/ 3 w 276"/>
                  <a:gd name="T79" fmla="*/ 1 h 168"/>
                  <a:gd name="T80" fmla="*/ 3 w 276"/>
                  <a:gd name="T81" fmla="*/ 1 h 168"/>
                  <a:gd name="T82" fmla="*/ 3 w 276"/>
                  <a:gd name="T83" fmla="*/ 1 h 168"/>
                  <a:gd name="T84" fmla="*/ 4 w 276"/>
                  <a:gd name="T85" fmla="*/ 1 h 168"/>
                  <a:gd name="T86" fmla="*/ 4 w 276"/>
                  <a:gd name="T87" fmla="*/ 1 h 168"/>
                  <a:gd name="T88" fmla="*/ 5 w 276"/>
                  <a:gd name="T89" fmla="*/ 0 h 168"/>
                  <a:gd name="T90" fmla="*/ 5 w 276"/>
                  <a:gd name="T91" fmla="*/ 1 h 168"/>
                  <a:gd name="T92" fmla="*/ 6 w 276"/>
                  <a:gd name="T93" fmla="*/ 1 h 168"/>
                  <a:gd name="T94" fmla="*/ 6 w 276"/>
                  <a:gd name="T95" fmla="*/ 1 h 168"/>
                  <a:gd name="T96" fmla="*/ 6 w 276"/>
                  <a:gd name="T97" fmla="*/ 1 h 168"/>
                  <a:gd name="T98" fmla="*/ 7 w 276"/>
                  <a:gd name="T99" fmla="*/ 1 h 168"/>
                  <a:gd name="T100" fmla="*/ 7 w 276"/>
                  <a:gd name="T101" fmla="*/ 1 h 168"/>
                  <a:gd name="T102" fmla="*/ 7 w 276"/>
                  <a:gd name="T103" fmla="*/ 1 h 168"/>
                  <a:gd name="T104" fmla="*/ 8 w 276"/>
                  <a:gd name="T105" fmla="*/ 2 h 168"/>
                  <a:gd name="T106" fmla="*/ 8 w 276"/>
                  <a:gd name="T107" fmla="*/ 2 h 168"/>
                  <a:gd name="T108" fmla="*/ 8 w 276"/>
                  <a:gd name="T109" fmla="*/ 2 h 168"/>
                  <a:gd name="T110" fmla="*/ 8 w 276"/>
                  <a:gd name="T111" fmla="*/ 3 h 168"/>
                  <a:gd name="T112" fmla="*/ 9 w 276"/>
                  <a:gd name="T113" fmla="*/ 3 h 168"/>
                  <a:gd name="T114" fmla="*/ 9 w 276"/>
                  <a:gd name="T115" fmla="*/ 3 h 168"/>
                  <a:gd name="T116" fmla="*/ 9 w 276"/>
                  <a:gd name="T117" fmla="*/ 4 h 16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76"/>
                  <a:gd name="T178" fmla="*/ 0 h 168"/>
                  <a:gd name="T179" fmla="*/ 276 w 276"/>
                  <a:gd name="T180" fmla="*/ 168 h 16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76" h="168">
                    <a:moveTo>
                      <a:pt x="275" y="117"/>
                    </a:moveTo>
                    <a:lnTo>
                      <a:pt x="276" y="121"/>
                    </a:lnTo>
                    <a:lnTo>
                      <a:pt x="276" y="125"/>
                    </a:lnTo>
                    <a:lnTo>
                      <a:pt x="276" y="128"/>
                    </a:lnTo>
                    <a:lnTo>
                      <a:pt x="276" y="133"/>
                    </a:lnTo>
                    <a:lnTo>
                      <a:pt x="276" y="137"/>
                    </a:lnTo>
                    <a:lnTo>
                      <a:pt x="276" y="140"/>
                    </a:lnTo>
                    <a:lnTo>
                      <a:pt x="276" y="145"/>
                    </a:lnTo>
                    <a:lnTo>
                      <a:pt x="276" y="148"/>
                    </a:lnTo>
                    <a:lnTo>
                      <a:pt x="270" y="151"/>
                    </a:lnTo>
                    <a:lnTo>
                      <a:pt x="263" y="154"/>
                    </a:lnTo>
                    <a:lnTo>
                      <a:pt x="257" y="156"/>
                    </a:lnTo>
                    <a:lnTo>
                      <a:pt x="249" y="161"/>
                    </a:lnTo>
                    <a:lnTo>
                      <a:pt x="244" y="164"/>
                    </a:lnTo>
                    <a:lnTo>
                      <a:pt x="236" y="167"/>
                    </a:lnTo>
                    <a:lnTo>
                      <a:pt x="229" y="168"/>
                    </a:lnTo>
                    <a:lnTo>
                      <a:pt x="221" y="167"/>
                    </a:lnTo>
                    <a:lnTo>
                      <a:pt x="213" y="151"/>
                    </a:lnTo>
                    <a:lnTo>
                      <a:pt x="204" y="136"/>
                    </a:lnTo>
                    <a:lnTo>
                      <a:pt x="192" y="122"/>
                    </a:lnTo>
                    <a:lnTo>
                      <a:pt x="178" y="111"/>
                    </a:lnTo>
                    <a:lnTo>
                      <a:pt x="165" y="100"/>
                    </a:lnTo>
                    <a:lnTo>
                      <a:pt x="152" y="90"/>
                    </a:lnTo>
                    <a:lnTo>
                      <a:pt x="136" y="78"/>
                    </a:lnTo>
                    <a:lnTo>
                      <a:pt x="121" y="68"/>
                    </a:lnTo>
                    <a:lnTo>
                      <a:pt x="106" y="62"/>
                    </a:lnTo>
                    <a:lnTo>
                      <a:pt x="90" y="57"/>
                    </a:lnTo>
                    <a:lnTo>
                      <a:pt x="73" y="53"/>
                    </a:lnTo>
                    <a:lnTo>
                      <a:pt x="59" y="50"/>
                    </a:lnTo>
                    <a:lnTo>
                      <a:pt x="42" y="45"/>
                    </a:lnTo>
                    <a:lnTo>
                      <a:pt x="28" y="40"/>
                    </a:lnTo>
                    <a:lnTo>
                      <a:pt x="13" y="34"/>
                    </a:lnTo>
                    <a:lnTo>
                      <a:pt x="0" y="25"/>
                    </a:lnTo>
                    <a:lnTo>
                      <a:pt x="7" y="19"/>
                    </a:lnTo>
                    <a:lnTo>
                      <a:pt x="16" y="16"/>
                    </a:lnTo>
                    <a:lnTo>
                      <a:pt x="25" y="14"/>
                    </a:lnTo>
                    <a:lnTo>
                      <a:pt x="35" y="13"/>
                    </a:lnTo>
                    <a:lnTo>
                      <a:pt x="45" y="13"/>
                    </a:lnTo>
                    <a:lnTo>
                      <a:pt x="56" y="11"/>
                    </a:lnTo>
                    <a:lnTo>
                      <a:pt x="65" y="8"/>
                    </a:lnTo>
                    <a:lnTo>
                      <a:pt x="72" y="3"/>
                    </a:lnTo>
                    <a:lnTo>
                      <a:pt x="90" y="3"/>
                    </a:lnTo>
                    <a:lnTo>
                      <a:pt x="106" y="1"/>
                    </a:lnTo>
                    <a:lnTo>
                      <a:pt x="122" y="1"/>
                    </a:lnTo>
                    <a:lnTo>
                      <a:pt x="139" y="0"/>
                    </a:lnTo>
                    <a:lnTo>
                      <a:pt x="155" y="1"/>
                    </a:lnTo>
                    <a:lnTo>
                      <a:pt x="171" y="3"/>
                    </a:lnTo>
                    <a:lnTo>
                      <a:pt x="178" y="4"/>
                    </a:lnTo>
                    <a:lnTo>
                      <a:pt x="186" y="7"/>
                    </a:lnTo>
                    <a:lnTo>
                      <a:pt x="192" y="10"/>
                    </a:lnTo>
                    <a:lnTo>
                      <a:pt x="199" y="14"/>
                    </a:lnTo>
                    <a:lnTo>
                      <a:pt x="213" y="25"/>
                    </a:lnTo>
                    <a:lnTo>
                      <a:pt x="224" y="37"/>
                    </a:lnTo>
                    <a:lnTo>
                      <a:pt x="235" y="48"/>
                    </a:lnTo>
                    <a:lnTo>
                      <a:pt x="245" y="62"/>
                    </a:lnTo>
                    <a:lnTo>
                      <a:pt x="254" y="74"/>
                    </a:lnTo>
                    <a:lnTo>
                      <a:pt x="261" y="87"/>
                    </a:lnTo>
                    <a:lnTo>
                      <a:pt x="269" y="102"/>
                    </a:lnTo>
                    <a:lnTo>
                      <a:pt x="275" y="117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7" name="Freeform 113"/>
              <p:cNvSpPr>
                <a:spLocks/>
              </p:cNvSpPr>
              <p:nvPr/>
            </p:nvSpPr>
            <p:spPr bwMode="auto">
              <a:xfrm>
                <a:off x="4856" y="2998"/>
                <a:ext cx="47" cy="140"/>
              </a:xfrm>
              <a:custGeom>
                <a:avLst/>
                <a:gdLst>
                  <a:gd name="T0" fmla="*/ 2 w 93"/>
                  <a:gd name="T1" fmla="*/ 5 h 281"/>
                  <a:gd name="T2" fmla="*/ 2 w 93"/>
                  <a:gd name="T3" fmla="*/ 5 h 281"/>
                  <a:gd name="T4" fmla="*/ 2 w 93"/>
                  <a:gd name="T5" fmla="*/ 5 h 281"/>
                  <a:gd name="T6" fmla="*/ 2 w 93"/>
                  <a:gd name="T7" fmla="*/ 5 h 281"/>
                  <a:gd name="T8" fmla="*/ 2 w 93"/>
                  <a:gd name="T9" fmla="*/ 5 h 281"/>
                  <a:gd name="T10" fmla="*/ 2 w 93"/>
                  <a:gd name="T11" fmla="*/ 6 h 281"/>
                  <a:gd name="T12" fmla="*/ 2 w 93"/>
                  <a:gd name="T13" fmla="*/ 6 h 281"/>
                  <a:gd name="T14" fmla="*/ 2 w 93"/>
                  <a:gd name="T15" fmla="*/ 6 h 281"/>
                  <a:gd name="T16" fmla="*/ 3 w 93"/>
                  <a:gd name="T17" fmla="*/ 6 h 281"/>
                  <a:gd name="T18" fmla="*/ 3 w 93"/>
                  <a:gd name="T19" fmla="*/ 6 h 281"/>
                  <a:gd name="T20" fmla="*/ 3 w 93"/>
                  <a:gd name="T21" fmla="*/ 6 h 281"/>
                  <a:gd name="T22" fmla="*/ 3 w 93"/>
                  <a:gd name="T23" fmla="*/ 6 h 281"/>
                  <a:gd name="T24" fmla="*/ 3 w 93"/>
                  <a:gd name="T25" fmla="*/ 7 h 281"/>
                  <a:gd name="T26" fmla="*/ 3 w 93"/>
                  <a:gd name="T27" fmla="*/ 7 h 281"/>
                  <a:gd name="T28" fmla="*/ 3 w 93"/>
                  <a:gd name="T29" fmla="*/ 7 h 281"/>
                  <a:gd name="T30" fmla="*/ 3 w 93"/>
                  <a:gd name="T31" fmla="*/ 7 h 281"/>
                  <a:gd name="T32" fmla="*/ 3 w 93"/>
                  <a:gd name="T33" fmla="*/ 7 h 281"/>
                  <a:gd name="T34" fmla="*/ 3 w 93"/>
                  <a:gd name="T35" fmla="*/ 8 h 281"/>
                  <a:gd name="T36" fmla="*/ 3 w 93"/>
                  <a:gd name="T37" fmla="*/ 8 h 281"/>
                  <a:gd name="T38" fmla="*/ 3 w 93"/>
                  <a:gd name="T39" fmla="*/ 8 h 281"/>
                  <a:gd name="T40" fmla="*/ 3 w 93"/>
                  <a:gd name="T41" fmla="*/ 8 h 281"/>
                  <a:gd name="T42" fmla="*/ 3 w 93"/>
                  <a:gd name="T43" fmla="*/ 8 h 281"/>
                  <a:gd name="T44" fmla="*/ 3 w 93"/>
                  <a:gd name="T45" fmla="*/ 8 h 281"/>
                  <a:gd name="T46" fmla="*/ 3 w 93"/>
                  <a:gd name="T47" fmla="*/ 8 h 281"/>
                  <a:gd name="T48" fmla="*/ 3 w 93"/>
                  <a:gd name="T49" fmla="*/ 8 h 281"/>
                  <a:gd name="T50" fmla="*/ 3 w 93"/>
                  <a:gd name="T51" fmla="*/ 8 h 281"/>
                  <a:gd name="T52" fmla="*/ 3 w 93"/>
                  <a:gd name="T53" fmla="*/ 8 h 281"/>
                  <a:gd name="T54" fmla="*/ 2 w 93"/>
                  <a:gd name="T55" fmla="*/ 8 h 281"/>
                  <a:gd name="T56" fmla="*/ 2 w 93"/>
                  <a:gd name="T57" fmla="*/ 8 h 281"/>
                  <a:gd name="T58" fmla="*/ 2 w 93"/>
                  <a:gd name="T59" fmla="*/ 8 h 281"/>
                  <a:gd name="T60" fmla="*/ 2 w 93"/>
                  <a:gd name="T61" fmla="*/ 8 h 281"/>
                  <a:gd name="T62" fmla="*/ 2 w 93"/>
                  <a:gd name="T63" fmla="*/ 8 h 281"/>
                  <a:gd name="T64" fmla="*/ 2 w 93"/>
                  <a:gd name="T65" fmla="*/ 8 h 281"/>
                  <a:gd name="T66" fmla="*/ 2 w 93"/>
                  <a:gd name="T67" fmla="*/ 7 h 281"/>
                  <a:gd name="T68" fmla="*/ 1 w 93"/>
                  <a:gd name="T69" fmla="*/ 7 h 281"/>
                  <a:gd name="T70" fmla="*/ 1 w 93"/>
                  <a:gd name="T71" fmla="*/ 6 h 281"/>
                  <a:gd name="T72" fmla="*/ 1 w 93"/>
                  <a:gd name="T73" fmla="*/ 6 h 281"/>
                  <a:gd name="T74" fmla="*/ 1 w 93"/>
                  <a:gd name="T75" fmla="*/ 6 h 281"/>
                  <a:gd name="T76" fmla="*/ 1 w 93"/>
                  <a:gd name="T77" fmla="*/ 5 h 281"/>
                  <a:gd name="T78" fmla="*/ 1 w 93"/>
                  <a:gd name="T79" fmla="*/ 5 h 281"/>
                  <a:gd name="T80" fmla="*/ 1 w 93"/>
                  <a:gd name="T81" fmla="*/ 4 h 281"/>
                  <a:gd name="T82" fmla="*/ 1 w 93"/>
                  <a:gd name="T83" fmla="*/ 3 h 281"/>
                  <a:gd name="T84" fmla="*/ 1 w 93"/>
                  <a:gd name="T85" fmla="*/ 2 h 281"/>
                  <a:gd name="T86" fmla="*/ 0 w 93"/>
                  <a:gd name="T87" fmla="*/ 2 h 281"/>
                  <a:gd name="T88" fmla="*/ 0 w 93"/>
                  <a:gd name="T89" fmla="*/ 1 h 281"/>
                  <a:gd name="T90" fmla="*/ 1 w 93"/>
                  <a:gd name="T91" fmla="*/ 0 h 281"/>
                  <a:gd name="T92" fmla="*/ 1 w 93"/>
                  <a:gd name="T93" fmla="*/ 0 h 281"/>
                  <a:gd name="T94" fmla="*/ 1 w 93"/>
                  <a:gd name="T95" fmla="*/ 0 h 281"/>
                  <a:gd name="T96" fmla="*/ 1 w 93"/>
                  <a:gd name="T97" fmla="*/ 1 h 281"/>
                  <a:gd name="T98" fmla="*/ 1 w 93"/>
                  <a:gd name="T99" fmla="*/ 2 h 281"/>
                  <a:gd name="T100" fmla="*/ 1 w 93"/>
                  <a:gd name="T101" fmla="*/ 2 h 281"/>
                  <a:gd name="T102" fmla="*/ 2 w 93"/>
                  <a:gd name="T103" fmla="*/ 3 h 281"/>
                  <a:gd name="T104" fmla="*/ 2 w 93"/>
                  <a:gd name="T105" fmla="*/ 4 h 281"/>
                  <a:gd name="T106" fmla="*/ 2 w 93"/>
                  <a:gd name="T107" fmla="*/ 4 h 281"/>
                  <a:gd name="T108" fmla="*/ 2 w 93"/>
                  <a:gd name="T109" fmla="*/ 5 h 28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3"/>
                  <a:gd name="T166" fmla="*/ 0 h 281"/>
                  <a:gd name="T167" fmla="*/ 93 w 93"/>
                  <a:gd name="T168" fmla="*/ 281 h 28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3" h="281">
                    <a:moveTo>
                      <a:pt x="55" y="173"/>
                    </a:moveTo>
                    <a:lnTo>
                      <a:pt x="58" y="177"/>
                    </a:lnTo>
                    <a:lnTo>
                      <a:pt x="61" y="180"/>
                    </a:lnTo>
                    <a:lnTo>
                      <a:pt x="62" y="185"/>
                    </a:lnTo>
                    <a:lnTo>
                      <a:pt x="62" y="188"/>
                    </a:lnTo>
                    <a:lnTo>
                      <a:pt x="64" y="192"/>
                    </a:lnTo>
                    <a:lnTo>
                      <a:pt x="64" y="195"/>
                    </a:lnTo>
                    <a:lnTo>
                      <a:pt x="64" y="200"/>
                    </a:lnTo>
                    <a:lnTo>
                      <a:pt x="65" y="204"/>
                    </a:lnTo>
                    <a:lnTo>
                      <a:pt x="66" y="210"/>
                    </a:lnTo>
                    <a:lnTo>
                      <a:pt x="68" y="214"/>
                    </a:lnTo>
                    <a:lnTo>
                      <a:pt x="69" y="220"/>
                    </a:lnTo>
                    <a:lnTo>
                      <a:pt x="72" y="225"/>
                    </a:lnTo>
                    <a:lnTo>
                      <a:pt x="80" y="235"/>
                    </a:lnTo>
                    <a:lnTo>
                      <a:pt x="86" y="245"/>
                    </a:lnTo>
                    <a:lnTo>
                      <a:pt x="89" y="250"/>
                    </a:lnTo>
                    <a:lnTo>
                      <a:pt x="92" y="254"/>
                    </a:lnTo>
                    <a:lnTo>
                      <a:pt x="93" y="259"/>
                    </a:lnTo>
                    <a:lnTo>
                      <a:pt x="93" y="263"/>
                    </a:lnTo>
                    <a:lnTo>
                      <a:pt x="92" y="268"/>
                    </a:lnTo>
                    <a:lnTo>
                      <a:pt x="89" y="271"/>
                    </a:lnTo>
                    <a:lnTo>
                      <a:pt x="83" y="275"/>
                    </a:lnTo>
                    <a:lnTo>
                      <a:pt x="77" y="278"/>
                    </a:lnTo>
                    <a:lnTo>
                      <a:pt x="74" y="278"/>
                    </a:lnTo>
                    <a:lnTo>
                      <a:pt x="71" y="279"/>
                    </a:lnTo>
                    <a:lnTo>
                      <a:pt x="68" y="279"/>
                    </a:lnTo>
                    <a:lnTo>
                      <a:pt x="65" y="281"/>
                    </a:lnTo>
                    <a:lnTo>
                      <a:pt x="62" y="281"/>
                    </a:lnTo>
                    <a:lnTo>
                      <a:pt x="59" y="281"/>
                    </a:lnTo>
                    <a:lnTo>
                      <a:pt x="58" y="281"/>
                    </a:lnTo>
                    <a:lnTo>
                      <a:pt x="55" y="279"/>
                    </a:lnTo>
                    <a:lnTo>
                      <a:pt x="49" y="269"/>
                    </a:lnTo>
                    <a:lnTo>
                      <a:pt x="43" y="257"/>
                    </a:lnTo>
                    <a:lnTo>
                      <a:pt x="37" y="245"/>
                    </a:lnTo>
                    <a:lnTo>
                      <a:pt x="32" y="234"/>
                    </a:lnTo>
                    <a:lnTo>
                      <a:pt x="29" y="222"/>
                    </a:lnTo>
                    <a:lnTo>
                      <a:pt x="25" y="210"/>
                    </a:lnTo>
                    <a:lnTo>
                      <a:pt x="22" y="197"/>
                    </a:lnTo>
                    <a:lnTo>
                      <a:pt x="19" y="185"/>
                    </a:lnTo>
                    <a:lnTo>
                      <a:pt x="13" y="163"/>
                    </a:lnTo>
                    <a:lnTo>
                      <a:pt x="9" y="140"/>
                    </a:lnTo>
                    <a:lnTo>
                      <a:pt x="4" y="117"/>
                    </a:lnTo>
                    <a:lnTo>
                      <a:pt x="1" y="93"/>
                    </a:lnTo>
                    <a:lnTo>
                      <a:pt x="0" y="69"/>
                    </a:lnTo>
                    <a:lnTo>
                      <a:pt x="0" y="46"/>
                    </a:lnTo>
                    <a:lnTo>
                      <a:pt x="3" y="22"/>
                    </a:lnTo>
                    <a:lnTo>
                      <a:pt x="9" y="0"/>
                    </a:lnTo>
                    <a:lnTo>
                      <a:pt x="12" y="22"/>
                    </a:lnTo>
                    <a:lnTo>
                      <a:pt x="16" y="44"/>
                    </a:lnTo>
                    <a:lnTo>
                      <a:pt x="21" y="65"/>
                    </a:lnTo>
                    <a:lnTo>
                      <a:pt x="28" y="87"/>
                    </a:lnTo>
                    <a:lnTo>
                      <a:pt x="34" y="109"/>
                    </a:lnTo>
                    <a:lnTo>
                      <a:pt x="41" y="130"/>
                    </a:lnTo>
                    <a:lnTo>
                      <a:pt x="49" y="152"/>
                    </a:lnTo>
                    <a:lnTo>
                      <a:pt x="55" y="173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8" name="Freeform 114"/>
              <p:cNvSpPr>
                <a:spLocks/>
              </p:cNvSpPr>
              <p:nvPr/>
            </p:nvSpPr>
            <p:spPr bwMode="auto">
              <a:xfrm>
                <a:off x="4595" y="3002"/>
                <a:ext cx="123" cy="195"/>
              </a:xfrm>
              <a:custGeom>
                <a:avLst/>
                <a:gdLst>
                  <a:gd name="T0" fmla="*/ 7 w 245"/>
                  <a:gd name="T1" fmla="*/ 3 h 391"/>
                  <a:gd name="T2" fmla="*/ 7 w 245"/>
                  <a:gd name="T3" fmla="*/ 4 h 391"/>
                  <a:gd name="T4" fmla="*/ 6 w 245"/>
                  <a:gd name="T5" fmla="*/ 6 h 391"/>
                  <a:gd name="T6" fmla="*/ 6 w 245"/>
                  <a:gd name="T7" fmla="*/ 8 h 391"/>
                  <a:gd name="T8" fmla="*/ 5 w 245"/>
                  <a:gd name="T9" fmla="*/ 9 h 391"/>
                  <a:gd name="T10" fmla="*/ 5 w 245"/>
                  <a:gd name="T11" fmla="*/ 9 h 391"/>
                  <a:gd name="T12" fmla="*/ 5 w 245"/>
                  <a:gd name="T13" fmla="*/ 10 h 391"/>
                  <a:gd name="T14" fmla="*/ 5 w 245"/>
                  <a:gd name="T15" fmla="*/ 10 h 391"/>
                  <a:gd name="T16" fmla="*/ 4 w 245"/>
                  <a:gd name="T17" fmla="*/ 10 h 391"/>
                  <a:gd name="T18" fmla="*/ 4 w 245"/>
                  <a:gd name="T19" fmla="*/ 11 h 391"/>
                  <a:gd name="T20" fmla="*/ 3 w 245"/>
                  <a:gd name="T21" fmla="*/ 11 h 391"/>
                  <a:gd name="T22" fmla="*/ 2 w 245"/>
                  <a:gd name="T23" fmla="*/ 12 h 391"/>
                  <a:gd name="T24" fmla="*/ 1 w 245"/>
                  <a:gd name="T25" fmla="*/ 12 h 391"/>
                  <a:gd name="T26" fmla="*/ 1 w 245"/>
                  <a:gd name="T27" fmla="*/ 11 h 391"/>
                  <a:gd name="T28" fmla="*/ 1 w 245"/>
                  <a:gd name="T29" fmla="*/ 11 h 391"/>
                  <a:gd name="T30" fmla="*/ 1 w 245"/>
                  <a:gd name="T31" fmla="*/ 11 h 391"/>
                  <a:gd name="T32" fmla="*/ 1 w 245"/>
                  <a:gd name="T33" fmla="*/ 10 h 391"/>
                  <a:gd name="T34" fmla="*/ 1 w 245"/>
                  <a:gd name="T35" fmla="*/ 9 h 391"/>
                  <a:gd name="T36" fmla="*/ 1 w 245"/>
                  <a:gd name="T37" fmla="*/ 8 h 391"/>
                  <a:gd name="T38" fmla="*/ 2 w 245"/>
                  <a:gd name="T39" fmla="*/ 7 h 391"/>
                  <a:gd name="T40" fmla="*/ 2 w 245"/>
                  <a:gd name="T41" fmla="*/ 6 h 391"/>
                  <a:gd name="T42" fmla="*/ 2 w 245"/>
                  <a:gd name="T43" fmla="*/ 5 h 391"/>
                  <a:gd name="T44" fmla="*/ 2 w 245"/>
                  <a:gd name="T45" fmla="*/ 5 h 391"/>
                  <a:gd name="T46" fmla="*/ 2 w 245"/>
                  <a:gd name="T47" fmla="*/ 4 h 391"/>
                  <a:gd name="T48" fmla="*/ 2 w 245"/>
                  <a:gd name="T49" fmla="*/ 3 h 391"/>
                  <a:gd name="T50" fmla="*/ 2 w 245"/>
                  <a:gd name="T51" fmla="*/ 3 h 391"/>
                  <a:gd name="T52" fmla="*/ 2 w 245"/>
                  <a:gd name="T53" fmla="*/ 3 h 391"/>
                  <a:gd name="T54" fmla="*/ 3 w 245"/>
                  <a:gd name="T55" fmla="*/ 2 h 391"/>
                  <a:gd name="T56" fmla="*/ 3 w 245"/>
                  <a:gd name="T57" fmla="*/ 2 h 391"/>
                  <a:gd name="T58" fmla="*/ 3 w 245"/>
                  <a:gd name="T59" fmla="*/ 1 h 391"/>
                  <a:gd name="T60" fmla="*/ 4 w 245"/>
                  <a:gd name="T61" fmla="*/ 1 h 391"/>
                  <a:gd name="T62" fmla="*/ 6 w 245"/>
                  <a:gd name="T63" fmla="*/ 1 h 391"/>
                  <a:gd name="T64" fmla="*/ 7 w 245"/>
                  <a:gd name="T65" fmla="*/ 0 h 391"/>
                  <a:gd name="T66" fmla="*/ 7 w 245"/>
                  <a:gd name="T67" fmla="*/ 0 h 391"/>
                  <a:gd name="T68" fmla="*/ 8 w 245"/>
                  <a:gd name="T69" fmla="*/ 0 h 391"/>
                  <a:gd name="T70" fmla="*/ 8 w 245"/>
                  <a:gd name="T71" fmla="*/ 0 h 391"/>
                  <a:gd name="T72" fmla="*/ 8 w 245"/>
                  <a:gd name="T73" fmla="*/ 0 h 391"/>
                  <a:gd name="T74" fmla="*/ 8 w 245"/>
                  <a:gd name="T75" fmla="*/ 0 h 391"/>
                  <a:gd name="T76" fmla="*/ 8 w 245"/>
                  <a:gd name="T77" fmla="*/ 0 h 391"/>
                  <a:gd name="T78" fmla="*/ 8 w 245"/>
                  <a:gd name="T79" fmla="*/ 1 h 391"/>
                  <a:gd name="T80" fmla="*/ 8 w 245"/>
                  <a:gd name="T81" fmla="*/ 2 h 39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5"/>
                  <a:gd name="T124" fmla="*/ 0 h 391"/>
                  <a:gd name="T125" fmla="*/ 245 w 245"/>
                  <a:gd name="T126" fmla="*/ 391 h 39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5" h="391">
                    <a:moveTo>
                      <a:pt x="230" y="73"/>
                    </a:moveTo>
                    <a:lnTo>
                      <a:pt x="222" y="101"/>
                    </a:lnTo>
                    <a:lnTo>
                      <a:pt x="214" y="127"/>
                    </a:lnTo>
                    <a:lnTo>
                      <a:pt x="205" y="154"/>
                    </a:lnTo>
                    <a:lnTo>
                      <a:pt x="198" y="182"/>
                    </a:lnTo>
                    <a:lnTo>
                      <a:pt x="191" y="209"/>
                    </a:lnTo>
                    <a:lnTo>
                      <a:pt x="182" y="237"/>
                    </a:lnTo>
                    <a:lnTo>
                      <a:pt x="173" y="264"/>
                    </a:lnTo>
                    <a:lnTo>
                      <a:pt x="164" y="290"/>
                    </a:lnTo>
                    <a:lnTo>
                      <a:pt x="157" y="298"/>
                    </a:lnTo>
                    <a:lnTo>
                      <a:pt x="151" y="306"/>
                    </a:lnTo>
                    <a:lnTo>
                      <a:pt x="148" y="315"/>
                    </a:lnTo>
                    <a:lnTo>
                      <a:pt x="143" y="326"/>
                    </a:lnTo>
                    <a:lnTo>
                      <a:pt x="140" y="335"/>
                    </a:lnTo>
                    <a:lnTo>
                      <a:pt x="134" y="343"/>
                    </a:lnTo>
                    <a:lnTo>
                      <a:pt x="131" y="346"/>
                    </a:lnTo>
                    <a:lnTo>
                      <a:pt x="128" y="349"/>
                    </a:lnTo>
                    <a:lnTo>
                      <a:pt x="123" y="351"/>
                    </a:lnTo>
                    <a:lnTo>
                      <a:pt x="118" y="352"/>
                    </a:lnTo>
                    <a:lnTo>
                      <a:pt x="105" y="363"/>
                    </a:lnTo>
                    <a:lnTo>
                      <a:pt x="91" y="370"/>
                    </a:lnTo>
                    <a:lnTo>
                      <a:pt x="78" y="376"/>
                    </a:lnTo>
                    <a:lnTo>
                      <a:pt x="63" y="382"/>
                    </a:lnTo>
                    <a:lnTo>
                      <a:pt x="47" y="385"/>
                    </a:lnTo>
                    <a:lnTo>
                      <a:pt x="32" y="388"/>
                    </a:lnTo>
                    <a:lnTo>
                      <a:pt x="16" y="389"/>
                    </a:lnTo>
                    <a:lnTo>
                      <a:pt x="0" y="391"/>
                    </a:lnTo>
                    <a:lnTo>
                      <a:pt x="1" y="383"/>
                    </a:lnTo>
                    <a:lnTo>
                      <a:pt x="3" y="378"/>
                    </a:lnTo>
                    <a:lnTo>
                      <a:pt x="6" y="370"/>
                    </a:lnTo>
                    <a:lnTo>
                      <a:pt x="9" y="363"/>
                    </a:lnTo>
                    <a:lnTo>
                      <a:pt x="10" y="355"/>
                    </a:lnTo>
                    <a:lnTo>
                      <a:pt x="13" y="346"/>
                    </a:lnTo>
                    <a:lnTo>
                      <a:pt x="13" y="339"/>
                    </a:lnTo>
                    <a:lnTo>
                      <a:pt x="13" y="330"/>
                    </a:lnTo>
                    <a:lnTo>
                      <a:pt x="19" y="314"/>
                    </a:lnTo>
                    <a:lnTo>
                      <a:pt x="23" y="296"/>
                    </a:lnTo>
                    <a:lnTo>
                      <a:pt x="28" y="278"/>
                    </a:lnTo>
                    <a:lnTo>
                      <a:pt x="31" y="261"/>
                    </a:lnTo>
                    <a:lnTo>
                      <a:pt x="35" y="243"/>
                    </a:lnTo>
                    <a:lnTo>
                      <a:pt x="37" y="225"/>
                    </a:lnTo>
                    <a:lnTo>
                      <a:pt x="40" y="207"/>
                    </a:lnTo>
                    <a:lnTo>
                      <a:pt x="43" y="188"/>
                    </a:lnTo>
                    <a:lnTo>
                      <a:pt x="43" y="179"/>
                    </a:lnTo>
                    <a:lnTo>
                      <a:pt x="46" y="170"/>
                    </a:lnTo>
                    <a:lnTo>
                      <a:pt x="47" y="161"/>
                    </a:lnTo>
                    <a:lnTo>
                      <a:pt x="50" y="153"/>
                    </a:lnTo>
                    <a:lnTo>
                      <a:pt x="53" y="144"/>
                    </a:lnTo>
                    <a:lnTo>
                      <a:pt x="54" y="135"/>
                    </a:lnTo>
                    <a:lnTo>
                      <a:pt x="56" y="126"/>
                    </a:lnTo>
                    <a:lnTo>
                      <a:pt x="56" y="117"/>
                    </a:lnTo>
                    <a:lnTo>
                      <a:pt x="57" y="111"/>
                    </a:lnTo>
                    <a:lnTo>
                      <a:pt x="60" y="105"/>
                    </a:lnTo>
                    <a:lnTo>
                      <a:pt x="62" y="99"/>
                    </a:lnTo>
                    <a:lnTo>
                      <a:pt x="63" y="92"/>
                    </a:lnTo>
                    <a:lnTo>
                      <a:pt x="65" y="86"/>
                    </a:lnTo>
                    <a:lnTo>
                      <a:pt x="65" y="80"/>
                    </a:lnTo>
                    <a:lnTo>
                      <a:pt x="66" y="73"/>
                    </a:lnTo>
                    <a:lnTo>
                      <a:pt x="66" y="67"/>
                    </a:lnTo>
                    <a:lnTo>
                      <a:pt x="86" y="62"/>
                    </a:lnTo>
                    <a:lnTo>
                      <a:pt x="105" y="59"/>
                    </a:lnTo>
                    <a:lnTo>
                      <a:pt x="124" y="55"/>
                    </a:lnTo>
                    <a:lnTo>
                      <a:pt x="142" y="49"/>
                    </a:lnTo>
                    <a:lnTo>
                      <a:pt x="161" y="45"/>
                    </a:lnTo>
                    <a:lnTo>
                      <a:pt x="179" y="37"/>
                    </a:lnTo>
                    <a:lnTo>
                      <a:pt x="196" y="31"/>
                    </a:lnTo>
                    <a:lnTo>
                      <a:pt x="213" y="22"/>
                    </a:lnTo>
                    <a:lnTo>
                      <a:pt x="216" y="18"/>
                    </a:lnTo>
                    <a:lnTo>
                      <a:pt x="220" y="15"/>
                    </a:lnTo>
                    <a:lnTo>
                      <a:pt x="225" y="12"/>
                    </a:lnTo>
                    <a:lnTo>
                      <a:pt x="229" y="9"/>
                    </a:lnTo>
                    <a:lnTo>
                      <a:pt x="233" y="8"/>
                    </a:lnTo>
                    <a:lnTo>
                      <a:pt x="238" y="5"/>
                    </a:lnTo>
                    <a:lnTo>
                      <a:pt x="242" y="3"/>
                    </a:lnTo>
                    <a:lnTo>
                      <a:pt x="245" y="0"/>
                    </a:lnTo>
                    <a:lnTo>
                      <a:pt x="245" y="9"/>
                    </a:lnTo>
                    <a:lnTo>
                      <a:pt x="244" y="18"/>
                    </a:lnTo>
                    <a:lnTo>
                      <a:pt x="241" y="28"/>
                    </a:lnTo>
                    <a:lnTo>
                      <a:pt x="238" y="37"/>
                    </a:lnTo>
                    <a:lnTo>
                      <a:pt x="236" y="46"/>
                    </a:lnTo>
                    <a:lnTo>
                      <a:pt x="233" y="55"/>
                    </a:lnTo>
                    <a:lnTo>
                      <a:pt x="232" y="64"/>
                    </a:lnTo>
                    <a:lnTo>
                      <a:pt x="230" y="73"/>
                    </a:lnTo>
                    <a:close/>
                  </a:path>
                </a:pathLst>
              </a:custGeom>
              <a:solidFill>
                <a:srgbClr val="2E4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9" name="Freeform 115"/>
              <p:cNvSpPr>
                <a:spLocks/>
              </p:cNvSpPr>
              <p:nvPr/>
            </p:nvSpPr>
            <p:spPr bwMode="auto">
              <a:xfrm>
                <a:off x="4464" y="3019"/>
                <a:ext cx="157" cy="179"/>
              </a:xfrm>
              <a:custGeom>
                <a:avLst/>
                <a:gdLst>
                  <a:gd name="T0" fmla="*/ 4 w 314"/>
                  <a:gd name="T1" fmla="*/ 1 h 356"/>
                  <a:gd name="T2" fmla="*/ 6 w 314"/>
                  <a:gd name="T3" fmla="*/ 2 h 356"/>
                  <a:gd name="T4" fmla="*/ 8 w 314"/>
                  <a:gd name="T5" fmla="*/ 2 h 356"/>
                  <a:gd name="T6" fmla="*/ 9 w 314"/>
                  <a:gd name="T7" fmla="*/ 2 h 356"/>
                  <a:gd name="T8" fmla="*/ 10 w 314"/>
                  <a:gd name="T9" fmla="*/ 2 h 356"/>
                  <a:gd name="T10" fmla="*/ 10 w 314"/>
                  <a:gd name="T11" fmla="*/ 2 h 356"/>
                  <a:gd name="T12" fmla="*/ 10 w 314"/>
                  <a:gd name="T13" fmla="*/ 3 h 356"/>
                  <a:gd name="T14" fmla="*/ 10 w 314"/>
                  <a:gd name="T15" fmla="*/ 4 h 356"/>
                  <a:gd name="T16" fmla="*/ 10 w 314"/>
                  <a:gd name="T17" fmla="*/ 4 h 356"/>
                  <a:gd name="T18" fmla="*/ 9 w 314"/>
                  <a:gd name="T19" fmla="*/ 5 h 356"/>
                  <a:gd name="T20" fmla="*/ 9 w 314"/>
                  <a:gd name="T21" fmla="*/ 6 h 356"/>
                  <a:gd name="T22" fmla="*/ 9 w 314"/>
                  <a:gd name="T23" fmla="*/ 6 h 356"/>
                  <a:gd name="T24" fmla="*/ 9 w 314"/>
                  <a:gd name="T25" fmla="*/ 7 h 356"/>
                  <a:gd name="T26" fmla="*/ 9 w 314"/>
                  <a:gd name="T27" fmla="*/ 9 h 356"/>
                  <a:gd name="T28" fmla="*/ 9 w 314"/>
                  <a:gd name="T29" fmla="*/ 10 h 356"/>
                  <a:gd name="T30" fmla="*/ 8 w 314"/>
                  <a:gd name="T31" fmla="*/ 11 h 356"/>
                  <a:gd name="T32" fmla="*/ 7 w 314"/>
                  <a:gd name="T33" fmla="*/ 12 h 356"/>
                  <a:gd name="T34" fmla="*/ 6 w 314"/>
                  <a:gd name="T35" fmla="*/ 12 h 356"/>
                  <a:gd name="T36" fmla="*/ 5 w 314"/>
                  <a:gd name="T37" fmla="*/ 11 h 356"/>
                  <a:gd name="T38" fmla="*/ 3 w 314"/>
                  <a:gd name="T39" fmla="*/ 11 h 356"/>
                  <a:gd name="T40" fmla="*/ 3 w 314"/>
                  <a:gd name="T41" fmla="*/ 11 h 356"/>
                  <a:gd name="T42" fmla="*/ 2 w 314"/>
                  <a:gd name="T43" fmla="*/ 11 h 356"/>
                  <a:gd name="T44" fmla="*/ 2 w 314"/>
                  <a:gd name="T45" fmla="*/ 10 h 356"/>
                  <a:gd name="T46" fmla="*/ 1 w 314"/>
                  <a:gd name="T47" fmla="*/ 10 h 356"/>
                  <a:gd name="T48" fmla="*/ 1 w 314"/>
                  <a:gd name="T49" fmla="*/ 10 h 356"/>
                  <a:gd name="T50" fmla="*/ 1 w 314"/>
                  <a:gd name="T51" fmla="*/ 9 h 356"/>
                  <a:gd name="T52" fmla="*/ 1 w 314"/>
                  <a:gd name="T53" fmla="*/ 9 h 356"/>
                  <a:gd name="T54" fmla="*/ 1 w 314"/>
                  <a:gd name="T55" fmla="*/ 8 h 356"/>
                  <a:gd name="T56" fmla="*/ 1 w 314"/>
                  <a:gd name="T57" fmla="*/ 7 h 356"/>
                  <a:gd name="T58" fmla="*/ 1 w 314"/>
                  <a:gd name="T59" fmla="*/ 5 h 356"/>
                  <a:gd name="T60" fmla="*/ 1 w 314"/>
                  <a:gd name="T61" fmla="*/ 3 h 356"/>
                  <a:gd name="T62" fmla="*/ 1 w 314"/>
                  <a:gd name="T63" fmla="*/ 1 h 356"/>
                  <a:gd name="T64" fmla="*/ 2 w 314"/>
                  <a:gd name="T65" fmla="*/ 1 h 356"/>
                  <a:gd name="T66" fmla="*/ 2 w 314"/>
                  <a:gd name="T67" fmla="*/ 1 h 356"/>
                  <a:gd name="T68" fmla="*/ 3 w 314"/>
                  <a:gd name="T69" fmla="*/ 1 h 356"/>
                  <a:gd name="T70" fmla="*/ 3 w 314"/>
                  <a:gd name="T71" fmla="*/ 1 h 35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4"/>
                  <a:gd name="T109" fmla="*/ 0 h 356"/>
                  <a:gd name="T110" fmla="*/ 314 w 314"/>
                  <a:gd name="T111" fmla="*/ 356 h 35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4" h="356">
                    <a:moveTo>
                      <a:pt x="99" y="28"/>
                    </a:moveTo>
                    <a:lnTo>
                      <a:pt x="126" y="32"/>
                    </a:lnTo>
                    <a:lnTo>
                      <a:pt x="152" y="35"/>
                    </a:lnTo>
                    <a:lnTo>
                      <a:pt x="180" y="38"/>
                    </a:lnTo>
                    <a:lnTo>
                      <a:pt x="207" y="40"/>
                    </a:lnTo>
                    <a:lnTo>
                      <a:pt x="234" y="40"/>
                    </a:lnTo>
                    <a:lnTo>
                      <a:pt x="260" y="38"/>
                    </a:lnTo>
                    <a:lnTo>
                      <a:pt x="287" y="35"/>
                    </a:lnTo>
                    <a:lnTo>
                      <a:pt x="314" y="31"/>
                    </a:lnTo>
                    <a:lnTo>
                      <a:pt x="312" y="41"/>
                    </a:lnTo>
                    <a:lnTo>
                      <a:pt x="311" y="53"/>
                    </a:lnTo>
                    <a:lnTo>
                      <a:pt x="308" y="63"/>
                    </a:lnTo>
                    <a:lnTo>
                      <a:pt x="305" y="74"/>
                    </a:lnTo>
                    <a:lnTo>
                      <a:pt x="303" y="84"/>
                    </a:lnTo>
                    <a:lnTo>
                      <a:pt x="300" y="94"/>
                    </a:lnTo>
                    <a:lnTo>
                      <a:pt x="299" y="106"/>
                    </a:lnTo>
                    <a:lnTo>
                      <a:pt x="297" y="117"/>
                    </a:lnTo>
                    <a:lnTo>
                      <a:pt x="294" y="127"/>
                    </a:lnTo>
                    <a:lnTo>
                      <a:pt x="291" y="136"/>
                    </a:lnTo>
                    <a:lnTo>
                      <a:pt x="288" y="146"/>
                    </a:lnTo>
                    <a:lnTo>
                      <a:pt x="285" y="157"/>
                    </a:lnTo>
                    <a:lnTo>
                      <a:pt x="282" y="165"/>
                    </a:lnTo>
                    <a:lnTo>
                      <a:pt x="282" y="176"/>
                    </a:lnTo>
                    <a:lnTo>
                      <a:pt x="282" y="186"/>
                    </a:lnTo>
                    <a:lnTo>
                      <a:pt x="287" y="197"/>
                    </a:lnTo>
                    <a:lnTo>
                      <a:pt x="281" y="216"/>
                    </a:lnTo>
                    <a:lnTo>
                      <a:pt x="277" y="236"/>
                    </a:lnTo>
                    <a:lnTo>
                      <a:pt x="272" y="256"/>
                    </a:lnTo>
                    <a:lnTo>
                      <a:pt x="268" y="275"/>
                    </a:lnTo>
                    <a:lnTo>
                      <a:pt x="263" y="296"/>
                    </a:lnTo>
                    <a:lnTo>
                      <a:pt x="257" y="315"/>
                    </a:lnTo>
                    <a:lnTo>
                      <a:pt x="253" y="336"/>
                    </a:lnTo>
                    <a:lnTo>
                      <a:pt x="247" y="355"/>
                    </a:lnTo>
                    <a:lnTo>
                      <a:pt x="223" y="356"/>
                    </a:lnTo>
                    <a:lnTo>
                      <a:pt x="201" y="356"/>
                    </a:lnTo>
                    <a:lnTo>
                      <a:pt x="180" y="353"/>
                    </a:lnTo>
                    <a:lnTo>
                      <a:pt x="158" y="349"/>
                    </a:lnTo>
                    <a:lnTo>
                      <a:pt x="139" y="344"/>
                    </a:lnTo>
                    <a:lnTo>
                      <a:pt x="118" y="340"/>
                    </a:lnTo>
                    <a:lnTo>
                      <a:pt x="98" y="336"/>
                    </a:lnTo>
                    <a:lnTo>
                      <a:pt x="75" y="333"/>
                    </a:lnTo>
                    <a:lnTo>
                      <a:pt x="68" y="328"/>
                    </a:lnTo>
                    <a:lnTo>
                      <a:pt x="61" y="325"/>
                    </a:lnTo>
                    <a:lnTo>
                      <a:pt x="52" y="321"/>
                    </a:lnTo>
                    <a:lnTo>
                      <a:pt x="44" y="318"/>
                    </a:lnTo>
                    <a:lnTo>
                      <a:pt x="37" y="313"/>
                    </a:lnTo>
                    <a:lnTo>
                      <a:pt x="29" y="309"/>
                    </a:lnTo>
                    <a:lnTo>
                      <a:pt x="22" y="305"/>
                    </a:lnTo>
                    <a:lnTo>
                      <a:pt x="16" y="299"/>
                    </a:lnTo>
                    <a:lnTo>
                      <a:pt x="19" y="291"/>
                    </a:lnTo>
                    <a:lnTo>
                      <a:pt x="21" y="284"/>
                    </a:lnTo>
                    <a:lnTo>
                      <a:pt x="19" y="278"/>
                    </a:lnTo>
                    <a:lnTo>
                      <a:pt x="16" y="270"/>
                    </a:lnTo>
                    <a:lnTo>
                      <a:pt x="12" y="265"/>
                    </a:lnTo>
                    <a:lnTo>
                      <a:pt x="7" y="259"/>
                    </a:lnTo>
                    <a:lnTo>
                      <a:pt x="4" y="251"/>
                    </a:lnTo>
                    <a:lnTo>
                      <a:pt x="0" y="245"/>
                    </a:lnTo>
                    <a:lnTo>
                      <a:pt x="9" y="214"/>
                    </a:lnTo>
                    <a:lnTo>
                      <a:pt x="15" y="185"/>
                    </a:lnTo>
                    <a:lnTo>
                      <a:pt x="19" y="154"/>
                    </a:lnTo>
                    <a:lnTo>
                      <a:pt x="22" y="124"/>
                    </a:lnTo>
                    <a:lnTo>
                      <a:pt x="24" y="93"/>
                    </a:lnTo>
                    <a:lnTo>
                      <a:pt x="24" y="62"/>
                    </a:lnTo>
                    <a:lnTo>
                      <a:pt x="25" y="31"/>
                    </a:lnTo>
                    <a:lnTo>
                      <a:pt x="27" y="0"/>
                    </a:lnTo>
                    <a:lnTo>
                      <a:pt x="35" y="6"/>
                    </a:lnTo>
                    <a:lnTo>
                      <a:pt x="43" y="10"/>
                    </a:lnTo>
                    <a:lnTo>
                      <a:pt x="52" y="13"/>
                    </a:lnTo>
                    <a:lnTo>
                      <a:pt x="62" y="16"/>
                    </a:lnTo>
                    <a:lnTo>
                      <a:pt x="71" y="17"/>
                    </a:lnTo>
                    <a:lnTo>
                      <a:pt x="81" y="20"/>
                    </a:lnTo>
                    <a:lnTo>
                      <a:pt x="90" y="23"/>
                    </a:lnTo>
                    <a:lnTo>
                      <a:pt x="99" y="28"/>
                    </a:lnTo>
                    <a:close/>
                  </a:path>
                </a:pathLst>
              </a:custGeom>
              <a:solidFill>
                <a:srgbClr val="3B4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0" name="Freeform 116"/>
              <p:cNvSpPr>
                <a:spLocks/>
              </p:cNvSpPr>
              <p:nvPr/>
            </p:nvSpPr>
            <p:spPr bwMode="auto">
              <a:xfrm>
                <a:off x="4924" y="3022"/>
                <a:ext cx="27" cy="94"/>
              </a:xfrm>
              <a:custGeom>
                <a:avLst/>
                <a:gdLst>
                  <a:gd name="T0" fmla="*/ 1 w 54"/>
                  <a:gd name="T1" fmla="*/ 0 h 188"/>
                  <a:gd name="T2" fmla="*/ 1 w 54"/>
                  <a:gd name="T3" fmla="*/ 1 h 188"/>
                  <a:gd name="T4" fmla="*/ 1 w 54"/>
                  <a:gd name="T5" fmla="*/ 2 h 188"/>
                  <a:gd name="T6" fmla="*/ 1 w 54"/>
                  <a:gd name="T7" fmla="*/ 3 h 188"/>
                  <a:gd name="T8" fmla="*/ 1 w 54"/>
                  <a:gd name="T9" fmla="*/ 3 h 188"/>
                  <a:gd name="T10" fmla="*/ 1 w 54"/>
                  <a:gd name="T11" fmla="*/ 4 h 188"/>
                  <a:gd name="T12" fmla="*/ 2 w 54"/>
                  <a:gd name="T13" fmla="*/ 5 h 188"/>
                  <a:gd name="T14" fmla="*/ 2 w 54"/>
                  <a:gd name="T15" fmla="*/ 5 h 188"/>
                  <a:gd name="T16" fmla="*/ 2 w 54"/>
                  <a:gd name="T17" fmla="*/ 6 h 188"/>
                  <a:gd name="T18" fmla="*/ 2 w 54"/>
                  <a:gd name="T19" fmla="*/ 6 h 188"/>
                  <a:gd name="T20" fmla="*/ 2 w 54"/>
                  <a:gd name="T21" fmla="*/ 6 h 188"/>
                  <a:gd name="T22" fmla="*/ 2 w 54"/>
                  <a:gd name="T23" fmla="*/ 6 h 188"/>
                  <a:gd name="T24" fmla="*/ 2 w 54"/>
                  <a:gd name="T25" fmla="*/ 6 h 188"/>
                  <a:gd name="T26" fmla="*/ 2 w 54"/>
                  <a:gd name="T27" fmla="*/ 6 h 188"/>
                  <a:gd name="T28" fmla="*/ 2 w 54"/>
                  <a:gd name="T29" fmla="*/ 6 h 188"/>
                  <a:gd name="T30" fmla="*/ 2 w 54"/>
                  <a:gd name="T31" fmla="*/ 6 h 188"/>
                  <a:gd name="T32" fmla="*/ 2 w 54"/>
                  <a:gd name="T33" fmla="*/ 6 h 188"/>
                  <a:gd name="T34" fmla="*/ 1 w 54"/>
                  <a:gd name="T35" fmla="*/ 6 h 188"/>
                  <a:gd name="T36" fmla="*/ 1 w 54"/>
                  <a:gd name="T37" fmla="*/ 6 h 188"/>
                  <a:gd name="T38" fmla="*/ 1 w 54"/>
                  <a:gd name="T39" fmla="*/ 6 h 188"/>
                  <a:gd name="T40" fmla="*/ 1 w 54"/>
                  <a:gd name="T41" fmla="*/ 5 h 188"/>
                  <a:gd name="T42" fmla="*/ 1 w 54"/>
                  <a:gd name="T43" fmla="*/ 5 h 188"/>
                  <a:gd name="T44" fmla="*/ 1 w 54"/>
                  <a:gd name="T45" fmla="*/ 5 h 188"/>
                  <a:gd name="T46" fmla="*/ 1 w 54"/>
                  <a:gd name="T47" fmla="*/ 5 h 188"/>
                  <a:gd name="T48" fmla="*/ 1 w 54"/>
                  <a:gd name="T49" fmla="*/ 4 h 188"/>
                  <a:gd name="T50" fmla="*/ 1 w 54"/>
                  <a:gd name="T51" fmla="*/ 4 h 188"/>
                  <a:gd name="T52" fmla="*/ 0 w 54"/>
                  <a:gd name="T53" fmla="*/ 3 h 188"/>
                  <a:gd name="T54" fmla="*/ 0 w 54"/>
                  <a:gd name="T55" fmla="*/ 3 h 188"/>
                  <a:gd name="T56" fmla="*/ 0 w 54"/>
                  <a:gd name="T57" fmla="*/ 3 h 188"/>
                  <a:gd name="T58" fmla="*/ 1 w 54"/>
                  <a:gd name="T59" fmla="*/ 2 h 188"/>
                  <a:gd name="T60" fmla="*/ 1 w 54"/>
                  <a:gd name="T61" fmla="*/ 2 h 188"/>
                  <a:gd name="T62" fmla="*/ 1 w 54"/>
                  <a:gd name="T63" fmla="*/ 1 h 188"/>
                  <a:gd name="T64" fmla="*/ 1 w 54"/>
                  <a:gd name="T65" fmla="*/ 1 h 188"/>
                  <a:gd name="T66" fmla="*/ 1 w 54"/>
                  <a:gd name="T67" fmla="*/ 1 h 188"/>
                  <a:gd name="T68" fmla="*/ 1 w 54"/>
                  <a:gd name="T69" fmla="*/ 1 h 188"/>
                  <a:gd name="T70" fmla="*/ 1 w 54"/>
                  <a:gd name="T71" fmla="*/ 1 h 188"/>
                  <a:gd name="T72" fmla="*/ 1 w 54"/>
                  <a:gd name="T73" fmla="*/ 1 h 188"/>
                  <a:gd name="T74" fmla="*/ 1 w 54"/>
                  <a:gd name="T75" fmla="*/ 1 h 188"/>
                  <a:gd name="T76" fmla="*/ 1 w 54"/>
                  <a:gd name="T77" fmla="*/ 1 h 188"/>
                  <a:gd name="T78" fmla="*/ 1 w 54"/>
                  <a:gd name="T79" fmla="*/ 1 h 188"/>
                  <a:gd name="T80" fmla="*/ 1 w 54"/>
                  <a:gd name="T81" fmla="*/ 0 h 188"/>
                  <a:gd name="T82" fmla="*/ 1 w 54"/>
                  <a:gd name="T83" fmla="*/ 0 h 18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4"/>
                  <a:gd name="T127" fmla="*/ 0 h 188"/>
                  <a:gd name="T128" fmla="*/ 54 w 54"/>
                  <a:gd name="T129" fmla="*/ 188 h 18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4" h="188">
                    <a:moveTo>
                      <a:pt x="14" y="0"/>
                    </a:moveTo>
                    <a:lnTo>
                      <a:pt x="17" y="22"/>
                    </a:lnTo>
                    <a:lnTo>
                      <a:pt x="20" y="46"/>
                    </a:lnTo>
                    <a:lnTo>
                      <a:pt x="23" y="68"/>
                    </a:lnTo>
                    <a:lnTo>
                      <a:pt x="26" y="90"/>
                    </a:lnTo>
                    <a:lnTo>
                      <a:pt x="31" y="113"/>
                    </a:lnTo>
                    <a:lnTo>
                      <a:pt x="36" y="135"/>
                    </a:lnTo>
                    <a:lnTo>
                      <a:pt x="45" y="156"/>
                    </a:lnTo>
                    <a:lnTo>
                      <a:pt x="54" y="175"/>
                    </a:lnTo>
                    <a:lnTo>
                      <a:pt x="54" y="179"/>
                    </a:lnTo>
                    <a:lnTo>
                      <a:pt x="53" y="182"/>
                    </a:lnTo>
                    <a:lnTo>
                      <a:pt x="50" y="184"/>
                    </a:lnTo>
                    <a:lnTo>
                      <a:pt x="47" y="185"/>
                    </a:lnTo>
                    <a:lnTo>
                      <a:pt x="44" y="187"/>
                    </a:lnTo>
                    <a:lnTo>
                      <a:pt x="41" y="187"/>
                    </a:lnTo>
                    <a:lnTo>
                      <a:pt x="38" y="188"/>
                    </a:lnTo>
                    <a:lnTo>
                      <a:pt x="35" y="188"/>
                    </a:lnTo>
                    <a:lnTo>
                      <a:pt x="29" y="184"/>
                    </a:lnTo>
                    <a:lnTo>
                      <a:pt x="25" y="176"/>
                    </a:lnTo>
                    <a:lnTo>
                      <a:pt x="20" y="169"/>
                    </a:lnTo>
                    <a:lnTo>
                      <a:pt x="17" y="160"/>
                    </a:lnTo>
                    <a:lnTo>
                      <a:pt x="13" y="151"/>
                    </a:lnTo>
                    <a:lnTo>
                      <a:pt x="10" y="144"/>
                    </a:lnTo>
                    <a:lnTo>
                      <a:pt x="7" y="135"/>
                    </a:lnTo>
                    <a:lnTo>
                      <a:pt x="4" y="126"/>
                    </a:lnTo>
                    <a:lnTo>
                      <a:pt x="1" y="113"/>
                    </a:lnTo>
                    <a:lnTo>
                      <a:pt x="0" y="98"/>
                    </a:lnTo>
                    <a:lnTo>
                      <a:pt x="0" y="84"/>
                    </a:lnTo>
                    <a:lnTo>
                      <a:pt x="0" y="70"/>
                    </a:lnTo>
                    <a:lnTo>
                      <a:pt x="1" y="56"/>
                    </a:lnTo>
                    <a:lnTo>
                      <a:pt x="2" y="42"/>
                    </a:lnTo>
                    <a:lnTo>
                      <a:pt x="2" y="27"/>
                    </a:lnTo>
                    <a:lnTo>
                      <a:pt x="4" y="13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1" name="Freeform 117"/>
              <p:cNvSpPr>
                <a:spLocks/>
              </p:cNvSpPr>
              <p:nvPr/>
            </p:nvSpPr>
            <p:spPr bwMode="auto">
              <a:xfrm>
                <a:off x="4981" y="3025"/>
                <a:ext cx="70" cy="59"/>
              </a:xfrm>
              <a:custGeom>
                <a:avLst/>
                <a:gdLst>
                  <a:gd name="T0" fmla="*/ 5 w 139"/>
                  <a:gd name="T1" fmla="*/ 1 h 120"/>
                  <a:gd name="T2" fmla="*/ 5 w 139"/>
                  <a:gd name="T3" fmla="*/ 1 h 120"/>
                  <a:gd name="T4" fmla="*/ 5 w 139"/>
                  <a:gd name="T5" fmla="*/ 1 h 120"/>
                  <a:gd name="T6" fmla="*/ 4 w 139"/>
                  <a:gd name="T7" fmla="*/ 1 h 120"/>
                  <a:gd name="T8" fmla="*/ 4 w 139"/>
                  <a:gd name="T9" fmla="*/ 1 h 120"/>
                  <a:gd name="T10" fmla="*/ 4 w 139"/>
                  <a:gd name="T11" fmla="*/ 1 h 120"/>
                  <a:gd name="T12" fmla="*/ 4 w 139"/>
                  <a:gd name="T13" fmla="*/ 1 h 120"/>
                  <a:gd name="T14" fmla="*/ 4 w 139"/>
                  <a:gd name="T15" fmla="*/ 2 h 120"/>
                  <a:gd name="T16" fmla="*/ 4 w 139"/>
                  <a:gd name="T17" fmla="*/ 2 h 120"/>
                  <a:gd name="T18" fmla="*/ 4 w 139"/>
                  <a:gd name="T19" fmla="*/ 2 h 120"/>
                  <a:gd name="T20" fmla="*/ 4 w 139"/>
                  <a:gd name="T21" fmla="*/ 2 h 120"/>
                  <a:gd name="T22" fmla="*/ 4 w 139"/>
                  <a:gd name="T23" fmla="*/ 2 h 120"/>
                  <a:gd name="T24" fmla="*/ 4 w 139"/>
                  <a:gd name="T25" fmla="*/ 3 h 120"/>
                  <a:gd name="T26" fmla="*/ 4 w 139"/>
                  <a:gd name="T27" fmla="*/ 3 h 120"/>
                  <a:gd name="T28" fmla="*/ 4 w 139"/>
                  <a:gd name="T29" fmla="*/ 3 h 120"/>
                  <a:gd name="T30" fmla="*/ 4 w 139"/>
                  <a:gd name="T31" fmla="*/ 3 h 120"/>
                  <a:gd name="T32" fmla="*/ 4 w 139"/>
                  <a:gd name="T33" fmla="*/ 3 h 120"/>
                  <a:gd name="T34" fmla="*/ 3 w 139"/>
                  <a:gd name="T35" fmla="*/ 3 h 120"/>
                  <a:gd name="T36" fmla="*/ 2 w 139"/>
                  <a:gd name="T37" fmla="*/ 3 h 120"/>
                  <a:gd name="T38" fmla="*/ 1 w 139"/>
                  <a:gd name="T39" fmla="*/ 3 h 120"/>
                  <a:gd name="T40" fmla="*/ 1 w 139"/>
                  <a:gd name="T41" fmla="*/ 2 h 120"/>
                  <a:gd name="T42" fmla="*/ 1 w 139"/>
                  <a:gd name="T43" fmla="*/ 2 h 120"/>
                  <a:gd name="T44" fmla="*/ 1 w 139"/>
                  <a:gd name="T45" fmla="*/ 2 h 120"/>
                  <a:gd name="T46" fmla="*/ 1 w 139"/>
                  <a:gd name="T47" fmla="*/ 1 h 120"/>
                  <a:gd name="T48" fmla="*/ 1 w 139"/>
                  <a:gd name="T49" fmla="*/ 1 h 120"/>
                  <a:gd name="T50" fmla="*/ 0 w 139"/>
                  <a:gd name="T51" fmla="*/ 1 h 120"/>
                  <a:gd name="T52" fmla="*/ 1 w 139"/>
                  <a:gd name="T53" fmla="*/ 1 h 120"/>
                  <a:gd name="T54" fmla="*/ 1 w 139"/>
                  <a:gd name="T55" fmla="*/ 1 h 120"/>
                  <a:gd name="T56" fmla="*/ 2 w 139"/>
                  <a:gd name="T57" fmla="*/ 1 h 120"/>
                  <a:gd name="T58" fmla="*/ 2 w 139"/>
                  <a:gd name="T59" fmla="*/ 0 h 120"/>
                  <a:gd name="T60" fmla="*/ 2 w 139"/>
                  <a:gd name="T61" fmla="*/ 0 h 120"/>
                  <a:gd name="T62" fmla="*/ 3 w 139"/>
                  <a:gd name="T63" fmla="*/ 0 h 120"/>
                  <a:gd name="T64" fmla="*/ 3 w 139"/>
                  <a:gd name="T65" fmla="*/ 0 h 120"/>
                  <a:gd name="T66" fmla="*/ 3 w 139"/>
                  <a:gd name="T67" fmla="*/ 0 h 120"/>
                  <a:gd name="T68" fmla="*/ 4 w 139"/>
                  <a:gd name="T69" fmla="*/ 0 h 120"/>
                  <a:gd name="T70" fmla="*/ 4 w 139"/>
                  <a:gd name="T71" fmla="*/ 0 h 120"/>
                  <a:gd name="T72" fmla="*/ 4 w 139"/>
                  <a:gd name="T73" fmla="*/ 0 h 120"/>
                  <a:gd name="T74" fmla="*/ 4 w 139"/>
                  <a:gd name="T75" fmla="*/ 1 h 120"/>
                  <a:gd name="T76" fmla="*/ 5 w 139"/>
                  <a:gd name="T77" fmla="*/ 1 h 1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39"/>
                  <a:gd name="T118" fmla="*/ 0 h 120"/>
                  <a:gd name="T119" fmla="*/ 139 w 139"/>
                  <a:gd name="T120" fmla="*/ 120 h 12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39" h="120">
                    <a:moveTo>
                      <a:pt x="139" y="44"/>
                    </a:moveTo>
                    <a:lnTo>
                      <a:pt x="136" y="46"/>
                    </a:lnTo>
                    <a:lnTo>
                      <a:pt x="134" y="49"/>
                    </a:lnTo>
                    <a:lnTo>
                      <a:pt x="133" y="52"/>
                    </a:lnTo>
                    <a:lnTo>
                      <a:pt x="132" y="55"/>
                    </a:lnTo>
                    <a:lnTo>
                      <a:pt x="130" y="58"/>
                    </a:lnTo>
                    <a:lnTo>
                      <a:pt x="129" y="59"/>
                    </a:lnTo>
                    <a:lnTo>
                      <a:pt x="126" y="61"/>
                    </a:lnTo>
                    <a:lnTo>
                      <a:pt x="121" y="61"/>
                    </a:lnTo>
                    <a:lnTo>
                      <a:pt x="120" y="62"/>
                    </a:lnTo>
                    <a:lnTo>
                      <a:pt x="118" y="64"/>
                    </a:lnTo>
                    <a:lnTo>
                      <a:pt x="117" y="64"/>
                    </a:lnTo>
                    <a:lnTo>
                      <a:pt x="117" y="65"/>
                    </a:lnTo>
                    <a:lnTo>
                      <a:pt x="117" y="67"/>
                    </a:lnTo>
                    <a:lnTo>
                      <a:pt x="120" y="70"/>
                    </a:lnTo>
                    <a:lnTo>
                      <a:pt x="117" y="74"/>
                    </a:lnTo>
                    <a:lnTo>
                      <a:pt x="117" y="77"/>
                    </a:lnTo>
                    <a:lnTo>
                      <a:pt x="117" y="81"/>
                    </a:lnTo>
                    <a:lnTo>
                      <a:pt x="118" y="86"/>
                    </a:lnTo>
                    <a:lnTo>
                      <a:pt x="121" y="92"/>
                    </a:lnTo>
                    <a:lnTo>
                      <a:pt x="123" y="96"/>
                    </a:lnTo>
                    <a:lnTo>
                      <a:pt x="124" y="101"/>
                    </a:lnTo>
                    <a:lnTo>
                      <a:pt x="126" y="105"/>
                    </a:lnTo>
                    <a:lnTo>
                      <a:pt x="127" y="108"/>
                    </a:lnTo>
                    <a:lnTo>
                      <a:pt x="127" y="111"/>
                    </a:lnTo>
                    <a:lnTo>
                      <a:pt x="126" y="113"/>
                    </a:lnTo>
                    <a:lnTo>
                      <a:pt x="124" y="115"/>
                    </a:lnTo>
                    <a:lnTo>
                      <a:pt x="123" y="117"/>
                    </a:lnTo>
                    <a:lnTo>
                      <a:pt x="120" y="118"/>
                    </a:lnTo>
                    <a:lnTo>
                      <a:pt x="118" y="120"/>
                    </a:lnTo>
                    <a:lnTo>
                      <a:pt x="115" y="120"/>
                    </a:lnTo>
                    <a:lnTo>
                      <a:pt x="100" y="118"/>
                    </a:lnTo>
                    <a:lnTo>
                      <a:pt x="86" y="117"/>
                    </a:lnTo>
                    <a:lnTo>
                      <a:pt x="69" y="115"/>
                    </a:lnTo>
                    <a:lnTo>
                      <a:pt x="56" y="111"/>
                    </a:lnTo>
                    <a:lnTo>
                      <a:pt x="43" y="105"/>
                    </a:lnTo>
                    <a:lnTo>
                      <a:pt x="31" y="98"/>
                    </a:lnTo>
                    <a:lnTo>
                      <a:pt x="25" y="93"/>
                    </a:lnTo>
                    <a:lnTo>
                      <a:pt x="21" y="89"/>
                    </a:lnTo>
                    <a:lnTo>
                      <a:pt x="16" y="83"/>
                    </a:lnTo>
                    <a:lnTo>
                      <a:pt x="13" y="76"/>
                    </a:lnTo>
                    <a:lnTo>
                      <a:pt x="10" y="71"/>
                    </a:lnTo>
                    <a:lnTo>
                      <a:pt x="9" y="67"/>
                    </a:lnTo>
                    <a:lnTo>
                      <a:pt x="9" y="62"/>
                    </a:lnTo>
                    <a:lnTo>
                      <a:pt x="7" y="56"/>
                    </a:lnTo>
                    <a:lnTo>
                      <a:pt x="7" y="52"/>
                    </a:lnTo>
                    <a:lnTo>
                      <a:pt x="6" y="47"/>
                    </a:lnTo>
                    <a:lnTo>
                      <a:pt x="3" y="43"/>
                    </a:lnTo>
                    <a:lnTo>
                      <a:pt x="0" y="39"/>
                    </a:lnTo>
                    <a:lnTo>
                      <a:pt x="6" y="27"/>
                    </a:lnTo>
                    <a:lnTo>
                      <a:pt x="10" y="33"/>
                    </a:lnTo>
                    <a:lnTo>
                      <a:pt x="16" y="34"/>
                    </a:lnTo>
                    <a:lnTo>
                      <a:pt x="22" y="36"/>
                    </a:lnTo>
                    <a:lnTo>
                      <a:pt x="29" y="34"/>
                    </a:lnTo>
                    <a:lnTo>
                      <a:pt x="37" y="33"/>
                    </a:lnTo>
                    <a:lnTo>
                      <a:pt x="43" y="31"/>
                    </a:lnTo>
                    <a:lnTo>
                      <a:pt x="50" y="30"/>
                    </a:lnTo>
                    <a:lnTo>
                      <a:pt x="58" y="30"/>
                    </a:lnTo>
                    <a:lnTo>
                      <a:pt x="62" y="27"/>
                    </a:lnTo>
                    <a:lnTo>
                      <a:pt x="68" y="24"/>
                    </a:lnTo>
                    <a:lnTo>
                      <a:pt x="72" y="22"/>
                    </a:lnTo>
                    <a:lnTo>
                      <a:pt x="78" y="19"/>
                    </a:lnTo>
                    <a:lnTo>
                      <a:pt x="83" y="16"/>
                    </a:lnTo>
                    <a:lnTo>
                      <a:pt x="89" y="15"/>
                    </a:lnTo>
                    <a:lnTo>
                      <a:pt x="93" y="13"/>
                    </a:lnTo>
                    <a:lnTo>
                      <a:pt x="99" y="12"/>
                    </a:lnTo>
                    <a:lnTo>
                      <a:pt x="103" y="0"/>
                    </a:lnTo>
                    <a:lnTo>
                      <a:pt x="109" y="5"/>
                    </a:lnTo>
                    <a:lnTo>
                      <a:pt x="114" y="10"/>
                    </a:lnTo>
                    <a:lnTo>
                      <a:pt x="117" y="18"/>
                    </a:lnTo>
                    <a:lnTo>
                      <a:pt x="120" y="24"/>
                    </a:lnTo>
                    <a:lnTo>
                      <a:pt x="123" y="31"/>
                    </a:lnTo>
                    <a:lnTo>
                      <a:pt x="126" y="37"/>
                    </a:lnTo>
                    <a:lnTo>
                      <a:pt x="132" y="41"/>
                    </a:lnTo>
                    <a:lnTo>
                      <a:pt x="139" y="44"/>
                    </a:lnTo>
                    <a:close/>
                  </a:path>
                </a:pathLst>
              </a:custGeom>
              <a:solidFill>
                <a:srgbClr val="708A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2" name="Freeform 118"/>
              <p:cNvSpPr>
                <a:spLocks/>
              </p:cNvSpPr>
              <p:nvPr/>
            </p:nvSpPr>
            <p:spPr bwMode="auto">
              <a:xfrm>
                <a:off x="5031" y="3047"/>
                <a:ext cx="64" cy="86"/>
              </a:xfrm>
              <a:custGeom>
                <a:avLst/>
                <a:gdLst>
                  <a:gd name="T0" fmla="*/ 4 w 127"/>
                  <a:gd name="T1" fmla="*/ 1 h 174"/>
                  <a:gd name="T2" fmla="*/ 4 w 127"/>
                  <a:gd name="T3" fmla="*/ 2 h 174"/>
                  <a:gd name="T4" fmla="*/ 4 w 127"/>
                  <a:gd name="T5" fmla="*/ 3 h 174"/>
                  <a:gd name="T6" fmla="*/ 4 w 127"/>
                  <a:gd name="T7" fmla="*/ 3 h 174"/>
                  <a:gd name="T8" fmla="*/ 3 w 127"/>
                  <a:gd name="T9" fmla="*/ 4 h 174"/>
                  <a:gd name="T10" fmla="*/ 3 w 127"/>
                  <a:gd name="T11" fmla="*/ 4 h 174"/>
                  <a:gd name="T12" fmla="*/ 3 w 127"/>
                  <a:gd name="T13" fmla="*/ 4 h 174"/>
                  <a:gd name="T14" fmla="*/ 3 w 127"/>
                  <a:gd name="T15" fmla="*/ 4 h 174"/>
                  <a:gd name="T16" fmla="*/ 3 w 127"/>
                  <a:gd name="T17" fmla="*/ 4 h 174"/>
                  <a:gd name="T18" fmla="*/ 3 w 127"/>
                  <a:gd name="T19" fmla="*/ 4 h 174"/>
                  <a:gd name="T20" fmla="*/ 3 w 127"/>
                  <a:gd name="T21" fmla="*/ 5 h 174"/>
                  <a:gd name="T22" fmla="*/ 3 w 127"/>
                  <a:gd name="T23" fmla="*/ 5 h 174"/>
                  <a:gd name="T24" fmla="*/ 3 w 127"/>
                  <a:gd name="T25" fmla="*/ 5 h 174"/>
                  <a:gd name="T26" fmla="*/ 2 w 127"/>
                  <a:gd name="T27" fmla="*/ 5 h 174"/>
                  <a:gd name="T28" fmla="*/ 1 w 127"/>
                  <a:gd name="T29" fmla="*/ 4 h 174"/>
                  <a:gd name="T30" fmla="*/ 1 w 127"/>
                  <a:gd name="T31" fmla="*/ 4 h 174"/>
                  <a:gd name="T32" fmla="*/ 1 w 127"/>
                  <a:gd name="T33" fmla="*/ 4 h 174"/>
                  <a:gd name="T34" fmla="*/ 1 w 127"/>
                  <a:gd name="T35" fmla="*/ 3 h 174"/>
                  <a:gd name="T36" fmla="*/ 1 w 127"/>
                  <a:gd name="T37" fmla="*/ 3 h 174"/>
                  <a:gd name="T38" fmla="*/ 1 w 127"/>
                  <a:gd name="T39" fmla="*/ 3 h 174"/>
                  <a:gd name="T40" fmla="*/ 1 w 127"/>
                  <a:gd name="T41" fmla="*/ 2 h 174"/>
                  <a:gd name="T42" fmla="*/ 1 w 127"/>
                  <a:gd name="T43" fmla="*/ 2 h 174"/>
                  <a:gd name="T44" fmla="*/ 1 w 127"/>
                  <a:gd name="T45" fmla="*/ 3 h 174"/>
                  <a:gd name="T46" fmla="*/ 1 w 127"/>
                  <a:gd name="T47" fmla="*/ 3 h 174"/>
                  <a:gd name="T48" fmla="*/ 2 w 127"/>
                  <a:gd name="T49" fmla="*/ 2 h 174"/>
                  <a:gd name="T50" fmla="*/ 2 w 127"/>
                  <a:gd name="T51" fmla="*/ 2 h 174"/>
                  <a:gd name="T52" fmla="*/ 2 w 127"/>
                  <a:gd name="T53" fmla="*/ 1 h 174"/>
                  <a:gd name="T54" fmla="*/ 2 w 127"/>
                  <a:gd name="T55" fmla="*/ 1 h 174"/>
                  <a:gd name="T56" fmla="*/ 2 w 127"/>
                  <a:gd name="T57" fmla="*/ 0 h 174"/>
                  <a:gd name="T58" fmla="*/ 2 w 127"/>
                  <a:gd name="T59" fmla="*/ 0 h 174"/>
                  <a:gd name="T60" fmla="*/ 3 w 127"/>
                  <a:gd name="T61" fmla="*/ 0 h 174"/>
                  <a:gd name="T62" fmla="*/ 3 w 127"/>
                  <a:gd name="T63" fmla="*/ 0 h 174"/>
                  <a:gd name="T64" fmla="*/ 4 w 127"/>
                  <a:gd name="T65" fmla="*/ 0 h 174"/>
                  <a:gd name="T66" fmla="*/ 4 w 127"/>
                  <a:gd name="T67" fmla="*/ 1 h 17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7"/>
                  <a:gd name="T103" fmla="*/ 0 h 174"/>
                  <a:gd name="T104" fmla="*/ 127 w 127"/>
                  <a:gd name="T105" fmla="*/ 174 h 17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7" h="174">
                    <a:moveTo>
                      <a:pt x="127" y="45"/>
                    </a:moveTo>
                    <a:lnTo>
                      <a:pt x="126" y="57"/>
                    </a:lnTo>
                    <a:lnTo>
                      <a:pt x="123" y="67"/>
                    </a:lnTo>
                    <a:lnTo>
                      <a:pt x="118" y="77"/>
                    </a:lnTo>
                    <a:lnTo>
                      <a:pt x="114" y="88"/>
                    </a:lnTo>
                    <a:lnTo>
                      <a:pt x="111" y="98"/>
                    </a:lnTo>
                    <a:lnTo>
                      <a:pt x="106" y="110"/>
                    </a:lnTo>
                    <a:lnTo>
                      <a:pt x="102" y="120"/>
                    </a:lnTo>
                    <a:lnTo>
                      <a:pt x="99" y="132"/>
                    </a:lnTo>
                    <a:lnTo>
                      <a:pt x="96" y="135"/>
                    </a:lnTo>
                    <a:lnTo>
                      <a:pt x="95" y="138"/>
                    </a:lnTo>
                    <a:lnTo>
                      <a:pt x="92" y="143"/>
                    </a:lnTo>
                    <a:lnTo>
                      <a:pt x="90" y="145"/>
                    </a:lnTo>
                    <a:lnTo>
                      <a:pt x="87" y="150"/>
                    </a:lnTo>
                    <a:lnTo>
                      <a:pt x="84" y="151"/>
                    </a:lnTo>
                    <a:lnTo>
                      <a:pt x="80" y="153"/>
                    </a:lnTo>
                    <a:lnTo>
                      <a:pt x="75" y="151"/>
                    </a:lnTo>
                    <a:lnTo>
                      <a:pt x="75" y="154"/>
                    </a:lnTo>
                    <a:lnTo>
                      <a:pt x="75" y="157"/>
                    </a:lnTo>
                    <a:lnTo>
                      <a:pt x="77" y="160"/>
                    </a:lnTo>
                    <a:lnTo>
                      <a:pt x="78" y="163"/>
                    </a:lnTo>
                    <a:lnTo>
                      <a:pt x="80" y="166"/>
                    </a:lnTo>
                    <a:lnTo>
                      <a:pt x="80" y="168"/>
                    </a:lnTo>
                    <a:lnTo>
                      <a:pt x="80" y="171"/>
                    </a:lnTo>
                    <a:lnTo>
                      <a:pt x="78" y="174"/>
                    </a:lnTo>
                    <a:lnTo>
                      <a:pt x="67" y="172"/>
                    </a:lnTo>
                    <a:lnTo>
                      <a:pt x="56" y="171"/>
                    </a:lnTo>
                    <a:lnTo>
                      <a:pt x="47" y="168"/>
                    </a:lnTo>
                    <a:lnTo>
                      <a:pt x="37" y="163"/>
                    </a:lnTo>
                    <a:lnTo>
                      <a:pt x="28" y="160"/>
                    </a:lnTo>
                    <a:lnTo>
                      <a:pt x="18" y="156"/>
                    </a:lnTo>
                    <a:lnTo>
                      <a:pt x="9" y="151"/>
                    </a:lnTo>
                    <a:lnTo>
                      <a:pt x="0" y="147"/>
                    </a:lnTo>
                    <a:lnTo>
                      <a:pt x="1" y="140"/>
                    </a:lnTo>
                    <a:lnTo>
                      <a:pt x="3" y="134"/>
                    </a:lnTo>
                    <a:lnTo>
                      <a:pt x="6" y="126"/>
                    </a:lnTo>
                    <a:lnTo>
                      <a:pt x="7" y="120"/>
                    </a:lnTo>
                    <a:lnTo>
                      <a:pt x="9" y="114"/>
                    </a:lnTo>
                    <a:lnTo>
                      <a:pt x="10" y="108"/>
                    </a:lnTo>
                    <a:lnTo>
                      <a:pt x="10" y="101"/>
                    </a:lnTo>
                    <a:lnTo>
                      <a:pt x="9" y="94"/>
                    </a:lnTo>
                    <a:lnTo>
                      <a:pt x="12" y="94"/>
                    </a:lnTo>
                    <a:lnTo>
                      <a:pt x="15" y="94"/>
                    </a:lnTo>
                    <a:lnTo>
                      <a:pt x="18" y="95"/>
                    </a:lnTo>
                    <a:lnTo>
                      <a:pt x="19" y="97"/>
                    </a:lnTo>
                    <a:lnTo>
                      <a:pt x="22" y="97"/>
                    </a:lnTo>
                    <a:lnTo>
                      <a:pt x="25" y="98"/>
                    </a:lnTo>
                    <a:lnTo>
                      <a:pt x="28" y="97"/>
                    </a:lnTo>
                    <a:lnTo>
                      <a:pt x="31" y="94"/>
                    </a:lnTo>
                    <a:lnTo>
                      <a:pt x="35" y="88"/>
                    </a:lnTo>
                    <a:lnTo>
                      <a:pt x="38" y="82"/>
                    </a:lnTo>
                    <a:lnTo>
                      <a:pt x="41" y="76"/>
                    </a:lnTo>
                    <a:lnTo>
                      <a:pt x="41" y="70"/>
                    </a:lnTo>
                    <a:lnTo>
                      <a:pt x="43" y="57"/>
                    </a:lnTo>
                    <a:lnTo>
                      <a:pt x="41" y="43"/>
                    </a:lnTo>
                    <a:lnTo>
                      <a:pt x="43" y="32"/>
                    </a:lnTo>
                    <a:lnTo>
                      <a:pt x="44" y="20"/>
                    </a:lnTo>
                    <a:lnTo>
                      <a:pt x="47" y="14"/>
                    </a:lnTo>
                    <a:lnTo>
                      <a:pt x="52" y="9"/>
                    </a:lnTo>
                    <a:lnTo>
                      <a:pt x="58" y="5"/>
                    </a:lnTo>
                    <a:lnTo>
                      <a:pt x="65" y="0"/>
                    </a:lnTo>
                    <a:lnTo>
                      <a:pt x="74" y="2"/>
                    </a:lnTo>
                    <a:lnTo>
                      <a:pt x="83" y="5"/>
                    </a:lnTo>
                    <a:lnTo>
                      <a:pt x="92" y="9"/>
                    </a:lnTo>
                    <a:lnTo>
                      <a:pt x="101" y="14"/>
                    </a:lnTo>
                    <a:lnTo>
                      <a:pt x="109" y="20"/>
                    </a:lnTo>
                    <a:lnTo>
                      <a:pt x="117" y="27"/>
                    </a:lnTo>
                    <a:lnTo>
                      <a:pt x="123" y="36"/>
                    </a:lnTo>
                    <a:lnTo>
                      <a:pt x="127" y="45"/>
                    </a:lnTo>
                    <a:close/>
                  </a:path>
                </a:pathLst>
              </a:custGeom>
              <a:solidFill>
                <a:srgbClr val="2B45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3" name="Freeform 119"/>
              <p:cNvSpPr>
                <a:spLocks/>
              </p:cNvSpPr>
              <p:nvPr/>
            </p:nvSpPr>
            <p:spPr bwMode="auto">
              <a:xfrm>
                <a:off x="3944" y="3064"/>
                <a:ext cx="289" cy="485"/>
              </a:xfrm>
              <a:custGeom>
                <a:avLst/>
                <a:gdLst>
                  <a:gd name="T0" fmla="*/ 15 w 578"/>
                  <a:gd name="T1" fmla="*/ 12 h 969"/>
                  <a:gd name="T2" fmla="*/ 15 w 578"/>
                  <a:gd name="T3" fmla="*/ 15 h 969"/>
                  <a:gd name="T4" fmla="*/ 16 w 578"/>
                  <a:gd name="T5" fmla="*/ 17 h 969"/>
                  <a:gd name="T6" fmla="*/ 18 w 578"/>
                  <a:gd name="T7" fmla="*/ 21 h 969"/>
                  <a:gd name="T8" fmla="*/ 18 w 578"/>
                  <a:gd name="T9" fmla="*/ 23 h 969"/>
                  <a:gd name="T10" fmla="*/ 18 w 578"/>
                  <a:gd name="T11" fmla="*/ 24 h 969"/>
                  <a:gd name="T12" fmla="*/ 15 w 578"/>
                  <a:gd name="T13" fmla="*/ 26 h 969"/>
                  <a:gd name="T14" fmla="*/ 14 w 578"/>
                  <a:gd name="T15" fmla="*/ 28 h 969"/>
                  <a:gd name="T16" fmla="*/ 12 w 578"/>
                  <a:gd name="T17" fmla="*/ 29 h 969"/>
                  <a:gd name="T18" fmla="*/ 10 w 578"/>
                  <a:gd name="T19" fmla="*/ 29 h 969"/>
                  <a:gd name="T20" fmla="*/ 9 w 578"/>
                  <a:gd name="T21" fmla="*/ 30 h 969"/>
                  <a:gd name="T22" fmla="*/ 8 w 578"/>
                  <a:gd name="T23" fmla="*/ 30 h 969"/>
                  <a:gd name="T24" fmla="*/ 5 w 578"/>
                  <a:gd name="T25" fmla="*/ 30 h 969"/>
                  <a:gd name="T26" fmla="*/ 3 w 578"/>
                  <a:gd name="T27" fmla="*/ 31 h 969"/>
                  <a:gd name="T28" fmla="*/ 1 w 578"/>
                  <a:gd name="T29" fmla="*/ 31 h 969"/>
                  <a:gd name="T30" fmla="*/ 1 w 578"/>
                  <a:gd name="T31" fmla="*/ 27 h 969"/>
                  <a:gd name="T32" fmla="*/ 2 w 578"/>
                  <a:gd name="T33" fmla="*/ 25 h 969"/>
                  <a:gd name="T34" fmla="*/ 3 w 578"/>
                  <a:gd name="T35" fmla="*/ 25 h 969"/>
                  <a:gd name="T36" fmla="*/ 3 w 578"/>
                  <a:gd name="T37" fmla="*/ 26 h 969"/>
                  <a:gd name="T38" fmla="*/ 4 w 578"/>
                  <a:gd name="T39" fmla="*/ 26 h 969"/>
                  <a:gd name="T40" fmla="*/ 3 w 578"/>
                  <a:gd name="T41" fmla="*/ 24 h 969"/>
                  <a:gd name="T42" fmla="*/ 1 w 578"/>
                  <a:gd name="T43" fmla="*/ 21 h 969"/>
                  <a:gd name="T44" fmla="*/ 1 w 578"/>
                  <a:gd name="T45" fmla="*/ 20 h 969"/>
                  <a:gd name="T46" fmla="*/ 2 w 578"/>
                  <a:gd name="T47" fmla="*/ 21 h 969"/>
                  <a:gd name="T48" fmla="*/ 3 w 578"/>
                  <a:gd name="T49" fmla="*/ 23 h 969"/>
                  <a:gd name="T50" fmla="*/ 6 w 578"/>
                  <a:gd name="T51" fmla="*/ 26 h 969"/>
                  <a:gd name="T52" fmla="*/ 10 w 578"/>
                  <a:gd name="T53" fmla="*/ 28 h 969"/>
                  <a:gd name="T54" fmla="*/ 11 w 578"/>
                  <a:gd name="T55" fmla="*/ 28 h 969"/>
                  <a:gd name="T56" fmla="*/ 9 w 578"/>
                  <a:gd name="T57" fmla="*/ 27 h 969"/>
                  <a:gd name="T58" fmla="*/ 6 w 578"/>
                  <a:gd name="T59" fmla="*/ 24 h 969"/>
                  <a:gd name="T60" fmla="*/ 4 w 578"/>
                  <a:gd name="T61" fmla="*/ 21 h 969"/>
                  <a:gd name="T62" fmla="*/ 4 w 578"/>
                  <a:gd name="T63" fmla="*/ 19 h 969"/>
                  <a:gd name="T64" fmla="*/ 4 w 578"/>
                  <a:gd name="T65" fmla="*/ 18 h 969"/>
                  <a:gd name="T66" fmla="*/ 6 w 578"/>
                  <a:gd name="T67" fmla="*/ 21 h 969"/>
                  <a:gd name="T68" fmla="*/ 9 w 578"/>
                  <a:gd name="T69" fmla="*/ 25 h 969"/>
                  <a:gd name="T70" fmla="*/ 12 w 578"/>
                  <a:gd name="T71" fmla="*/ 27 h 969"/>
                  <a:gd name="T72" fmla="*/ 13 w 578"/>
                  <a:gd name="T73" fmla="*/ 26 h 969"/>
                  <a:gd name="T74" fmla="*/ 9 w 578"/>
                  <a:gd name="T75" fmla="*/ 22 h 969"/>
                  <a:gd name="T76" fmla="*/ 8 w 578"/>
                  <a:gd name="T77" fmla="*/ 17 h 969"/>
                  <a:gd name="T78" fmla="*/ 8 w 578"/>
                  <a:gd name="T79" fmla="*/ 15 h 969"/>
                  <a:gd name="T80" fmla="*/ 9 w 578"/>
                  <a:gd name="T81" fmla="*/ 16 h 969"/>
                  <a:gd name="T82" fmla="*/ 9 w 578"/>
                  <a:gd name="T83" fmla="*/ 16 h 969"/>
                  <a:gd name="T84" fmla="*/ 11 w 578"/>
                  <a:gd name="T85" fmla="*/ 18 h 969"/>
                  <a:gd name="T86" fmla="*/ 12 w 578"/>
                  <a:gd name="T87" fmla="*/ 21 h 969"/>
                  <a:gd name="T88" fmla="*/ 12 w 578"/>
                  <a:gd name="T89" fmla="*/ 23 h 969"/>
                  <a:gd name="T90" fmla="*/ 13 w 578"/>
                  <a:gd name="T91" fmla="*/ 22 h 969"/>
                  <a:gd name="T92" fmla="*/ 14 w 578"/>
                  <a:gd name="T93" fmla="*/ 20 h 969"/>
                  <a:gd name="T94" fmla="*/ 14 w 578"/>
                  <a:gd name="T95" fmla="*/ 17 h 969"/>
                  <a:gd name="T96" fmla="*/ 13 w 578"/>
                  <a:gd name="T97" fmla="*/ 15 h 969"/>
                  <a:gd name="T98" fmla="*/ 11 w 578"/>
                  <a:gd name="T99" fmla="*/ 13 h 969"/>
                  <a:gd name="T100" fmla="*/ 9 w 578"/>
                  <a:gd name="T101" fmla="*/ 11 h 969"/>
                  <a:gd name="T102" fmla="*/ 8 w 578"/>
                  <a:gd name="T103" fmla="*/ 10 h 969"/>
                  <a:gd name="T104" fmla="*/ 10 w 578"/>
                  <a:gd name="T105" fmla="*/ 6 h 969"/>
                  <a:gd name="T106" fmla="*/ 13 w 578"/>
                  <a:gd name="T107" fmla="*/ 2 h 969"/>
                  <a:gd name="T108" fmla="*/ 14 w 578"/>
                  <a:gd name="T109" fmla="*/ 8 h 96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78"/>
                  <a:gd name="T166" fmla="*/ 0 h 969"/>
                  <a:gd name="T167" fmla="*/ 578 w 578"/>
                  <a:gd name="T168" fmla="*/ 969 h 96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78" h="969">
                    <a:moveTo>
                      <a:pt x="443" y="265"/>
                    </a:moveTo>
                    <a:lnTo>
                      <a:pt x="446" y="281"/>
                    </a:lnTo>
                    <a:lnTo>
                      <a:pt x="451" y="299"/>
                    </a:lnTo>
                    <a:lnTo>
                      <a:pt x="454" y="317"/>
                    </a:lnTo>
                    <a:lnTo>
                      <a:pt x="457" y="336"/>
                    </a:lnTo>
                    <a:lnTo>
                      <a:pt x="460" y="354"/>
                    </a:lnTo>
                    <a:lnTo>
                      <a:pt x="464" y="371"/>
                    </a:lnTo>
                    <a:lnTo>
                      <a:pt x="470" y="389"/>
                    </a:lnTo>
                    <a:lnTo>
                      <a:pt x="476" y="405"/>
                    </a:lnTo>
                    <a:lnTo>
                      <a:pt x="473" y="420"/>
                    </a:lnTo>
                    <a:lnTo>
                      <a:pt x="471" y="435"/>
                    </a:lnTo>
                    <a:lnTo>
                      <a:pt x="473" y="450"/>
                    </a:lnTo>
                    <a:lnTo>
                      <a:pt x="474" y="463"/>
                    </a:lnTo>
                    <a:lnTo>
                      <a:pt x="477" y="478"/>
                    </a:lnTo>
                    <a:lnTo>
                      <a:pt x="480" y="491"/>
                    </a:lnTo>
                    <a:lnTo>
                      <a:pt x="485" y="506"/>
                    </a:lnTo>
                    <a:lnTo>
                      <a:pt x="488" y="519"/>
                    </a:lnTo>
                    <a:lnTo>
                      <a:pt x="495" y="539"/>
                    </a:lnTo>
                    <a:lnTo>
                      <a:pt x="505" y="558"/>
                    </a:lnTo>
                    <a:lnTo>
                      <a:pt x="514" y="576"/>
                    </a:lnTo>
                    <a:lnTo>
                      <a:pt x="525" y="595"/>
                    </a:lnTo>
                    <a:lnTo>
                      <a:pt x="535" y="613"/>
                    </a:lnTo>
                    <a:lnTo>
                      <a:pt x="545" y="632"/>
                    </a:lnTo>
                    <a:lnTo>
                      <a:pt x="554" y="651"/>
                    </a:lnTo>
                    <a:lnTo>
                      <a:pt x="563" y="670"/>
                    </a:lnTo>
                    <a:lnTo>
                      <a:pt x="566" y="676"/>
                    </a:lnTo>
                    <a:lnTo>
                      <a:pt x="569" y="684"/>
                    </a:lnTo>
                    <a:lnTo>
                      <a:pt x="573" y="691"/>
                    </a:lnTo>
                    <a:lnTo>
                      <a:pt x="576" y="698"/>
                    </a:lnTo>
                    <a:lnTo>
                      <a:pt x="578" y="706"/>
                    </a:lnTo>
                    <a:lnTo>
                      <a:pt x="578" y="712"/>
                    </a:lnTo>
                    <a:lnTo>
                      <a:pt x="576" y="713"/>
                    </a:lnTo>
                    <a:lnTo>
                      <a:pt x="575" y="716"/>
                    </a:lnTo>
                    <a:lnTo>
                      <a:pt x="572" y="718"/>
                    </a:lnTo>
                    <a:lnTo>
                      <a:pt x="568" y="719"/>
                    </a:lnTo>
                    <a:lnTo>
                      <a:pt x="559" y="737"/>
                    </a:lnTo>
                    <a:lnTo>
                      <a:pt x="548" y="753"/>
                    </a:lnTo>
                    <a:lnTo>
                      <a:pt x="535" y="769"/>
                    </a:lnTo>
                    <a:lnTo>
                      <a:pt x="522" y="784"/>
                    </a:lnTo>
                    <a:lnTo>
                      <a:pt x="507" y="799"/>
                    </a:lnTo>
                    <a:lnTo>
                      <a:pt x="494" y="814"/>
                    </a:lnTo>
                    <a:lnTo>
                      <a:pt x="480" y="827"/>
                    </a:lnTo>
                    <a:lnTo>
                      <a:pt x="467" y="840"/>
                    </a:lnTo>
                    <a:lnTo>
                      <a:pt x="460" y="846"/>
                    </a:lnTo>
                    <a:lnTo>
                      <a:pt x="452" y="851"/>
                    </a:lnTo>
                    <a:lnTo>
                      <a:pt x="443" y="857"/>
                    </a:lnTo>
                    <a:lnTo>
                      <a:pt x="436" y="863"/>
                    </a:lnTo>
                    <a:lnTo>
                      <a:pt x="427" y="867"/>
                    </a:lnTo>
                    <a:lnTo>
                      <a:pt x="418" y="871"/>
                    </a:lnTo>
                    <a:lnTo>
                      <a:pt x="408" y="876"/>
                    </a:lnTo>
                    <a:lnTo>
                      <a:pt x="399" y="879"/>
                    </a:lnTo>
                    <a:lnTo>
                      <a:pt x="389" y="886"/>
                    </a:lnTo>
                    <a:lnTo>
                      <a:pt x="378" y="894"/>
                    </a:lnTo>
                    <a:lnTo>
                      <a:pt x="366" y="900"/>
                    </a:lnTo>
                    <a:lnTo>
                      <a:pt x="355" y="906"/>
                    </a:lnTo>
                    <a:lnTo>
                      <a:pt x="343" y="910"/>
                    </a:lnTo>
                    <a:lnTo>
                      <a:pt x="331" y="914"/>
                    </a:lnTo>
                    <a:lnTo>
                      <a:pt x="318" y="919"/>
                    </a:lnTo>
                    <a:lnTo>
                      <a:pt x="306" y="922"/>
                    </a:lnTo>
                    <a:lnTo>
                      <a:pt x="303" y="926"/>
                    </a:lnTo>
                    <a:lnTo>
                      <a:pt x="298" y="929"/>
                    </a:lnTo>
                    <a:lnTo>
                      <a:pt x="294" y="931"/>
                    </a:lnTo>
                    <a:lnTo>
                      <a:pt x="289" y="932"/>
                    </a:lnTo>
                    <a:lnTo>
                      <a:pt x="285" y="934"/>
                    </a:lnTo>
                    <a:lnTo>
                      <a:pt x="281" y="935"/>
                    </a:lnTo>
                    <a:lnTo>
                      <a:pt x="278" y="938"/>
                    </a:lnTo>
                    <a:lnTo>
                      <a:pt x="275" y="943"/>
                    </a:lnTo>
                    <a:lnTo>
                      <a:pt x="267" y="947"/>
                    </a:lnTo>
                    <a:lnTo>
                      <a:pt x="258" y="950"/>
                    </a:lnTo>
                    <a:lnTo>
                      <a:pt x="251" y="953"/>
                    </a:lnTo>
                    <a:lnTo>
                      <a:pt x="242" y="954"/>
                    </a:lnTo>
                    <a:lnTo>
                      <a:pt x="235" y="957"/>
                    </a:lnTo>
                    <a:lnTo>
                      <a:pt x="227" y="960"/>
                    </a:lnTo>
                    <a:lnTo>
                      <a:pt x="218" y="965"/>
                    </a:lnTo>
                    <a:lnTo>
                      <a:pt x="213" y="969"/>
                    </a:lnTo>
                    <a:lnTo>
                      <a:pt x="195" y="960"/>
                    </a:lnTo>
                    <a:lnTo>
                      <a:pt x="179" y="954"/>
                    </a:lnTo>
                    <a:lnTo>
                      <a:pt x="161" y="951"/>
                    </a:lnTo>
                    <a:lnTo>
                      <a:pt x="143" y="950"/>
                    </a:lnTo>
                    <a:lnTo>
                      <a:pt x="124" y="950"/>
                    </a:lnTo>
                    <a:lnTo>
                      <a:pt x="106" y="951"/>
                    </a:lnTo>
                    <a:lnTo>
                      <a:pt x="88" y="956"/>
                    </a:lnTo>
                    <a:lnTo>
                      <a:pt x="71" y="960"/>
                    </a:lnTo>
                    <a:lnTo>
                      <a:pt x="65" y="963"/>
                    </a:lnTo>
                    <a:lnTo>
                      <a:pt x="59" y="966"/>
                    </a:lnTo>
                    <a:lnTo>
                      <a:pt x="54" y="968"/>
                    </a:lnTo>
                    <a:lnTo>
                      <a:pt x="48" y="969"/>
                    </a:lnTo>
                    <a:lnTo>
                      <a:pt x="42" y="969"/>
                    </a:lnTo>
                    <a:lnTo>
                      <a:pt x="37" y="969"/>
                    </a:lnTo>
                    <a:lnTo>
                      <a:pt x="31" y="969"/>
                    </a:lnTo>
                    <a:lnTo>
                      <a:pt x="25" y="969"/>
                    </a:lnTo>
                    <a:lnTo>
                      <a:pt x="20" y="945"/>
                    </a:lnTo>
                    <a:lnTo>
                      <a:pt x="19" y="922"/>
                    </a:lnTo>
                    <a:lnTo>
                      <a:pt x="17" y="897"/>
                    </a:lnTo>
                    <a:lnTo>
                      <a:pt x="17" y="871"/>
                    </a:lnTo>
                    <a:lnTo>
                      <a:pt x="19" y="846"/>
                    </a:lnTo>
                    <a:lnTo>
                      <a:pt x="22" y="820"/>
                    </a:lnTo>
                    <a:lnTo>
                      <a:pt x="23" y="795"/>
                    </a:lnTo>
                    <a:lnTo>
                      <a:pt x="26" y="769"/>
                    </a:lnTo>
                    <a:lnTo>
                      <a:pt x="31" y="772"/>
                    </a:lnTo>
                    <a:lnTo>
                      <a:pt x="35" y="775"/>
                    </a:lnTo>
                    <a:lnTo>
                      <a:pt x="41" y="778"/>
                    </a:lnTo>
                    <a:lnTo>
                      <a:pt x="45" y="784"/>
                    </a:lnTo>
                    <a:lnTo>
                      <a:pt x="50" y="789"/>
                    </a:lnTo>
                    <a:lnTo>
                      <a:pt x="54" y="792"/>
                    </a:lnTo>
                    <a:lnTo>
                      <a:pt x="59" y="796"/>
                    </a:lnTo>
                    <a:lnTo>
                      <a:pt x="65" y="799"/>
                    </a:lnTo>
                    <a:lnTo>
                      <a:pt x="69" y="800"/>
                    </a:lnTo>
                    <a:lnTo>
                      <a:pt x="75" y="806"/>
                    </a:lnTo>
                    <a:lnTo>
                      <a:pt x="79" y="811"/>
                    </a:lnTo>
                    <a:lnTo>
                      <a:pt x="85" y="817"/>
                    </a:lnTo>
                    <a:lnTo>
                      <a:pt x="91" y="821"/>
                    </a:lnTo>
                    <a:lnTo>
                      <a:pt x="97" y="824"/>
                    </a:lnTo>
                    <a:lnTo>
                      <a:pt x="100" y="826"/>
                    </a:lnTo>
                    <a:lnTo>
                      <a:pt x="103" y="824"/>
                    </a:lnTo>
                    <a:lnTo>
                      <a:pt x="108" y="823"/>
                    </a:lnTo>
                    <a:lnTo>
                      <a:pt x="110" y="821"/>
                    </a:lnTo>
                    <a:lnTo>
                      <a:pt x="109" y="814"/>
                    </a:lnTo>
                    <a:lnTo>
                      <a:pt x="108" y="809"/>
                    </a:lnTo>
                    <a:lnTo>
                      <a:pt x="103" y="805"/>
                    </a:lnTo>
                    <a:lnTo>
                      <a:pt x="99" y="800"/>
                    </a:lnTo>
                    <a:lnTo>
                      <a:pt x="94" y="798"/>
                    </a:lnTo>
                    <a:lnTo>
                      <a:pt x="88" y="793"/>
                    </a:lnTo>
                    <a:lnTo>
                      <a:pt x="85" y="789"/>
                    </a:lnTo>
                    <a:lnTo>
                      <a:pt x="82" y="783"/>
                    </a:lnTo>
                    <a:lnTo>
                      <a:pt x="71" y="765"/>
                    </a:lnTo>
                    <a:lnTo>
                      <a:pt x="59" y="747"/>
                    </a:lnTo>
                    <a:lnTo>
                      <a:pt x="47" y="729"/>
                    </a:lnTo>
                    <a:lnTo>
                      <a:pt x="35" y="712"/>
                    </a:lnTo>
                    <a:lnTo>
                      <a:pt x="25" y="692"/>
                    </a:lnTo>
                    <a:lnTo>
                      <a:pt x="14" y="673"/>
                    </a:lnTo>
                    <a:lnTo>
                      <a:pt x="7" y="654"/>
                    </a:lnTo>
                    <a:lnTo>
                      <a:pt x="0" y="635"/>
                    </a:lnTo>
                    <a:lnTo>
                      <a:pt x="4" y="636"/>
                    </a:lnTo>
                    <a:lnTo>
                      <a:pt x="7" y="636"/>
                    </a:lnTo>
                    <a:lnTo>
                      <a:pt x="10" y="636"/>
                    </a:lnTo>
                    <a:lnTo>
                      <a:pt x="13" y="638"/>
                    </a:lnTo>
                    <a:lnTo>
                      <a:pt x="16" y="638"/>
                    </a:lnTo>
                    <a:lnTo>
                      <a:pt x="19" y="639"/>
                    </a:lnTo>
                    <a:lnTo>
                      <a:pt x="22" y="641"/>
                    </a:lnTo>
                    <a:lnTo>
                      <a:pt x="25" y="644"/>
                    </a:lnTo>
                    <a:lnTo>
                      <a:pt x="29" y="644"/>
                    </a:lnTo>
                    <a:lnTo>
                      <a:pt x="34" y="645"/>
                    </a:lnTo>
                    <a:lnTo>
                      <a:pt x="37" y="650"/>
                    </a:lnTo>
                    <a:lnTo>
                      <a:pt x="38" y="654"/>
                    </a:lnTo>
                    <a:lnTo>
                      <a:pt x="41" y="658"/>
                    </a:lnTo>
                    <a:lnTo>
                      <a:pt x="44" y="664"/>
                    </a:lnTo>
                    <a:lnTo>
                      <a:pt x="47" y="670"/>
                    </a:lnTo>
                    <a:lnTo>
                      <a:pt x="51" y="675"/>
                    </a:lnTo>
                    <a:lnTo>
                      <a:pt x="78" y="712"/>
                    </a:lnTo>
                    <a:lnTo>
                      <a:pt x="108" y="749"/>
                    </a:lnTo>
                    <a:lnTo>
                      <a:pt x="122" y="765"/>
                    </a:lnTo>
                    <a:lnTo>
                      <a:pt x="139" y="783"/>
                    </a:lnTo>
                    <a:lnTo>
                      <a:pt x="155" y="798"/>
                    </a:lnTo>
                    <a:lnTo>
                      <a:pt x="173" y="814"/>
                    </a:lnTo>
                    <a:lnTo>
                      <a:pt x="190" y="827"/>
                    </a:lnTo>
                    <a:lnTo>
                      <a:pt x="208" y="840"/>
                    </a:lnTo>
                    <a:lnTo>
                      <a:pt x="227" y="852"/>
                    </a:lnTo>
                    <a:lnTo>
                      <a:pt x="247" y="864"/>
                    </a:lnTo>
                    <a:lnTo>
                      <a:pt x="267" y="874"/>
                    </a:lnTo>
                    <a:lnTo>
                      <a:pt x="287" y="883"/>
                    </a:lnTo>
                    <a:lnTo>
                      <a:pt x="309" y="891"/>
                    </a:lnTo>
                    <a:lnTo>
                      <a:pt x="331" y="897"/>
                    </a:lnTo>
                    <a:lnTo>
                      <a:pt x="334" y="895"/>
                    </a:lnTo>
                    <a:lnTo>
                      <a:pt x="334" y="892"/>
                    </a:lnTo>
                    <a:lnTo>
                      <a:pt x="334" y="891"/>
                    </a:lnTo>
                    <a:lnTo>
                      <a:pt x="334" y="889"/>
                    </a:lnTo>
                    <a:lnTo>
                      <a:pt x="332" y="886"/>
                    </a:lnTo>
                    <a:lnTo>
                      <a:pt x="329" y="885"/>
                    </a:lnTo>
                    <a:lnTo>
                      <a:pt x="328" y="883"/>
                    </a:lnTo>
                    <a:lnTo>
                      <a:pt x="328" y="880"/>
                    </a:lnTo>
                    <a:lnTo>
                      <a:pt x="312" y="867"/>
                    </a:lnTo>
                    <a:lnTo>
                      <a:pt x="295" y="854"/>
                    </a:lnTo>
                    <a:lnTo>
                      <a:pt x="279" y="839"/>
                    </a:lnTo>
                    <a:lnTo>
                      <a:pt x="263" y="826"/>
                    </a:lnTo>
                    <a:lnTo>
                      <a:pt x="247" y="812"/>
                    </a:lnTo>
                    <a:lnTo>
                      <a:pt x="230" y="798"/>
                    </a:lnTo>
                    <a:lnTo>
                      <a:pt x="214" y="784"/>
                    </a:lnTo>
                    <a:lnTo>
                      <a:pt x="196" y="772"/>
                    </a:lnTo>
                    <a:lnTo>
                      <a:pt x="181" y="758"/>
                    </a:lnTo>
                    <a:lnTo>
                      <a:pt x="168" y="743"/>
                    </a:lnTo>
                    <a:lnTo>
                      <a:pt x="155" y="726"/>
                    </a:lnTo>
                    <a:lnTo>
                      <a:pt x="145" y="709"/>
                    </a:lnTo>
                    <a:lnTo>
                      <a:pt x="134" y="691"/>
                    </a:lnTo>
                    <a:lnTo>
                      <a:pt x="124" y="673"/>
                    </a:lnTo>
                    <a:lnTo>
                      <a:pt x="115" y="655"/>
                    </a:lnTo>
                    <a:lnTo>
                      <a:pt x="106" y="636"/>
                    </a:lnTo>
                    <a:lnTo>
                      <a:pt x="113" y="635"/>
                    </a:lnTo>
                    <a:lnTo>
                      <a:pt x="115" y="621"/>
                    </a:lnTo>
                    <a:lnTo>
                      <a:pt x="115" y="608"/>
                    </a:lnTo>
                    <a:lnTo>
                      <a:pt x="115" y="595"/>
                    </a:lnTo>
                    <a:lnTo>
                      <a:pt x="113" y="583"/>
                    </a:lnTo>
                    <a:lnTo>
                      <a:pt x="112" y="570"/>
                    </a:lnTo>
                    <a:lnTo>
                      <a:pt x="109" y="556"/>
                    </a:lnTo>
                    <a:lnTo>
                      <a:pt x="109" y="543"/>
                    </a:lnTo>
                    <a:lnTo>
                      <a:pt x="109" y="530"/>
                    </a:lnTo>
                    <a:lnTo>
                      <a:pt x="116" y="544"/>
                    </a:lnTo>
                    <a:lnTo>
                      <a:pt x="122" y="559"/>
                    </a:lnTo>
                    <a:lnTo>
                      <a:pt x="128" y="576"/>
                    </a:lnTo>
                    <a:lnTo>
                      <a:pt x="134" y="590"/>
                    </a:lnTo>
                    <a:lnTo>
                      <a:pt x="142" y="605"/>
                    </a:lnTo>
                    <a:lnTo>
                      <a:pt x="150" y="620"/>
                    </a:lnTo>
                    <a:lnTo>
                      <a:pt x="159" y="633"/>
                    </a:lnTo>
                    <a:lnTo>
                      <a:pt x="171" y="645"/>
                    </a:lnTo>
                    <a:lnTo>
                      <a:pt x="199" y="694"/>
                    </a:lnTo>
                    <a:lnTo>
                      <a:pt x="217" y="713"/>
                    </a:lnTo>
                    <a:lnTo>
                      <a:pt x="235" y="731"/>
                    </a:lnTo>
                    <a:lnTo>
                      <a:pt x="254" y="749"/>
                    </a:lnTo>
                    <a:lnTo>
                      <a:pt x="275" y="766"/>
                    </a:lnTo>
                    <a:lnTo>
                      <a:pt x="294" y="784"/>
                    </a:lnTo>
                    <a:lnTo>
                      <a:pt x="315" y="799"/>
                    </a:lnTo>
                    <a:lnTo>
                      <a:pt x="335" y="814"/>
                    </a:lnTo>
                    <a:lnTo>
                      <a:pt x="358" y="827"/>
                    </a:lnTo>
                    <a:lnTo>
                      <a:pt x="365" y="829"/>
                    </a:lnTo>
                    <a:lnTo>
                      <a:pt x="372" y="830"/>
                    </a:lnTo>
                    <a:lnTo>
                      <a:pt x="380" y="833"/>
                    </a:lnTo>
                    <a:lnTo>
                      <a:pt x="387" y="834"/>
                    </a:lnTo>
                    <a:lnTo>
                      <a:pt x="396" y="836"/>
                    </a:lnTo>
                    <a:lnTo>
                      <a:pt x="403" y="836"/>
                    </a:lnTo>
                    <a:lnTo>
                      <a:pt x="409" y="833"/>
                    </a:lnTo>
                    <a:lnTo>
                      <a:pt x="417" y="827"/>
                    </a:lnTo>
                    <a:lnTo>
                      <a:pt x="394" y="809"/>
                    </a:lnTo>
                    <a:lnTo>
                      <a:pt x="372" y="790"/>
                    </a:lnTo>
                    <a:lnTo>
                      <a:pt x="353" y="769"/>
                    </a:lnTo>
                    <a:lnTo>
                      <a:pt x="334" y="747"/>
                    </a:lnTo>
                    <a:lnTo>
                      <a:pt x="316" y="724"/>
                    </a:lnTo>
                    <a:lnTo>
                      <a:pt x="300" y="700"/>
                    </a:lnTo>
                    <a:lnTo>
                      <a:pt x="284" y="676"/>
                    </a:lnTo>
                    <a:lnTo>
                      <a:pt x="269" y="652"/>
                    </a:lnTo>
                    <a:lnTo>
                      <a:pt x="261" y="630"/>
                    </a:lnTo>
                    <a:lnTo>
                      <a:pt x="254" y="610"/>
                    </a:lnTo>
                    <a:lnTo>
                      <a:pt x="248" y="587"/>
                    </a:lnTo>
                    <a:lnTo>
                      <a:pt x="244" y="565"/>
                    </a:lnTo>
                    <a:lnTo>
                      <a:pt x="239" y="542"/>
                    </a:lnTo>
                    <a:lnTo>
                      <a:pt x="235" y="519"/>
                    </a:lnTo>
                    <a:lnTo>
                      <a:pt x="230" y="496"/>
                    </a:lnTo>
                    <a:lnTo>
                      <a:pt x="229" y="472"/>
                    </a:lnTo>
                    <a:lnTo>
                      <a:pt x="233" y="468"/>
                    </a:lnTo>
                    <a:lnTo>
                      <a:pt x="239" y="472"/>
                    </a:lnTo>
                    <a:lnTo>
                      <a:pt x="245" y="476"/>
                    </a:lnTo>
                    <a:lnTo>
                      <a:pt x="251" y="481"/>
                    </a:lnTo>
                    <a:lnTo>
                      <a:pt x="257" y="487"/>
                    </a:lnTo>
                    <a:lnTo>
                      <a:pt x="261" y="491"/>
                    </a:lnTo>
                    <a:lnTo>
                      <a:pt x="267" y="494"/>
                    </a:lnTo>
                    <a:lnTo>
                      <a:pt x="275" y="497"/>
                    </a:lnTo>
                    <a:lnTo>
                      <a:pt x="281" y="497"/>
                    </a:lnTo>
                    <a:lnTo>
                      <a:pt x="282" y="500"/>
                    </a:lnTo>
                    <a:lnTo>
                      <a:pt x="284" y="502"/>
                    </a:lnTo>
                    <a:lnTo>
                      <a:pt x="287" y="502"/>
                    </a:lnTo>
                    <a:lnTo>
                      <a:pt x="288" y="502"/>
                    </a:lnTo>
                    <a:lnTo>
                      <a:pt x="291" y="502"/>
                    </a:lnTo>
                    <a:lnTo>
                      <a:pt x="292" y="502"/>
                    </a:lnTo>
                    <a:lnTo>
                      <a:pt x="295" y="500"/>
                    </a:lnTo>
                    <a:lnTo>
                      <a:pt x="297" y="499"/>
                    </a:lnTo>
                    <a:lnTo>
                      <a:pt x="316" y="521"/>
                    </a:lnTo>
                    <a:lnTo>
                      <a:pt x="334" y="544"/>
                    </a:lnTo>
                    <a:lnTo>
                      <a:pt x="341" y="556"/>
                    </a:lnTo>
                    <a:lnTo>
                      <a:pt x="349" y="568"/>
                    </a:lnTo>
                    <a:lnTo>
                      <a:pt x="356" y="581"/>
                    </a:lnTo>
                    <a:lnTo>
                      <a:pt x="362" y="595"/>
                    </a:lnTo>
                    <a:lnTo>
                      <a:pt x="366" y="608"/>
                    </a:lnTo>
                    <a:lnTo>
                      <a:pt x="369" y="621"/>
                    </a:lnTo>
                    <a:lnTo>
                      <a:pt x="372" y="636"/>
                    </a:lnTo>
                    <a:lnTo>
                      <a:pt x="375" y="650"/>
                    </a:lnTo>
                    <a:lnTo>
                      <a:pt x="375" y="664"/>
                    </a:lnTo>
                    <a:lnTo>
                      <a:pt x="375" y="679"/>
                    </a:lnTo>
                    <a:lnTo>
                      <a:pt x="372" y="694"/>
                    </a:lnTo>
                    <a:lnTo>
                      <a:pt x="369" y="710"/>
                    </a:lnTo>
                    <a:lnTo>
                      <a:pt x="374" y="712"/>
                    </a:lnTo>
                    <a:lnTo>
                      <a:pt x="378" y="713"/>
                    </a:lnTo>
                    <a:lnTo>
                      <a:pt x="383" y="713"/>
                    </a:lnTo>
                    <a:lnTo>
                      <a:pt x="386" y="712"/>
                    </a:lnTo>
                    <a:lnTo>
                      <a:pt x="392" y="709"/>
                    </a:lnTo>
                    <a:lnTo>
                      <a:pt x="399" y="703"/>
                    </a:lnTo>
                    <a:lnTo>
                      <a:pt x="405" y="695"/>
                    </a:lnTo>
                    <a:lnTo>
                      <a:pt x="411" y="688"/>
                    </a:lnTo>
                    <a:lnTo>
                      <a:pt x="417" y="682"/>
                    </a:lnTo>
                    <a:lnTo>
                      <a:pt x="423" y="676"/>
                    </a:lnTo>
                    <a:lnTo>
                      <a:pt x="429" y="666"/>
                    </a:lnTo>
                    <a:lnTo>
                      <a:pt x="434" y="654"/>
                    </a:lnTo>
                    <a:lnTo>
                      <a:pt x="439" y="641"/>
                    </a:lnTo>
                    <a:lnTo>
                      <a:pt x="443" y="627"/>
                    </a:lnTo>
                    <a:lnTo>
                      <a:pt x="446" y="614"/>
                    </a:lnTo>
                    <a:lnTo>
                      <a:pt x="449" y="601"/>
                    </a:lnTo>
                    <a:lnTo>
                      <a:pt x="451" y="586"/>
                    </a:lnTo>
                    <a:lnTo>
                      <a:pt x="452" y="573"/>
                    </a:lnTo>
                    <a:lnTo>
                      <a:pt x="452" y="558"/>
                    </a:lnTo>
                    <a:lnTo>
                      <a:pt x="451" y="544"/>
                    </a:lnTo>
                    <a:lnTo>
                      <a:pt x="449" y="531"/>
                    </a:lnTo>
                    <a:lnTo>
                      <a:pt x="446" y="518"/>
                    </a:lnTo>
                    <a:lnTo>
                      <a:pt x="442" y="505"/>
                    </a:lnTo>
                    <a:lnTo>
                      <a:pt x="436" y="493"/>
                    </a:lnTo>
                    <a:lnTo>
                      <a:pt x="429" y="481"/>
                    </a:lnTo>
                    <a:lnTo>
                      <a:pt x="421" y="470"/>
                    </a:lnTo>
                    <a:lnTo>
                      <a:pt x="360" y="420"/>
                    </a:lnTo>
                    <a:lnTo>
                      <a:pt x="358" y="411"/>
                    </a:lnTo>
                    <a:lnTo>
                      <a:pt x="352" y="404"/>
                    </a:lnTo>
                    <a:lnTo>
                      <a:pt x="346" y="398"/>
                    </a:lnTo>
                    <a:lnTo>
                      <a:pt x="337" y="392"/>
                    </a:lnTo>
                    <a:lnTo>
                      <a:pt x="328" y="386"/>
                    </a:lnTo>
                    <a:lnTo>
                      <a:pt x="319" y="380"/>
                    </a:lnTo>
                    <a:lnTo>
                      <a:pt x="312" y="374"/>
                    </a:lnTo>
                    <a:lnTo>
                      <a:pt x="303" y="368"/>
                    </a:lnTo>
                    <a:lnTo>
                      <a:pt x="295" y="362"/>
                    </a:lnTo>
                    <a:lnTo>
                      <a:pt x="287" y="357"/>
                    </a:lnTo>
                    <a:lnTo>
                      <a:pt x="279" y="352"/>
                    </a:lnTo>
                    <a:lnTo>
                      <a:pt x="272" y="346"/>
                    </a:lnTo>
                    <a:lnTo>
                      <a:pt x="266" y="340"/>
                    </a:lnTo>
                    <a:lnTo>
                      <a:pt x="258" y="334"/>
                    </a:lnTo>
                    <a:lnTo>
                      <a:pt x="251" y="328"/>
                    </a:lnTo>
                    <a:lnTo>
                      <a:pt x="244" y="321"/>
                    </a:lnTo>
                    <a:lnTo>
                      <a:pt x="248" y="299"/>
                    </a:lnTo>
                    <a:lnTo>
                      <a:pt x="254" y="277"/>
                    </a:lnTo>
                    <a:lnTo>
                      <a:pt x="260" y="256"/>
                    </a:lnTo>
                    <a:lnTo>
                      <a:pt x="269" y="235"/>
                    </a:lnTo>
                    <a:lnTo>
                      <a:pt x="278" y="215"/>
                    </a:lnTo>
                    <a:lnTo>
                      <a:pt x="287" y="194"/>
                    </a:lnTo>
                    <a:lnTo>
                      <a:pt x="297" y="175"/>
                    </a:lnTo>
                    <a:lnTo>
                      <a:pt x="309" y="154"/>
                    </a:lnTo>
                    <a:lnTo>
                      <a:pt x="332" y="115"/>
                    </a:lnTo>
                    <a:lnTo>
                      <a:pt x="358" y="77"/>
                    </a:lnTo>
                    <a:lnTo>
                      <a:pt x="381" y="40"/>
                    </a:lnTo>
                    <a:lnTo>
                      <a:pt x="405" y="0"/>
                    </a:lnTo>
                    <a:lnTo>
                      <a:pt x="409" y="33"/>
                    </a:lnTo>
                    <a:lnTo>
                      <a:pt x="412" y="65"/>
                    </a:lnTo>
                    <a:lnTo>
                      <a:pt x="415" y="98"/>
                    </a:lnTo>
                    <a:lnTo>
                      <a:pt x="418" y="132"/>
                    </a:lnTo>
                    <a:lnTo>
                      <a:pt x="423" y="166"/>
                    </a:lnTo>
                    <a:lnTo>
                      <a:pt x="427" y="198"/>
                    </a:lnTo>
                    <a:lnTo>
                      <a:pt x="434" y="232"/>
                    </a:lnTo>
                    <a:lnTo>
                      <a:pt x="443" y="265"/>
                    </a:lnTo>
                    <a:close/>
                  </a:path>
                </a:pathLst>
              </a:custGeom>
              <a:solidFill>
                <a:srgbClr val="2B2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4" name="Freeform 120"/>
              <p:cNvSpPr>
                <a:spLocks/>
              </p:cNvSpPr>
              <p:nvPr/>
            </p:nvSpPr>
            <p:spPr bwMode="auto">
              <a:xfrm>
                <a:off x="4241" y="3070"/>
                <a:ext cx="234" cy="332"/>
              </a:xfrm>
              <a:custGeom>
                <a:avLst/>
                <a:gdLst>
                  <a:gd name="T0" fmla="*/ 9 w 468"/>
                  <a:gd name="T1" fmla="*/ 0 h 665"/>
                  <a:gd name="T2" fmla="*/ 10 w 468"/>
                  <a:gd name="T3" fmla="*/ 1 h 665"/>
                  <a:gd name="T4" fmla="*/ 12 w 468"/>
                  <a:gd name="T5" fmla="*/ 2 h 665"/>
                  <a:gd name="T6" fmla="*/ 12 w 468"/>
                  <a:gd name="T7" fmla="*/ 3 h 665"/>
                  <a:gd name="T8" fmla="*/ 13 w 468"/>
                  <a:gd name="T9" fmla="*/ 3 h 665"/>
                  <a:gd name="T10" fmla="*/ 13 w 468"/>
                  <a:gd name="T11" fmla="*/ 4 h 665"/>
                  <a:gd name="T12" fmla="*/ 13 w 468"/>
                  <a:gd name="T13" fmla="*/ 4 h 665"/>
                  <a:gd name="T14" fmla="*/ 13 w 468"/>
                  <a:gd name="T15" fmla="*/ 5 h 665"/>
                  <a:gd name="T16" fmla="*/ 14 w 468"/>
                  <a:gd name="T17" fmla="*/ 6 h 665"/>
                  <a:gd name="T18" fmla="*/ 14 w 468"/>
                  <a:gd name="T19" fmla="*/ 7 h 665"/>
                  <a:gd name="T20" fmla="*/ 14 w 468"/>
                  <a:gd name="T21" fmla="*/ 7 h 665"/>
                  <a:gd name="T22" fmla="*/ 14 w 468"/>
                  <a:gd name="T23" fmla="*/ 8 h 665"/>
                  <a:gd name="T24" fmla="*/ 15 w 468"/>
                  <a:gd name="T25" fmla="*/ 10 h 665"/>
                  <a:gd name="T26" fmla="*/ 15 w 468"/>
                  <a:gd name="T27" fmla="*/ 13 h 665"/>
                  <a:gd name="T28" fmla="*/ 15 w 468"/>
                  <a:gd name="T29" fmla="*/ 15 h 665"/>
                  <a:gd name="T30" fmla="*/ 15 w 468"/>
                  <a:gd name="T31" fmla="*/ 17 h 665"/>
                  <a:gd name="T32" fmla="*/ 14 w 468"/>
                  <a:gd name="T33" fmla="*/ 19 h 665"/>
                  <a:gd name="T34" fmla="*/ 14 w 468"/>
                  <a:gd name="T35" fmla="*/ 19 h 665"/>
                  <a:gd name="T36" fmla="*/ 14 w 468"/>
                  <a:gd name="T37" fmla="*/ 20 h 665"/>
                  <a:gd name="T38" fmla="*/ 13 w 468"/>
                  <a:gd name="T39" fmla="*/ 20 h 665"/>
                  <a:gd name="T40" fmla="*/ 13 w 468"/>
                  <a:gd name="T41" fmla="*/ 20 h 665"/>
                  <a:gd name="T42" fmla="*/ 12 w 468"/>
                  <a:gd name="T43" fmla="*/ 20 h 665"/>
                  <a:gd name="T44" fmla="*/ 11 w 468"/>
                  <a:gd name="T45" fmla="*/ 20 h 665"/>
                  <a:gd name="T46" fmla="*/ 11 w 468"/>
                  <a:gd name="T47" fmla="*/ 20 h 665"/>
                  <a:gd name="T48" fmla="*/ 10 w 468"/>
                  <a:gd name="T49" fmla="*/ 20 h 665"/>
                  <a:gd name="T50" fmla="*/ 9 w 468"/>
                  <a:gd name="T51" fmla="*/ 20 h 665"/>
                  <a:gd name="T52" fmla="*/ 8 w 468"/>
                  <a:gd name="T53" fmla="*/ 19 h 665"/>
                  <a:gd name="T54" fmla="*/ 7 w 468"/>
                  <a:gd name="T55" fmla="*/ 19 h 665"/>
                  <a:gd name="T56" fmla="*/ 5 w 468"/>
                  <a:gd name="T57" fmla="*/ 18 h 665"/>
                  <a:gd name="T58" fmla="*/ 5 w 468"/>
                  <a:gd name="T59" fmla="*/ 18 h 665"/>
                  <a:gd name="T60" fmla="*/ 5 w 468"/>
                  <a:gd name="T61" fmla="*/ 18 h 665"/>
                  <a:gd name="T62" fmla="*/ 5 w 468"/>
                  <a:gd name="T63" fmla="*/ 18 h 665"/>
                  <a:gd name="T64" fmla="*/ 4 w 468"/>
                  <a:gd name="T65" fmla="*/ 17 h 665"/>
                  <a:gd name="T66" fmla="*/ 4 w 468"/>
                  <a:gd name="T67" fmla="*/ 17 h 665"/>
                  <a:gd name="T68" fmla="*/ 2 w 468"/>
                  <a:gd name="T69" fmla="*/ 14 h 665"/>
                  <a:gd name="T70" fmla="*/ 1 w 468"/>
                  <a:gd name="T71" fmla="*/ 11 h 665"/>
                  <a:gd name="T72" fmla="*/ 1 w 468"/>
                  <a:gd name="T73" fmla="*/ 9 h 665"/>
                  <a:gd name="T74" fmla="*/ 0 w 468"/>
                  <a:gd name="T75" fmla="*/ 7 h 665"/>
                  <a:gd name="T76" fmla="*/ 1 w 468"/>
                  <a:gd name="T77" fmla="*/ 4 h 665"/>
                  <a:gd name="T78" fmla="*/ 3 w 468"/>
                  <a:gd name="T79" fmla="*/ 2 h 665"/>
                  <a:gd name="T80" fmla="*/ 5 w 468"/>
                  <a:gd name="T81" fmla="*/ 1 h 665"/>
                  <a:gd name="T82" fmla="*/ 6 w 468"/>
                  <a:gd name="T83" fmla="*/ 0 h 665"/>
                  <a:gd name="T84" fmla="*/ 6 w 468"/>
                  <a:gd name="T85" fmla="*/ 0 h 665"/>
                  <a:gd name="T86" fmla="*/ 7 w 468"/>
                  <a:gd name="T87" fmla="*/ 0 h 665"/>
                  <a:gd name="T88" fmla="*/ 7 w 468"/>
                  <a:gd name="T89" fmla="*/ 0 h 665"/>
                  <a:gd name="T90" fmla="*/ 7 w 468"/>
                  <a:gd name="T91" fmla="*/ 0 h 665"/>
                  <a:gd name="T92" fmla="*/ 7 w 468"/>
                  <a:gd name="T93" fmla="*/ 0 h 665"/>
                  <a:gd name="T94" fmla="*/ 8 w 468"/>
                  <a:gd name="T95" fmla="*/ 0 h 665"/>
                  <a:gd name="T96" fmla="*/ 8 w 468"/>
                  <a:gd name="T97" fmla="*/ 0 h 66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8"/>
                  <a:gd name="T148" fmla="*/ 0 h 665"/>
                  <a:gd name="T149" fmla="*/ 468 w 468"/>
                  <a:gd name="T150" fmla="*/ 665 h 66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8" h="665">
                    <a:moveTo>
                      <a:pt x="240" y="8"/>
                    </a:moveTo>
                    <a:lnTo>
                      <a:pt x="256" y="15"/>
                    </a:lnTo>
                    <a:lnTo>
                      <a:pt x="271" y="23"/>
                    </a:lnTo>
                    <a:lnTo>
                      <a:pt x="286" y="33"/>
                    </a:lnTo>
                    <a:lnTo>
                      <a:pt x="299" y="43"/>
                    </a:lnTo>
                    <a:lnTo>
                      <a:pt x="314" y="54"/>
                    </a:lnTo>
                    <a:lnTo>
                      <a:pt x="327" y="65"/>
                    </a:lnTo>
                    <a:lnTo>
                      <a:pt x="342" y="76"/>
                    </a:lnTo>
                    <a:lnTo>
                      <a:pt x="357" y="86"/>
                    </a:lnTo>
                    <a:lnTo>
                      <a:pt x="364" y="94"/>
                    </a:lnTo>
                    <a:lnTo>
                      <a:pt x="373" y="99"/>
                    </a:lnTo>
                    <a:lnTo>
                      <a:pt x="382" y="105"/>
                    </a:lnTo>
                    <a:lnTo>
                      <a:pt x="389" y="111"/>
                    </a:lnTo>
                    <a:lnTo>
                      <a:pt x="398" y="117"/>
                    </a:lnTo>
                    <a:lnTo>
                      <a:pt x="405" y="123"/>
                    </a:lnTo>
                    <a:lnTo>
                      <a:pt x="413" y="132"/>
                    </a:lnTo>
                    <a:lnTo>
                      <a:pt x="419" y="141"/>
                    </a:lnTo>
                    <a:lnTo>
                      <a:pt x="414" y="144"/>
                    </a:lnTo>
                    <a:lnTo>
                      <a:pt x="411" y="147"/>
                    </a:lnTo>
                    <a:lnTo>
                      <a:pt x="410" y="150"/>
                    </a:lnTo>
                    <a:lnTo>
                      <a:pt x="408" y="154"/>
                    </a:lnTo>
                    <a:lnTo>
                      <a:pt x="408" y="162"/>
                    </a:lnTo>
                    <a:lnTo>
                      <a:pt x="410" y="170"/>
                    </a:lnTo>
                    <a:lnTo>
                      <a:pt x="413" y="181"/>
                    </a:lnTo>
                    <a:lnTo>
                      <a:pt x="417" y="190"/>
                    </a:lnTo>
                    <a:lnTo>
                      <a:pt x="420" y="199"/>
                    </a:lnTo>
                    <a:lnTo>
                      <a:pt x="422" y="207"/>
                    </a:lnTo>
                    <a:lnTo>
                      <a:pt x="425" y="215"/>
                    </a:lnTo>
                    <a:lnTo>
                      <a:pt x="426" y="222"/>
                    </a:lnTo>
                    <a:lnTo>
                      <a:pt x="428" y="230"/>
                    </a:lnTo>
                    <a:lnTo>
                      <a:pt x="431" y="237"/>
                    </a:lnTo>
                    <a:lnTo>
                      <a:pt x="432" y="244"/>
                    </a:lnTo>
                    <a:lnTo>
                      <a:pt x="434" y="252"/>
                    </a:lnTo>
                    <a:lnTo>
                      <a:pt x="435" y="259"/>
                    </a:lnTo>
                    <a:lnTo>
                      <a:pt x="437" y="268"/>
                    </a:lnTo>
                    <a:lnTo>
                      <a:pt x="444" y="287"/>
                    </a:lnTo>
                    <a:lnTo>
                      <a:pt x="450" y="307"/>
                    </a:lnTo>
                    <a:lnTo>
                      <a:pt x="454" y="327"/>
                    </a:lnTo>
                    <a:lnTo>
                      <a:pt x="459" y="350"/>
                    </a:lnTo>
                    <a:lnTo>
                      <a:pt x="462" y="372"/>
                    </a:lnTo>
                    <a:lnTo>
                      <a:pt x="465" y="394"/>
                    </a:lnTo>
                    <a:lnTo>
                      <a:pt x="466" y="416"/>
                    </a:lnTo>
                    <a:lnTo>
                      <a:pt x="468" y="438"/>
                    </a:lnTo>
                    <a:lnTo>
                      <a:pt x="468" y="460"/>
                    </a:lnTo>
                    <a:lnTo>
                      <a:pt x="466" y="483"/>
                    </a:lnTo>
                    <a:lnTo>
                      <a:pt x="465" y="506"/>
                    </a:lnTo>
                    <a:lnTo>
                      <a:pt x="462" y="527"/>
                    </a:lnTo>
                    <a:lnTo>
                      <a:pt x="459" y="549"/>
                    </a:lnTo>
                    <a:lnTo>
                      <a:pt x="454" y="570"/>
                    </a:lnTo>
                    <a:lnTo>
                      <a:pt x="448" y="591"/>
                    </a:lnTo>
                    <a:lnTo>
                      <a:pt x="442" y="611"/>
                    </a:lnTo>
                    <a:lnTo>
                      <a:pt x="440" y="617"/>
                    </a:lnTo>
                    <a:lnTo>
                      <a:pt x="437" y="623"/>
                    </a:lnTo>
                    <a:lnTo>
                      <a:pt x="434" y="631"/>
                    </a:lnTo>
                    <a:lnTo>
                      <a:pt x="431" y="637"/>
                    </a:lnTo>
                    <a:lnTo>
                      <a:pt x="426" y="642"/>
                    </a:lnTo>
                    <a:lnTo>
                      <a:pt x="423" y="648"/>
                    </a:lnTo>
                    <a:lnTo>
                      <a:pt x="417" y="654"/>
                    </a:lnTo>
                    <a:lnTo>
                      <a:pt x="411" y="660"/>
                    </a:lnTo>
                    <a:lnTo>
                      <a:pt x="407" y="662"/>
                    </a:lnTo>
                    <a:lnTo>
                      <a:pt x="403" y="663"/>
                    </a:lnTo>
                    <a:lnTo>
                      <a:pt x="397" y="663"/>
                    </a:lnTo>
                    <a:lnTo>
                      <a:pt x="392" y="663"/>
                    </a:lnTo>
                    <a:lnTo>
                      <a:pt x="383" y="662"/>
                    </a:lnTo>
                    <a:lnTo>
                      <a:pt x="374" y="659"/>
                    </a:lnTo>
                    <a:lnTo>
                      <a:pt x="366" y="656"/>
                    </a:lnTo>
                    <a:lnTo>
                      <a:pt x="357" y="656"/>
                    </a:lnTo>
                    <a:lnTo>
                      <a:pt x="352" y="656"/>
                    </a:lnTo>
                    <a:lnTo>
                      <a:pt x="348" y="657"/>
                    </a:lnTo>
                    <a:lnTo>
                      <a:pt x="343" y="660"/>
                    </a:lnTo>
                    <a:lnTo>
                      <a:pt x="339" y="665"/>
                    </a:lnTo>
                    <a:lnTo>
                      <a:pt x="327" y="663"/>
                    </a:lnTo>
                    <a:lnTo>
                      <a:pt x="315" y="662"/>
                    </a:lnTo>
                    <a:lnTo>
                      <a:pt x="305" y="659"/>
                    </a:lnTo>
                    <a:lnTo>
                      <a:pt x="295" y="654"/>
                    </a:lnTo>
                    <a:lnTo>
                      <a:pt x="284" y="650"/>
                    </a:lnTo>
                    <a:lnTo>
                      <a:pt x="274" y="645"/>
                    </a:lnTo>
                    <a:lnTo>
                      <a:pt x="263" y="641"/>
                    </a:lnTo>
                    <a:lnTo>
                      <a:pt x="253" y="638"/>
                    </a:lnTo>
                    <a:lnTo>
                      <a:pt x="241" y="632"/>
                    </a:lnTo>
                    <a:lnTo>
                      <a:pt x="229" y="626"/>
                    </a:lnTo>
                    <a:lnTo>
                      <a:pt x="219" y="622"/>
                    </a:lnTo>
                    <a:lnTo>
                      <a:pt x="207" y="616"/>
                    </a:lnTo>
                    <a:lnTo>
                      <a:pt x="195" y="611"/>
                    </a:lnTo>
                    <a:lnTo>
                      <a:pt x="184" y="607"/>
                    </a:lnTo>
                    <a:lnTo>
                      <a:pt x="172" y="604"/>
                    </a:lnTo>
                    <a:lnTo>
                      <a:pt x="160" y="600"/>
                    </a:lnTo>
                    <a:lnTo>
                      <a:pt x="158" y="603"/>
                    </a:lnTo>
                    <a:lnTo>
                      <a:pt x="157" y="604"/>
                    </a:lnTo>
                    <a:lnTo>
                      <a:pt x="156" y="604"/>
                    </a:lnTo>
                    <a:lnTo>
                      <a:pt x="154" y="604"/>
                    </a:lnTo>
                    <a:lnTo>
                      <a:pt x="153" y="603"/>
                    </a:lnTo>
                    <a:lnTo>
                      <a:pt x="151" y="601"/>
                    </a:lnTo>
                    <a:lnTo>
                      <a:pt x="148" y="601"/>
                    </a:lnTo>
                    <a:lnTo>
                      <a:pt x="147" y="603"/>
                    </a:lnTo>
                    <a:lnTo>
                      <a:pt x="142" y="592"/>
                    </a:lnTo>
                    <a:lnTo>
                      <a:pt x="136" y="585"/>
                    </a:lnTo>
                    <a:lnTo>
                      <a:pt x="129" y="577"/>
                    </a:lnTo>
                    <a:lnTo>
                      <a:pt x="121" y="571"/>
                    </a:lnTo>
                    <a:lnTo>
                      <a:pt x="114" y="566"/>
                    </a:lnTo>
                    <a:lnTo>
                      <a:pt x="107" y="558"/>
                    </a:lnTo>
                    <a:lnTo>
                      <a:pt x="101" y="549"/>
                    </a:lnTo>
                    <a:lnTo>
                      <a:pt x="98" y="540"/>
                    </a:lnTo>
                    <a:lnTo>
                      <a:pt x="80" y="500"/>
                    </a:lnTo>
                    <a:lnTo>
                      <a:pt x="62" y="460"/>
                    </a:lnTo>
                    <a:lnTo>
                      <a:pt x="45" y="421"/>
                    </a:lnTo>
                    <a:lnTo>
                      <a:pt x="30" y="379"/>
                    </a:lnTo>
                    <a:lnTo>
                      <a:pt x="22" y="358"/>
                    </a:lnTo>
                    <a:lnTo>
                      <a:pt x="16" y="338"/>
                    </a:lnTo>
                    <a:lnTo>
                      <a:pt x="12" y="317"/>
                    </a:lnTo>
                    <a:lnTo>
                      <a:pt x="8" y="296"/>
                    </a:lnTo>
                    <a:lnTo>
                      <a:pt x="3" y="274"/>
                    </a:lnTo>
                    <a:lnTo>
                      <a:pt x="2" y="252"/>
                    </a:lnTo>
                    <a:lnTo>
                      <a:pt x="0" y="230"/>
                    </a:lnTo>
                    <a:lnTo>
                      <a:pt x="0" y="207"/>
                    </a:lnTo>
                    <a:lnTo>
                      <a:pt x="11" y="182"/>
                    </a:lnTo>
                    <a:lnTo>
                      <a:pt x="24" y="157"/>
                    </a:lnTo>
                    <a:lnTo>
                      <a:pt x="39" y="132"/>
                    </a:lnTo>
                    <a:lnTo>
                      <a:pt x="56" y="110"/>
                    </a:lnTo>
                    <a:lnTo>
                      <a:pt x="76" y="88"/>
                    </a:lnTo>
                    <a:lnTo>
                      <a:pt x="96" y="68"/>
                    </a:lnTo>
                    <a:lnTo>
                      <a:pt x="120" y="51"/>
                    </a:lnTo>
                    <a:lnTo>
                      <a:pt x="144" y="34"/>
                    </a:lnTo>
                    <a:lnTo>
                      <a:pt x="151" y="33"/>
                    </a:lnTo>
                    <a:lnTo>
                      <a:pt x="158" y="31"/>
                    </a:lnTo>
                    <a:lnTo>
                      <a:pt x="167" y="30"/>
                    </a:lnTo>
                    <a:lnTo>
                      <a:pt x="175" y="27"/>
                    </a:lnTo>
                    <a:lnTo>
                      <a:pt x="181" y="24"/>
                    </a:lnTo>
                    <a:lnTo>
                      <a:pt x="187" y="21"/>
                    </a:lnTo>
                    <a:lnTo>
                      <a:pt x="192" y="15"/>
                    </a:lnTo>
                    <a:lnTo>
                      <a:pt x="195" y="8"/>
                    </a:lnTo>
                    <a:lnTo>
                      <a:pt x="197" y="8"/>
                    </a:lnTo>
                    <a:lnTo>
                      <a:pt x="200" y="6"/>
                    </a:lnTo>
                    <a:lnTo>
                      <a:pt x="203" y="5"/>
                    </a:lnTo>
                    <a:lnTo>
                      <a:pt x="204" y="3"/>
                    </a:lnTo>
                    <a:lnTo>
                      <a:pt x="207" y="2"/>
                    </a:lnTo>
                    <a:lnTo>
                      <a:pt x="210" y="0"/>
                    </a:lnTo>
                    <a:lnTo>
                      <a:pt x="213" y="0"/>
                    </a:lnTo>
                    <a:lnTo>
                      <a:pt x="218" y="2"/>
                    </a:lnTo>
                    <a:lnTo>
                      <a:pt x="219" y="3"/>
                    </a:lnTo>
                    <a:lnTo>
                      <a:pt x="222" y="5"/>
                    </a:lnTo>
                    <a:lnTo>
                      <a:pt x="225" y="6"/>
                    </a:lnTo>
                    <a:lnTo>
                      <a:pt x="228" y="6"/>
                    </a:lnTo>
                    <a:lnTo>
                      <a:pt x="231" y="6"/>
                    </a:lnTo>
                    <a:lnTo>
                      <a:pt x="234" y="6"/>
                    </a:lnTo>
                    <a:lnTo>
                      <a:pt x="237" y="6"/>
                    </a:lnTo>
                    <a:lnTo>
                      <a:pt x="240" y="8"/>
                    </a:lnTo>
                    <a:close/>
                  </a:path>
                </a:pathLst>
              </a:custGeom>
              <a:solidFill>
                <a:srgbClr val="485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5" name="Freeform 121"/>
              <p:cNvSpPr>
                <a:spLocks/>
              </p:cNvSpPr>
              <p:nvPr/>
            </p:nvSpPr>
            <p:spPr bwMode="auto">
              <a:xfrm>
                <a:off x="4824" y="3081"/>
                <a:ext cx="45" cy="89"/>
              </a:xfrm>
              <a:custGeom>
                <a:avLst/>
                <a:gdLst>
                  <a:gd name="T0" fmla="*/ 3 w 90"/>
                  <a:gd name="T1" fmla="*/ 5 h 178"/>
                  <a:gd name="T2" fmla="*/ 3 w 90"/>
                  <a:gd name="T3" fmla="*/ 5 h 178"/>
                  <a:gd name="T4" fmla="*/ 3 w 90"/>
                  <a:gd name="T5" fmla="*/ 5 h 178"/>
                  <a:gd name="T6" fmla="*/ 3 w 90"/>
                  <a:gd name="T7" fmla="*/ 5 h 178"/>
                  <a:gd name="T8" fmla="*/ 3 w 90"/>
                  <a:gd name="T9" fmla="*/ 5 h 178"/>
                  <a:gd name="T10" fmla="*/ 3 w 90"/>
                  <a:gd name="T11" fmla="*/ 5 h 178"/>
                  <a:gd name="T12" fmla="*/ 3 w 90"/>
                  <a:gd name="T13" fmla="*/ 6 h 178"/>
                  <a:gd name="T14" fmla="*/ 3 w 90"/>
                  <a:gd name="T15" fmla="*/ 6 h 178"/>
                  <a:gd name="T16" fmla="*/ 3 w 90"/>
                  <a:gd name="T17" fmla="*/ 6 h 178"/>
                  <a:gd name="T18" fmla="*/ 3 w 90"/>
                  <a:gd name="T19" fmla="*/ 6 h 178"/>
                  <a:gd name="T20" fmla="*/ 3 w 90"/>
                  <a:gd name="T21" fmla="*/ 6 h 178"/>
                  <a:gd name="T22" fmla="*/ 3 w 90"/>
                  <a:gd name="T23" fmla="*/ 6 h 178"/>
                  <a:gd name="T24" fmla="*/ 3 w 90"/>
                  <a:gd name="T25" fmla="*/ 6 h 178"/>
                  <a:gd name="T26" fmla="*/ 3 w 90"/>
                  <a:gd name="T27" fmla="*/ 6 h 178"/>
                  <a:gd name="T28" fmla="*/ 3 w 90"/>
                  <a:gd name="T29" fmla="*/ 6 h 178"/>
                  <a:gd name="T30" fmla="*/ 3 w 90"/>
                  <a:gd name="T31" fmla="*/ 6 h 178"/>
                  <a:gd name="T32" fmla="*/ 2 w 90"/>
                  <a:gd name="T33" fmla="*/ 6 h 178"/>
                  <a:gd name="T34" fmla="*/ 2 w 90"/>
                  <a:gd name="T35" fmla="*/ 5 h 178"/>
                  <a:gd name="T36" fmla="*/ 2 w 90"/>
                  <a:gd name="T37" fmla="*/ 5 h 178"/>
                  <a:gd name="T38" fmla="*/ 1 w 90"/>
                  <a:gd name="T39" fmla="*/ 4 h 178"/>
                  <a:gd name="T40" fmla="*/ 1 w 90"/>
                  <a:gd name="T41" fmla="*/ 3 h 178"/>
                  <a:gd name="T42" fmla="*/ 1 w 90"/>
                  <a:gd name="T43" fmla="*/ 3 h 178"/>
                  <a:gd name="T44" fmla="*/ 1 w 90"/>
                  <a:gd name="T45" fmla="*/ 2 h 178"/>
                  <a:gd name="T46" fmla="*/ 1 w 90"/>
                  <a:gd name="T47" fmla="*/ 1 h 178"/>
                  <a:gd name="T48" fmla="*/ 0 w 90"/>
                  <a:gd name="T49" fmla="*/ 0 h 178"/>
                  <a:gd name="T50" fmla="*/ 1 w 90"/>
                  <a:gd name="T51" fmla="*/ 1 h 178"/>
                  <a:gd name="T52" fmla="*/ 1 w 90"/>
                  <a:gd name="T53" fmla="*/ 2 h 178"/>
                  <a:gd name="T54" fmla="*/ 1 w 90"/>
                  <a:gd name="T55" fmla="*/ 2 h 178"/>
                  <a:gd name="T56" fmla="*/ 1 w 90"/>
                  <a:gd name="T57" fmla="*/ 3 h 178"/>
                  <a:gd name="T58" fmla="*/ 2 w 90"/>
                  <a:gd name="T59" fmla="*/ 3 h 178"/>
                  <a:gd name="T60" fmla="*/ 2 w 90"/>
                  <a:gd name="T61" fmla="*/ 4 h 178"/>
                  <a:gd name="T62" fmla="*/ 3 w 90"/>
                  <a:gd name="T63" fmla="*/ 5 h 178"/>
                  <a:gd name="T64" fmla="*/ 3 w 90"/>
                  <a:gd name="T65" fmla="*/ 5 h 1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90"/>
                  <a:gd name="T100" fmla="*/ 0 h 178"/>
                  <a:gd name="T101" fmla="*/ 90 w 90"/>
                  <a:gd name="T102" fmla="*/ 178 h 1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90" h="178">
                    <a:moveTo>
                      <a:pt x="80" y="152"/>
                    </a:moveTo>
                    <a:lnTo>
                      <a:pt x="81" y="154"/>
                    </a:lnTo>
                    <a:lnTo>
                      <a:pt x="83" y="154"/>
                    </a:lnTo>
                    <a:lnTo>
                      <a:pt x="84" y="155"/>
                    </a:lnTo>
                    <a:lnTo>
                      <a:pt x="86" y="158"/>
                    </a:lnTo>
                    <a:lnTo>
                      <a:pt x="87" y="160"/>
                    </a:lnTo>
                    <a:lnTo>
                      <a:pt x="89" y="161"/>
                    </a:lnTo>
                    <a:lnTo>
                      <a:pt x="90" y="164"/>
                    </a:lnTo>
                    <a:lnTo>
                      <a:pt x="90" y="166"/>
                    </a:lnTo>
                    <a:lnTo>
                      <a:pt x="89" y="170"/>
                    </a:lnTo>
                    <a:lnTo>
                      <a:pt x="86" y="172"/>
                    </a:lnTo>
                    <a:lnTo>
                      <a:pt x="81" y="173"/>
                    </a:lnTo>
                    <a:lnTo>
                      <a:pt x="78" y="173"/>
                    </a:lnTo>
                    <a:lnTo>
                      <a:pt x="74" y="173"/>
                    </a:lnTo>
                    <a:lnTo>
                      <a:pt x="69" y="173"/>
                    </a:lnTo>
                    <a:lnTo>
                      <a:pt x="66" y="175"/>
                    </a:lnTo>
                    <a:lnTo>
                      <a:pt x="63" y="178"/>
                    </a:lnTo>
                    <a:lnTo>
                      <a:pt x="50" y="158"/>
                    </a:lnTo>
                    <a:lnTo>
                      <a:pt x="38" y="138"/>
                    </a:lnTo>
                    <a:lnTo>
                      <a:pt x="28" y="117"/>
                    </a:lnTo>
                    <a:lnTo>
                      <a:pt x="18" y="95"/>
                    </a:lnTo>
                    <a:lnTo>
                      <a:pt x="12" y="73"/>
                    </a:lnTo>
                    <a:lnTo>
                      <a:pt x="6" y="49"/>
                    </a:lnTo>
                    <a:lnTo>
                      <a:pt x="1" y="24"/>
                    </a:lnTo>
                    <a:lnTo>
                      <a:pt x="0" y="0"/>
                    </a:lnTo>
                    <a:lnTo>
                      <a:pt x="7" y="19"/>
                    </a:lnTo>
                    <a:lnTo>
                      <a:pt x="15" y="40"/>
                    </a:lnTo>
                    <a:lnTo>
                      <a:pt x="22" y="59"/>
                    </a:lnTo>
                    <a:lnTo>
                      <a:pt x="32" y="78"/>
                    </a:lnTo>
                    <a:lnTo>
                      <a:pt x="43" y="98"/>
                    </a:lnTo>
                    <a:lnTo>
                      <a:pt x="55" y="117"/>
                    </a:lnTo>
                    <a:lnTo>
                      <a:pt x="66" y="135"/>
                    </a:lnTo>
                    <a:lnTo>
                      <a:pt x="80" y="152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6" name="Freeform 122"/>
              <p:cNvSpPr>
                <a:spLocks/>
              </p:cNvSpPr>
              <p:nvPr/>
            </p:nvSpPr>
            <p:spPr bwMode="auto">
              <a:xfrm>
                <a:off x="4637" y="3110"/>
                <a:ext cx="193" cy="383"/>
              </a:xfrm>
              <a:custGeom>
                <a:avLst/>
                <a:gdLst>
                  <a:gd name="T0" fmla="*/ 6 w 386"/>
                  <a:gd name="T1" fmla="*/ 2 h 765"/>
                  <a:gd name="T2" fmla="*/ 6 w 386"/>
                  <a:gd name="T3" fmla="*/ 4 h 765"/>
                  <a:gd name="T4" fmla="*/ 7 w 386"/>
                  <a:gd name="T5" fmla="*/ 5 h 765"/>
                  <a:gd name="T6" fmla="*/ 8 w 386"/>
                  <a:gd name="T7" fmla="*/ 7 h 765"/>
                  <a:gd name="T8" fmla="*/ 9 w 386"/>
                  <a:gd name="T9" fmla="*/ 8 h 765"/>
                  <a:gd name="T10" fmla="*/ 9 w 386"/>
                  <a:gd name="T11" fmla="*/ 8 h 765"/>
                  <a:gd name="T12" fmla="*/ 9 w 386"/>
                  <a:gd name="T13" fmla="*/ 9 h 765"/>
                  <a:gd name="T14" fmla="*/ 9 w 386"/>
                  <a:gd name="T15" fmla="*/ 10 h 765"/>
                  <a:gd name="T16" fmla="*/ 10 w 386"/>
                  <a:gd name="T17" fmla="*/ 10 h 765"/>
                  <a:gd name="T18" fmla="*/ 10 w 386"/>
                  <a:gd name="T19" fmla="*/ 11 h 765"/>
                  <a:gd name="T20" fmla="*/ 10 w 386"/>
                  <a:gd name="T21" fmla="*/ 12 h 765"/>
                  <a:gd name="T22" fmla="*/ 10 w 386"/>
                  <a:gd name="T23" fmla="*/ 13 h 765"/>
                  <a:gd name="T24" fmla="*/ 11 w 386"/>
                  <a:gd name="T25" fmla="*/ 14 h 765"/>
                  <a:gd name="T26" fmla="*/ 12 w 386"/>
                  <a:gd name="T27" fmla="*/ 16 h 765"/>
                  <a:gd name="T28" fmla="*/ 12 w 386"/>
                  <a:gd name="T29" fmla="*/ 18 h 765"/>
                  <a:gd name="T30" fmla="*/ 12 w 386"/>
                  <a:gd name="T31" fmla="*/ 20 h 765"/>
                  <a:gd name="T32" fmla="*/ 12 w 386"/>
                  <a:gd name="T33" fmla="*/ 21 h 765"/>
                  <a:gd name="T34" fmla="*/ 12 w 386"/>
                  <a:gd name="T35" fmla="*/ 21 h 765"/>
                  <a:gd name="T36" fmla="*/ 12 w 386"/>
                  <a:gd name="T37" fmla="*/ 21 h 765"/>
                  <a:gd name="T38" fmla="*/ 12 w 386"/>
                  <a:gd name="T39" fmla="*/ 21 h 765"/>
                  <a:gd name="T40" fmla="*/ 11 w 386"/>
                  <a:gd name="T41" fmla="*/ 21 h 765"/>
                  <a:gd name="T42" fmla="*/ 11 w 386"/>
                  <a:gd name="T43" fmla="*/ 21 h 765"/>
                  <a:gd name="T44" fmla="*/ 11 w 386"/>
                  <a:gd name="T45" fmla="*/ 22 h 765"/>
                  <a:gd name="T46" fmla="*/ 10 w 386"/>
                  <a:gd name="T47" fmla="*/ 22 h 765"/>
                  <a:gd name="T48" fmla="*/ 10 w 386"/>
                  <a:gd name="T49" fmla="*/ 22 h 765"/>
                  <a:gd name="T50" fmla="*/ 9 w 386"/>
                  <a:gd name="T51" fmla="*/ 23 h 765"/>
                  <a:gd name="T52" fmla="*/ 9 w 386"/>
                  <a:gd name="T53" fmla="*/ 23 h 765"/>
                  <a:gd name="T54" fmla="*/ 8 w 386"/>
                  <a:gd name="T55" fmla="*/ 24 h 765"/>
                  <a:gd name="T56" fmla="*/ 7 w 386"/>
                  <a:gd name="T57" fmla="*/ 24 h 765"/>
                  <a:gd name="T58" fmla="*/ 7 w 386"/>
                  <a:gd name="T59" fmla="*/ 22 h 765"/>
                  <a:gd name="T60" fmla="*/ 6 w 386"/>
                  <a:gd name="T61" fmla="*/ 21 h 765"/>
                  <a:gd name="T62" fmla="*/ 6 w 386"/>
                  <a:gd name="T63" fmla="*/ 20 h 765"/>
                  <a:gd name="T64" fmla="*/ 5 w 386"/>
                  <a:gd name="T65" fmla="*/ 19 h 765"/>
                  <a:gd name="T66" fmla="*/ 5 w 386"/>
                  <a:gd name="T67" fmla="*/ 18 h 765"/>
                  <a:gd name="T68" fmla="*/ 4 w 386"/>
                  <a:gd name="T69" fmla="*/ 17 h 765"/>
                  <a:gd name="T70" fmla="*/ 3 w 386"/>
                  <a:gd name="T71" fmla="*/ 16 h 765"/>
                  <a:gd name="T72" fmla="*/ 3 w 386"/>
                  <a:gd name="T73" fmla="*/ 15 h 765"/>
                  <a:gd name="T74" fmla="*/ 3 w 386"/>
                  <a:gd name="T75" fmla="*/ 14 h 765"/>
                  <a:gd name="T76" fmla="*/ 2 w 386"/>
                  <a:gd name="T77" fmla="*/ 14 h 765"/>
                  <a:gd name="T78" fmla="*/ 2 w 386"/>
                  <a:gd name="T79" fmla="*/ 13 h 765"/>
                  <a:gd name="T80" fmla="*/ 1 w 386"/>
                  <a:gd name="T81" fmla="*/ 12 h 765"/>
                  <a:gd name="T82" fmla="*/ 1 w 386"/>
                  <a:gd name="T83" fmla="*/ 12 h 765"/>
                  <a:gd name="T84" fmla="*/ 1 w 386"/>
                  <a:gd name="T85" fmla="*/ 11 h 765"/>
                  <a:gd name="T86" fmla="*/ 1 w 386"/>
                  <a:gd name="T87" fmla="*/ 11 h 765"/>
                  <a:gd name="T88" fmla="*/ 1 w 386"/>
                  <a:gd name="T89" fmla="*/ 11 h 765"/>
                  <a:gd name="T90" fmla="*/ 1 w 386"/>
                  <a:gd name="T91" fmla="*/ 10 h 765"/>
                  <a:gd name="T92" fmla="*/ 1 w 386"/>
                  <a:gd name="T93" fmla="*/ 8 h 765"/>
                  <a:gd name="T94" fmla="*/ 2 w 386"/>
                  <a:gd name="T95" fmla="*/ 7 h 765"/>
                  <a:gd name="T96" fmla="*/ 2 w 386"/>
                  <a:gd name="T97" fmla="*/ 6 h 765"/>
                  <a:gd name="T98" fmla="*/ 3 w 386"/>
                  <a:gd name="T99" fmla="*/ 5 h 765"/>
                  <a:gd name="T100" fmla="*/ 3 w 386"/>
                  <a:gd name="T101" fmla="*/ 4 h 765"/>
                  <a:gd name="T102" fmla="*/ 3 w 386"/>
                  <a:gd name="T103" fmla="*/ 3 h 765"/>
                  <a:gd name="T104" fmla="*/ 3 w 386"/>
                  <a:gd name="T105" fmla="*/ 2 h 765"/>
                  <a:gd name="T106" fmla="*/ 4 w 386"/>
                  <a:gd name="T107" fmla="*/ 1 h 765"/>
                  <a:gd name="T108" fmla="*/ 4 w 386"/>
                  <a:gd name="T109" fmla="*/ 1 h 765"/>
                  <a:gd name="T110" fmla="*/ 4 w 386"/>
                  <a:gd name="T111" fmla="*/ 1 h 765"/>
                  <a:gd name="T112" fmla="*/ 4 w 386"/>
                  <a:gd name="T113" fmla="*/ 1 h 765"/>
                  <a:gd name="T114" fmla="*/ 4 w 386"/>
                  <a:gd name="T115" fmla="*/ 1 h 765"/>
                  <a:gd name="T116" fmla="*/ 5 w 386"/>
                  <a:gd name="T117" fmla="*/ 1 h 765"/>
                  <a:gd name="T118" fmla="*/ 5 w 386"/>
                  <a:gd name="T119" fmla="*/ 1 h 765"/>
                  <a:gd name="T120" fmla="*/ 5 w 386"/>
                  <a:gd name="T121" fmla="*/ 1 h 76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86"/>
                  <a:gd name="T184" fmla="*/ 0 h 765"/>
                  <a:gd name="T185" fmla="*/ 386 w 386"/>
                  <a:gd name="T186" fmla="*/ 765 h 76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86" h="765">
                    <a:moveTo>
                      <a:pt x="152" y="31"/>
                    </a:moveTo>
                    <a:lnTo>
                      <a:pt x="170" y="53"/>
                    </a:lnTo>
                    <a:lnTo>
                      <a:pt x="183" y="77"/>
                    </a:lnTo>
                    <a:lnTo>
                      <a:pt x="196" y="102"/>
                    </a:lnTo>
                    <a:lnTo>
                      <a:pt x="208" y="125"/>
                    </a:lnTo>
                    <a:lnTo>
                      <a:pt x="220" y="151"/>
                    </a:lnTo>
                    <a:lnTo>
                      <a:pt x="230" y="176"/>
                    </a:lnTo>
                    <a:lnTo>
                      <a:pt x="242" y="201"/>
                    </a:lnTo>
                    <a:lnTo>
                      <a:pt x="255" y="225"/>
                    </a:lnTo>
                    <a:lnTo>
                      <a:pt x="258" y="235"/>
                    </a:lnTo>
                    <a:lnTo>
                      <a:pt x="263" y="244"/>
                    </a:lnTo>
                    <a:lnTo>
                      <a:pt x="266" y="254"/>
                    </a:lnTo>
                    <a:lnTo>
                      <a:pt x="270" y="263"/>
                    </a:lnTo>
                    <a:lnTo>
                      <a:pt x="273" y="272"/>
                    </a:lnTo>
                    <a:lnTo>
                      <a:pt x="278" y="281"/>
                    </a:lnTo>
                    <a:lnTo>
                      <a:pt x="281" y="291"/>
                    </a:lnTo>
                    <a:lnTo>
                      <a:pt x="282" y="302"/>
                    </a:lnTo>
                    <a:lnTo>
                      <a:pt x="289" y="313"/>
                    </a:lnTo>
                    <a:lnTo>
                      <a:pt x="295" y="325"/>
                    </a:lnTo>
                    <a:lnTo>
                      <a:pt x="300" y="337"/>
                    </a:lnTo>
                    <a:lnTo>
                      <a:pt x="304" y="350"/>
                    </a:lnTo>
                    <a:lnTo>
                      <a:pt x="310" y="362"/>
                    </a:lnTo>
                    <a:lnTo>
                      <a:pt x="315" y="376"/>
                    </a:lnTo>
                    <a:lnTo>
                      <a:pt x="319" y="389"/>
                    </a:lnTo>
                    <a:lnTo>
                      <a:pt x="325" y="401"/>
                    </a:lnTo>
                    <a:lnTo>
                      <a:pt x="335" y="432"/>
                    </a:lnTo>
                    <a:lnTo>
                      <a:pt x="346" y="464"/>
                    </a:lnTo>
                    <a:lnTo>
                      <a:pt x="355" y="497"/>
                    </a:lnTo>
                    <a:lnTo>
                      <a:pt x="363" y="528"/>
                    </a:lnTo>
                    <a:lnTo>
                      <a:pt x="371" y="562"/>
                    </a:lnTo>
                    <a:lnTo>
                      <a:pt x="378" y="595"/>
                    </a:lnTo>
                    <a:lnTo>
                      <a:pt x="383" y="629"/>
                    </a:lnTo>
                    <a:lnTo>
                      <a:pt x="386" y="663"/>
                    </a:lnTo>
                    <a:lnTo>
                      <a:pt x="383" y="667"/>
                    </a:lnTo>
                    <a:lnTo>
                      <a:pt x="380" y="670"/>
                    </a:lnTo>
                    <a:lnTo>
                      <a:pt x="377" y="671"/>
                    </a:lnTo>
                    <a:lnTo>
                      <a:pt x="372" y="671"/>
                    </a:lnTo>
                    <a:lnTo>
                      <a:pt x="368" y="670"/>
                    </a:lnTo>
                    <a:lnTo>
                      <a:pt x="363" y="669"/>
                    </a:lnTo>
                    <a:lnTo>
                      <a:pt x="360" y="667"/>
                    </a:lnTo>
                    <a:lnTo>
                      <a:pt x="356" y="667"/>
                    </a:lnTo>
                    <a:lnTo>
                      <a:pt x="349" y="666"/>
                    </a:lnTo>
                    <a:lnTo>
                      <a:pt x="341" y="666"/>
                    </a:lnTo>
                    <a:lnTo>
                      <a:pt x="335" y="669"/>
                    </a:lnTo>
                    <a:lnTo>
                      <a:pt x="328" y="673"/>
                    </a:lnTo>
                    <a:lnTo>
                      <a:pt x="322" y="677"/>
                    </a:lnTo>
                    <a:lnTo>
                      <a:pt x="316" y="680"/>
                    </a:lnTo>
                    <a:lnTo>
                      <a:pt x="309" y="683"/>
                    </a:lnTo>
                    <a:lnTo>
                      <a:pt x="303" y="685"/>
                    </a:lnTo>
                    <a:lnTo>
                      <a:pt x="291" y="692"/>
                    </a:lnTo>
                    <a:lnTo>
                      <a:pt x="282" y="703"/>
                    </a:lnTo>
                    <a:lnTo>
                      <a:pt x="273" y="711"/>
                    </a:lnTo>
                    <a:lnTo>
                      <a:pt x="266" y="722"/>
                    </a:lnTo>
                    <a:lnTo>
                      <a:pt x="258" y="732"/>
                    </a:lnTo>
                    <a:lnTo>
                      <a:pt x="250" y="742"/>
                    </a:lnTo>
                    <a:lnTo>
                      <a:pt x="241" y="754"/>
                    </a:lnTo>
                    <a:lnTo>
                      <a:pt x="232" y="765"/>
                    </a:lnTo>
                    <a:lnTo>
                      <a:pt x="227" y="741"/>
                    </a:lnTo>
                    <a:lnTo>
                      <a:pt x="221" y="720"/>
                    </a:lnTo>
                    <a:lnTo>
                      <a:pt x="214" y="698"/>
                    </a:lnTo>
                    <a:lnTo>
                      <a:pt x="205" y="677"/>
                    </a:lnTo>
                    <a:lnTo>
                      <a:pt x="195" y="657"/>
                    </a:lnTo>
                    <a:lnTo>
                      <a:pt x="186" y="637"/>
                    </a:lnTo>
                    <a:lnTo>
                      <a:pt x="177" y="617"/>
                    </a:lnTo>
                    <a:lnTo>
                      <a:pt x="168" y="596"/>
                    </a:lnTo>
                    <a:lnTo>
                      <a:pt x="159" y="580"/>
                    </a:lnTo>
                    <a:lnTo>
                      <a:pt x="150" y="565"/>
                    </a:lnTo>
                    <a:lnTo>
                      <a:pt x="140" y="549"/>
                    </a:lnTo>
                    <a:lnTo>
                      <a:pt x="130" y="532"/>
                    </a:lnTo>
                    <a:lnTo>
                      <a:pt x="119" y="516"/>
                    </a:lnTo>
                    <a:lnTo>
                      <a:pt x="111" y="501"/>
                    </a:lnTo>
                    <a:lnTo>
                      <a:pt x="100" y="485"/>
                    </a:lnTo>
                    <a:lnTo>
                      <a:pt x="90" y="469"/>
                    </a:lnTo>
                    <a:lnTo>
                      <a:pt x="93" y="467"/>
                    </a:lnTo>
                    <a:lnTo>
                      <a:pt x="82" y="455"/>
                    </a:lnTo>
                    <a:lnTo>
                      <a:pt x="72" y="444"/>
                    </a:lnTo>
                    <a:lnTo>
                      <a:pt x="62" y="432"/>
                    </a:lnTo>
                    <a:lnTo>
                      <a:pt x="51" y="420"/>
                    </a:lnTo>
                    <a:lnTo>
                      <a:pt x="42" y="407"/>
                    </a:lnTo>
                    <a:lnTo>
                      <a:pt x="34" y="395"/>
                    </a:lnTo>
                    <a:lnTo>
                      <a:pt x="25" y="381"/>
                    </a:lnTo>
                    <a:lnTo>
                      <a:pt x="19" y="367"/>
                    </a:lnTo>
                    <a:lnTo>
                      <a:pt x="26" y="359"/>
                    </a:lnTo>
                    <a:lnTo>
                      <a:pt x="19" y="356"/>
                    </a:lnTo>
                    <a:lnTo>
                      <a:pt x="14" y="352"/>
                    </a:lnTo>
                    <a:lnTo>
                      <a:pt x="10" y="347"/>
                    </a:lnTo>
                    <a:lnTo>
                      <a:pt x="8" y="340"/>
                    </a:lnTo>
                    <a:lnTo>
                      <a:pt x="5" y="334"/>
                    </a:lnTo>
                    <a:lnTo>
                      <a:pt x="4" y="327"/>
                    </a:lnTo>
                    <a:lnTo>
                      <a:pt x="3" y="321"/>
                    </a:lnTo>
                    <a:lnTo>
                      <a:pt x="0" y="313"/>
                    </a:lnTo>
                    <a:lnTo>
                      <a:pt x="4" y="293"/>
                    </a:lnTo>
                    <a:lnTo>
                      <a:pt x="11" y="272"/>
                    </a:lnTo>
                    <a:lnTo>
                      <a:pt x="20" y="253"/>
                    </a:lnTo>
                    <a:lnTo>
                      <a:pt x="29" y="232"/>
                    </a:lnTo>
                    <a:lnTo>
                      <a:pt x="40" y="213"/>
                    </a:lnTo>
                    <a:lnTo>
                      <a:pt x="50" y="194"/>
                    </a:lnTo>
                    <a:lnTo>
                      <a:pt x="59" y="174"/>
                    </a:lnTo>
                    <a:lnTo>
                      <a:pt x="68" y="155"/>
                    </a:lnTo>
                    <a:lnTo>
                      <a:pt x="71" y="139"/>
                    </a:lnTo>
                    <a:lnTo>
                      <a:pt x="74" y="124"/>
                    </a:lnTo>
                    <a:lnTo>
                      <a:pt x="78" y="108"/>
                    </a:lnTo>
                    <a:lnTo>
                      <a:pt x="84" y="93"/>
                    </a:lnTo>
                    <a:lnTo>
                      <a:pt x="90" y="78"/>
                    </a:lnTo>
                    <a:lnTo>
                      <a:pt x="96" y="63"/>
                    </a:lnTo>
                    <a:lnTo>
                      <a:pt x="102" y="49"/>
                    </a:lnTo>
                    <a:lnTo>
                      <a:pt x="108" y="35"/>
                    </a:lnTo>
                    <a:lnTo>
                      <a:pt x="111" y="29"/>
                    </a:lnTo>
                    <a:lnTo>
                      <a:pt x="111" y="25"/>
                    </a:lnTo>
                    <a:lnTo>
                      <a:pt x="112" y="20"/>
                    </a:lnTo>
                    <a:lnTo>
                      <a:pt x="112" y="16"/>
                    </a:lnTo>
                    <a:lnTo>
                      <a:pt x="112" y="12"/>
                    </a:lnTo>
                    <a:lnTo>
                      <a:pt x="113" y="7"/>
                    </a:lnTo>
                    <a:lnTo>
                      <a:pt x="115" y="4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30" y="4"/>
                    </a:lnTo>
                    <a:lnTo>
                      <a:pt x="134" y="7"/>
                    </a:lnTo>
                    <a:lnTo>
                      <a:pt x="137" y="12"/>
                    </a:lnTo>
                    <a:lnTo>
                      <a:pt x="142" y="17"/>
                    </a:lnTo>
                    <a:lnTo>
                      <a:pt x="145" y="22"/>
                    </a:lnTo>
                    <a:lnTo>
                      <a:pt x="149" y="26"/>
                    </a:lnTo>
                    <a:lnTo>
                      <a:pt x="152" y="31"/>
                    </a:lnTo>
                    <a:close/>
                  </a:path>
                </a:pathLst>
              </a:custGeom>
              <a:solidFill>
                <a:srgbClr val="3F59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7" name="Freeform 123"/>
              <p:cNvSpPr>
                <a:spLocks/>
              </p:cNvSpPr>
              <p:nvPr/>
            </p:nvSpPr>
            <p:spPr bwMode="auto">
              <a:xfrm>
                <a:off x="4858" y="3117"/>
                <a:ext cx="215" cy="130"/>
              </a:xfrm>
              <a:custGeom>
                <a:avLst/>
                <a:gdLst>
                  <a:gd name="T0" fmla="*/ 10 w 430"/>
                  <a:gd name="T1" fmla="*/ 2 h 260"/>
                  <a:gd name="T2" fmla="*/ 11 w 430"/>
                  <a:gd name="T3" fmla="*/ 2 h 260"/>
                  <a:gd name="T4" fmla="*/ 11 w 430"/>
                  <a:gd name="T5" fmla="*/ 2 h 260"/>
                  <a:gd name="T6" fmla="*/ 11 w 430"/>
                  <a:gd name="T7" fmla="*/ 2 h 260"/>
                  <a:gd name="T8" fmla="*/ 11 w 430"/>
                  <a:gd name="T9" fmla="*/ 2 h 260"/>
                  <a:gd name="T10" fmla="*/ 11 w 430"/>
                  <a:gd name="T11" fmla="*/ 1 h 260"/>
                  <a:gd name="T12" fmla="*/ 12 w 430"/>
                  <a:gd name="T13" fmla="*/ 1 h 260"/>
                  <a:gd name="T14" fmla="*/ 14 w 430"/>
                  <a:gd name="T15" fmla="*/ 2 h 260"/>
                  <a:gd name="T16" fmla="*/ 14 w 430"/>
                  <a:gd name="T17" fmla="*/ 3 h 260"/>
                  <a:gd name="T18" fmla="*/ 13 w 430"/>
                  <a:gd name="T19" fmla="*/ 5 h 260"/>
                  <a:gd name="T20" fmla="*/ 13 w 430"/>
                  <a:gd name="T21" fmla="*/ 5 h 260"/>
                  <a:gd name="T22" fmla="*/ 12 w 430"/>
                  <a:gd name="T23" fmla="*/ 6 h 260"/>
                  <a:gd name="T24" fmla="*/ 11 w 430"/>
                  <a:gd name="T25" fmla="*/ 6 h 260"/>
                  <a:gd name="T26" fmla="*/ 10 w 430"/>
                  <a:gd name="T27" fmla="*/ 6 h 260"/>
                  <a:gd name="T28" fmla="*/ 10 w 430"/>
                  <a:gd name="T29" fmla="*/ 7 h 260"/>
                  <a:gd name="T30" fmla="*/ 10 w 430"/>
                  <a:gd name="T31" fmla="*/ 7 h 260"/>
                  <a:gd name="T32" fmla="*/ 9 w 430"/>
                  <a:gd name="T33" fmla="*/ 8 h 260"/>
                  <a:gd name="T34" fmla="*/ 8 w 430"/>
                  <a:gd name="T35" fmla="*/ 9 h 260"/>
                  <a:gd name="T36" fmla="*/ 7 w 430"/>
                  <a:gd name="T37" fmla="*/ 8 h 260"/>
                  <a:gd name="T38" fmla="*/ 6 w 430"/>
                  <a:gd name="T39" fmla="*/ 8 h 260"/>
                  <a:gd name="T40" fmla="*/ 5 w 430"/>
                  <a:gd name="T41" fmla="*/ 8 h 260"/>
                  <a:gd name="T42" fmla="*/ 3 w 430"/>
                  <a:gd name="T43" fmla="*/ 6 h 260"/>
                  <a:gd name="T44" fmla="*/ 1 w 430"/>
                  <a:gd name="T45" fmla="*/ 5 h 260"/>
                  <a:gd name="T46" fmla="*/ 1 w 430"/>
                  <a:gd name="T47" fmla="*/ 4 h 260"/>
                  <a:gd name="T48" fmla="*/ 0 w 430"/>
                  <a:gd name="T49" fmla="*/ 4 h 260"/>
                  <a:gd name="T50" fmla="*/ 1 w 430"/>
                  <a:gd name="T51" fmla="*/ 4 h 260"/>
                  <a:gd name="T52" fmla="*/ 2 w 430"/>
                  <a:gd name="T53" fmla="*/ 4 h 260"/>
                  <a:gd name="T54" fmla="*/ 2 w 430"/>
                  <a:gd name="T55" fmla="*/ 4 h 260"/>
                  <a:gd name="T56" fmla="*/ 3 w 430"/>
                  <a:gd name="T57" fmla="*/ 5 h 260"/>
                  <a:gd name="T58" fmla="*/ 4 w 430"/>
                  <a:gd name="T59" fmla="*/ 5 h 260"/>
                  <a:gd name="T60" fmla="*/ 5 w 430"/>
                  <a:gd name="T61" fmla="*/ 6 h 260"/>
                  <a:gd name="T62" fmla="*/ 6 w 430"/>
                  <a:gd name="T63" fmla="*/ 6 h 260"/>
                  <a:gd name="T64" fmla="*/ 7 w 430"/>
                  <a:gd name="T65" fmla="*/ 7 h 260"/>
                  <a:gd name="T66" fmla="*/ 7 w 430"/>
                  <a:gd name="T67" fmla="*/ 7 h 260"/>
                  <a:gd name="T68" fmla="*/ 7 w 430"/>
                  <a:gd name="T69" fmla="*/ 7 h 260"/>
                  <a:gd name="T70" fmla="*/ 6 w 430"/>
                  <a:gd name="T71" fmla="*/ 6 h 260"/>
                  <a:gd name="T72" fmla="*/ 3 w 430"/>
                  <a:gd name="T73" fmla="*/ 4 h 260"/>
                  <a:gd name="T74" fmla="*/ 2 w 430"/>
                  <a:gd name="T75" fmla="*/ 3 h 260"/>
                  <a:gd name="T76" fmla="*/ 2 w 430"/>
                  <a:gd name="T77" fmla="*/ 2 h 260"/>
                  <a:gd name="T78" fmla="*/ 3 w 430"/>
                  <a:gd name="T79" fmla="*/ 2 h 260"/>
                  <a:gd name="T80" fmla="*/ 4 w 430"/>
                  <a:gd name="T81" fmla="*/ 1 h 260"/>
                  <a:gd name="T82" fmla="*/ 6 w 430"/>
                  <a:gd name="T83" fmla="*/ 3 h 260"/>
                  <a:gd name="T84" fmla="*/ 9 w 430"/>
                  <a:gd name="T85" fmla="*/ 4 h 260"/>
                  <a:gd name="T86" fmla="*/ 10 w 430"/>
                  <a:gd name="T87" fmla="*/ 4 h 260"/>
                  <a:gd name="T88" fmla="*/ 10 w 430"/>
                  <a:gd name="T89" fmla="*/ 4 h 260"/>
                  <a:gd name="T90" fmla="*/ 9 w 430"/>
                  <a:gd name="T91" fmla="*/ 4 h 260"/>
                  <a:gd name="T92" fmla="*/ 7 w 430"/>
                  <a:gd name="T93" fmla="*/ 3 h 260"/>
                  <a:gd name="T94" fmla="*/ 6 w 430"/>
                  <a:gd name="T95" fmla="*/ 2 h 260"/>
                  <a:gd name="T96" fmla="*/ 6 w 430"/>
                  <a:gd name="T97" fmla="*/ 2 h 260"/>
                  <a:gd name="T98" fmla="*/ 6 w 430"/>
                  <a:gd name="T99" fmla="*/ 1 h 260"/>
                  <a:gd name="T100" fmla="*/ 6 w 430"/>
                  <a:gd name="T101" fmla="*/ 1 h 260"/>
                  <a:gd name="T102" fmla="*/ 7 w 430"/>
                  <a:gd name="T103" fmla="*/ 1 h 260"/>
                  <a:gd name="T104" fmla="*/ 8 w 430"/>
                  <a:gd name="T105" fmla="*/ 1 h 260"/>
                  <a:gd name="T106" fmla="*/ 9 w 430"/>
                  <a:gd name="T107" fmla="*/ 1 h 26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30"/>
                  <a:gd name="T163" fmla="*/ 0 h 260"/>
                  <a:gd name="T164" fmla="*/ 430 w 430"/>
                  <a:gd name="T165" fmla="*/ 260 h 26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30" h="260">
                    <a:moveTo>
                      <a:pt x="269" y="31"/>
                    </a:moveTo>
                    <a:lnTo>
                      <a:pt x="275" y="36"/>
                    </a:lnTo>
                    <a:lnTo>
                      <a:pt x="282" y="40"/>
                    </a:lnTo>
                    <a:lnTo>
                      <a:pt x="290" y="41"/>
                    </a:lnTo>
                    <a:lnTo>
                      <a:pt x="299" y="43"/>
                    </a:lnTo>
                    <a:lnTo>
                      <a:pt x="308" y="44"/>
                    </a:lnTo>
                    <a:lnTo>
                      <a:pt x="316" y="44"/>
                    </a:lnTo>
                    <a:lnTo>
                      <a:pt x="324" y="44"/>
                    </a:lnTo>
                    <a:lnTo>
                      <a:pt x="331" y="46"/>
                    </a:lnTo>
                    <a:lnTo>
                      <a:pt x="331" y="47"/>
                    </a:lnTo>
                    <a:lnTo>
                      <a:pt x="333" y="47"/>
                    </a:lnTo>
                    <a:lnTo>
                      <a:pt x="334" y="49"/>
                    </a:lnTo>
                    <a:lnTo>
                      <a:pt x="334" y="50"/>
                    </a:lnTo>
                    <a:lnTo>
                      <a:pt x="336" y="50"/>
                    </a:lnTo>
                    <a:lnTo>
                      <a:pt x="337" y="50"/>
                    </a:lnTo>
                    <a:lnTo>
                      <a:pt x="339" y="52"/>
                    </a:lnTo>
                    <a:lnTo>
                      <a:pt x="340" y="50"/>
                    </a:lnTo>
                    <a:lnTo>
                      <a:pt x="342" y="49"/>
                    </a:lnTo>
                    <a:lnTo>
                      <a:pt x="343" y="47"/>
                    </a:lnTo>
                    <a:lnTo>
                      <a:pt x="345" y="44"/>
                    </a:lnTo>
                    <a:lnTo>
                      <a:pt x="346" y="43"/>
                    </a:lnTo>
                    <a:lnTo>
                      <a:pt x="347" y="40"/>
                    </a:lnTo>
                    <a:lnTo>
                      <a:pt x="349" y="38"/>
                    </a:lnTo>
                    <a:lnTo>
                      <a:pt x="349" y="36"/>
                    </a:lnTo>
                    <a:lnTo>
                      <a:pt x="349" y="33"/>
                    </a:lnTo>
                    <a:lnTo>
                      <a:pt x="359" y="34"/>
                    </a:lnTo>
                    <a:lnTo>
                      <a:pt x="370" y="36"/>
                    </a:lnTo>
                    <a:lnTo>
                      <a:pt x="380" y="38"/>
                    </a:lnTo>
                    <a:lnTo>
                      <a:pt x="389" y="41"/>
                    </a:lnTo>
                    <a:lnTo>
                      <a:pt x="399" y="46"/>
                    </a:lnTo>
                    <a:lnTo>
                      <a:pt x="410" y="47"/>
                    </a:lnTo>
                    <a:lnTo>
                      <a:pt x="420" y="50"/>
                    </a:lnTo>
                    <a:lnTo>
                      <a:pt x="430" y="50"/>
                    </a:lnTo>
                    <a:lnTo>
                      <a:pt x="427" y="67"/>
                    </a:lnTo>
                    <a:lnTo>
                      <a:pt x="426" y="83"/>
                    </a:lnTo>
                    <a:lnTo>
                      <a:pt x="424" y="99"/>
                    </a:lnTo>
                    <a:lnTo>
                      <a:pt x="420" y="115"/>
                    </a:lnTo>
                    <a:lnTo>
                      <a:pt x="418" y="123"/>
                    </a:lnTo>
                    <a:lnTo>
                      <a:pt x="416" y="130"/>
                    </a:lnTo>
                    <a:lnTo>
                      <a:pt x="411" y="136"/>
                    </a:lnTo>
                    <a:lnTo>
                      <a:pt x="407" y="142"/>
                    </a:lnTo>
                    <a:lnTo>
                      <a:pt x="401" y="148"/>
                    </a:lnTo>
                    <a:lnTo>
                      <a:pt x="395" y="152"/>
                    </a:lnTo>
                    <a:lnTo>
                      <a:pt x="386" y="157"/>
                    </a:lnTo>
                    <a:lnTo>
                      <a:pt x="377" y="160"/>
                    </a:lnTo>
                    <a:lnTo>
                      <a:pt x="373" y="166"/>
                    </a:lnTo>
                    <a:lnTo>
                      <a:pt x="367" y="172"/>
                    </a:lnTo>
                    <a:lnTo>
                      <a:pt x="361" y="178"/>
                    </a:lnTo>
                    <a:lnTo>
                      <a:pt x="355" y="183"/>
                    </a:lnTo>
                    <a:lnTo>
                      <a:pt x="347" y="186"/>
                    </a:lnTo>
                    <a:lnTo>
                      <a:pt x="340" y="189"/>
                    </a:lnTo>
                    <a:lnTo>
                      <a:pt x="333" y="192"/>
                    </a:lnTo>
                    <a:lnTo>
                      <a:pt x="324" y="192"/>
                    </a:lnTo>
                    <a:lnTo>
                      <a:pt x="322" y="194"/>
                    </a:lnTo>
                    <a:lnTo>
                      <a:pt x="321" y="195"/>
                    </a:lnTo>
                    <a:lnTo>
                      <a:pt x="319" y="197"/>
                    </a:lnTo>
                    <a:lnTo>
                      <a:pt x="318" y="200"/>
                    </a:lnTo>
                    <a:lnTo>
                      <a:pt x="318" y="201"/>
                    </a:lnTo>
                    <a:lnTo>
                      <a:pt x="318" y="203"/>
                    </a:lnTo>
                    <a:lnTo>
                      <a:pt x="318" y="206"/>
                    </a:lnTo>
                    <a:lnTo>
                      <a:pt x="318" y="207"/>
                    </a:lnTo>
                    <a:lnTo>
                      <a:pt x="319" y="210"/>
                    </a:lnTo>
                    <a:lnTo>
                      <a:pt x="312" y="210"/>
                    </a:lnTo>
                    <a:lnTo>
                      <a:pt x="305" y="213"/>
                    </a:lnTo>
                    <a:lnTo>
                      <a:pt x="297" y="216"/>
                    </a:lnTo>
                    <a:lnTo>
                      <a:pt x="290" y="220"/>
                    </a:lnTo>
                    <a:lnTo>
                      <a:pt x="276" y="231"/>
                    </a:lnTo>
                    <a:lnTo>
                      <a:pt x="263" y="243"/>
                    </a:lnTo>
                    <a:lnTo>
                      <a:pt x="257" y="247"/>
                    </a:lnTo>
                    <a:lnTo>
                      <a:pt x="250" y="253"/>
                    </a:lnTo>
                    <a:lnTo>
                      <a:pt x="244" y="256"/>
                    </a:lnTo>
                    <a:lnTo>
                      <a:pt x="237" y="259"/>
                    </a:lnTo>
                    <a:lnTo>
                      <a:pt x="231" y="260"/>
                    </a:lnTo>
                    <a:lnTo>
                      <a:pt x="223" y="260"/>
                    </a:lnTo>
                    <a:lnTo>
                      <a:pt x="214" y="257"/>
                    </a:lnTo>
                    <a:lnTo>
                      <a:pt x="207" y="253"/>
                    </a:lnTo>
                    <a:lnTo>
                      <a:pt x="201" y="255"/>
                    </a:lnTo>
                    <a:lnTo>
                      <a:pt x="194" y="255"/>
                    </a:lnTo>
                    <a:lnTo>
                      <a:pt x="188" y="255"/>
                    </a:lnTo>
                    <a:lnTo>
                      <a:pt x="180" y="253"/>
                    </a:lnTo>
                    <a:lnTo>
                      <a:pt x="173" y="250"/>
                    </a:lnTo>
                    <a:lnTo>
                      <a:pt x="166" y="249"/>
                    </a:lnTo>
                    <a:lnTo>
                      <a:pt x="158" y="246"/>
                    </a:lnTo>
                    <a:lnTo>
                      <a:pt x="151" y="243"/>
                    </a:lnTo>
                    <a:lnTo>
                      <a:pt x="132" y="232"/>
                    </a:lnTo>
                    <a:lnTo>
                      <a:pt x="112" y="220"/>
                    </a:lnTo>
                    <a:lnTo>
                      <a:pt x="93" y="209"/>
                    </a:lnTo>
                    <a:lnTo>
                      <a:pt x="75" y="195"/>
                    </a:lnTo>
                    <a:lnTo>
                      <a:pt x="58" y="183"/>
                    </a:lnTo>
                    <a:lnTo>
                      <a:pt x="40" y="169"/>
                    </a:lnTo>
                    <a:lnTo>
                      <a:pt x="22" y="154"/>
                    </a:lnTo>
                    <a:lnTo>
                      <a:pt x="6" y="138"/>
                    </a:lnTo>
                    <a:lnTo>
                      <a:pt x="4" y="136"/>
                    </a:lnTo>
                    <a:lnTo>
                      <a:pt x="4" y="135"/>
                    </a:lnTo>
                    <a:lnTo>
                      <a:pt x="3" y="133"/>
                    </a:lnTo>
                    <a:lnTo>
                      <a:pt x="1" y="132"/>
                    </a:lnTo>
                    <a:lnTo>
                      <a:pt x="1" y="129"/>
                    </a:lnTo>
                    <a:lnTo>
                      <a:pt x="0" y="127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6" y="123"/>
                    </a:lnTo>
                    <a:lnTo>
                      <a:pt x="10" y="120"/>
                    </a:lnTo>
                    <a:lnTo>
                      <a:pt x="15" y="118"/>
                    </a:lnTo>
                    <a:lnTo>
                      <a:pt x="19" y="115"/>
                    </a:lnTo>
                    <a:lnTo>
                      <a:pt x="24" y="114"/>
                    </a:lnTo>
                    <a:lnTo>
                      <a:pt x="28" y="111"/>
                    </a:lnTo>
                    <a:lnTo>
                      <a:pt x="32" y="107"/>
                    </a:lnTo>
                    <a:lnTo>
                      <a:pt x="37" y="104"/>
                    </a:lnTo>
                    <a:lnTo>
                      <a:pt x="41" y="107"/>
                    </a:lnTo>
                    <a:lnTo>
                      <a:pt x="47" y="111"/>
                    </a:lnTo>
                    <a:lnTo>
                      <a:pt x="52" y="114"/>
                    </a:lnTo>
                    <a:lnTo>
                      <a:pt x="58" y="118"/>
                    </a:lnTo>
                    <a:lnTo>
                      <a:pt x="62" y="123"/>
                    </a:lnTo>
                    <a:lnTo>
                      <a:pt x="68" y="129"/>
                    </a:lnTo>
                    <a:lnTo>
                      <a:pt x="72" y="133"/>
                    </a:lnTo>
                    <a:lnTo>
                      <a:pt x="78" y="138"/>
                    </a:lnTo>
                    <a:lnTo>
                      <a:pt x="86" y="139"/>
                    </a:lnTo>
                    <a:lnTo>
                      <a:pt x="93" y="144"/>
                    </a:lnTo>
                    <a:lnTo>
                      <a:pt x="99" y="148"/>
                    </a:lnTo>
                    <a:lnTo>
                      <a:pt x="103" y="154"/>
                    </a:lnTo>
                    <a:lnTo>
                      <a:pt x="109" y="160"/>
                    </a:lnTo>
                    <a:lnTo>
                      <a:pt x="115" y="166"/>
                    </a:lnTo>
                    <a:lnTo>
                      <a:pt x="123" y="170"/>
                    </a:lnTo>
                    <a:lnTo>
                      <a:pt x="129" y="175"/>
                    </a:lnTo>
                    <a:lnTo>
                      <a:pt x="137" y="181"/>
                    </a:lnTo>
                    <a:lnTo>
                      <a:pt x="148" y="185"/>
                    </a:lnTo>
                    <a:lnTo>
                      <a:pt x="158" y="189"/>
                    </a:lnTo>
                    <a:lnTo>
                      <a:pt x="167" y="192"/>
                    </a:lnTo>
                    <a:lnTo>
                      <a:pt x="177" y="197"/>
                    </a:lnTo>
                    <a:lnTo>
                      <a:pt x="188" y="201"/>
                    </a:lnTo>
                    <a:lnTo>
                      <a:pt x="197" y="206"/>
                    </a:lnTo>
                    <a:lnTo>
                      <a:pt x="204" y="212"/>
                    </a:lnTo>
                    <a:lnTo>
                      <a:pt x="208" y="212"/>
                    </a:lnTo>
                    <a:lnTo>
                      <a:pt x="211" y="212"/>
                    </a:lnTo>
                    <a:lnTo>
                      <a:pt x="214" y="213"/>
                    </a:lnTo>
                    <a:lnTo>
                      <a:pt x="217" y="213"/>
                    </a:lnTo>
                    <a:lnTo>
                      <a:pt x="220" y="215"/>
                    </a:lnTo>
                    <a:lnTo>
                      <a:pt x="223" y="215"/>
                    </a:lnTo>
                    <a:lnTo>
                      <a:pt x="226" y="213"/>
                    </a:lnTo>
                    <a:lnTo>
                      <a:pt x="229" y="210"/>
                    </a:lnTo>
                    <a:lnTo>
                      <a:pt x="225" y="201"/>
                    </a:lnTo>
                    <a:lnTo>
                      <a:pt x="203" y="192"/>
                    </a:lnTo>
                    <a:lnTo>
                      <a:pt x="182" y="183"/>
                    </a:lnTo>
                    <a:lnTo>
                      <a:pt x="161" y="173"/>
                    </a:lnTo>
                    <a:lnTo>
                      <a:pt x="140" y="163"/>
                    </a:lnTo>
                    <a:lnTo>
                      <a:pt x="120" y="152"/>
                    </a:lnTo>
                    <a:lnTo>
                      <a:pt x="100" y="139"/>
                    </a:lnTo>
                    <a:lnTo>
                      <a:pt x="83" y="123"/>
                    </a:lnTo>
                    <a:lnTo>
                      <a:pt x="68" y="107"/>
                    </a:lnTo>
                    <a:lnTo>
                      <a:pt x="66" y="99"/>
                    </a:lnTo>
                    <a:lnTo>
                      <a:pt x="65" y="93"/>
                    </a:lnTo>
                    <a:lnTo>
                      <a:pt x="62" y="89"/>
                    </a:lnTo>
                    <a:lnTo>
                      <a:pt x="58" y="83"/>
                    </a:lnTo>
                    <a:lnTo>
                      <a:pt x="53" y="77"/>
                    </a:lnTo>
                    <a:lnTo>
                      <a:pt x="50" y="73"/>
                    </a:lnTo>
                    <a:lnTo>
                      <a:pt x="47" y="67"/>
                    </a:lnTo>
                    <a:lnTo>
                      <a:pt x="47" y="59"/>
                    </a:lnTo>
                    <a:lnTo>
                      <a:pt x="58" y="58"/>
                    </a:lnTo>
                    <a:lnTo>
                      <a:pt x="68" y="55"/>
                    </a:lnTo>
                    <a:lnTo>
                      <a:pt x="78" y="53"/>
                    </a:lnTo>
                    <a:lnTo>
                      <a:pt x="89" y="50"/>
                    </a:lnTo>
                    <a:lnTo>
                      <a:pt x="97" y="47"/>
                    </a:lnTo>
                    <a:lnTo>
                      <a:pt x="106" y="43"/>
                    </a:lnTo>
                    <a:lnTo>
                      <a:pt x="115" y="37"/>
                    </a:lnTo>
                    <a:lnTo>
                      <a:pt x="123" y="31"/>
                    </a:lnTo>
                    <a:lnTo>
                      <a:pt x="140" y="47"/>
                    </a:lnTo>
                    <a:lnTo>
                      <a:pt x="160" y="64"/>
                    </a:lnTo>
                    <a:lnTo>
                      <a:pt x="179" y="78"/>
                    </a:lnTo>
                    <a:lnTo>
                      <a:pt x="200" y="93"/>
                    </a:lnTo>
                    <a:lnTo>
                      <a:pt x="220" y="107"/>
                    </a:lnTo>
                    <a:lnTo>
                      <a:pt x="241" y="118"/>
                    </a:lnTo>
                    <a:lnTo>
                      <a:pt x="263" y="129"/>
                    </a:lnTo>
                    <a:lnTo>
                      <a:pt x="287" y="138"/>
                    </a:lnTo>
                    <a:lnTo>
                      <a:pt x="288" y="136"/>
                    </a:lnTo>
                    <a:lnTo>
                      <a:pt x="290" y="135"/>
                    </a:lnTo>
                    <a:lnTo>
                      <a:pt x="290" y="133"/>
                    </a:lnTo>
                    <a:lnTo>
                      <a:pt x="291" y="132"/>
                    </a:lnTo>
                    <a:lnTo>
                      <a:pt x="291" y="129"/>
                    </a:lnTo>
                    <a:lnTo>
                      <a:pt x="291" y="127"/>
                    </a:lnTo>
                    <a:lnTo>
                      <a:pt x="291" y="126"/>
                    </a:lnTo>
                    <a:lnTo>
                      <a:pt x="291" y="123"/>
                    </a:lnTo>
                    <a:lnTo>
                      <a:pt x="279" y="120"/>
                    </a:lnTo>
                    <a:lnTo>
                      <a:pt x="269" y="115"/>
                    </a:lnTo>
                    <a:lnTo>
                      <a:pt x="257" y="111"/>
                    </a:lnTo>
                    <a:lnTo>
                      <a:pt x="247" y="107"/>
                    </a:lnTo>
                    <a:lnTo>
                      <a:pt x="237" y="102"/>
                    </a:lnTo>
                    <a:lnTo>
                      <a:pt x="225" y="98"/>
                    </a:lnTo>
                    <a:lnTo>
                      <a:pt x="214" y="93"/>
                    </a:lnTo>
                    <a:lnTo>
                      <a:pt x="204" y="89"/>
                    </a:lnTo>
                    <a:lnTo>
                      <a:pt x="200" y="81"/>
                    </a:lnTo>
                    <a:lnTo>
                      <a:pt x="192" y="74"/>
                    </a:lnTo>
                    <a:lnTo>
                      <a:pt x="185" y="68"/>
                    </a:lnTo>
                    <a:lnTo>
                      <a:pt x="176" y="62"/>
                    </a:lnTo>
                    <a:lnTo>
                      <a:pt x="168" y="56"/>
                    </a:lnTo>
                    <a:lnTo>
                      <a:pt x="163" y="49"/>
                    </a:lnTo>
                    <a:lnTo>
                      <a:pt x="161" y="46"/>
                    </a:lnTo>
                    <a:lnTo>
                      <a:pt x="161" y="41"/>
                    </a:lnTo>
                    <a:lnTo>
                      <a:pt x="161" y="36"/>
                    </a:lnTo>
                    <a:lnTo>
                      <a:pt x="163" y="31"/>
                    </a:lnTo>
                    <a:lnTo>
                      <a:pt x="164" y="24"/>
                    </a:lnTo>
                    <a:lnTo>
                      <a:pt x="167" y="19"/>
                    </a:lnTo>
                    <a:lnTo>
                      <a:pt x="170" y="16"/>
                    </a:lnTo>
                    <a:lnTo>
                      <a:pt x="176" y="13"/>
                    </a:lnTo>
                    <a:lnTo>
                      <a:pt x="180" y="12"/>
                    </a:lnTo>
                    <a:lnTo>
                      <a:pt x="186" y="9"/>
                    </a:lnTo>
                    <a:lnTo>
                      <a:pt x="191" y="6"/>
                    </a:lnTo>
                    <a:lnTo>
                      <a:pt x="195" y="2"/>
                    </a:lnTo>
                    <a:lnTo>
                      <a:pt x="208" y="9"/>
                    </a:lnTo>
                    <a:lnTo>
                      <a:pt x="211" y="0"/>
                    </a:lnTo>
                    <a:lnTo>
                      <a:pt x="220" y="2"/>
                    </a:lnTo>
                    <a:lnTo>
                      <a:pt x="226" y="6"/>
                    </a:lnTo>
                    <a:lnTo>
                      <a:pt x="234" y="10"/>
                    </a:lnTo>
                    <a:lnTo>
                      <a:pt x="239" y="16"/>
                    </a:lnTo>
                    <a:lnTo>
                      <a:pt x="245" y="21"/>
                    </a:lnTo>
                    <a:lnTo>
                      <a:pt x="253" y="25"/>
                    </a:lnTo>
                    <a:lnTo>
                      <a:pt x="260" y="30"/>
                    </a:lnTo>
                    <a:lnTo>
                      <a:pt x="269" y="31"/>
                    </a:lnTo>
                    <a:close/>
                  </a:path>
                </a:pathLst>
              </a:custGeom>
              <a:solidFill>
                <a:srgbClr val="425B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8" name="Freeform 124"/>
              <p:cNvSpPr>
                <a:spLocks/>
              </p:cNvSpPr>
              <p:nvPr/>
            </p:nvSpPr>
            <p:spPr bwMode="auto">
              <a:xfrm>
                <a:off x="4310" y="3118"/>
                <a:ext cx="33" cy="134"/>
              </a:xfrm>
              <a:custGeom>
                <a:avLst/>
                <a:gdLst>
                  <a:gd name="T0" fmla="*/ 1 w 66"/>
                  <a:gd name="T1" fmla="*/ 1 h 266"/>
                  <a:gd name="T2" fmla="*/ 1 w 66"/>
                  <a:gd name="T3" fmla="*/ 2 h 266"/>
                  <a:gd name="T4" fmla="*/ 1 w 66"/>
                  <a:gd name="T5" fmla="*/ 3 h 266"/>
                  <a:gd name="T6" fmla="*/ 1 w 66"/>
                  <a:gd name="T7" fmla="*/ 4 h 266"/>
                  <a:gd name="T8" fmla="*/ 1 w 66"/>
                  <a:gd name="T9" fmla="*/ 5 h 266"/>
                  <a:gd name="T10" fmla="*/ 2 w 66"/>
                  <a:gd name="T11" fmla="*/ 6 h 266"/>
                  <a:gd name="T12" fmla="*/ 2 w 66"/>
                  <a:gd name="T13" fmla="*/ 7 h 266"/>
                  <a:gd name="T14" fmla="*/ 2 w 66"/>
                  <a:gd name="T15" fmla="*/ 8 h 266"/>
                  <a:gd name="T16" fmla="*/ 2 w 66"/>
                  <a:gd name="T17" fmla="*/ 9 h 266"/>
                  <a:gd name="T18" fmla="*/ 2 w 66"/>
                  <a:gd name="T19" fmla="*/ 8 h 266"/>
                  <a:gd name="T20" fmla="*/ 2 w 66"/>
                  <a:gd name="T21" fmla="*/ 7 h 266"/>
                  <a:gd name="T22" fmla="*/ 1 w 66"/>
                  <a:gd name="T23" fmla="*/ 6 h 266"/>
                  <a:gd name="T24" fmla="*/ 1 w 66"/>
                  <a:gd name="T25" fmla="*/ 5 h 266"/>
                  <a:gd name="T26" fmla="*/ 1 w 66"/>
                  <a:gd name="T27" fmla="*/ 4 h 266"/>
                  <a:gd name="T28" fmla="*/ 1 w 66"/>
                  <a:gd name="T29" fmla="*/ 3 h 266"/>
                  <a:gd name="T30" fmla="*/ 1 w 66"/>
                  <a:gd name="T31" fmla="*/ 2 h 266"/>
                  <a:gd name="T32" fmla="*/ 0 w 66"/>
                  <a:gd name="T33" fmla="*/ 1 h 266"/>
                  <a:gd name="T34" fmla="*/ 1 w 66"/>
                  <a:gd name="T35" fmla="*/ 1 h 266"/>
                  <a:gd name="T36" fmla="*/ 1 w 66"/>
                  <a:gd name="T37" fmla="*/ 0 h 266"/>
                  <a:gd name="T38" fmla="*/ 1 w 66"/>
                  <a:gd name="T39" fmla="*/ 1 h 266"/>
                  <a:gd name="T40" fmla="*/ 1 w 66"/>
                  <a:gd name="T41" fmla="*/ 1 h 266"/>
                  <a:gd name="T42" fmla="*/ 1 w 66"/>
                  <a:gd name="T43" fmla="*/ 1 h 266"/>
                  <a:gd name="T44" fmla="*/ 1 w 66"/>
                  <a:gd name="T45" fmla="*/ 1 h 266"/>
                  <a:gd name="T46" fmla="*/ 1 w 66"/>
                  <a:gd name="T47" fmla="*/ 1 h 266"/>
                  <a:gd name="T48" fmla="*/ 1 w 66"/>
                  <a:gd name="T49" fmla="*/ 1 h 2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6"/>
                  <a:gd name="T76" fmla="*/ 0 h 266"/>
                  <a:gd name="T77" fmla="*/ 66 w 66"/>
                  <a:gd name="T78" fmla="*/ 266 h 2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6" h="266">
                    <a:moveTo>
                      <a:pt x="13" y="19"/>
                    </a:moveTo>
                    <a:lnTo>
                      <a:pt x="18" y="50"/>
                    </a:lnTo>
                    <a:lnTo>
                      <a:pt x="22" y="83"/>
                    </a:lnTo>
                    <a:lnTo>
                      <a:pt x="28" y="114"/>
                    </a:lnTo>
                    <a:lnTo>
                      <a:pt x="34" y="145"/>
                    </a:lnTo>
                    <a:lnTo>
                      <a:pt x="41" y="176"/>
                    </a:lnTo>
                    <a:lnTo>
                      <a:pt x="49" y="207"/>
                    </a:lnTo>
                    <a:lnTo>
                      <a:pt x="56" y="237"/>
                    </a:lnTo>
                    <a:lnTo>
                      <a:pt x="66" y="266"/>
                    </a:lnTo>
                    <a:lnTo>
                      <a:pt x="53" y="237"/>
                    </a:lnTo>
                    <a:lnTo>
                      <a:pt x="41" y="204"/>
                    </a:lnTo>
                    <a:lnTo>
                      <a:pt x="32" y="173"/>
                    </a:lnTo>
                    <a:lnTo>
                      <a:pt x="23" y="141"/>
                    </a:lnTo>
                    <a:lnTo>
                      <a:pt x="16" y="107"/>
                    </a:lnTo>
                    <a:lnTo>
                      <a:pt x="10" y="74"/>
                    </a:lnTo>
                    <a:lnTo>
                      <a:pt x="4" y="40"/>
                    </a:lnTo>
                    <a:lnTo>
                      <a:pt x="0" y="6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0" y="4"/>
                    </a:lnTo>
                    <a:lnTo>
                      <a:pt x="10" y="9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9" name="Freeform 125"/>
              <p:cNvSpPr>
                <a:spLocks/>
              </p:cNvSpPr>
              <p:nvPr/>
            </p:nvSpPr>
            <p:spPr bwMode="auto">
              <a:xfrm>
                <a:off x="4454" y="3144"/>
                <a:ext cx="11" cy="34"/>
              </a:xfrm>
              <a:custGeom>
                <a:avLst/>
                <a:gdLst>
                  <a:gd name="T0" fmla="*/ 1 w 22"/>
                  <a:gd name="T1" fmla="*/ 2 h 70"/>
                  <a:gd name="T2" fmla="*/ 1 w 22"/>
                  <a:gd name="T3" fmla="*/ 1 h 70"/>
                  <a:gd name="T4" fmla="*/ 1 w 22"/>
                  <a:gd name="T5" fmla="*/ 1 h 70"/>
                  <a:gd name="T6" fmla="*/ 1 w 22"/>
                  <a:gd name="T7" fmla="*/ 1 h 70"/>
                  <a:gd name="T8" fmla="*/ 1 w 22"/>
                  <a:gd name="T9" fmla="*/ 1 h 70"/>
                  <a:gd name="T10" fmla="*/ 1 w 22"/>
                  <a:gd name="T11" fmla="*/ 0 h 70"/>
                  <a:gd name="T12" fmla="*/ 1 w 22"/>
                  <a:gd name="T13" fmla="*/ 0 h 70"/>
                  <a:gd name="T14" fmla="*/ 1 w 22"/>
                  <a:gd name="T15" fmla="*/ 0 h 70"/>
                  <a:gd name="T16" fmla="*/ 0 w 22"/>
                  <a:gd name="T17" fmla="*/ 0 h 70"/>
                  <a:gd name="T18" fmla="*/ 1 w 22"/>
                  <a:gd name="T19" fmla="*/ 0 h 70"/>
                  <a:gd name="T20" fmla="*/ 1 w 22"/>
                  <a:gd name="T21" fmla="*/ 0 h 70"/>
                  <a:gd name="T22" fmla="*/ 1 w 22"/>
                  <a:gd name="T23" fmla="*/ 0 h 70"/>
                  <a:gd name="T24" fmla="*/ 1 w 22"/>
                  <a:gd name="T25" fmla="*/ 1 h 70"/>
                  <a:gd name="T26" fmla="*/ 1 w 22"/>
                  <a:gd name="T27" fmla="*/ 1 h 70"/>
                  <a:gd name="T28" fmla="*/ 1 w 22"/>
                  <a:gd name="T29" fmla="*/ 1 h 70"/>
                  <a:gd name="T30" fmla="*/ 1 w 22"/>
                  <a:gd name="T31" fmla="*/ 1 h 70"/>
                  <a:gd name="T32" fmla="*/ 1 w 22"/>
                  <a:gd name="T33" fmla="*/ 2 h 7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"/>
                  <a:gd name="T52" fmla="*/ 0 h 70"/>
                  <a:gd name="T53" fmla="*/ 22 w 22"/>
                  <a:gd name="T54" fmla="*/ 70 h 7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" h="70">
                    <a:moveTo>
                      <a:pt x="16" y="70"/>
                    </a:moveTo>
                    <a:lnTo>
                      <a:pt x="16" y="64"/>
                    </a:lnTo>
                    <a:lnTo>
                      <a:pt x="14" y="57"/>
                    </a:lnTo>
                    <a:lnTo>
                      <a:pt x="12" y="48"/>
                    </a:lnTo>
                    <a:lnTo>
                      <a:pt x="9" y="39"/>
                    </a:lnTo>
                    <a:lnTo>
                      <a:pt x="8" y="28"/>
                    </a:lnTo>
                    <a:lnTo>
                      <a:pt x="5" y="18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5" y="8"/>
                    </a:lnTo>
                    <a:lnTo>
                      <a:pt x="9" y="17"/>
                    </a:lnTo>
                    <a:lnTo>
                      <a:pt x="14" y="24"/>
                    </a:lnTo>
                    <a:lnTo>
                      <a:pt x="18" y="33"/>
                    </a:lnTo>
                    <a:lnTo>
                      <a:pt x="21" y="42"/>
                    </a:lnTo>
                    <a:lnTo>
                      <a:pt x="22" y="52"/>
                    </a:lnTo>
                    <a:lnTo>
                      <a:pt x="21" y="61"/>
                    </a:lnTo>
                    <a:lnTo>
                      <a:pt x="16" y="70"/>
                    </a:lnTo>
                    <a:close/>
                  </a:path>
                </a:pathLst>
              </a:custGeom>
              <a:solidFill>
                <a:srgbClr val="0F1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0" name="Freeform 126"/>
              <p:cNvSpPr>
                <a:spLocks/>
              </p:cNvSpPr>
              <p:nvPr/>
            </p:nvSpPr>
            <p:spPr bwMode="auto">
              <a:xfrm>
                <a:off x="3908" y="3168"/>
                <a:ext cx="153" cy="209"/>
              </a:xfrm>
              <a:custGeom>
                <a:avLst/>
                <a:gdLst>
                  <a:gd name="T0" fmla="*/ 9 w 306"/>
                  <a:gd name="T1" fmla="*/ 4 h 419"/>
                  <a:gd name="T2" fmla="*/ 9 w 306"/>
                  <a:gd name="T3" fmla="*/ 5 h 419"/>
                  <a:gd name="T4" fmla="*/ 9 w 306"/>
                  <a:gd name="T5" fmla="*/ 5 h 419"/>
                  <a:gd name="T6" fmla="*/ 9 w 306"/>
                  <a:gd name="T7" fmla="*/ 6 h 419"/>
                  <a:gd name="T8" fmla="*/ 9 w 306"/>
                  <a:gd name="T9" fmla="*/ 8 h 419"/>
                  <a:gd name="T10" fmla="*/ 9 w 306"/>
                  <a:gd name="T11" fmla="*/ 9 h 419"/>
                  <a:gd name="T12" fmla="*/ 9 w 306"/>
                  <a:gd name="T13" fmla="*/ 9 h 419"/>
                  <a:gd name="T14" fmla="*/ 10 w 306"/>
                  <a:gd name="T15" fmla="*/ 9 h 419"/>
                  <a:gd name="T16" fmla="*/ 10 w 306"/>
                  <a:gd name="T17" fmla="*/ 10 h 419"/>
                  <a:gd name="T18" fmla="*/ 10 w 306"/>
                  <a:gd name="T19" fmla="*/ 11 h 419"/>
                  <a:gd name="T20" fmla="*/ 10 w 306"/>
                  <a:gd name="T21" fmla="*/ 12 h 419"/>
                  <a:gd name="T22" fmla="*/ 9 w 306"/>
                  <a:gd name="T23" fmla="*/ 12 h 419"/>
                  <a:gd name="T24" fmla="*/ 9 w 306"/>
                  <a:gd name="T25" fmla="*/ 12 h 419"/>
                  <a:gd name="T26" fmla="*/ 7 w 306"/>
                  <a:gd name="T27" fmla="*/ 12 h 419"/>
                  <a:gd name="T28" fmla="*/ 7 w 306"/>
                  <a:gd name="T29" fmla="*/ 10 h 419"/>
                  <a:gd name="T30" fmla="*/ 6 w 306"/>
                  <a:gd name="T31" fmla="*/ 8 h 419"/>
                  <a:gd name="T32" fmla="*/ 6 w 306"/>
                  <a:gd name="T33" fmla="*/ 7 h 419"/>
                  <a:gd name="T34" fmla="*/ 6 w 306"/>
                  <a:gd name="T35" fmla="*/ 7 h 419"/>
                  <a:gd name="T36" fmla="*/ 6 w 306"/>
                  <a:gd name="T37" fmla="*/ 7 h 419"/>
                  <a:gd name="T38" fmla="*/ 5 w 306"/>
                  <a:gd name="T39" fmla="*/ 8 h 419"/>
                  <a:gd name="T40" fmla="*/ 5 w 306"/>
                  <a:gd name="T41" fmla="*/ 9 h 419"/>
                  <a:gd name="T42" fmla="*/ 5 w 306"/>
                  <a:gd name="T43" fmla="*/ 11 h 419"/>
                  <a:gd name="T44" fmla="*/ 6 w 306"/>
                  <a:gd name="T45" fmla="*/ 11 h 419"/>
                  <a:gd name="T46" fmla="*/ 6 w 306"/>
                  <a:gd name="T47" fmla="*/ 12 h 419"/>
                  <a:gd name="T48" fmla="*/ 5 w 306"/>
                  <a:gd name="T49" fmla="*/ 12 h 419"/>
                  <a:gd name="T50" fmla="*/ 5 w 306"/>
                  <a:gd name="T51" fmla="*/ 13 h 419"/>
                  <a:gd name="T52" fmla="*/ 3 w 306"/>
                  <a:gd name="T53" fmla="*/ 12 h 419"/>
                  <a:gd name="T54" fmla="*/ 3 w 306"/>
                  <a:gd name="T55" fmla="*/ 11 h 419"/>
                  <a:gd name="T56" fmla="*/ 3 w 306"/>
                  <a:gd name="T57" fmla="*/ 9 h 419"/>
                  <a:gd name="T58" fmla="*/ 3 w 306"/>
                  <a:gd name="T59" fmla="*/ 8 h 419"/>
                  <a:gd name="T60" fmla="*/ 3 w 306"/>
                  <a:gd name="T61" fmla="*/ 7 h 419"/>
                  <a:gd name="T62" fmla="*/ 3 w 306"/>
                  <a:gd name="T63" fmla="*/ 7 h 419"/>
                  <a:gd name="T64" fmla="*/ 3 w 306"/>
                  <a:gd name="T65" fmla="*/ 7 h 419"/>
                  <a:gd name="T66" fmla="*/ 3 w 306"/>
                  <a:gd name="T67" fmla="*/ 7 h 419"/>
                  <a:gd name="T68" fmla="*/ 3 w 306"/>
                  <a:gd name="T69" fmla="*/ 7 h 419"/>
                  <a:gd name="T70" fmla="*/ 3 w 306"/>
                  <a:gd name="T71" fmla="*/ 8 h 419"/>
                  <a:gd name="T72" fmla="*/ 2 w 306"/>
                  <a:gd name="T73" fmla="*/ 10 h 419"/>
                  <a:gd name="T74" fmla="*/ 2 w 306"/>
                  <a:gd name="T75" fmla="*/ 12 h 419"/>
                  <a:gd name="T76" fmla="*/ 2 w 306"/>
                  <a:gd name="T77" fmla="*/ 12 h 419"/>
                  <a:gd name="T78" fmla="*/ 1 w 306"/>
                  <a:gd name="T79" fmla="*/ 12 h 419"/>
                  <a:gd name="T80" fmla="*/ 1 w 306"/>
                  <a:gd name="T81" fmla="*/ 12 h 419"/>
                  <a:gd name="T82" fmla="*/ 1 w 306"/>
                  <a:gd name="T83" fmla="*/ 12 h 419"/>
                  <a:gd name="T84" fmla="*/ 1 w 306"/>
                  <a:gd name="T85" fmla="*/ 11 h 419"/>
                  <a:gd name="T86" fmla="*/ 0 w 306"/>
                  <a:gd name="T87" fmla="*/ 10 h 419"/>
                  <a:gd name="T88" fmla="*/ 1 w 306"/>
                  <a:gd name="T89" fmla="*/ 8 h 419"/>
                  <a:gd name="T90" fmla="*/ 1 w 306"/>
                  <a:gd name="T91" fmla="*/ 6 h 419"/>
                  <a:gd name="T92" fmla="*/ 2 w 306"/>
                  <a:gd name="T93" fmla="*/ 5 h 419"/>
                  <a:gd name="T94" fmla="*/ 3 w 306"/>
                  <a:gd name="T95" fmla="*/ 4 h 419"/>
                  <a:gd name="T96" fmla="*/ 3 w 306"/>
                  <a:gd name="T97" fmla="*/ 3 h 419"/>
                  <a:gd name="T98" fmla="*/ 4 w 306"/>
                  <a:gd name="T99" fmla="*/ 3 h 419"/>
                  <a:gd name="T100" fmla="*/ 4 w 306"/>
                  <a:gd name="T101" fmla="*/ 3 h 419"/>
                  <a:gd name="T102" fmla="*/ 5 w 306"/>
                  <a:gd name="T103" fmla="*/ 3 h 419"/>
                  <a:gd name="T104" fmla="*/ 6 w 306"/>
                  <a:gd name="T105" fmla="*/ 2 h 419"/>
                  <a:gd name="T106" fmla="*/ 7 w 306"/>
                  <a:gd name="T107" fmla="*/ 1 h 419"/>
                  <a:gd name="T108" fmla="*/ 9 w 306"/>
                  <a:gd name="T109" fmla="*/ 0 h 419"/>
                  <a:gd name="T110" fmla="*/ 9 w 306"/>
                  <a:gd name="T111" fmla="*/ 0 h 419"/>
                  <a:gd name="T112" fmla="*/ 9 w 306"/>
                  <a:gd name="T113" fmla="*/ 0 h 419"/>
                  <a:gd name="T114" fmla="*/ 9 w 306"/>
                  <a:gd name="T115" fmla="*/ 1 h 419"/>
                  <a:gd name="T116" fmla="*/ 9 w 306"/>
                  <a:gd name="T117" fmla="*/ 3 h 41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6"/>
                  <a:gd name="T178" fmla="*/ 0 h 419"/>
                  <a:gd name="T179" fmla="*/ 306 w 306"/>
                  <a:gd name="T180" fmla="*/ 419 h 41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6" h="419">
                    <a:moveTo>
                      <a:pt x="269" y="153"/>
                    </a:moveTo>
                    <a:lnTo>
                      <a:pt x="268" y="155"/>
                    </a:lnTo>
                    <a:lnTo>
                      <a:pt x="268" y="158"/>
                    </a:lnTo>
                    <a:lnTo>
                      <a:pt x="268" y="161"/>
                    </a:lnTo>
                    <a:lnTo>
                      <a:pt x="268" y="166"/>
                    </a:lnTo>
                    <a:lnTo>
                      <a:pt x="269" y="169"/>
                    </a:lnTo>
                    <a:lnTo>
                      <a:pt x="271" y="172"/>
                    </a:lnTo>
                    <a:lnTo>
                      <a:pt x="272" y="175"/>
                    </a:lnTo>
                    <a:lnTo>
                      <a:pt x="275" y="176"/>
                    </a:lnTo>
                    <a:lnTo>
                      <a:pt x="274" y="191"/>
                    </a:lnTo>
                    <a:lnTo>
                      <a:pt x="272" y="204"/>
                    </a:lnTo>
                    <a:lnTo>
                      <a:pt x="272" y="219"/>
                    </a:lnTo>
                    <a:lnTo>
                      <a:pt x="272" y="234"/>
                    </a:lnTo>
                    <a:lnTo>
                      <a:pt x="274" y="247"/>
                    </a:lnTo>
                    <a:lnTo>
                      <a:pt x="277" y="261"/>
                    </a:lnTo>
                    <a:lnTo>
                      <a:pt x="280" y="275"/>
                    </a:lnTo>
                    <a:lnTo>
                      <a:pt x="286" y="287"/>
                    </a:lnTo>
                    <a:lnTo>
                      <a:pt x="286" y="290"/>
                    </a:lnTo>
                    <a:lnTo>
                      <a:pt x="286" y="292"/>
                    </a:lnTo>
                    <a:lnTo>
                      <a:pt x="286" y="295"/>
                    </a:lnTo>
                    <a:lnTo>
                      <a:pt x="286" y="296"/>
                    </a:lnTo>
                    <a:lnTo>
                      <a:pt x="286" y="299"/>
                    </a:lnTo>
                    <a:lnTo>
                      <a:pt x="287" y="300"/>
                    </a:lnTo>
                    <a:lnTo>
                      <a:pt x="289" y="302"/>
                    </a:lnTo>
                    <a:lnTo>
                      <a:pt x="290" y="303"/>
                    </a:lnTo>
                    <a:lnTo>
                      <a:pt x="291" y="315"/>
                    </a:lnTo>
                    <a:lnTo>
                      <a:pt x="293" y="327"/>
                    </a:lnTo>
                    <a:lnTo>
                      <a:pt x="296" y="339"/>
                    </a:lnTo>
                    <a:lnTo>
                      <a:pt x="297" y="349"/>
                    </a:lnTo>
                    <a:lnTo>
                      <a:pt x="300" y="361"/>
                    </a:lnTo>
                    <a:lnTo>
                      <a:pt x="303" y="373"/>
                    </a:lnTo>
                    <a:lnTo>
                      <a:pt x="305" y="385"/>
                    </a:lnTo>
                    <a:lnTo>
                      <a:pt x="306" y="397"/>
                    </a:lnTo>
                    <a:lnTo>
                      <a:pt x="297" y="398"/>
                    </a:lnTo>
                    <a:lnTo>
                      <a:pt x="290" y="401"/>
                    </a:lnTo>
                    <a:lnTo>
                      <a:pt x="283" y="404"/>
                    </a:lnTo>
                    <a:lnTo>
                      <a:pt x="275" y="407"/>
                    </a:lnTo>
                    <a:lnTo>
                      <a:pt x="268" y="409"/>
                    </a:lnTo>
                    <a:lnTo>
                      <a:pt x="260" y="410"/>
                    </a:lnTo>
                    <a:lnTo>
                      <a:pt x="252" y="410"/>
                    </a:lnTo>
                    <a:lnTo>
                      <a:pt x="244" y="407"/>
                    </a:lnTo>
                    <a:lnTo>
                      <a:pt x="226" y="388"/>
                    </a:lnTo>
                    <a:lnTo>
                      <a:pt x="219" y="369"/>
                    </a:lnTo>
                    <a:lnTo>
                      <a:pt x="213" y="351"/>
                    </a:lnTo>
                    <a:lnTo>
                      <a:pt x="206" y="332"/>
                    </a:lnTo>
                    <a:lnTo>
                      <a:pt x="198" y="314"/>
                    </a:lnTo>
                    <a:lnTo>
                      <a:pt x="192" y="295"/>
                    </a:lnTo>
                    <a:lnTo>
                      <a:pt x="186" y="275"/>
                    </a:lnTo>
                    <a:lnTo>
                      <a:pt x="183" y="255"/>
                    </a:lnTo>
                    <a:lnTo>
                      <a:pt x="182" y="234"/>
                    </a:lnTo>
                    <a:lnTo>
                      <a:pt x="181" y="232"/>
                    </a:lnTo>
                    <a:lnTo>
                      <a:pt x="179" y="231"/>
                    </a:lnTo>
                    <a:lnTo>
                      <a:pt x="178" y="231"/>
                    </a:lnTo>
                    <a:lnTo>
                      <a:pt x="175" y="229"/>
                    </a:lnTo>
                    <a:lnTo>
                      <a:pt x="173" y="229"/>
                    </a:lnTo>
                    <a:lnTo>
                      <a:pt x="172" y="231"/>
                    </a:lnTo>
                    <a:lnTo>
                      <a:pt x="170" y="231"/>
                    </a:lnTo>
                    <a:lnTo>
                      <a:pt x="169" y="232"/>
                    </a:lnTo>
                    <a:lnTo>
                      <a:pt x="166" y="249"/>
                    </a:lnTo>
                    <a:lnTo>
                      <a:pt x="164" y="263"/>
                    </a:lnTo>
                    <a:lnTo>
                      <a:pt x="163" y="281"/>
                    </a:lnTo>
                    <a:lnTo>
                      <a:pt x="163" y="298"/>
                    </a:lnTo>
                    <a:lnTo>
                      <a:pt x="164" y="314"/>
                    </a:lnTo>
                    <a:lnTo>
                      <a:pt x="164" y="330"/>
                    </a:lnTo>
                    <a:lnTo>
                      <a:pt x="166" y="348"/>
                    </a:lnTo>
                    <a:lnTo>
                      <a:pt x="166" y="364"/>
                    </a:lnTo>
                    <a:lnTo>
                      <a:pt x="167" y="369"/>
                    </a:lnTo>
                    <a:lnTo>
                      <a:pt x="169" y="374"/>
                    </a:lnTo>
                    <a:lnTo>
                      <a:pt x="170" y="380"/>
                    </a:lnTo>
                    <a:lnTo>
                      <a:pt x="172" y="386"/>
                    </a:lnTo>
                    <a:lnTo>
                      <a:pt x="172" y="392"/>
                    </a:lnTo>
                    <a:lnTo>
                      <a:pt x="173" y="398"/>
                    </a:lnTo>
                    <a:lnTo>
                      <a:pt x="172" y="404"/>
                    </a:lnTo>
                    <a:lnTo>
                      <a:pt x="170" y="410"/>
                    </a:lnTo>
                    <a:lnTo>
                      <a:pt x="160" y="414"/>
                    </a:lnTo>
                    <a:lnTo>
                      <a:pt x="149" y="417"/>
                    </a:lnTo>
                    <a:lnTo>
                      <a:pt x="139" y="419"/>
                    </a:lnTo>
                    <a:lnTo>
                      <a:pt x="129" y="419"/>
                    </a:lnTo>
                    <a:lnTo>
                      <a:pt x="117" y="417"/>
                    </a:lnTo>
                    <a:lnTo>
                      <a:pt x="107" y="416"/>
                    </a:lnTo>
                    <a:lnTo>
                      <a:pt x="96" y="411"/>
                    </a:lnTo>
                    <a:lnTo>
                      <a:pt x="86" y="407"/>
                    </a:lnTo>
                    <a:lnTo>
                      <a:pt x="80" y="391"/>
                    </a:lnTo>
                    <a:lnTo>
                      <a:pt x="75" y="373"/>
                    </a:lnTo>
                    <a:lnTo>
                      <a:pt x="73" y="354"/>
                    </a:lnTo>
                    <a:lnTo>
                      <a:pt x="71" y="335"/>
                    </a:lnTo>
                    <a:lnTo>
                      <a:pt x="73" y="315"/>
                    </a:lnTo>
                    <a:lnTo>
                      <a:pt x="74" y="296"/>
                    </a:lnTo>
                    <a:lnTo>
                      <a:pt x="78" y="277"/>
                    </a:lnTo>
                    <a:lnTo>
                      <a:pt x="84" y="259"/>
                    </a:lnTo>
                    <a:lnTo>
                      <a:pt x="86" y="256"/>
                    </a:lnTo>
                    <a:lnTo>
                      <a:pt x="89" y="253"/>
                    </a:lnTo>
                    <a:lnTo>
                      <a:pt x="90" y="250"/>
                    </a:lnTo>
                    <a:lnTo>
                      <a:pt x="90" y="247"/>
                    </a:lnTo>
                    <a:lnTo>
                      <a:pt x="90" y="243"/>
                    </a:lnTo>
                    <a:lnTo>
                      <a:pt x="90" y="240"/>
                    </a:lnTo>
                    <a:lnTo>
                      <a:pt x="90" y="235"/>
                    </a:lnTo>
                    <a:lnTo>
                      <a:pt x="90" y="232"/>
                    </a:lnTo>
                    <a:lnTo>
                      <a:pt x="89" y="231"/>
                    </a:lnTo>
                    <a:lnTo>
                      <a:pt x="86" y="231"/>
                    </a:lnTo>
                    <a:lnTo>
                      <a:pt x="84" y="231"/>
                    </a:lnTo>
                    <a:lnTo>
                      <a:pt x="83" y="231"/>
                    </a:lnTo>
                    <a:lnTo>
                      <a:pt x="80" y="231"/>
                    </a:lnTo>
                    <a:lnTo>
                      <a:pt x="78" y="232"/>
                    </a:lnTo>
                    <a:lnTo>
                      <a:pt x="77" y="234"/>
                    </a:lnTo>
                    <a:lnTo>
                      <a:pt x="75" y="234"/>
                    </a:lnTo>
                    <a:lnTo>
                      <a:pt x="68" y="255"/>
                    </a:lnTo>
                    <a:lnTo>
                      <a:pt x="65" y="274"/>
                    </a:lnTo>
                    <a:lnTo>
                      <a:pt x="64" y="295"/>
                    </a:lnTo>
                    <a:lnTo>
                      <a:pt x="62" y="315"/>
                    </a:lnTo>
                    <a:lnTo>
                      <a:pt x="62" y="337"/>
                    </a:lnTo>
                    <a:lnTo>
                      <a:pt x="62" y="358"/>
                    </a:lnTo>
                    <a:lnTo>
                      <a:pt x="62" y="379"/>
                    </a:lnTo>
                    <a:lnTo>
                      <a:pt x="62" y="398"/>
                    </a:lnTo>
                    <a:lnTo>
                      <a:pt x="56" y="400"/>
                    </a:lnTo>
                    <a:lnTo>
                      <a:pt x="50" y="400"/>
                    </a:lnTo>
                    <a:lnTo>
                      <a:pt x="44" y="400"/>
                    </a:lnTo>
                    <a:lnTo>
                      <a:pt x="40" y="398"/>
                    </a:lnTo>
                    <a:lnTo>
                      <a:pt x="34" y="397"/>
                    </a:lnTo>
                    <a:lnTo>
                      <a:pt x="28" y="395"/>
                    </a:lnTo>
                    <a:lnTo>
                      <a:pt x="22" y="394"/>
                    </a:lnTo>
                    <a:lnTo>
                      <a:pt x="18" y="392"/>
                    </a:lnTo>
                    <a:lnTo>
                      <a:pt x="15" y="392"/>
                    </a:lnTo>
                    <a:lnTo>
                      <a:pt x="12" y="391"/>
                    </a:lnTo>
                    <a:lnTo>
                      <a:pt x="10" y="389"/>
                    </a:lnTo>
                    <a:lnTo>
                      <a:pt x="7" y="388"/>
                    </a:lnTo>
                    <a:lnTo>
                      <a:pt x="6" y="385"/>
                    </a:lnTo>
                    <a:lnTo>
                      <a:pt x="4" y="383"/>
                    </a:lnTo>
                    <a:lnTo>
                      <a:pt x="3" y="380"/>
                    </a:lnTo>
                    <a:lnTo>
                      <a:pt x="2" y="379"/>
                    </a:lnTo>
                    <a:lnTo>
                      <a:pt x="0" y="358"/>
                    </a:lnTo>
                    <a:lnTo>
                      <a:pt x="0" y="339"/>
                    </a:lnTo>
                    <a:lnTo>
                      <a:pt x="3" y="318"/>
                    </a:lnTo>
                    <a:lnTo>
                      <a:pt x="6" y="298"/>
                    </a:lnTo>
                    <a:lnTo>
                      <a:pt x="9" y="277"/>
                    </a:lnTo>
                    <a:lnTo>
                      <a:pt x="13" y="256"/>
                    </a:lnTo>
                    <a:lnTo>
                      <a:pt x="16" y="237"/>
                    </a:lnTo>
                    <a:lnTo>
                      <a:pt x="18" y="218"/>
                    </a:lnTo>
                    <a:lnTo>
                      <a:pt x="22" y="201"/>
                    </a:lnTo>
                    <a:lnTo>
                      <a:pt x="28" y="187"/>
                    </a:lnTo>
                    <a:lnTo>
                      <a:pt x="36" y="172"/>
                    </a:lnTo>
                    <a:lnTo>
                      <a:pt x="44" y="160"/>
                    </a:lnTo>
                    <a:lnTo>
                      <a:pt x="55" y="147"/>
                    </a:lnTo>
                    <a:lnTo>
                      <a:pt x="65" y="135"/>
                    </a:lnTo>
                    <a:lnTo>
                      <a:pt x="77" y="124"/>
                    </a:lnTo>
                    <a:lnTo>
                      <a:pt x="90" y="113"/>
                    </a:lnTo>
                    <a:lnTo>
                      <a:pt x="95" y="110"/>
                    </a:lnTo>
                    <a:lnTo>
                      <a:pt x="98" y="110"/>
                    </a:lnTo>
                    <a:lnTo>
                      <a:pt x="101" y="111"/>
                    </a:lnTo>
                    <a:lnTo>
                      <a:pt x="104" y="113"/>
                    </a:lnTo>
                    <a:lnTo>
                      <a:pt x="105" y="114"/>
                    </a:lnTo>
                    <a:lnTo>
                      <a:pt x="108" y="116"/>
                    </a:lnTo>
                    <a:lnTo>
                      <a:pt x="111" y="116"/>
                    </a:lnTo>
                    <a:lnTo>
                      <a:pt x="114" y="114"/>
                    </a:lnTo>
                    <a:lnTo>
                      <a:pt x="127" y="107"/>
                    </a:lnTo>
                    <a:lnTo>
                      <a:pt x="139" y="99"/>
                    </a:lnTo>
                    <a:lnTo>
                      <a:pt x="152" y="92"/>
                    </a:lnTo>
                    <a:lnTo>
                      <a:pt x="164" y="84"/>
                    </a:lnTo>
                    <a:lnTo>
                      <a:pt x="176" y="77"/>
                    </a:lnTo>
                    <a:lnTo>
                      <a:pt x="188" y="68"/>
                    </a:lnTo>
                    <a:lnTo>
                      <a:pt x="200" y="58"/>
                    </a:lnTo>
                    <a:lnTo>
                      <a:pt x="210" y="46"/>
                    </a:lnTo>
                    <a:lnTo>
                      <a:pt x="272" y="5"/>
                    </a:lnTo>
                    <a:lnTo>
                      <a:pt x="274" y="5"/>
                    </a:lnTo>
                    <a:lnTo>
                      <a:pt x="277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1" y="3"/>
                    </a:lnTo>
                    <a:lnTo>
                      <a:pt x="283" y="3"/>
                    </a:lnTo>
                    <a:lnTo>
                      <a:pt x="284" y="2"/>
                    </a:lnTo>
                    <a:lnTo>
                      <a:pt x="286" y="0"/>
                    </a:lnTo>
                    <a:lnTo>
                      <a:pt x="283" y="18"/>
                    </a:lnTo>
                    <a:lnTo>
                      <a:pt x="281" y="37"/>
                    </a:lnTo>
                    <a:lnTo>
                      <a:pt x="278" y="56"/>
                    </a:lnTo>
                    <a:lnTo>
                      <a:pt x="275" y="76"/>
                    </a:lnTo>
                    <a:lnTo>
                      <a:pt x="272" y="95"/>
                    </a:lnTo>
                    <a:lnTo>
                      <a:pt x="271" y="114"/>
                    </a:lnTo>
                    <a:lnTo>
                      <a:pt x="269" y="133"/>
                    </a:lnTo>
                    <a:lnTo>
                      <a:pt x="269" y="153"/>
                    </a:lnTo>
                    <a:close/>
                  </a:path>
                </a:pathLst>
              </a:custGeom>
              <a:solidFill>
                <a:srgbClr val="6B84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1" name="Freeform 127"/>
              <p:cNvSpPr>
                <a:spLocks/>
              </p:cNvSpPr>
              <p:nvPr/>
            </p:nvSpPr>
            <p:spPr bwMode="auto">
              <a:xfrm>
                <a:off x="4470" y="3184"/>
                <a:ext cx="116" cy="167"/>
              </a:xfrm>
              <a:custGeom>
                <a:avLst/>
                <a:gdLst>
                  <a:gd name="T0" fmla="*/ 4 w 231"/>
                  <a:gd name="T1" fmla="*/ 0 h 335"/>
                  <a:gd name="T2" fmla="*/ 5 w 231"/>
                  <a:gd name="T3" fmla="*/ 1 h 335"/>
                  <a:gd name="T4" fmla="*/ 6 w 231"/>
                  <a:gd name="T5" fmla="*/ 1 h 335"/>
                  <a:gd name="T6" fmla="*/ 7 w 231"/>
                  <a:gd name="T7" fmla="*/ 1 h 335"/>
                  <a:gd name="T8" fmla="*/ 7 w 231"/>
                  <a:gd name="T9" fmla="*/ 1 h 335"/>
                  <a:gd name="T10" fmla="*/ 7 w 231"/>
                  <a:gd name="T11" fmla="*/ 1 h 335"/>
                  <a:gd name="T12" fmla="*/ 7 w 231"/>
                  <a:gd name="T13" fmla="*/ 1 h 335"/>
                  <a:gd name="T14" fmla="*/ 8 w 231"/>
                  <a:gd name="T15" fmla="*/ 1 h 335"/>
                  <a:gd name="T16" fmla="*/ 8 w 231"/>
                  <a:gd name="T17" fmla="*/ 1 h 335"/>
                  <a:gd name="T18" fmla="*/ 7 w 231"/>
                  <a:gd name="T19" fmla="*/ 2 h 335"/>
                  <a:gd name="T20" fmla="*/ 7 w 231"/>
                  <a:gd name="T21" fmla="*/ 3 h 335"/>
                  <a:gd name="T22" fmla="*/ 7 w 231"/>
                  <a:gd name="T23" fmla="*/ 4 h 335"/>
                  <a:gd name="T24" fmla="*/ 6 w 231"/>
                  <a:gd name="T25" fmla="*/ 5 h 335"/>
                  <a:gd name="T26" fmla="*/ 6 w 231"/>
                  <a:gd name="T27" fmla="*/ 7 h 335"/>
                  <a:gd name="T28" fmla="*/ 5 w 231"/>
                  <a:gd name="T29" fmla="*/ 8 h 335"/>
                  <a:gd name="T30" fmla="*/ 4 w 231"/>
                  <a:gd name="T31" fmla="*/ 9 h 335"/>
                  <a:gd name="T32" fmla="*/ 4 w 231"/>
                  <a:gd name="T33" fmla="*/ 10 h 335"/>
                  <a:gd name="T34" fmla="*/ 3 w 231"/>
                  <a:gd name="T35" fmla="*/ 10 h 335"/>
                  <a:gd name="T36" fmla="*/ 3 w 231"/>
                  <a:gd name="T37" fmla="*/ 10 h 335"/>
                  <a:gd name="T38" fmla="*/ 2 w 231"/>
                  <a:gd name="T39" fmla="*/ 9 h 335"/>
                  <a:gd name="T40" fmla="*/ 2 w 231"/>
                  <a:gd name="T41" fmla="*/ 9 h 335"/>
                  <a:gd name="T42" fmla="*/ 1 w 231"/>
                  <a:gd name="T43" fmla="*/ 9 h 335"/>
                  <a:gd name="T44" fmla="*/ 1 w 231"/>
                  <a:gd name="T45" fmla="*/ 8 h 335"/>
                  <a:gd name="T46" fmla="*/ 1 w 231"/>
                  <a:gd name="T47" fmla="*/ 8 h 335"/>
                  <a:gd name="T48" fmla="*/ 1 w 231"/>
                  <a:gd name="T49" fmla="*/ 7 h 335"/>
                  <a:gd name="T50" fmla="*/ 1 w 231"/>
                  <a:gd name="T51" fmla="*/ 7 h 335"/>
                  <a:gd name="T52" fmla="*/ 1 w 231"/>
                  <a:gd name="T53" fmla="*/ 5 h 335"/>
                  <a:gd name="T54" fmla="*/ 1 w 231"/>
                  <a:gd name="T55" fmla="*/ 4 h 335"/>
                  <a:gd name="T56" fmla="*/ 1 w 231"/>
                  <a:gd name="T57" fmla="*/ 2 h 335"/>
                  <a:gd name="T58" fmla="*/ 0 w 231"/>
                  <a:gd name="T59" fmla="*/ 1 h 335"/>
                  <a:gd name="T60" fmla="*/ 0 w 231"/>
                  <a:gd name="T61" fmla="*/ 0 h 335"/>
                  <a:gd name="T62" fmla="*/ 1 w 231"/>
                  <a:gd name="T63" fmla="*/ 0 h 335"/>
                  <a:gd name="T64" fmla="*/ 2 w 231"/>
                  <a:gd name="T65" fmla="*/ 0 h 335"/>
                  <a:gd name="T66" fmla="*/ 2 w 231"/>
                  <a:gd name="T67" fmla="*/ 0 h 335"/>
                  <a:gd name="T68" fmla="*/ 3 w 231"/>
                  <a:gd name="T69" fmla="*/ 0 h 33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31"/>
                  <a:gd name="T106" fmla="*/ 0 h 335"/>
                  <a:gd name="T107" fmla="*/ 231 w 231"/>
                  <a:gd name="T108" fmla="*/ 335 h 33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31" h="335">
                    <a:moveTo>
                      <a:pt x="93" y="28"/>
                    </a:moveTo>
                    <a:lnTo>
                      <a:pt x="106" y="31"/>
                    </a:lnTo>
                    <a:lnTo>
                      <a:pt x="121" y="34"/>
                    </a:lnTo>
                    <a:lnTo>
                      <a:pt x="136" y="37"/>
                    </a:lnTo>
                    <a:lnTo>
                      <a:pt x="151" y="39"/>
                    </a:lnTo>
                    <a:lnTo>
                      <a:pt x="167" y="42"/>
                    </a:lnTo>
                    <a:lnTo>
                      <a:pt x="182" y="43"/>
                    </a:lnTo>
                    <a:lnTo>
                      <a:pt x="198" y="43"/>
                    </a:lnTo>
                    <a:lnTo>
                      <a:pt x="214" y="42"/>
                    </a:lnTo>
                    <a:lnTo>
                      <a:pt x="216" y="42"/>
                    </a:lnTo>
                    <a:lnTo>
                      <a:pt x="217" y="42"/>
                    </a:lnTo>
                    <a:lnTo>
                      <a:pt x="220" y="42"/>
                    </a:lnTo>
                    <a:lnTo>
                      <a:pt x="222" y="43"/>
                    </a:lnTo>
                    <a:lnTo>
                      <a:pt x="223" y="43"/>
                    </a:lnTo>
                    <a:lnTo>
                      <a:pt x="226" y="45"/>
                    </a:lnTo>
                    <a:lnTo>
                      <a:pt x="228" y="45"/>
                    </a:lnTo>
                    <a:lnTo>
                      <a:pt x="231" y="45"/>
                    </a:lnTo>
                    <a:lnTo>
                      <a:pt x="226" y="58"/>
                    </a:lnTo>
                    <a:lnTo>
                      <a:pt x="223" y="71"/>
                    </a:lnTo>
                    <a:lnTo>
                      <a:pt x="219" y="86"/>
                    </a:lnTo>
                    <a:lnTo>
                      <a:pt x="214" y="99"/>
                    </a:lnTo>
                    <a:lnTo>
                      <a:pt x="210" y="113"/>
                    </a:lnTo>
                    <a:lnTo>
                      <a:pt x="205" y="126"/>
                    </a:lnTo>
                    <a:lnTo>
                      <a:pt x="199" y="139"/>
                    </a:lnTo>
                    <a:lnTo>
                      <a:pt x="192" y="153"/>
                    </a:lnTo>
                    <a:lnTo>
                      <a:pt x="186" y="176"/>
                    </a:lnTo>
                    <a:lnTo>
                      <a:pt x="179" y="200"/>
                    </a:lnTo>
                    <a:lnTo>
                      <a:pt x="170" y="224"/>
                    </a:lnTo>
                    <a:lnTo>
                      <a:pt x="160" y="246"/>
                    </a:lnTo>
                    <a:lnTo>
                      <a:pt x="148" y="269"/>
                    </a:lnTo>
                    <a:lnTo>
                      <a:pt x="136" y="290"/>
                    </a:lnTo>
                    <a:lnTo>
                      <a:pt x="123" y="312"/>
                    </a:lnTo>
                    <a:lnTo>
                      <a:pt x="111" y="335"/>
                    </a:lnTo>
                    <a:lnTo>
                      <a:pt x="102" y="333"/>
                    </a:lnTo>
                    <a:lnTo>
                      <a:pt x="94" y="330"/>
                    </a:lnTo>
                    <a:lnTo>
                      <a:pt x="86" y="327"/>
                    </a:lnTo>
                    <a:lnTo>
                      <a:pt x="78" y="323"/>
                    </a:lnTo>
                    <a:lnTo>
                      <a:pt x="71" y="320"/>
                    </a:lnTo>
                    <a:lnTo>
                      <a:pt x="62" y="317"/>
                    </a:lnTo>
                    <a:lnTo>
                      <a:pt x="54" y="314"/>
                    </a:lnTo>
                    <a:lnTo>
                      <a:pt x="46" y="312"/>
                    </a:lnTo>
                    <a:lnTo>
                      <a:pt x="38" y="308"/>
                    </a:lnTo>
                    <a:lnTo>
                      <a:pt x="34" y="304"/>
                    </a:lnTo>
                    <a:lnTo>
                      <a:pt x="29" y="299"/>
                    </a:lnTo>
                    <a:lnTo>
                      <a:pt x="25" y="293"/>
                    </a:lnTo>
                    <a:lnTo>
                      <a:pt x="23" y="287"/>
                    </a:lnTo>
                    <a:lnTo>
                      <a:pt x="22" y="280"/>
                    </a:lnTo>
                    <a:lnTo>
                      <a:pt x="22" y="274"/>
                    </a:lnTo>
                    <a:lnTo>
                      <a:pt x="22" y="267"/>
                    </a:lnTo>
                    <a:lnTo>
                      <a:pt x="23" y="253"/>
                    </a:lnTo>
                    <a:lnTo>
                      <a:pt x="25" y="238"/>
                    </a:lnTo>
                    <a:lnTo>
                      <a:pt x="26" y="225"/>
                    </a:lnTo>
                    <a:lnTo>
                      <a:pt x="26" y="213"/>
                    </a:lnTo>
                    <a:lnTo>
                      <a:pt x="25" y="185"/>
                    </a:lnTo>
                    <a:lnTo>
                      <a:pt x="20" y="157"/>
                    </a:lnTo>
                    <a:lnTo>
                      <a:pt x="16" y="130"/>
                    </a:lnTo>
                    <a:lnTo>
                      <a:pt x="10" y="105"/>
                    </a:lnTo>
                    <a:lnTo>
                      <a:pt x="4" y="79"/>
                    </a:lnTo>
                    <a:lnTo>
                      <a:pt x="1" y="52"/>
                    </a:lnTo>
                    <a:lnTo>
                      <a:pt x="0" y="39"/>
                    </a:lnTo>
                    <a:lnTo>
                      <a:pt x="0" y="25"/>
                    </a:lnTo>
                    <a:lnTo>
                      <a:pt x="0" y="14"/>
                    </a:lnTo>
                    <a:lnTo>
                      <a:pt x="3" y="0"/>
                    </a:lnTo>
                    <a:lnTo>
                      <a:pt x="15" y="2"/>
                    </a:lnTo>
                    <a:lnTo>
                      <a:pt x="25" y="6"/>
                    </a:lnTo>
                    <a:lnTo>
                      <a:pt x="37" y="11"/>
                    </a:lnTo>
                    <a:lnTo>
                      <a:pt x="47" y="15"/>
                    </a:lnTo>
                    <a:lnTo>
                      <a:pt x="57" y="19"/>
                    </a:lnTo>
                    <a:lnTo>
                      <a:pt x="69" y="24"/>
                    </a:lnTo>
                    <a:lnTo>
                      <a:pt x="81" y="27"/>
                    </a:lnTo>
                    <a:lnTo>
                      <a:pt x="93" y="28"/>
                    </a:lnTo>
                    <a:close/>
                  </a:path>
                </a:pathLst>
              </a:custGeom>
              <a:solidFill>
                <a:srgbClr val="2E45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2" name="Freeform 128"/>
              <p:cNvSpPr>
                <a:spLocks/>
              </p:cNvSpPr>
              <p:nvPr/>
            </p:nvSpPr>
            <p:spPr bwMode="auto">
              <a:xfrm>
                <a:off x="4535" y="3184"/>
                <a:ext cx="127" cy="176"/>
              </a:xfrm>
              <a:custGeom>
                <a:avLst/>
                <a:gdLst>
                  <a:gd name="T0" fmla="*/ 8 w 253"/>
                  <a:gd name="T1" fmla="*/ 0 h 352"/>
                  <a:gd name="T2" fmla="*/ 8 w 253"/>
                  <a:gd name="T3" fmla="*/ 1 h 352"/>
                  <a:gd name="T4" fmla="*/ 8 w 253"/>
                  <a:gd name="T5" fmla="*/ 1 h 352"/>
                  <a:gd name="T6" fmla="*/ 8 w 253"/>
                  <a:gd name="T7" fmla="*/ 1 h 352"/>
                  <a:gd name="T8" fmla="*/ 8 w 253"/>
                  <a:gd name="T9" fmla="*/ 1 h 352"/>
                  <a:gd name="T10" fmla="*/ 8 w 253"/>
                  <a:gd name="T11" fmla="*/ 2 h 352"/>
                  <a:gd name="T12" fmla="*/ 8 w 253"/>
                  <a:gd name="T13" fmla="*/ 2 h 352"/>
                  <a:gd name="T14" fmla="*/ 8 w 253"/>
                  <a:gd name="T15" fmla="*/ 2 h 352"/>
                  <a:gd name="T16" fmla="*/ 8 w 253"/>
                  <a:gd name="T17" fmla="*/ 2 h 352"/>
                  <a:gd name="T18" fmla="*/ 7 w 253"/>
                  <a:gd name="T19" fmla="*/ 3 h 352"/>
                  <a:gd name="T20" fmla="*/ 7 w 253"/>
                  <a:gd name="T21" fmla="*/ 4 h 352"/>
                  <a:gd name="T22" fmla="*/ 6 w 253"/>
                  <a:gd name="T23" fmla="*/ 5 h 352"/>
                  <a:gd name="T24" fmla="*/ 6 w 253"/>
                  <a:gd name="T25" fmla="*/ 6 h 352"/>
                  <a:gd name="T26" fmla="*/ 6 w 253"/>
                  <a:gd name="T27" fmla="*/ 7 h 352"/>
                  <a:gd name="T28" fmla="*/ 5 w 253"/>
                  <a:gd name="T29" fmla="*/ 8 h 352"/>
                  <a:gd name="T30" fmla="*/ 5 w 253"/>
                  <a:gd name="T31" fmla="*/ 9 h 352"/>
                  <a:gd name="T32" fmla="*/ 4 w 253"/>
                  <a:gd name="T33" fmla="*/ 10 h 352"/>
                  <a:gd name="T34" fmla="*/ 4 w 253"/>
                  <a:gd name="T35" fmla="*/ 10 h 352"/>
                  <a:gd name="T36" fmla="*/ 4 w 253"/>
                  <a:gd name="T37" fmla="*/ 10 h 352"/>
                  <a:gd name="T38" fmla="*/ 4 w 253"/>
                  <a:gd name="T39" fmla="*/ 10 h 352"/>
                  <a:gd name="T40" fmla="*/ 3 w 253"/>
                  <a:gd name="T41" fmla="*/ 11 h 352"/>
                  <a:gd name="T42" fmla="*/ 3 w 253"/>
                  <a:gd name="T43" fmla="*/ 11 h 352"/>
                  <a:gd name="T44" fmla="*/ 3 w 253"/>
                  <a:gd name="T45" fmla="*/ 11 h 352"/>
                  <a:gd name="T46" fmla="*/ 3 w 253"/>
                  <a:gd name="T47" fmla="*/ 11 h 352"/>
                  <a:gd name="T48" fmla="*/ 3 w 253"/>
                  <a:gd name="T49" fmla="*/ 11 h 352"/>
                  <a:gd name="T50" fmla="*/ 2 w 253"/>
                  <a:gd name="T51" fmla="*/ 11 h 352"/>
                  <a:gd name="T52" fmla="*/ 2 w 253"/>
                  <a:gd name="T53" fmla="*/ 11 h 352"/>
                  <a:gd name="T54" fmla="*/ 2 w 253"/>
                  <a:gd name="T55" fmla="*/ 11 h 352"/>
                  <a:gd name="T56" fmla="*/ 2 w 253"/>
                  <a:gd name="T57" fmla="*/ 11 h 352"/>
                  <a:gd name="T58" fmla="*/ 1 w 253"/>
                  <a:gd name="T59" fmla="*/ 11 h 352"/>
                  <a:gd name="T60" fmla="*/ 1 w 253"/>
                  <a:gd name="T61" fmla="*/ 11 h 352"/>
                  <a:gd name="T62" fmla="*/ 1 w 253"/>
                  <a:gd name="T63" fmla="*/ 11 h 352"/>
                  <a:gd name="T64" fmla="*/ 0 w 253"/>
                  <a:gd name="T65" fmla="*/ 11 h 352"/>
                  <a:gd name="T66" fmla="*/ 1 w 253"/>
                  <a:gd name="T67" fmla="*/ 10 h 352"/>
                  <a:gd name="T68" fmla="*/ 2 w 253"/>
                  <a:gd name="T69" fmla="*/ 9 h 352"/>
                  <a:gd name="T70" fmla="*/ 2 w 253"/>
                  <a:gd name="T71" fmla="*/ 8 h 352"/>
                  <a:gd name="T72" fmla="*/ 2 w 253"/>
                  <a:gd name="T73" fmla="*/ 7 h 352"/>
                  <a:gd name="T74" fmla="*/ 3 w 253"/>
                  <a:gd name="T75" fmla="*/ 6 h 352"/>
                  <a:gd name="T76" fmla="*/ 3 w 253"/>
                  <a:gd name="T77" fmla="*/ 5 h 352"/>
                  <a:gd name="T78" fmla="*/ 4 w 253"/>
                  <a:gd name="T79" fmla="*/ 4 h 352"/>
                  <a:gd name="T80" fmla="*/ 4 w 253"/>
                  <a:gd name="T81" fmla="*/ 3 h 352"/>
                  <a:gd name="T82" fmla="*/ 4 w 253"/>
                  <a:gd name="T83" fmla="*/ 3 h 352"/>
                  <a:gd name="T84" fmla="*/ 4 w 253"/>
                  <a:gd name="T85" fmla="*/ 2 h 352"/>
                  <a:gd name="T86" fmla="*/ 4 w 253"/>
                  <a:gd name="T87" fmla="*/ 2 h 352"/>
                  <a:gd name="T88" fmla="*/ 4 w 253"/>
                  <a:gd name="T89" fmla="*/ 2 h 352"/>
                  <a:gd name="T90" fmla="*/ 4 w 253"/>
                  <a:gd name="T91" fmla="*/ 2 h 352"/>
                  <a:gd name="T92" fmla="*/ 4 w 253"/>
                  <a:gd name="T93" fmla="*/ 2 h 352"/>
                  <a:gd name="T94" fmla="*/ 4 w 253"/>
                  <a:gd name="T95" fmla="*/ 2 h 352"/>
                  <a:gd name="T96" fmla="*/ 4 w 253"/>
                  <a:gd name="T97" fmla="*/ 2 h 352"/>
                  <a:gd name="T98" fmla="*/ 5 w 253"/>
                  <a:gd name="T99" fmla="*/ 2 h 352"/>
                  <a:gd name="T100" fmla="*/ 5 w 253"/>
                  <a:gd name="T101" fmla="*/ 2 h 352"/>
                  <a:gd name="T102" fmla="*/ 6 w 253"/>
                  <a:gd name="T103" fmla="*/ 2 h 352"/>
                  <a:gd name="T104" fmla="*/ 6 w 253"/>
                  <a:gd name="T105" fmla="*/ 1 h 352"/>
                  <a:gd name="T106" fmla="*/ 7 w 253"/>
                  <a:gd name="T107" fmla="*/ 1 h 352"/>
                  <a:gd name="T108" fmla="*/ 7 w 253"/>
                  <a:gd name="T109" fmla="*/ 1 h 352"/>
                  <a:gd name="T110" fmla="*/ 8 w 253"/>
                  <a:gd name="T111" fmla="*/ 1 h 352"/>
                  <a:gd name="T112" fmla="*/ 8 w 253"/>
                  <a:gd name="T113" fmla="*/ 1 h 352"/>
                  <a:gd name="T114" fmla="*/ 8 w 253"/>
                  <a:gd name="T115" fmla="*/ 1 h 352"/>
                  <a:gd name="T116" fmla="*/ 8 w 253"/>
                  <a:gd name="T117" fmla="*/ 0 h 352"/>
                  <a:gd name="T118" fmla="*/ 8 w 253"/>
                  <a:gd name="T119" fmla="*/ 0 h 3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53"/>
                  <a:gd name="T181" fmla="*/ 0 h 352"/>
                  <a:gd name="T182" fmla="*/ 253 w 253"/>
                  <a:gd name="T183" fmla="*/ 352 h 35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53" h="352">
                    <a:moveTo>
                      <a:pt x="253" y="0"/>
                    </a:moveTo>
                    <a:lnTo>
                      <a:pt x="250" y="8"/>
                    </a:lnTo>
                    <a:lnTo>
                      <a:pt x="247" y="14"/>
                    </a:lnTo>
                    <a:lnTo>
                      <a:pt x="244" y="21"/>
                    </a:lnTo>
                    <a:lnTo>
                      <a:pt x="241" y="28"/>
                    </a:lnTo>
                    <a:lnTo>
                      <a:pt x="238" y="36"/>
                    </a:lnTo>
                    <a:lnTo>
                      <a:pt x="235" y="43"/>
                    </a:lnTo>
                    <a:lnTo>
                      <a:pt x="234" y="50"/>
                    </a:lnTo>
                    <a:lnTo>
                      <a:pt x="231" y="58"/>
                    </a:lnTo>
                    <a:lnTo>
                      <a:pt x="217" y="86"/>
                    </a:lnTo>
                    <a:lnTo>
                      <a:pt x="204" y="116"/>
                    </a:lnTo>
                    <a:lnTo>
                      <a:pt x="192" y="145"/>
                    </a:lnTo>
                    <a:lnTo>
                      <a:pt x="179" y="176"/>
                    </a:lnTo>
                    <a:lnTo>
                      <a:pt x="167" y="206"/>
                    </a:lnTo>
                    <a:lnTo>
                      <a:pt x="152" y="234"/>
                    </a:lnTo>
                    <a:lnTo>
                      <a:pt x="136" y="264"/>
                    </a:lnTo>
                    <a:lnTo>
                      <a:pt x="118" y="290"/>
                    </a:lnTo>
                    <a:lnTo>
                      <a:pt x="111" y="298"/>
                    </a:lnTo>
                    <a:lnTo>
                      <a:pt x="105" y="306"/>
                    </a:lnTo>
                    <a:lnTo>
                      <a:pt x="101" y="315"/>
                    </a:lnTo>
                    <a:lnTo>
                      <a:pt x="96" y="324"/>
                    </a:lnTo>
                    <a:lnTo>
                      <a:pt x="92" y="333"/>
                    </a:lnTo>
                    <a:lnTo>
                      <a:pt x="86" y="341"/>
                    </a:lnTo>
                    <a:lnTo>
                      <a:pt x="80" y="348"/>
                    </a:lnTo>
                    <a:lnTo>
                      <a:pt x="71" y="352"/>
                    </a:lnTo>
                    <a:lnTo>
                      <a:pt x="62" y="352"/>
                    </a:lnTo>
                    <a:lnTo>
                      <a:pt x="52" y="351"/>
                    </a:lnTo>
                    <a:lnTo>
                      <a:pt x="44" y="349"/>
                    </a:lnTo>
                    <a:lnTo>
                      <a:pt x="35" y="346"/>
                    </a:lnTo>
                    <a:lnTo>
                      <a:pt x="27" y="343"/>
                    </a:lnTo>
                    <a:lnTo>
                      <a:pt x="18" y="342"/>
                    </a:lnTo>
                    <a:lnTo>
                      <a:pt x="9" y="341"/>
                    </a:lnTo>
                    <a:lnTo>
                      <a:pt x="0" y="339"/>
                    </a:lnTo>
                    <a:lnTo>
                      <a:pt x="19" y="306"/>
                    </a:lnTo>
                    <a:lnTo>
                      <a:pt x="35" y="274"/>
                    </a:lnTo>
                    <a:lnTo>
                      <a:pt x="49" y="241"/>
                    </a:lnTo>
                    <a:lnTo>
                      <a:pt x="62" y="207"/>
                    </a:lnTo>
                    <a:lnTo>
                      <a:pt x="74" y="173"/>
                    </a:lnTo>
                    <a:lnTo>
                      <a:pt x="86" y="138"/>
                    </a:lnTo>
                    <a:lnTo>
                      <a:pt x="98" y="104"/>
                    </a:lnTo>
                    <a:lnTo>
                      <a:pt x="111" y="71"/>
                    </a:lnTo>
                    <a:lnTo>
                      <a:pt x="112" y="67"/>
                    </a:lnTo>
                    <a:lnTo>
                      <a:pt x="112" y="64"/>
                    </a:lnTo>
                    <a:lnTo>
                      <a:pt x="112" y="61"/>
                    </a:lnTo>
                    <a:lnTo>
                      <a:pt x="112" y="58"/>
                    </a:lnTo>
                    <a:lnTo>
                      <a:pt x="112" y="55"/>
                    </a:lnTo>
                    <a:lnTo>
                      <a:pt x="114" y="52"/>
                    </a:lnTo>
                    <a:lnTo>
                      <a:pt x="115" y="49"/>
                    </a:lnTo>
                    <a:lnTo>
                      <a:pt x="118" y="46"/>
                    </a:lnTo>
                    <a:lnTo>
                      <a:pt x="135" y="42"/>
                    </a:lnTo>
                    <a:lnTo>
                      <a:pt x="151" y="37"/>
                    </a:lnTo>
                    <a:lnTo>
                      <a:pt x="169" y="34"/>
                    </a:lnTo>
                    <a:lnTo>
                      <a:pt x="186" y="30"/>
                    </a:lnTo>
                    <a:lnTo>
                      <a:pt x="203" y="25"/>
                    </a:lnTo>
                    <a:lnTo>
                      <a:pt x="219" y="19"/>
                    </a:lnTo>
                    <a:lnTo>
                      <a:pt x="228" y="16"/>
                    </a:lnTo>
                    <a:lnTo>
                      <a:pt x="235" y="11"/>
                    </a:lnTo>
                    <a:lnTo>
                      <a:pt x="243" y="6"/>
                    </a:lnTo>
                    <a:lnTo>
                      <a:pt x="248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2133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3" name="Freeform 129"/>
              <p:cNvSpPr>
                <a:spLocks/>
              </p:cNvSpPr>
              <p:nvPr/>
            </p:nvSpPr>
            <p:spPr bwMode="auto">
              <a:xfrm>
                <a:off x="4191" y="3195"/>
                <a:ext cx="122" cy="243"/>
              </a:xfrm>
              <a:custGeom>
                <a:avLst/>
                <a:gdLst>
                  <a:gd name="T0" fmla="*/ 4 w 244"/>
                  <a:gd name="T1" fmla="*/ 4 h 485"/>
                  <a:gd name="T2" fmla="*/ 4 w 244"/>
                  <a:gd name="T3" fmla="*/ 6 h 485"/>
                  <a:gd name="T4" fmla="*/ 5 w 244"/>
                  <a:gd name="T5" fmla="*/ 7 h 485"/>
                  <a:gd name="T6" fmla="*/ 6 w 244"/>
                  <a:gd name="T7" fmla="*/ 9 h 485"/>
                  <a:gd name="T8" fmla="*/ 7 w 244"/>
                  <a:gd name="T9" fmla="*/ 10 h 485"/>
                  <a:gd name="T10" fmla="*/ 7 w 244"/>
                  <a:gd name="T11" fmla="*/ 11 h 485"/>
                  <a:gd name="T12" fmla="*/ 7 w 244"/>
                  <a:gd name="T13" fmla="*/ 11 h 485"/>
                  <a:gd name="T14" fmla="*/ 8 w 244"/>
                  <a:gd name="T15" fmla="*/ 12 h 485"/>
                  <a:gd name="T16" fmla="*/ 8 w 244"/>
                  <a:gd name="T17" fmla="*/ 12 h 485"/>
                  <a:gd name="T18" fmla="*/ 8 w 244"/>
                  <a:gd name="T19" fmla="*/ 12 h 485"/>
                  <a:gd name="T20" fmla="*/ 7 w 244"/>
                  <a:gd name="T21" fmla="*/ 13 h 485"/>
                  <a:gd name="T22" fmla="*/ 7 w 244"/>
                  <a:gd name="T23" fmla="*/ 13 h 485"/>
                  <a:gd name="T24" fmla="*/ 7 w 244"/>
                  <a:gd name="T25" fmla="*/ 13 h 485"/>
                  <a:gd name="T26" fmla="*/ 6 w 244"/>
                  <a:gd name="T27" fmla="*/ 14 h 485"/>
                  <a:gd name="T28" fmla="*/ 5 w 244"/>
                  <a:gd name="T29" fmla="*/ 15 h 485"/>
                  <a:gd name="T30" fmla="*/ 4 w 244"/>
                  <a:gd name="T31" fmla="*/ 15 h 485"/>
                  <a:gd name="T32" fmla="*/ 4 w 244"/>
                  <a:gd name="T33" fmla="*/ 15 h 485"/>
                  <a:gd name="T34" fmla="*/ 4 w 244"/>
                  <a:gd name="T35" fmla="*/ 15 h 485"/>
                  <a:gd name="T36" fmla="*/ 3 w 244"/>
                  <a:gd name="T37" fmla="*/ 14 h 485"/>
                  <a:gd name="T38" fmla="*/ 3 w 244"/>
                  <a:gd name="T39" fmla="*/ 13 h 485"/>
                  <a:gd name="T40" fmla="*/ 3 w 244"/>
                  <a:gd name="T41" fmla="*/ 13 h 485"/>
                  <a:gd name="T42" fmla="*/ 3 w 244"/>
                  <a:gd name="T43" fmla="*/ 13 h 485"/>
                  <a:gd name="T44" fmla="*/ 3 w 244"/>
                  <a:gd name="T45" fmla="*/ 12 h 485"/>
                  <a:gd name="T46" fmla="*/ 3 w 244"/>
                  <a:gd name="T47" fmla="*/ 12 h 485"/>
                  <a:gd name="T48" fmla="*/ 3 w 244"/>
                  <a:gd name="T49" fmla="*/ 12 h 485"/>
                  <a:gd name="T50" fmla="*/ 2 w 244"/>
                  <a:gd name="T51" fmla="*/ 11 h 485"/>
                  <a:gd name="T52" fmla="*/ 1 w 244"/>
                  <a:gd name="T53" fmla="*/ 10 h 485"/>
                  <a:gd name="T54" fmla="*/ 1 w 244"/>
                  <a:gd name="T55" fmla="*/ 9 h 485"/>
                  <a:gd name="T56" fmla="*/ 1 w 244"/>
                  <a:gd name="T57" fmla="*/ 8 h 485"/>
                  <a:gd name="T58" fmla="*/ 1 w 244"/>
                  <a:gd name="T59" fmla="*/ 7 h 485"/>
                  <a:gd name="T60" fmla="*/ 1 w 244"/>
                  <a:gd name="T61" fmla="*/ 7 h 485"/>
                  <a:gd name="T62" fmla="*/ 1 w 244"/>
                  <a:gd name="T63" fmla="*/ 7 h 485"/>
                  <a:gd name="T64" fmla="*/ 1 w 244"/>
                  <a:gd name="T65" fmla="*/ 6 h 485"/>
                  <a:gd name="T66" fmla="*/ 1 w 244"/>
                  <a:gd name="T67" fmla="*/ 6 h 485"/>
                  <a:gd name="T68" fmla="*/ 1 w 244"/>
                  <a:gd name="T69" fmla="*/ 5 h 485"/>
                  <a:gd name="T70" fmla="*/ 1 w 244"/>
                  <a:gd name="T71" fmla="*/ 4 h 485"/>
                  <a:gd name="T72" fmla="*/ 1 w 244"/>
                  <a:gd name="T73" fmla="*/ 3 h 485"/>
                  <a:gd name="T74" fmla="*/ 2 w 244"/>
                  <a:gd name="T75" fmla="*/ 2 h 485"/>
                  <a:gd name="T76" fmla="*/ 2 w 244"/>
                  <a:gd name="T77" fmla="*/ 2 h 485"/>
                  <a:gd name="T78" fmla="*/ 2 w 244"/>
                  <a:gd name="T79" fmla="*/ 1 h 485"/>
                  <a:gd name="T80" fmla="*/ 3 w 244"/>
                  <a:gd name="T81" fmla="*/ 1 h 485"/>
                  <a:gd name="T82" fmla="*/ 3 w 244"/>
                  <a:gd name="T83" fmla="*/ 0 h 485"/>
                  <a:gd name="T84" fmla="*/ 3 w 244"/>
                  <a:gd name="T85" fmla="*/ 1 h 485"/>
                  <a:gd name="T86" fmla="*/ 3 w 244"/>
                  <a:gd name="T87" fmla="*/ 1 h 485"/>
                  <a:gd name="T88" fmla="*/ 3 w 244"/>
                  <a:gd name="T89" fmla="*/ 2 h 485"/>
                  <a:gd name="T90" fmla="*/ 3 w 244"/>
                  <a:gd name="T91" fmla="*/ 3 h 48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44"/>
                  <a:gd name="T139" fmla="*/ 0 h 485"/>
                  <a:gd name="T140" fmla="*/ 244 w 244"/>
                  <a:gd name="T141" fmla="*/ 485 h 48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44" h="485">
                    <a:moveTo>
                      <a:pt x="96" y="69"/>
                    </a:moveTo>
                    <a:lnTo>
                      <a:pt x="105" y="100"/>
                    </a:lnTo>
                    <a:lnTo>
                      <a:pt x="115" y="130"/>
                    </a:lnTo>
                    <a:lnTo>
                      <a:pt x="125" y="161"/>
                    </a:lnTo>
                    <a:lnTo>
                      <a:pt x="139" y="191"/>
                    </a:lnTo>
                    <a:lnTo>
                      <a:pt x="150" y="220"/>
                    </a:lnTo>
                    <a:lnTo>
                      <a:pt x="164" y="250"/>
                    </a:lnTo>
                    <a:lnTo>
                      <a:pt x="177" y="280"/>
                    </a:lnTo>
                    <a:lnTo>
                      <a:pt x="190" y="309"/>
                    </a:lnTo>
                    <a:lnTo>
                      <a:pt x="196" y="317"/>
                    </a:lnTo>
                    <a:lnTo>
                      <a:pt x="202" y="325"/>
                    </a:lnTo>
                    <a:lnTo>
                      <a:pt x="208" y="333"/>
                    </a:lnTo>
                    <a:lnTo>
                      <a:pt x="216" y="340"/>
                    </a:lnTo>
                    <a:lnTo>
                      <a:pt x="221" y="348"/>
                    </a:lnTo>
                    <a:lnTo>
                      <a:pt x="229" y="355"/>
                    </a:lnTo>
                    <a:lnTo>
                      <a:pt x="236" y="361"/>
                    </a:lnTo>
                    <a:lnTo>
                      <a:pt x="244" y="365"/>
                    </a:lnTo>
                    <a:lnTo>
                      <a:pt x="241" y="370"/>
                    </a:lnTo>
                    <a:lnTo>
                      <a:pt x="236" y="374"/>
                    </a:lnTo>
                    <a:lnTo>
                      <a:pt x="230" y="379"/>
                    </a:lnTo>
                    <a:lnTo>
                      <a:pt x="226" y="382"/>
                    </a:lnTo>
                    <a:lnTo>
                      <a:pt x="220" y="385"/>
                    </a:lnTo>
                    <a:lnTo>
                      <a:pt x="216" y="388"/>
                    </a:lnTo>
                    <a:lnTo>
                      <a:pt x="210" y="388"/>
                    </a:lnTo>
                    <a:lnTo>
                      <a:pt x="204" y="388"/>
                    </a:lnTo>
                    <a:lnTo>
                      <a:pt x="196" y="402"/>
                    </a:lnTo>
                    <a:lnTo>
                      <a:pt x="186" y="416"/>
                    </a:lnTo>
                    <a:lnTo>
                      <a:pt x="176" y="430"/>
                    </a:lnTo>
                    <a:lnTo>
                      <a:pt x="165" y="444"/>
                    </a:lnTo>
                    <a:lnTo>
                      <a:pt x="152" y="456"/>
                    </a:lnTo>
                    <a:lnTo>
                      <a:pt x="140" y="467"/>
                    </a:lnTo>
                    <a:lnTo>
                      <a:pt x="127" y="476"/>
                    </a:lnTo>
                    <a:lnTo>
                      <a:pt x="113" y="485"/>
                    </a:lnTo>
                    <a:lnTo>
                      <a:pt x="111" y="475"/>
                    </a:lnTo>
                    <a:lnTo>
                      <a:pt x="106" y="463"/>
                    </a:lnTo>
                    <a:lnTo>
                      <a:pt x="103" y="453"/>
                    </a:lnTo>
                    <a:lnTo>
                      <a:pt x="99" y="442"/>
                    </a:lnTo>
                    <a:lnTo>
                      <a:pt x="94" y="430"/>
                    </a:lnTo>
                    <a:lnTo>
                      <a:pt x="90" y="420"/>
                    </a:lnTo>
                    <a:lnTo>
                      <a:pt x="85" y="410"/>
                    </a:lnTo>
                    <a:lnTo>
                      <a:pt x="82" y="399"/>
                    </a:lnTo>
                    <a:lnTo>
                      <a:pt x="87" y="392"/>
                    </a:lnTo>
                    <a:lnTo>
                      <a:pt x="81" y="390"/>
                    </a:lnTo>
                    <a:lnTo>
                      <a:pt x="78" y="386"/>
                    </a:lnTo>
                    <a:lnTo>
                      <a:pt x="75" y="382"/>
                    </a:lnTo>
                    <a:lnTo>
                      <a:pt x="74" y="377"/>
                    </a:lnTo>
                    <a:lnTo>
                      <a:pt x="72" y="371"/>
                    </a:lnTo>
                    <a:lnTo>
                      <a:pt x="71" y="367"/>
                    </a:lnTo>
                    <a:lnTo>
                      <a:pt x="68" y="361"/>
                    </a:lnTo>
                    <a:lnTo>
                      <a:pt x="65" y="356"/>
                    </a:lnTo>
                    <a:lnTo>
                      <a:pt x="54" y="343"/>
                    </a:lnTo>
                    <a:lnTo>
                      <a:pt x="47" y="328"/>
                    </a:lnTo>
                    <a:lnTo>
                      <a:pt x="38" y="314"/>
                    </a:lnTo>
                    <a:lnTo>
                      <a:pt x="32" y="299"/>
                    </a:lnTo>
                    <a:lnTo>
                      <a:pt x="25" y="282"/>
                    </a:lnTo>
                    <a:lnTo>
                      <a:pt x="19" y="268"/>
                    </a:lnTo>
                    <a:lnTo>
                      <a:pt x="11" y="253"/>
                    </a:lnTo>
                    <a:lnTo>
                      <a:pt x="4" y="237"/>
                    </a:lnTo>
                    <a:lnTo>
                      <a:pt x="4" y="231"/>
                    </a:lnTo>
                    <a:lnTo>
                      <a:pt x="3" y="223"/>
                    </a:lnTo>
                    <a:lnTo>
                      <a:pt x="1" y="217"/>
                    </a:lnTo>
                    <a:lnTo>
                      <a:pt x="1" y="210"/>
                    </a:lnTo>
                    <a:lnTo>
                      <a:pt x="0" y="203"/>
                    </a:lnTo>
                    <a:lnTo>
                      <a:pt x="1" y="197"/>
                    </a:lnTo>
                    <a:lnTo>
                      <a:pt x="1" y="191"/>
                    </a:lnTo>
                    <a:lnTo>
                      <a:pt x="4" y="183"/>
                    </a:lnTo>
                    <a:lnTo>
                      <a:pt x="3" y="174"/>
                    </a:lnTo>
                    <a:lnTo>
                      <a:pt x="3" y="166"/>
                    </a:lnTo>
                    <a:lnTo>
                      <a:pt x="1" y="157"/>
                    </a:lnTo>
                    <a:lnTo>
                      <a:pt x="3" y="149"/>
                    </a:lnTo>
                    <a:lnTo>
                      <a:pt x="6" y="132"/>
                    </a:lnTo>
                    <a:lnTo>
                      <a:pt x="11" y="115"/>
                    </a:lnTo>
                    <a:lnTo>
                      <a:pt x="17" y="99"/>
                    </a:lnTo>
                    <a:lnTo>
                      <a:pt x="25" y="83"/>
                    </a:lnTo>
                    <a:lnTo>
                      <a:pt x="31" y="66"/>
                    </a:lnTo>
                    <a:lnTo>
                      <a:pt x="38" y="50"/>
                    </a:lnTo>
                    <a:lnTo>
                      <a:pt x="42" y="44"/>
                    </a:lnTo>
                    <a:lnTo>
                      <a:pt x="47" y="38"/>
                    </a:lnTo>
                    <a:lnTo>
                      <a:pt x="51" y="32"/>
                    </a:lnTo>
                    <a:lnTo>
                      <a:pt x="56" y="26"/>
                    </a:lnTo>
                    <a:lnTo>
                      <a:pt x="62" y="19"/>
                    </a:lnTo>
                    <a:lnTo>
                      <a:pt x="66" y="13"/>
                    </a:lnTo>
                    <a:lnTo>
                      <a:pt x="69" y="7"/>
                    </a:lnTo>
                    <a:lnTo>
                      <a:pt x="74" y="0"/>
                    </a:lnTo>
                    <a:lnTo>
                      <a:pt x="79" y="6"/>
                    </a:lnTo>
                    <a:lnTo>
                      <a:pt x="84" y="13"/>
                    </a:lnTo>
                    <a:lnTo>
                      <a:pt x="87" y="22"/>
                    </a:lnTo>
                    <a:lnTo>
                      <a:pt x="90" y="31"/>
                    </a:lnTo>
                    <a:lnTo>
                      <a:pt x="91" y="40"/>
                    </a:lnTo>
                    <a:lnTo>
                      <a:pt x="91" y="50"/>
                    </a:lnTo>
                    <a:lnTo>
                      <a:pt x="93" y="61"/>
                    </a:lnTo>
                    <a:lnTo>
                      <a:pt x="96" y="69"/>
                    </a:lnTo>
                    <a:close/>
                  </a:path>
                </a:pathLst>
              </a:custGeom>
              <a:solidFill>
                <a:srgbClr val="2936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4" name="Freeform 130"/>
              <p:cNvSpPr>
                <a:spLocks/>
              </p:cNvSpPr>
              <p:nvPr/>
            </p:nvSpPr>
            <p:spPr bwMode="auto">
              <a:xfrm>
                <a:off x="4937" y="3200"/>
                <a:ext cx="123" cy="496"/>
              </a:xfrm>
              <a:custGeom>
                <a:avLst/>
                <a:gdLst>
                  <a:gd name="T0" fmla="*/ 8 w 246"/>
                  <a:gd name="T1" fmla="*/ 7 h 991"/>
                  <a:gd name="T2" fmla="*/ 8 w 246"/>
                  <a:gd name="T3" fmla="*/ 10 h 991"/>
                  <a:gd name="T4" fmla="*/ 7 w 246"/>
                  <a:gd name="T5" fmla="*/ 14 h 991"/>
                  <a:gd name="T6" fmla="*/ 7 w 246"/>
                  <a:gd name="T7" fmla="*/ 16 h 991"/>
                  <a:gd name="T8" fmla="*/ 7 w 246"/>
                  <a:gd name="T9" fmla="*/ 19 h 991"/>
                  <a:gd name="T10" fmla="*/ 7 w 246"/>
                  <a:gd name="T11" fmla="*/ 22 h 991"/>
                  <a:gd name="T12" fmla="*/ 7 w 246"/>
                  <a:gd name="T13" fmla="*/ 26 h 991"/>
                  <a:gd name="T14" fmla="*/ 7 w 246"/>
                  <a:gd name="T15" fmla="*/ 27 h 991"/>
                  <a:gd name="T16" fmla="*/ 7 w 246"/>
                  <a:gd name="T17" fmla="*/ 28 h 991"/>
                  <a:gd name="T18" fmla="*/ 6 w 246"/>
                  <a:gd name="T19" fmla="*/ 29 h 991"/>
                  <a:gd name="T20" fmla="*/ 6 w 246"/>
                  <a:gd name="T21" fmla="*/ 30 h 991"/>
                  <a:gd name="T22" fmla="*/ 6 w 246"/>
                  <a:gd name="T23" fmla="*/ 31 h 991"/>
                  <a:gd name="T24" fmla="*/ 6 w 246"/>
                  <a:gd name="T25" fmla="*/ 31 h 991"/>
                  <a:gd name="T26" fmla="*/ 5 w 246"/>
                  <a:gd name="T27" fmla="*/ 31 h 991"/>
                  <a:gd name="T28" fmla="*/ 5 w 246"/>
                  <a:gd name="T29" fmla="*/ 31 h 991"/>
                  <a:gd name="T30" fmla="*/ 4 w 246"/>
                  <a:gd name="T31" fmla="*/ 29 h 991"/>
                  <a:gd name="T32" fmla="*/ 3 w 246"/>
                  <a:gd name="T33" fmla="*/ 28 h 991"/>
                  <a:gd name="T34" fmla="*/ 2 w 246"/>
                  <a:gd name="T35" fmla="*/ 28 h 991"/>
                  <a:gd name="T36" fmla="*/ 1 w 246"/>
                  <a:gd name="T37" fmla="*/ 28 h 991"/>
                  <a:gd name="T38" fmla="*/ 1 w 246"/>
                  <a:gd name="T39" fmla="*/ 28 h 991"/>
                  <a:gd name="T40" fmla="*/ 1 w 246"/>
                  <a:gd name="T41" fmla="*/ 28 h 991"/>
                  <a:gd name="T42" fmla="*/ 1 w 246"/>
                  <a:gd name="T43" fmla="*/ 28 h 991"/>
                  <a:gd name="T44" fmla="*/ 1 w 246"/>
                  <a:gd name="T45" fmla="*/ 27 h 991"/>
                  <a:gd name="T46" fmla="*/ 1 w 246"/>
                  <a:gd name="T47" fmla="*/ 27 h 991"/>
                  <a:gd name="T48" fmla="*/ 1 w 246"/>
                  <a:gd name="T49" fmla="*/ 26 h 991"/>
                  <a:gd name="T50" fmla="*/ 1 w 246"/>
                  <a:gd name="T51" fmla="*/ 25 h 991"/>
                  <a:gd name="T52" fmla="*/ 1 w 246"/>
                  <a:gd name="T53" fmla="*/ 24 h 991"/>
                  <a:gd name="T54" fmla="*/ 1 w 246"/>
                  <a:gd name="T55" fmla="*/ 22 h 991"/>
                  <a:gd name="T56" fmla="*/ 2 w 246"/>
                  <a:gd name="T57" fmla="*/ 21 h 991"/>
                  <a:gd name="T58" fmla="*/ 2 w 246"/>
                  <a:gd name="T59" fmla="*/ 20 h 991"/>
                  <a:gd name="T60" fmla="*/ 2 w 246"/>
                  <a:gd name="T61" fmla="*/ 19 h 991"/>
                  <a:gd name="T62" fmla="*/ 2 w 246"/>
                  <a:gd name="T63" fmla="*/ 18 h 991"/>
                  <a:gd name="T64" fmla="*/ 2 w 246"/>
                  <a:gd name="T65" fmla="*/ 16 h 991"/>
                  <a:gd name="T66" fmla="*/ 2 w 246"/>
                  <a:gd name="T67" fmla="*/ 14 h 991"/>
                  <a:gd name="T68" fmla="*/ 2 w 246"/>
                  <a:gd name="T69" fmla="*/ 12 h 991"/>
                  <a:gd name="T70" fmla="*/ 3 w 246"/>
                  <a:gd name="T71" fmla="*/ 10 h 991"/>
                  <a:gd name="T72" fmla="*/ 3 w 246"/>
                  <a:gd name="T73" fmla="*/ 8 h 991"/>
                  <a:gd name="T74" fmla="*/ 3 w 246"/>
                  <a:gd name="T75" fmla="*/ 6 h 991"/>
                  <a:gd name="T76" fmla="*/ 3 w 246"/>
                  <a:gd name="T77" fmla="*/ 5 h 991"/>
                  <a:gd name="T78" fmla="*/ 3 w 246"/>
                  <a:gd name="T79" fmla="*/ 4 h 991"/>
                  <a:gd name="T80" fmla="*/ 3 w 246"/>
                  <a:gd name="T81" fmla="*/ 4 h 991"/>
                  <a:gd name="T82" fmla="*/ 4 w 246"/>
                  <a:gd name="T83" fmla="*/ 4 h 991"/>
                  <a:gd name="T84" fmla="*/ 5 w 246"/>
                  <a:gd name="T85" fmla="*/ 3 h 991"/>
                  <a:gd name="T86" fmla="*/ 5 w 246"/>
                  <a:gd name="T87" fmla="*/ 2 h 991"/>
                  <a:gd name="T88" fmla="*/ 6 w 246"/>
                  <a:gd name="T89" fmla="*/ 2 h 991"/>
                  <a:gd name="T90" fmla="*/ 6 w 246"/>
                  <a:gd name="T91" fmla="*/ 2 h 991"/>
                  <a:gd name="T92" fmla="*/ 6 w 246"/>
                  <a:gd name="T93" fmla="*/ 2 h 991"/>
                  <a:gd name="T94" fmla="*/ 6 w 246"/>
                  <a:gd name="T95" fmla="*/ 2 h 991"/>
                  <a:gd name="T96" fmla="*/ 7 w 246"/>
                  <a:gd name="T97" fmla="*/ 1 h 991"/>
                  <a:gd name="T98" fmla="*/ 7 w 246"/>
                  <a:gd name="T99" fmla="*/ 1 h 991"/>
                  <a:gd name="T100" fmla="*/ 8 w 246"/>
                  <a:gd name="T101" fmla="*/ 1 h 991"/>
                  <a:gd name="T102" fmla="*/ 8 w 246"/>
                  <a:gd name="T103" fmla="*/ 1 h 991"/>
                  <a:gd name="T104" fmla="*/ 8 w 246"/>
                  <a:gd name="T105" fmla="*/ 1 h 991"/>
                  <a:gd name="T106" fmla="*/ 8 w 246"/>
                  <a:gd name="T107" fmla="*/ 3 h 991"/>
                  <a:gd name="T108" fmla="*/ 8 w 246"/>
                  <a:gd name="T109" fmla="*/ 5 h 99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6"/>
                  <a:gd name="T166" fmla="*/ 0 h 991"/>
                  <a:gd name="T167" fmla="*/ 246 w 246"/>
                  <a:gd name="T168" fmla="*/ 991 h 99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6" h="991">
                    <a:moveTo>
                      <a:pt x="241" y="170"/>
                    </a:moveTo>
                    <a:lnTo>
                      <a:pt x="243" y="191"/>
                    </a:lnTo>
                    <a:lnTo>
                      <a:pt x="243" y="211"/>
                    </a:lnTo>
                    <a:lnTo>
                      <a:pt x="243" y="231"/>
                    </a:lnTo>
                    <a:lnTo>
                      <a:pt x="241" y="251"/>
                    </a:lnTo>
                    <a:lnTo>
                      <a:pt x="238" y="294"/>
                    </a:lnTo>
                    <a:lnTo>
                      <a:pt x="232" y="337"/>
                    </a:lnTo>
                    <a:lnTo>
                      <a:pt x="228" y="379"/>
                    </a:lnTo>
                    <a:lnTo>
                      <a:pt x="223" y="421"/>
                    </a:lnTo>
                    <a:lnTo>
                      <a:pt x="223" y="444"/>
                    </a:lnTo>
                    <a:lnTo>
                      <a:pt x="222" y="464"/>
                    </a:lnTo>
                    <a:lnTo>
                      <a:pt x="223" y="487"/>
                    </a:lnTo>
                    <a:lnTo>
                      <a:pt x="226" y="507"/>
                    </a:lnTo>
                    <a:lnTo>
                      <a:pt x="225" y="544"/>
                    </a:lnTo>
                    <a:lnTo>
                      <a:pt x="223" y="581"/>
                    </a:lnTo>
                    <a:lnTo>
                      <a:pt x="221" y="618"/>
                    </a:lnTo>
                    <a:lnTo>
                      <a:pt x="218" y="654"/>
                    </a:lnTo>
                    <a:lnTo>
                      <a:pt x="216" y="691"/>
                    </a:lnTo>
                    <a:lnTo>
                      <a:pt x="213" y="728"/>
                    </a:lnTo>
                    <a:lnTo>
                      <a:pt x="212" y="765"/>
                    </a:lnTo>
                    <a:lnTo>
                      <a:pt x="210" y="802"/>
                    </a:lnTo>
                    <a:lnTo>
                      <a:pt x="206" y="815"/>
                    </a:lnTo>
                    <a:lnTo>
                      <a:pt x="203" y="828"/>
                    </a:lnTo>
                    <a:lnTo>
                      <a:pt x="200" y="842"/>
                    </a:lnTo>
                    <a:lnTo>
                      <a:pt x="198" y="855"/>
                    </a:lnTo>
                    <a:lnTo>
                      <a:pt x="195" y="868"/>
                    </a:lnTo>
                    <a:lnTo>
                      <a:pt x="194" y="880"/>
                    </a:lnTo>
                    <a:lnTo>
                      <a:pt x="192" y="893"/>
                    </a:lnTo>
                    <a:lnTo>
                      <a:pt x="191" y="905"/>
                    </a:lnTo>
                    <a:lnTo>
                      <a:pt x="189" y="914"/>
                    </a:lnTo>
                    <a:lnTo>
                      <a:pt x="188" y="925"/>
                    </a:lnTo>
                    <a:lnTo>
                      <a:pt x="188" y="936"/>
                    </a:lnTo>
                    <a:lnTo>
                      <a:pt x="188" y="948"/>
                    </a:lnTo>
                    <a:lnTo>
                      <a:pt x="187" y="959"/>
                    </a:lnTo>
                    <a:lnTo>
                      <a:pt x="185" y="970"/>
                    </a:lnTo>
                    <a:lnTo>
                      <a:pt x="182" y="981"/>
                    </a:lnTo>
                    <a:lnTo>
                      <a:pt x="179" y="991"/>
                    </a:lnTo>
                    <a:lnTo>
                      <a:pt x="172" y="990"/>
                    </a:lnTo>
                    <a:lnTo>
                      <a:pt x="163" y="990"/>
                    </a:lnTo>
                    <a:lnTo>
                      <a:pt x="157" y="988"/>
                    </a:lnTo>
                    <a:lnTo>
                      <a:pt x="150" y="988"/>
                    </a:lnTo>
                    <a:lnTo>
                      <a:pt x="144" y="985"/>
                    </a:lnTo>
                    <a:lnTo>
                      <a:pt x="139" y="982"/>
                    </a:lnTo>
                    <a:lnTo>
                      <a:pt x="135" y="976"/>
                    </a:lnTo>
                    <a:lnTo>
                      <a:pt x="130" y="969"/>
                    </a:lnTo>
                    <a:lnTo>
                      <a:pt x="123" y="951"/>
                    </a:lnTo>
                    <a:lnTo>
                      <a:pt x="113" y="933"/>
                    </a:lnTo>
                    <a:lnTo>
                      <a:pt x="99" y="917"/>
                    </a:lnTo>
                    <a:lnTo>
                      <a:pt x="84" y="902"/>
                    </a:lnTo>
                    <a:lnTo>
                      <a:pt x="77" y="896"/>
                    </a:lnTo>
                    <a:lnTo>
                      <a:pt x="68" y="890"/>
                    </a:lnTo>
                    <a:lnTo>
                      <a:pt x="59" y="885"/>
                    </a:lnTo>
                    <a:lnTo>
                      <a:pt x="50" y="880"/>
                    </a:lnTo>
                    <a:lnTo>
                      <a:pt x="42" y="877"/>
                    </a:lnTo>
                    <a:lnTo>
                      <a:pt x="31" y="874"/>
                    </a:lnTo>
                    <a:lnTo>
                      <a:pt x="21" y="873"/>
                    </a:lnTo>
                    <a:lnTo>
                      <a:pt x="10" y="871"/>
                    </a:lnTo>
                    <a:lnTo>
                      <a:pt x="10" y="873"/>
                    </a:lnTo>
                    <a:lnTo>
                      <a:pt x="9" y="873"/>
                    </a:lnTo>
                    <a:lnTo>
                      <a:pt x="8" y="873"/>
                    </a:lnTo>
                    <a:lnTo>
                      <a:pt x="8" y="874"/>
                    </a:lnTo>
                    <a:lnTo>
                      <a:pt x="6" y="874"/>
                    </a:lnTo>
                    <a:lnTo>
                      <a:pt x="5" y="874"/>
                    </a:lnTo>
                    <a:lnTo>
                      <a:pt x="2" y="870"/>
                    </a:lnTo>
                    <a:lnTo>
                      <a:pt x="0" y="867"/>
                    </a:lnTo>
                    <a:lnTo>
                      <a:pt x="2" y="862"/>
                    </a:lnTo>
                    <a:lnTo>
                      <a:pt x="3" y="858"/>
                    </a:lnTo>
                    <a:lnTo>
                      <a:pt x="3" y="854"/>
                    </a:lnTo>
                    <a:lnTo>
                      <a:pt x="5" y="849"/>
                    </a:lnTo>
                    <a:lnTo>
                      <a:pt x="5" y="845"/>
                    </a:lnTo>
                    <a:lnTo>
                      <a:pt x="5" y="840"/>
                    </a:lnTo>
                    <a:lnTo>
                      <a:pt x="5" y="828"/>
                    </a:lnTo>
                    <a:lnTo>
                      <a:pt x="6" y="818"/>
                    </a:lnTo>
                    <a:lnTo>
                      <a:pt x="8" y="806"/>
                    </a:lnTo>
                    <a:lnTo>
                      <a:pt x="9" y="796"/>
                    </a:lnTo>
                    <a:lnTo>
                      <a:pt x="10" y="784"/>
                    </a:lnTo>
                    <a:lnTo>
                      <a:pt x="12" y="774"/>
                    </a:lnTo>
                    <a:lnTo>
                      <a:pt x="16" y="763"/>
                    </a:lnTo>
                    <a:lnTo>
                      <a:pt x="19" y="754"/>
                    </a:lnTo>
                    <a:lnTo>
                      <a:pt x="22" y="737"/>
                    </a:lnTo>
                    <a:lnTo>
                      <a:pt x="25" y="719"/>
                    </a:lnTo>
                    <a:lnTo>
                      <a:pt x="27" y="701"/>
                    </a:lnTo>
                    <a:lnTo>
                      <a:pt x="30" y="685"/>
                    </a:lnTo>
                    <a:lnTo>
                      <a:pt x="33" y="667"/>
                    </a:lnTo>
                    <a:lnTo>
                      <a:pt x="34" y="649"/>
                    </a:lnTo>
                    <a:lnTo>
                      <a:pt x="36" y="633"/>
                    </a:lnTo>
                    <a:lnTo>
                      <a:pt x="37" y="617"/>
                    </a:lnTo>
                    <a:lnTo>
                      <a:pt x="40" y="609"/>
                    </a:lnTo>
                    <a:lnTo>
                      <a:pt x="42" y="602"/>
                    </a:lnTo>
                    <a:lnTo>
                      <a:pt x="42" y="595"/>
                    </a:lnTo>
                    <a:lnTo>
                      <a:pt x="43" y="586"/>
                    </a:lnTo>
                    <a:lnTo>
                      <a:pt x="45" y="578"/>
                    </a:lnTo>
                    <a:lnTo>
                      <a:pt x="46" y="571"/>
                    </a:lnTo>
                    <a:lnTo>
                      <a:pt x="47" y="563"/>
                    </a:lnTo>
                    <a:lnTo>
                      <a:pt x="49" y="556"/>
                    </a:lnTo>
                    <a:lnTo>
                      <a:pt x="50" y="534"/>
                    </a:lnTo>
                    <a:lnTo>
                      <a:pt x="52" y="510"/>
                    </a:lnTo>
                    <a:lnTo>
                      <a:pt x="53" y="487"/>
                    </a:lnTo>
                    <a:lnTo>
                      <a:pt x="56" y="463"/>
                    </a:lnTo>
                    <a:lnTo>
                      <a:pt x="59" y="438"/>
                    </a:lnTo>
                    <a:lnTo>
                      <a:pt x="61" y="414"/>
                    </a:lnTo>
                    <a:lnTo>
                      <a:pt x="62" y="390"/>
                    </a:lnTo>
                    <a:lnTo>
                      <a:pt x="62" y="368"/>
                    </a:lnTo>
                    <a:lnTo>
                      <a:pt x="65" y="346"/>
                    </a:lnTo>
                    <a:lnTo>
                      <a:pt x="70" y="324"/>
                    </a:lnTo>
                    <a:lnTo>
                      <a:pt x="71" y="302"/>
                    </a:lnTo>
                    <a:lnTo>
                      <a:pt x="73" y="279"/>
                    </a:lnTo>
                    <a:lnTo>
                      <a:pt x="73" y="259"/>
                    </a:lnTo>
                    <a:lnTo>
                      <a:pt x="73" y="236"/>
                    </a:lnTo>
                    <a:lnTo>
                      <a:pt x="70" y="214"/>
                    </a:lnTo>
                    <a:lnTo>
                      <a:pt x="67" y="192"/>
                    </a:lnTo>
                    <a:lnTo>
                      <a:pt x="70" y="185"/>
                    </a:lnTo>
                    <a:lnTo>
                      <a:pt x="70" y="176"/>
                    </a:lnTo>
                    <a:lnTo>
                      <a:pt x="70" y="167"/>
                    </a:lnTo>
                    <a:lnTo>
                      <a:pt x="68" y="157"/>
                    </a:lnTo>
                    <a:lnTo>
                      <a:pt x="67" y="148"/>
                    </a:lnTo>
                    <a:lnTo>
                      <a:pt x="65" y="137"/>
                    </a:lnTo>
                    <a:lnTo>
                      <a:pt x="67" y="127"/>
                    </a:lnTo>
                    <a:lnTo>
                      <a:pt x="68" y="118"/>
                    </a:lnTo>
                    <a:lnTo>
                      <a:pt x="68" y="112"/>
                    </a:lnTo>
                    <a:lnTo>
                      <a:pt x="77" y="112"/>
                    </a:lnTo>
                    <a:lnTo>
                      <a:pt x="84" y="111"/>
                    </a:lnTo>
                    <a:lnTo>
                      <a:pt x="90" y="108"/>
                    </a:lnTo>
                    <a:lnTo>
                      <a:pt x="98" y="103"/>
                    </a:lnTo>
                    <a:lnTo>
                      <a:pt x="110" y="94"/>
                    </a:lnTo>
                    <a:lnTo>
                      <a:pt x="121" y="84"/>
                    </a:lnTo>
                    <a:lnTo>
                      <a:pt x="133" y="75"/>
                    </a:lnTo>
                    <a:lnTo>
                      <a:pt x="145" y="66"/>
                    </a:lnTo>
                    <a:lnTo>
                      <a:pt x="152" y="63"/>
                    </a:lnTo>
                    <a:lnTo>
                      <a:pt x="158" y="62"/>
                    </a:lnTo>
                    <a:lnTo>
                      <a:pt x="166" y="60"/>
                    </a:lnTo>
                    <a:lnTo>
                      <a:pt x="173" y="60"/>
                    </a:lnTo>
                    <a:lnTo>
                      <a:pt x="175" y="59"/>
                    </a:lnTo>
                    <a:lnTo>
                      <a:pt x="176" y="57"/>
                    </a:lnTo>
                    <a:lnTo>
                      <a:pt x="178" y="54"/>
                    </a:lnTo>
                    <a:lnTo>
                      <a:pt x="178" y="53"/>
                    </a:lnTo>
                    <a:lnTo>
                      <a:pt x="178" y="52"/>
                    </a:lnTo>
                    <a:lnTo>
                      <a:pt x="178" y="49"/>
                    </a:lnTo>
                    <a:lnTo>
                      <a:pt x="178" y="47"/>
                    </a:lnTo>
                    <a:lnTo>
                      <a:pt x="178" y="44"/>
                    </a:lnTo>
                    <a:lnTo>
                      <a:pt x="184" y="43"/>
                    </a:lnTo>
                    <a:lnTo>
                      <a:pt x="189" y="40"/>
                    </a:lnTo>
                    <a:lnTo>
                      <a:pt x="194" y="37"/>
                    </a:lnTo>
                    <a:lnTo>
                      <a:pt x="198" y="34"/>
                    </a:lnTo>
                    <a:lnTo>
                      <a:pt x="203" y="29"/>
                    </a:lnTo>
                    <a:lnTo>
                      <a:pt x="207" y="25"/>
                    </a:lnTo>
                    <a:lnTo>
                      <a:pt x="212" y="22"/>
                    </a:lnTo>
                    <a:lnTo>
                      <a:pt x="218" y="19"/>
                    </a:lnTo>
                    <a:lnTo>
                      <a:pt x="219" y="16"/>
                    </a:lnTo>
                    <a:lnTo>
                      <a:pt x="222" y="13"/>
                    </a:lnTo>
                    <a:lnTo>
                      <a:pt x="225" y="10"/>
                    </a:lnTo>
                    <a:lnTo>
                      <a:pt x="228" y="7"/>
                    </a:lnTo>
                    <a:lnTo>
                      <a:pt x="231" y="6"/>
                    </a:lnTo>
                    <a:lnTo>
                      <a:pt x="234" y="3"/>
                    </a:lnTo>
                    <a:lnTo>
                      <a:pt x="237" y="1"/>
                    </a:lnTo>
                    <a:lnTo>
                      <a:pt x="241" y="0"/>
                    </a:lnTo>
                    <a:lnTo>
                      <a:pt x="244" y="20"/>
                    </a:lnTo>
                    <a:lnTo>
                      <a:pt x="246" y="43"/>
                    </a:lnTo>
                    <a:lnTo>
                      <a:pt x="246" y="63"/>
                    </a:lnTo>
                    <a:lnTo>
                      <a:pt x="246" y="84"/>
                    </a:lnTo>
                    <a:lnTo>
                      <a:pt x="244" y="106"/>
                    </a:lnTo>
                    <a:lnTo>
                      <a:pt x="243" y="127"/>
                    </a:lnTo>
                    <a:lnTo>
                      <a:pt x="241" y="149"/>
                    </a:lnTo>
                    <a:lnTo>
                      <a:pt x="241" y="170"/>
                    </a:lnTo>
                    <a:close/>
                  </a:path>
                </a:pathLst>
              </a:custGeom>
              <a:solidFill>
                <a:srgbClr val="3A3D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5" name="Freeform 131"/>
              <p:cNvSpPr>
                <a:spLocks/>
              </p:cNvSpPr>
              <p:nvPr/>
            </p:nvSpPr>
            <p:spPr bwMode="auto">
              <a:xfrm>
                <a:off x="4832" y="3211"/>
                <a:ext cx="135" cy="416"/>
              </a:xfrm>
              <a:custGeom>
                <a:avLst/>
                <a:gdLst>
                  <a:gd name="T0" fmla="*/ 9 w 269"/>
                  <a:gd name="T1" fmla="*/ 3 h 832"/>
                  <a:gd name="T2" fmla="*/ 9 w 269"/>
                  <a:gd name="T3" fmla="*/ 5 h 832"/>
                  <a:gd name="T4" fmla="*/ 9 w 269"/>
                  <a:gd name="T5" fmla="*/ 7 h 832"/>
                  <a:gd name="T6" fmla="*/ 9 w 269"/>
                  <a:gd name="T7" fmla="*/ 9 h 832"/>
                  <a:gd name="T8" fmla="*/ 9 w 269"/>
                  <a:gd name="T9" fmla="*/ 11 h 832"/>
                  <a:gd name="T10" fmla="*/ 8 w 269"/>
                  <a:gd name="T11" fmla="*/ 11 h 832"/>
                  <a:gd name="T12" fmla="*/ 9 w 269"/>
                  <a:gd name="T13" fmla="*/ 13 h 832"/>
                  <a:gd name="T14" fmla="*/ 8 w 269"/>
                  <a:gd name="T15" fmla="*/ 14 h 832"/>
                  <a:gd name="T16" fmla="*/ 8 w 269"/>
                  <a:gd name="T17" fmla="*/ 15 h 832"/>
                  <a:gd name="T18" fmla="*/ 8 w 269"/>
                  <a:gd name="T19" fmla="*/ 17 h 832"/>
                  <a:gd name="T20" fmla="*/ 8 w 269"/>
                  <a:gd name="T21" fmla="*/ 18 h 832"/>
                  <a:gd name="T22" fmla="*/ 8 w 269"/>
                  <a:gd name="T23" fmla="*/ 19 h 832"/>
                  <a:gd name="T24" fmla="*/ 8 w 269"/>
                  <a:gd name="T25" fmla="*/ 21 h 832"/>
                  <a:gd name="T26" fmla="*/ 7 w 269"/>
                  <a:gd name="T27" fmla="*/ 23 h 832"/>
                  <a:gd name="T28" fmla="*/ 7 w 269"/>
                  <a:gd name="T29" fmla="*/ 24 h 832"/>
                  <a:gd name="T30" fmla="*/ 7 w 269"/>
                  <a:gd name="T31" fmla="*/ 25 h 832"/>
                  <a:gd name="T32" fmla="*/ 7 w 269"/>
                  <a:gd name="T33" fmla="*/ 25 h 832"/>
                  <a:gd name="T34" fmla="*/ 7 w 269"/>
                  <a:gd name="T35" fmla="*/ 26 h 832"/>
                  <a:gd name="T36" fmla="*/ 6 w 269"/>
                  <a:gd name="T37" fmla="*/ 26 h 832"/>
                  <a:gd name="T38" fmla="*/ 6 w 269"/>
                  <a:gd name="T39" fmla="*/ 26 h 832"/>
                  <a:gd name="T40" fmla="*/ 5 w 269"/>
                  <a:gd name="T41" fmla="*/ 25 h 832"/>
                  <a:gd name="T42" fmla="*/ 4 w 269"/>
                  <a:gd name="T43" fmla="*/ 25 h 832"/>
                  <a:gd name="T44" fmla="*/ 1 w 269"/>
                  <a:gd name="T45" fmla="*/ 25 h 832"/>
                  <a:gd name="T46" fmla="*/ 0 w 269"/>
                  <a:gd name="T47" fmla="*/ 24 h 832"/>
                  <a:gd name="T48" fmla="*/ 1 w 269"/>
                  <a:gd name="T49" fmla="*/ 24 h 832"/>
                  <a:gd name="T50" fmla="*/ 1 w 269"/>
                  <a:gd name="T51" fmla="*/ 24 h 832"/>
                  <a:gd name="T52" fmla="*/ 1 w 269"/>
                  <a:gd name="T53" fmla="*/ 24 h 832"/>
                  <a:gd name="T54" fmla="*/ 1 w 269"/>
                  <a:gd name="T55" fmla="*/ 22 h 832"/>
                  <a:gd name="T56" fmla="*/ 2 w 269"/>
                  <a:gd name="T57" fmla="*/ 19 h 832"/>
                  <a:gd name="T58" fmla="*/ 2 w 269"/>
                  <a:gd name="T59" fmla="*/ 17 h 832"/>
                  <a:gd name="T60" fmla="*/ 3 w 269"/>
                  <a:gd name="T61" fmla="*/ 15 h 832"/>
                  <a:gd name="T62" fmla="*/ 3 w 269"/>
                  <a:gd name="T63" fmla="*/ 11 h 832"/>
                  <a:gd name="T64" fmla="*/ 3 w 269"/>
                  <a:gd name="T65" fmla="*/ 8 h 832"/>
                  <a:gd name="T66" fmla="*/ 3 w 269"/>
                  <a:gd name="T67" fmla="*/ 4 h 832"/>
                  <a:gd name="T68" fmla="*/ 3 w 269"/>
                  <a:gd name="T69" fmla="*/ 0 h 832"/>
                  <a:gd name="T70" fmla="*/ 5 w 269"/>
                  <a:gd name="T71" fmla="*/ 1 h 832"/>
                  <a:gd name="T72" fmla="*/ 6 w 269"/>
                  <a:gd name="T73" fmla="*/ 2 h 832"/>
                  <a:gd name="T74" fmla="*/ 7 w 269"/>
                  <a:gd name="T75" fmla="*/ 3 h 832"/>
                  <a:gd name="T76" fmla="*/ 8 w 269"/>
                  <a:gd name="T77" fmla="*/ 3 h 83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9"/>
                  <a:gd name="T118" fmla="*/ 0 h 832"/>
                  <a:gd name="T119" fmla="*/ 269 w 269"/>
                  <a:gd name="T120" fmla="*/ 832 h 83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9" h="832">
                    <a:moveTo>
                      <a:pt x="255" y="86"/>
                    </a:moveTo>
                    <a:lnTo>
                      <a:pt x="263" y="86"/>
                    </a:lnTo>
                    <a:lnTo>
                      <a:pt x="262" y="120"/>
                    </a:lnTo>
                    <a:lnTo>
                      <a:pt x="263" y="154"/>
                    </a:lnTo>
                    <a:lnTo>
                      <a:pt x="266" y="188"/>
                    </a:lnTo>
                    <a:lnTo>
                      <a:pt x="268" y="222"/>
                    </a:lnTo>
                    <a:lnTo>
                      <a:pt x="269" y="254"/>
                    </a:lnTo>
                    <a:lnTo>
                      <a:pt x="269" y="288"/>
                    </a:lnTo>
                    <a:lnTo>
                      <a:pt x="268" y="305"/>
                    </a:lnTo>
                    <a:lnTo>
                      <a:pt x="265" y="321"/>
                    </a:lnTo>
                    <a:lnTo>
                      <a:pt x="262" y="337"/>
                    </a:lnTo>
                    <a:lnTo>
                      <a:pt x="256" y="352"/>
                    </a:lnTo>
                    <a:lnTo>
                      <a:pt x="257" y="374"/>
                    </a:lnTo>
                    <a:lnTo>
                      <a:pt x="257" y="394"/>
                    </a:lnTo>
                    <a:lnTo>
                      <a:pt x="256" y="414"/>
                    </a:lnTo>
                    <a:lnTo>
                      <a:pt x="253" y="433"/>
                    </a:lnTo>
                    <a:lnTo>
                      <a:pt x="250" y="453"/>
                    </a:lnTo>
                    <a:lnTo>
                      <a:pt x="249" y="473"/>
                    </a:lnTo>
                    <a:lnTo>
                      <a:pt x="249" y="493"/>
                    </a:lnTo>
                    <a:lnTo>
                      <a:pt x="250" y="515"/>
                    </a:lnTo>
                    <a:lnTo>
                      <a:pt x="246" y="519"/>
                    </a:lnTo>
                    <a:lnTo>
                      <a:pt x="243" y="546"/>
                    </a:lnTo>
                    <a:lnTo>
                      <a:pt x="240" y="574"/>
                    </a:lnTo>
                    <a:lnTo>
                      <a:pt x="238" y="602"/>
                    </a:lnTo>
                    <a:lnTo>
                      <a:pt x="235" y="630"/>
                    </a:lnTo>
                    <a:lnTo>
                      <a:pt x="231" y="657"/>
                    </a:lnTo>
                    <a:lnTo>
                      <a:pt x="226" y="685"/>
                    </a:lnTo>
                    <a:lnTo>
                      <a:pt x="220" y="710"/>
                    </a:lnTo>
                    <a:lnTo>
                      <a:pt x="212" y="737"/>
                    </a:lnTo>
                    <a:lnTo>
                      <a:pt x="209" y="749"/>
                    </a:lnTo>
                    <a:lnTo>
                      <a:pt x="207" y="760"/>
                    </a:lnTo>
                    <a:lnTo>
                      <a:pt x="204" y="772"/>
                    </a:lnTo>
                    <a:lnTo>
                      <a:pt x="203" y="784"/>
                    </a:lnTo>
                    <a:lnTo>
                      <a:pt x="201" y="796"/>
                    </a:lnTo>
                    <a:lnTo>
                      <a:pt x="200" y="808"/>
                    </a:lnTo>
                    <a:lnTo>
                      <a:pt x="197" y="820"/>
                    </a:lnTo>
                    <a:lnTo>
                      <a:pt x="194" y="832"/>
                    </a:lnTo>
                    <a:lnTo>
                      <a:pt x="185" y="821"/>
                    </a:lnTo>
                    <a:lnTo>
                      <a:pt x="175" y="812"/>
                    </a:lnTo>
                    <a:lnTo>
                      <a:pt x="163" y="805"/>
                    </a:lnTo>
                    <a:lnTo>
                      <a:pt x="152" y="797"/>
                    </a:lnTo>
                    <a:lnTo>
                      <a:pt x="141" y="792"/>
                    </a:lnTo>
                    <a:lnTo>
                      <a:pt x="129" y="786"/>
                    </a:lnTo>
                    <a:lnTo>
                      <a:pt x="117" y="781"/>
                    </a:lnTo>
                    <a:lnTo>
                      <a:pt x="104" y="775"/>
                    </a:lnTo>
                    <a:lnTo>
                      <a:pt x="2" y="769"/>
                    </a:lnTo>
                    <a:lnTo>
                      <a:pt x="0" y="766"/>
                    </a:lnTo>
                    <a:lnTo>
                      <a:pt x="0" y="763"/>
                    </a:lnTo>
                    <a:lnTo>
                      <a:pt x="2" y="762"/>
                    </a:lnTo>
                    <a:lnTo>
                      <a:pt x="2" y="759"/>
                    </a:lnTo>
                    <a:lnTo>
                      <a:pt x="3" y="756"/>
                    </a:lnTo>
                    <a:lnTo>
                      <a:pt x="5" y="753"/>
                    </a:lnTo>
                    <a:lnTo>
                      <a:pt x="6" y="750"/>
                    </a:lnTo>
                    <a:lnTo>
                      <a:pt x="7" y="747"/>
                    </a:lnTo>
                    <a:lnTo>
                      <a:pt x="15" y="710"/>
                    </a:lnTo>
                    <a:lnTo>
                      <a:pt x="22" y="675"/>
                    </a:lnTo>
                    <a:lnTo>
                      <a:pt x="31" y="641"/>
                    </a:lnTo>
                    <a:lnTo>
                      <a:pt x="40" y="607"/>
                    </a:lnTo>
                    <a:lnTo>
                      <a:pt x="47" y="573"/>
                    </a:lnTo>
                    <a:lnTo>
                      <a:pt x="55" y="537"/>
                    </a:lnTo>
                    <a:lnTo>
                      <a:pt x="62" y="502"/>
                    </a:lnTo>
                    <a:lnTo>
                      <a:pt x="65" y="463"/>
                    </a:lnTo>
                    <a:lnTo>
                      <a:pt x="73" y="407"/>
                    </a:lnTo>
                    <a:lnTo>
                      <a:pt x="78" y="349"/>
                    </a:lnTo>
                    <a:lnTo>
                      <a:pt x="83" y="291"/>
                    </a:lnTo>
                    <a:lnTo>
                      <a:pt x="87" y="234"/>
                    </a:lnTo>
                    <a:lnTo>
                      <a:pt x="92" y="175"/>
                    </a:lnTo>
                    <a:lnTo>
                      <a:pt x="95" y="117"/>
                    </a:lnTo>
                    <a:lnTo>
                      <a:pt x="96" y="58"/>
                    </a:lnTo>
                    <a:lnTo>
                      <a:pt x="96" y="0"/>
                    </a:lnTo>
                    <a:lnTo>
                      <a:pt x="115" y="13"/>
                    </a:lnTo>
                    <a:lnTo>
                      <a:pt x="133" y="27"/>
                    </a:lnTo>
                    <a:lnTo>
                      <a:pt x="152" y="40"/>
                    </a:lnTo>
                    <a:lnTo>
                      <a:pt x="170" y="52"/>
                    </a:lnTo>
                    <a:lnTo>
                      <a:pt x="191" y="64"/>
                    </a:lnTo>
                    <a:lnTo>
                      <a:pt x="212" y="74"/>
                    </a:lnTo>
                    <a:lnTo>
                      <a:pt x="232" y="81"/>
                    </a:lnTo>
                    <a:lnTo>
                      <a:pt x="255" y="86"/>
                    </a:lnTo>
                    <a:close/>
                  </a:path>
                </a:pathLst>
              </a:custGeom>
              <a:solidFill>
                <a:srgbClr val="2626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6" name="Freeform 132"/>
              <p:cNvSpPr>
                <a:spLocks/>
              </p:cNvSpPr>
              <p:nvPr/>
            </p:nvSpPr>
            <p:spPr bwMode="auto">
              <a:xfrm>
                <a:off x="4047" y="3218"/>
                <a:ext cx="74" cy="87"/>
              </a:xfrm>
              <a:custGeom>
                <a:avLst/>
                <a:gdLst>
                  <a:gd name="T0" fmla="*/ 4 w 146"/>
                  <a:gd name="T1" fmla="*/ 2 h 175"/>
                  <a:gd name="T2" fmla="*/ 4 w 146"/>
                  <a:gd name="T3" fmla="*/ 2 h 175"/>
                  <a:gd name="T4" fmla="*/ 4 w 146"/>
                  <a:gd name="T5" fmla="*/ 3 h 175"/>
                  <a:gd name="T6" fmla="*/ 4 w 146"/>
                  <a:gd name="T7" fmla="*/ 3 h 175"/>
                  <a:gd name="T8" fmla="*/ 4 w 146"/>
                  <a:gd name="T9" fmla="*/ 3 h 175"/>
                  <a:gd name="T10" fmla="*/ 5 w 146"/>
                  <a:gd name="T11" fmla="*/ 3 h 175"/>
                  <a:gd name="T12" fmla="*/ 5 w 146"/>
                  <a:gd name="T13" fmla="*/ 3 h 175"/>
                  <a:gd name="T14" fmla="*/ 5 w 146"/>
                  <a:gd name="T15" fmla="*/ 3 h 175"/>
                  <a:gd name="T16" fmla="*/ 5 w 146"/>
                  <a:gd name="T17" fmla="*/ 3 h 175"/>
                  <a:gd name="T18" fmla="*/ 5 w 146"/>
                  <a:gd name="T19" fmla="*/ 3 h 175"/>
                  <a:gd name="T20" fmla="*/ 5 w 146"/>
                  <a:gd name="T21" fmla="*/ 3 h 175"/>
                  <a:gd name="T22" fmla="*/ 5 w 146"/>
                  <a:gd name="T23" fmla="*/ 3 h 175"/>
                  <a:gd name="T24" fmla="*/ 4 w 146"/>
                  <a:gd name="T25" fmla="*/ 3 h 175"/>
                  <a:gd name="T26" fmla="*/ 4 w 146"/>
                  <a:gd name="T27" fmla="*/ 4 h 175"/>
                  <a:gd name="T28" fmla="*/ 4 w 146"/>
                  <a:gd name="T29" fmla="*/ 4 h 175"/>
                  <a:gd name="T30" fmla="*/ 4 w 146"/>
                  <a:gd name="T31" fmla="*/ 4 h 175"/>
                  <a:gd name="T32" fmla="*/ 4 w 146"/>
                  <a:gd name="T33" fmla="*/ 4 h 175"/>
                  <a:gd name="T34" fmla="*/ 4 w 146"/>
                  <a:gd name="T35" fmla="*/ 4 h 175"/>
                  <a:gd name="T36" fmla="*/ 4 w 146"/>
                  <a:gd name="T37" fmla="*/ 4 h 175"/>
                  <a:gd name="T38" fmla="*/ 3 w 146"/>
                  <a:gd name="T39" fmla="*/ 4 h 175"/>
                  <a:gd name="T40" fmla="*/ 3 w 146"/>
                  <a:gd name="T41" fmla="*/ 5 h 175"/>
                  <a:gd name="T42" fmla="*/ 3 w 146"/>
                  <a:gd name="T43" fmla="*/ 5 h 175"/>
                  <a:gd name="T44" fmla="*/ 3 w 146"/>
                  <a:gd name="T45" fmla="*/ 5 h 175"/>
                  <a:gd name="T46" fmla="*/ 3 w 146"/>
                  <a:gd name="T47" fmla="*/ 5 h 175"/>
                  <a:gd name="T48" fmla="*/ 3 w 146"/>
                  <a:gd name="T49" fmla="*/ 5 h 175"/>
                  <a:gd name="T50" fmla="*/ 3 w 146"/>
                  <a:gd name="T51" fmla="*/ 5 h 175"/>
                  <a:gd name="T52" fmla="*/ 3 w 146"/>
                  <a:gd name="T53" fmla="*/ 5 h 175"/>
                  <a:gd name="T54" fmla="*/ 2 w 146"/>
                  <a:gd name="T55" fmla="*/ 5 h 175"/>
                  <a:gd name="T56" fmla="*/ 2 w 146"/>
                  <a:gd name="T57" fmla="*/ 5 h 175"/>
                  <a:gd name="T58" fmla="*/ 2 w 146"/>
                  <a:gd name="T59" fmla="*/ 4 h 175"/>
                  <a:gd name="T60" fmla="*/ 2 w 146"/>
                  <a:gd name="T61" fmla="*/ 4 h 175"/>
                  <a:gd name="T62" fmla="*/ 2 w 146"/>
                  <a:gd name="T63" fmla="*/ 4 h 175"/>
                  <a:gd name="T64" fmla="*/ 2 w 146"/>
                  <a:gd name="T65" fmla="*/ 4 h 175"/>
                  <a:gd name="T66" fmla="*/ 2 w 146"/>
                  <a:gd name="T67" fmla="*/ 4 h 175"/>
                  <a:gd name="T68" fmla="*/ 2 w 146"/>
                  <a:gd name="T69" fmla="*/ 4 h 175"/>
                  <a:gd name="T70" fmla="*/ 1 w 146"/>
                  <a:gd name="T71" fmla="*/ 4 h 175"/>
                  <a:gd name="T72" fmla="*/ 1 w 146"/>
                  <a:gd name="T73" fmla="*/ 4 h 175"/>
                  <a:gd name="T74" fmla="*/ 1 w 146"/>
                  <a:gd name="T75" fmla="*/ 4 h 175"/>
                  <a:gd name="T76" fmla="*/ 1 w 146"/>
                  <a:gd name="T77" fmla="*/ 4 h 175"/>
                  <a:gd name="T78" fmla="*/ 1 w 146"/>
                  <a:gd name="T79" fmla="*/ 4 h 175"/>
                  <a:gd name="T80" fmla="*/ 1 w 146"/>
                  <a:gd name="T81" fmla="*/ 4 h 175"/>
                  <a:gd name="T82" fmla="*/ 1 w 146"/>
                  <a:gd name="T83" fmla="*/ 4 h 175"/>
                  <a:gd name="T84" fmla="*/ 1 w 146"/>
                  <a:gd name="T85" fmla="*/ 4 h 175"/>
                  <a:gd name="T86" fmla="*/ 1 w 146"/>
                  <a:gd name="T87" fmla="*/ 4 h 175"/>
                  <a:gd name="T88" fmla="*/ 1 w 146"/>
                  <a:gd name="T89" fmla="*/ 3 h 175"/>
                  <a:gd name="T90" fmla="*/ 1 w 146"/>
                  <a:gd name="T91" fmla="*/ 2 h 175"/>
                  <a:gd name="T92" fmla="*/ 0 w 146"/>
                  <a:gd name="T93" fmla="*/ 2 h 175"/>
                  <a:gd name="T94" fmla="*/ 1 w 146"/>
                  <a:gd name="T95" fmla="*/ 1 h 175"/>
                  <a:gd name="T96" fmla="*/ 1 w 146"/>
                  <a:gd name="T97" fmla="*/ 1 h 175"/>
                  <a:gd name="T98" fmla="*/ 1 w 146"/>
                  <a:gd name="T99" fmla="*/ 0 h 175"/>
                  <a:gd name="T100" fmla="*/ 1 w 146"/>
                  <a:gd name="T101" fmla="*/ 0 h 175"/>
                  <a:gd name="T102" fmla="*/ 1 w 146"/>
                  <a:gd name="T103" fmla="*/ 0 h 175"/>
                  <a:gd name="T104" fmla="*/ 1 w 146"/>
                  <a:gd name="T105" fmla="*/ 0 h 175"/>
                  <a:gd name="T106" fmla="*/ 1 w 146"/>
                  <a:gd name="T107" fmla="*/ 0 h 175"/>
                  <a:gd name="T108" fmla="*/ 1 w 146"/>
                  <a:gd name="T109" fmla="*/ 0 h 175"/>
                  <a:gd name="T110" fmla="*/ 1 w 146"/>
                  <a:gd name="T111" fmla="*/ 0 h 175"/>
                  <a:gd name="T112" fmla="*/ 2 w 146"/>
                  <a:gd name="T113" fmla="*/ 1 h 175"/>
                  <a:gd name="T114" fmla="*/ 2 w 146"/>
                  <a:gd name="T115" fmla="*/ 1 h 175"/>
                  <a:gd name="T116" fmla="*/ 2 w 146"/>
                  <a:gd name="T117" fmla="*/ 1 h 175"/>
                  <a:gd name="T118" fmla="*/ 3 w 146"/>
                  <a:gd name="T119" fmla="*/ 2 h 175"/>
                  <a:gd name="T120" fmla="*/ 3 w 146"/>
                  <a:gd name="T121" fmla="*/ 2 h 175"/>
                  <a:gd name="T122" fmla="*/ 4 w 146"/>
                  <a:gd name="T123" fmla="*/ 2 h 17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6"/>
                  <a:gd name="T187" fmla="*/ 0 h 175"/>
                  <a:gd name="T188" fmla="*/ 146 w 146"/>
                  <a:gd name="T189" fmla="*/ 175 h 17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6" h="175">
                    <a:moveTo>
                      <a:pt x="108" y="89"/>
                    </a:moveTo>
                    <a:lnTo>
                      <a:pt x="114" y="92"/>
                    </a:lnTo>
                    <a:lnTo>
                      <a:pt x="118" y="96"/>
                    </a:lnTo>
                    <a:lnTo>
                      <a:pt x="122" y="102"/>
                    </a:lnTo>
                    <a:lnTo>
                      <a:pt x="125" y="107"/>
                    </a:lnTo>
                    <a:lnTo>
                      <a:pt x="130" y="111"/>
                    </a:lnTo>
                    <a:lnTo>
                      <a:pt x="134" y="116"/>
                    </a:lnTo>
                    <a:lnTo>
                      <a:pt x="139" y="120"/>
                    </a:lnTo>
                    <a:lnTo>
                      <a:pt x="146" y="122"/>
                    </a:lnTo>
                    <a:lnTo>
                      <a:pt x="140" y="123"/>
                    </a:lnTo>
                    <a:lnTo>
                      <a:pt x="134" y="123"/>
                    </a:lnTo>
                    <a:lnTo>
                      <a:pt x="128" y="125"/>
                    </a:lnTo>
                    <a:lnTo>
                      <a:pt x="124" y="126"/>
                    </a:lnTo>
                    <a:lnTo>
                      <a:pt x="119" y="128"/>
                    </a:lnTo>
                    <a:lnTo>
                      <a:pt x="114" y="130"/>
                    </a:lnTo>
                    <a:lnTo>
                      <a:pt x="109" y="133"/>
                    </a:lnTo>
                    <a:lnTo>
                      <a:pt x="105" y="138"/>
                    </a:lnTo>
                    <a:lnTo>
                      <a:pt x="100" y="144"/>
                    </a:lnTo>
                    <a:lnTo>
                      <a:pt x="96" y="150"/>
                    </a:lnTo>
                    <a:lnTo>
                      <a:pt x="93" y="157"/>
                    </a:lnTo>
                    <a:lnTo>
                      <a:pt x="90" y="164"/>
                    </a:lnTo>
                    <a:lnTo>
                      <a:pt x="87" y="170"/>
                    </a:lnTo>
                    <a:lnTo>
                      <a:pt x="82" y="173"/>
                    </a:lnTo>
                    <a:lnTo>
                      <a:pt x="78" y="175"/>
                    </a:lnTo>
                    <a:lnTo>
                      <a:pt x="75" y="175"/>
                    </a:lnTo>
                    <a:lnTo>
                      <a:pt x="71" y="173"/>
                    </a:lnTo>
                    <a:lnTo>
                      <a:pt x="65" y="172"/>
                    </a:lnTo>
                    <a:lnTo>
                      <a:pt x="62" y="166"/>
                    </a:lnTo>
                    <a:lnTo>
                      <a:pt x="57" y="163"/>
                    </a:lnTo>
                    <a:lnTo>
                      <a:pt x="51" y="159"/>
                    </a:lnTo>
                    <a:lnTo>
                      <a:pt x="45" y="156"/>
                    </a:lnTo>
                    <a:lnTo>
                      <a:pt x="41" y="153"/>
                    </a:lnTo>
                    <a:lnTo>
                      <a:pt x="37" y="148"/>
                    </a:lnTo>
                    <a:lnTo>
                      <a:pt x="35" y="144"/>
                    </a:lnTo>
                    <a:lnTo>
                      <a:pt x="35" y="138"/>
                    </a:lnTo>
                    <a:lnTo>
                      <a:pt x="32" y="138"/>
                    </a:lnTo>
                    <a:lnTo>
                      <a:pt x="29" y="136"/>
                    </a:lnTo>
                    <a:lnTo>
                      <a:pt x="25" y="136"/>
                    </a:lnTo>
                    <a:lnTo>
                      <a:pt x="22" y="136"/>
                    </a:lnTo>
                    <a:lnTo>
                      <a:pt x="19" y="138"/>
                    </a:lnTo>
                    <a:lnTo>
                      <a:pt x="16" y="138"/>
                    </a:lnTo>
                    <a:lnTo>
                      <a:pt x="13" y="139"/>
                    </a:lnTo>
                    <a:lnTo>
                      <a:pt x="10" y="142"/>
                    </a:lnTo>
                    <a:lnTo>
                      <a:pt x="6" y="128"/>
                    </a:lnTo>
                    <a:lnTo>
                      <a:pt x="3" y="111"/>
                    </a:lnTo>
                    <a:lnTo>
                      <a:pt x="1" y="95"/>
                    </a:lnTo>
                    <a:lnTo>
                      <a:pt x="0" y="77"/>
                    </a:lnTo>
                    <a:lnTo>
                      <a:pt x="1" y="61"/>
                    </a:lnTo>
                    <a:lnTo>
                      <a:pt x="3" y="43"/>
                    </a:lnTo>
                    <a:lnTo>
                      <a:pt x="4" y="27"/>
                    </a:lnTo>
                    <a:lnTo>
                      <a:pt x="6" y="11"/>
                    </a:lnTo>
                    <a:lnTo>
                      <a:pt x="7" y="0"/>
                    </a:lnTo>
                    <a:lnTo>
                      <a:pt x="10" y="8"/>
                    </a:lnTo>
                    <a:lnTo>
                      <a:pt x="14" y="17"/>
                    </a:lnTo>
                    <a:lnTo>
                      <a:pt x="19" y="22"/>
                    </a:lnTo>
                    <a:lnTo>
                      <a:pt x="23" y="30"/>
                    </a:lnTo>
                    <a:lnTo>
                      <a:pt x="35" y="42"/>
                    </a:lnTo>
                    <a:lnTo>
                      <a:pt x="48" y="52"/>
                    </a:lnTo>
                    <a:lnTo>
                      <a:pt x="63" y="62"/>
                    </a:lnTo>
                    <a:lnTo>
                      <a:pt x="78" y="71"/>
                    </a:lnTo>
                    <a:lnTo>
                      <a:pt x="94" y="80"/>
                    </a:lnTo>
                    <a:lnTo>
                      <a:pt x="108" y="89"/>
                    </a:ln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7" name="Freeform 133"/>
              <p:cNvSpPr>
                <a:spLocks/>
              </p:cNvSpPr>
              <p:nvPr/>
            </p:nvSpPr>
            <p:spPr bwMode="auto">
              <a:xfrm>
                <a:off x="4551" y="3282"/>
                <a:ext cx="195" cy="236"/>
              </a:xfrm>
              <a:custGeom>
                <a:avLst/>
                <a:gdLst>
                  <a:gd name="T0" fmla="*/ 11 w 389"/>
                  <a:gd name="T1" fmla="*/ 9 h 472"/>
                  <a:gd name="T2" fmla="*/ 11 w 389"/>
                  <a:gd name="T3" fmla="*/ 10 h 472"/>
                  <a:gd name="T4" fmla="*/ 12 w 389"/>
                  <a:gd name="T5" fmla="*/ 11 h 472"/>
                  <a:gd name="T6" fmla="*/ 12 w 389"/>
                  <a:gd name="T7" fmla="*/ 13 h 472"/>
                  <a:gd name="T8" fmla="*/ 13 w 389"/>
                  <a:gd name="T9" fmla="*/ 13 h 472"/>
                  <a:gd name="T10" fmla="*/ 13 w 389"/>
                  <a:gd name="T11" fmla="*/ 14 h 472"/>
                  <a:gd name="T12" fmla="*/ 13 w 389"/>
                  <a:gd name="T13" fmla="*/ 14 h 472"/>
                  <a:gd name="T14" fmla="*/ 12 w 389"/>
                  <a:gd name="T15" fmla="*/ 15 h 472"/>
                  <a:gd name="T16" fmla="*/ 12 w 389"/>
                  <a:gd name="T17" fmla="*/ 15 h 472"/>
                  <a:gd name="T18" fmla="*/ 11 w 389"/>
                  <a:gd name="T19" fmla="*/ 15 h 472"/>
                  <a:gd name="T20" fmla="*/ 11 w 389"/>
                  <a:gd name="T21" fmla="*/ 15 h 472"/>
                  <a:gd name="T22" fmla="*/ 10 w 389"/>
                  <a:gd name="T23" fmla="*/ 15 h 472"/>
                  <a:gd name="T24" fmla="*/ 10 w 389"/>
                  <a:gd name="T25" fmla="*/ 15 h 472"/>
                  <a:gd name="T26" fmla="*/ 9 w 389"/>
                  <a:gd name="T27" fmla="*/ 15 h 472"/>
                  <a:gd name="T28" fmla="*/ 9 w 389"/>
                  <a:gd name="T29" fmla="*/ 15 h 472"/>
                  <a:gd name="T30" fmla="*/ 9 w 389"/>
                  <a:gd name="T31" fmla="*/ 15 h 472"/>
                  <a:gd name="T32" fmla="*/ 9 w 389"/>
                  <a:gd name="T33" fmla="*/ 15 h 472"/>
                  <a:gd name="T34" fmla="*/ 8 w 389"/>
                  <a:gd name="T35" fmla="*/ 15 h 472"/>
                  <a:gd name="T36" fmla="*/ 7 w 389"/>
                  <a:gd name="T37" fmla="*/ 14 h 472"/>
                  <a:gd name="T38" fmla="*/ 6 w 389"/>
                  <a:gd name="T39" fmla="*/ 13 h 472"/>
                  <a:gd name="T40" fmla="*/ 4 w 389"/>
                  <a:gd name="T41" fmla="*/ 12 h 472"/>
                  <a:gd name="T42" fmla="*/ 2 w 389"/>
                  <a:gd name="T43" fmla="*/ 10 h 472"/>
                  <a:gd name="T44" fmla="*/ 2 w 389"/>
                  <a:gd name="T45" fmla="*/ 10 h 472"/>
                  <a:gd name="T46" fmla="*/ 1 w 389"/>
                  <a:gd name="T47" fmla="*/ 10 h 472"/>
                  <a:gd name="T48" fmla="*/ 1 w 389"/>
                  <a:gd name="T49" fmla="*/ 9 h 472"/>
                  <a:gd name="T50" fmla="*/ 1 w 389"/>
                  <a:gd name="T51" fmla="*/ 9 h 472"/>
                  <a:gd name="T52" fmla="*/ 1 w 389"/>
                  <a:gd name="T53" fmla="*/ 9 h 472"/>
                  <a:gd name="T54" fmla="*/ 1 w 389"/>
                  <a:gd name="T55" fmla="*/ 9 h 472"/>
                  <a:gd name="T56" fmla="*/ 1 w 389"/>
                  <a:gd name="T57" fmla="*/ 9 h 472"/>
                  <a:gd name="T58" fmla="*/ 1 w 389"/>
                  <a:gd name="T59" fmla="*/ 9 h 472"/>
                  <a:gd name="T60" fmla="*/ 1 w 389"/>
                  <a:gd name="T61" fmla="*/ 8 h 472"/>
                  <a:gd name="T62" fmla="*/ 1 w 389"/>
                  <a:gd name="T63" fmla="*/ 7 h 472"/>
                  <a:gd name="T64" fmla="*/ 2 w 389"/>
                  <a:gd name="T65" fmla="*/ 7 h 472"/>
                  <a:gd name="T66" fmla="*/ 2 w 389"/>
                  <a:gd name="T67" fmla="*/ 6 h 472"/>
                  <a:gd name="T68" fmla="*/ 3 w 389"/>
                  <a:gd name="T69" fmla="*/ 5 h 472"/>
                  <a:gd name="T70" fmla="*/ 3 w 389"/>
                  <a:gd name="T71" fmla="*/ 4 h 472"/>
                  <a:gd name="T72" fmla="*/ 4 w 389"/>
                  <a:gd name="T73" fmla="*/ 4 h 472"/>
                  <a:gd name="T74" fmla="*/ 4 w 389"/>
                  <a:gd name="T75" fmla="*/ 3 h 472"/>
                  <a:gd name="T76" fmla="*/ 5 w 389"/>
                  <a:gd name="T77" fmla="*/ 0 h 472"/>
                  <a:gd name="T78" fmla="*/ 6 w 389"/>
                  <a:gd name="T79" fmla="*/ 2 h 472"/>
                  <a:gd name="T80" fmla="*/ 7 w 389"/>
                  <a:gd name="T81" fmla="*/ 3 h 472"/>
                  <a:gd name="T82" fmla="*/ 8 w 389"/>
                  <a:gd name="T83" fmla="*/ 4 h 472"/>
                  <a:gd name="T84" fmla="*/ 9 w 389"/>
                  <a:gd name="T85" fmla="*/ 6 h 472"/>
                  <a:gd name="T86" fmla="*/ 10 w 389"/>
                  <a:gd name="T87" fmla="*/ 7 h 472"/>
                  <a:gd name="T88" fmla="*/ 10 w 389"/>
                  <a:gd name="T89" fmla="*/ 8 h 4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89"/>
                  <a:gd name="T136" fmla="*/ 0 h 472"/>
                  <a:gd name="T137" fmla="*/ 389 w 389"/>
                  <a:gd name="T138" fmla="*/ 472 h 4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89" h="472">
                    <a:moveTo>
                      <a:pt x="319" y="254"/>
                    </a:moveTo>
                    <a:lnTo>
                      <a:pt x="330" y="272"/>
                    </a:lnTo>
                    <a:lnTo>
                      <a:pt x="339" y="291"/>
                    </a:lnTo>
                    <a:lnTo>
                      <a:pt x="349" y="309"/>
                    </a:lnTo>
                    <a:lnTo>
                      <a:pt x="358" y="328"/>
                    </a:lnTo>
                    <a:lnTo>
                      <a:pt x="365" y="346"/>
                    </a:lnTo>
                    <a:lnTo>
                      <a:pt x="374" y="365"/>
                    </a:lnTo>
                    <a:lnTo>
                      <a:pt x="382" y="385"/>
                    </a:lnTo>
                    <a:lnTo>
                      <a:pt x="389" y="404"/>
                    </a:lnTo>
                    <a:lnTo>
                      <a:pt x="389" y="410"/>
                    </a:lnTo>
                    <a:lnTo>
                      <a:pt x="389" y="419"/>
                    </a:lnTo>
                    <a:lnTo>
                      <a:pt x="388" y="426"/>
                    </a:lnTo>
                    <a:lnTo>
                      <a:pt x="388" y="434"/>
                    </a:lnTo>
                    <a:lnTo>
                      <a:pt x="385" y="441"/>
                    </a:lnTo>
                    <a:lnTo>
                      <a:pt x="382" y="447"/>
                    </a:lnTo>
                    <a:lnTo>
                      <a:pt x="376" y="453"/>
                    </a:lnTo>
                    <a:lnTo>
                      <a:pt x="368" y="456"/>
                    </a:lnTo>
                    <a:lnTo>
                      <a:pt x="364" y="459"/>
                    </a:lnTo>
                    <a:lnTo>
                      <a:pt x="358" y="462"/>
                    </a:lnTo>
                    <a:lnTo>
                      <a:pt x="352" y="462"/>
                    </a:lnTo>
                    <a:lnTo>
                      <a:pt x="346" y="462"/>
                    </a:lnTo>
                    <a:lnTo>
                      <a:pt x="333" y="460"/>
                    </a:lnTo>
                    <a:lnTo>
                      <a:pt x="321" y="459"/>
                    </a:lnTo>
                    <a:lnTo>
                      <a:pt x="308" y="457"/>
                    </a:lnTo>
                    <a:lnTo>
                      <a:pt x="297" y="457"/>
                    </a:lnTo>
                    <a:lnTo>
                      <a:pt x="291" y="459"/>
                    </a:lnTo>
                    <a:lnTo>
                      <a:pt x="287" y="462"/>
                    </a:lnTo>
                    <a:lnTo>
                      <a:pt x="283" y="466"/>
                    </a:lnTo>
                    <a:lnTo>
                      <a:pt x="280" y="472"/>
                    </a:lnTo>
                    <a:lnTo>
                      <a:pt x="275" y="471"/>
                    </a:lnTo>
                    <a:lnTo>
                      <a:pt x="271" y="469"/>
                    </a:lnTo>
                    <a:lnTo>
                      <a:pt x="266" y="468"/>
                    </a:lnTo>
                    <a:lnTo>
                      <a:pt x="262" y="466"/>
                    </a:lnTo>
                    <a:lnTo>
                      <a:pt x="257" y="465"/>
                    </a:lnTo>
                    <a:lnTo>
                      <a:pt x="253" y="463"/>
                    </a:lnTo>
                    <a:lnTo>
                      <a:pt x="248" y="460"/>
                    </a:lnTo>
                    <a:lnTo>
                      <a:pt x="244" y="459"/>
                    </a:lnTo>
                    <a:lnTo>
                      <a:pt x="217" y="444"/>
                    </a:lnTo>
                    <a:lnTo>
                      <a:pt x="189" y="426"/>
                    </a:lnTo>
                    <a:lnTo>
                      <a:pt x="163" y="405"/>
                    </a:lnTo>
                    <a:lnTo>
                      <a:pt x="138" y="385"/>
                    </a:lnTo>
                    <a:lnTo>
                      <a:pt x="111" y="363"/>
                    </a:lnTo>
                    <a:lnTo>
                      <a:pt x="86" y="340"/>
                    </a:lnTo>
                    <a:lnTo>
                      <a:pt x="61" y="320"/>
                    </a:lnTo>
                    <a:lnTo>
                      <a:pt x="34" y="299"/>
                    </a:lnTo>
                    <a:lnTo>
                      <a:pt x="33" y="296"/>
                    </a:lnTo>
                    <a:lnTo>
                      <a:pt x="30" y="293"/>
                    </a:lnTo>
                    <a:lnTo>
                      <a:pt x="27" y="291"/>
                    </a:lnTo>
                    <a:lnTo>
                      <a:pt x="24" y="289"/>
                    </a:lnTo>
                    <a:lnTo>
                      <a:pt x="22" y="286"/>
                    </a:lnTo>
                    <a:lnTo>
                      <a:pt x="21" y="283"/>
                    </a:lnTo>
                    <a:lnTo>
                      <a:pt x="22" y="280"/>
                    </a:lnTo>
                    <a:lnTo>
                      <a:pt x="25" y="277"/>
                    </a:lnTo>
                    <a:lnTo>
                      <a:pt x="22" y="275"/>
                    </a:lnTo>
                    <a:lnTo>
                      <a:pt x="18" y="274"/>
                    </a:lnTo>
                    <a:lnTo>
                      <a:pt x="15" y="272"/>
                    </a:lnTo>
                    <a:lnTo>
                      <a:pt x="12" y="271"/>
                    </a:lnTo>
                    <a:lnTo>
                      <a:pt x="9" y="269"/>
                    </a:lnTo>
                    <a:lnTo>
                      <a:pt x="6" y="266"/>
                    </a:lnTo>
                    <a:lnTo>
                      <a:pt x="3" y="265"/>
                    </a:lnTo>
                    <a:lnTo>
                      <a:pt x="0" y="262"/>
                    </a:lnTo>
                    <a:lnTo>
                      <a:pt x="10" y="249"/>
                    </a:lnTo>
                    <a:lnTo>
                      <a:pt x="19" y="235"/>
                    </a:lnTo>
                    <a:lnTo>
                      <a:pt x="27" y="222"/>
                    </a:lnTo>
                    <a:lnTo>
                      <a:pt x="35" y="209"/>
                    </a:lnTo>
                    <a:lnTo>
                      <a:pt x="43" y="197"/>
                    </a:lnTo>
                    <a:lnTo>
                      <a:pt x="52" y="183"/>
                    </a:lnTo>
                    <a:lnTo>
                      <a:pt x="61" y="173"/>
                    </a:lnTo>
                    <a:lnTo>
                      <a:pt x="71" y="164"/>
                    </a:lnTo>
                    <a:lnTo>
                      <a:pt x="74" y="151"/>
                    </a:lnTo>
                    <a:lnTo>
                      <a:pt x="78" y="139"/>
                    </a:lnTo>
                    <a:lnTo>
                      <a:pt x="84" y="126"/>
                    </a:lnTo>
                    <a:lnTo>
                      <a:pt x="92" y="114"/>
                    </a:lnTo>
                    <a:lnTo>
                      <a:pt x="99" y="102"/>
                    </a:lnTo>
                    <a:lnTo>
                      <a:pt x="106" y="92"/>
                    </a:lnTo>
                    <a:lnTo>
                      <a:pt x="114" y="80"/>
                    </a:lnTo>
                    <a:lnTo>
                      <a:pt x="123" y="68"/>
                    </a:lnTo>
                    <a:lnTo>
                      <a:pt x="160" y="0"/>
                    </a:lnTo>
                    <a:lnTo>
                      <a:pt x="169" y="18"/>
                    </a:lnTo>
                    <a:lnTo>
                      <a:pt x="177" y="34"/>
                    </a:lnTo>
                    <a:lnTo>
                      <a:pt x="186" y="50"/>
                    </a:lnTo>
                    <a:lnTo>
                      <a:pt x="197" y="65"/>
                    </a:lnTo>
                    <a:lnTo>
                      <a:pt x="219" y="96"/>
                    </a:lnTo>
                    <a:lnTo>
                      <a:pt x="241" y="127"/>
                    </a:lnTo>
                    <a:lnTo>
                      <a:pt x="263" y="157"/>
                    </a:lnTo>
                    <a:lnTo>
                      <a:pt x="285" y="188"/>
                    </a:lnTo>
                    <a:lnTo>
                      <a:pt x="294" y="204"/>
                    </a:lnTo>
                    <a:lnTo>
                      <a:pt x="303" y="220"/>
                    </a:lnTo>
                    <a:lnTo>
                      <a:pt x="312" y="237"/>
                    </a:lnTo>
                    <a:lnTo>
                      <a:pt x="319" y="254"/>
                    </a:lnTo>
                    <a:close/>
                  </a:path>
                </a:pathLst>
              </a:custGeom>
              <a:solidFill>
                <a:srgbClr val="2335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8" name="Freeform 134"/>
              <p:cNvSpPr>
                <a:spLocks/>
              </p:cNvSpPr>
              <p:nvPr/>
            </p:nvSpPr>
            <p:spPr bwMode="auto">
              <a:xfrm>
                <a:off x="4099" y="3284"/>
                <a:ext cx="65" cy="123"/>
              </a:xfrm>
              <a:custGeom>
                <a:avLst/>
                <a:gdLst>
                  <a:gd name="T0" fmla="*/ 4 w 130"/>
                  <a:gd name="T1" fmla="*/ 4 h 246"/>
                  <a:gd name="T2" fmla="*/ 4 w 130"/>
                  <a:gd name="T3" fmla="*/ 5 h 246"/>
                  <a:gd name="T4" fmla="*/ 4 w 130"/>
                  <a:gd name="T5" fmla="*/ 5 h 246"/>
                  <a:gd name="T6" fmla="*/ 4 w 130"/>
                  <a:gd name="T7" fmla="*/ 6 h 246"/>
                  <a:gd name="T8" fmla="*/ 4 w 130"/>
                  <a:gd name="T9" fmla="*/ 6 h 246"/>
                  <a:gd name="T10" fmla="*/ 4 w 130"/>
                  <a:gd name="T11" fmla="*/ 7 h 246"/>
                  <a:gd name="T12" fmla="*/ 3 w 130"/>
                  <a:gd name="T13" fmla="*/ 7 h 246"/>
                  <a:gd name="T14" fmla="*/ 3 w 130"/>
                  <a:gd name="T15" fmla="*/ 8 h 246"/>
                  <a:gd name="T16" fmla="*/ 3 w 130"/>
                  <a:gd name="T17" fmla="*/ 8 h 246"/>
                  <a:gd name="T18" fmla="*/ 3 w 130"/>
                  <a:gd name="T19" fmla="*/ 8 h 246"/>
                  <a:gd name="T20" fmla="*/ 3 w 130"/>
                  <a:gd name="T21" fmla="*/ 8 h 246"/>
                  <a:gd name="T22" fmla="*/ 3 w 130"/>
                  <a:gd name="T23" fmla="*/ 8 h 246"/>
                  <a:gd name="T24" fmla="*/ 3 w 130"/>
                  <a:gd name="T25" fmla="*/ 7 h 246"/>
                  <a:gd name="T26" fmla="*/ 3 w 130"/>
                  <a:gd name="T27" fmla="*/ 7 h 246"/>
                  <a:gd name="T28" fmla="*/ 3 w 130"/>
                  <a:gd name="T29" fmla="*/ 6 h 246"/>
                  <a:gd name="T30" fmla="*/ 3 w 130"/>
                  <a:gd name="T31" fmla="*/ 6 h 246"/>
                  <a:gd name="T32" fmla="*/ 3 w 130"/>
                  <a:gd name="T33" fmla="*/ 6 h 246"/>
                  <a:gd name="T34" fmla="*/ 2 w 130"/>
                  <a:gd name="T35" fmla="*/ 5 h 246"/>
                  <a:gd name="T36" fmla="*/ 2 w 130"/>
                  <a:gd name="T37" fmla="*/ 5 h 246"/>
                  <a:gd name="T38" fmla="*/ 2 w 130"/>
                  <a:gd name="T39" fmla="*/ 4 h 246"/>
                  <a:gd name="T40" fmla="*/ 1 w 130"/>
                  <a:gd name="T41" fmla="*/ 3 h 246"/>
                  <a:gd name="T42" fmla="*/ 1 w 130"/>
                  <a:gd name="T43" fmla="*/ 3 h 246"/>
                  <a:gd name="T44" fmla="*/ 0 w 130"/>
                  <a:gd name="T45" fmla="*/ 2 h 246"/>
                  <a:gd name="T46" fmla="*/ 1 w 130"/>
                  <a:gd name="T47" fmla="*/ 2 h 246"/>
                  <a:gd name="T48" fmla="*/ 1 w 130"/>
                  <a:gd name="T49" fmla="*/ 2 h 246"/>
                  <a:gd name="T50" fmla="*/ 1 w 130"/>
                  <a:gd name="T51" fmla="*/ 1 h 246"/>
                  <a:gd name="T52" fmla="*/ 1 w 130"/>
                  <a:gd name="T53" fmla="*/ 1 h 246"/>
                  <a:gd name="T54" fmla="*/ 1 w 130"/>
                  <a:gd name="T55" fmla="*/ 1 h 246"/>
                  <a:gd name="T56" fmla="*/ 1 w 130"/>
                  <a:gd name="T57" fmla="*/ 1 h 246"/>
                  <a:gd name="T58" fmla="*/ 1 w 130"/>
                  <a:gd name="T59" fmla="*/ 1 h 246"/>
                  <a:gd name="T60" fmla="*/ 1 w 130"/>
                  <a:gd name="T61" fmla="*/ 1 h 246"/>
                  <a:gd name="T62" fmla="*/ 1 w 130"/>
                  <a:gd name="T63" fmla="*/ 1 h 246"/>
                  <a:gd name="T64" fmla="*/ 1 w 130"/>
                  <a:gd name="T65" fmla="*/ 1 h 246"/>
                  <a:gd name="T66" fmla="*/ 2 w 130"/>
                  <a:gd name="T67" fmla="*/ 1 h 246"/>
                  <a:gd name="T68" fmla="*/ 2 w 130"/>
                  <a:gd name="T69" fmla="*/ 1 h 246"/>
                  <a:gd name="T70" fmla="*/ 2 w 130"/>
                  <a:gd name="T71" fmla="*/ 1 h 246"/>
                  <a:gd name="T72" fmla="*/ 2 w 130"/>
                  <a:gd name="T73" fmla="*/ 1 h 246"/>
                  <a:gd name="T74" fmla="*/ 2 w 130"/>
                  <a:gd name="T75" fmla="*/ 1 h 246"/>
                  <a:gd name="T76" fmla="*/ 2 w 130"/>
                  <a:gd name="T77" fmla="*/ 0 h 246"/>
                  <a:gd name="T78" fmla="*/ 2 w 130"/>
                  <a:gd name="T79" fmla="*/ 1 h 246"/>
                  <a:gd name="T80" fmla="*/ 3 w 130"/>
                  <a:gd name="T81" fmla="*/ 1 h 246"/>
                  <a:gd name="T82" fmla="*/ 3 w 130"/>
                  <a:gd name="T83" fmla="*/ 2 h 246"/>
                  <a:gd name="T84" fmla="*/ 4 w 130"/>
                  <a:gd name="T85" fmla="*/ 2 h 246"/>
                  <a:gd name="T86" fmla="*/ 4 w 130"/>
                  <a:gd name="T87" fmla="*/ 3 h 246"/>
                  <a:gd name="T88" fmla="*/ 4 w 130"/>
                  <a:gd name="T89" fmla="*/ 3 h 246"/>
                  <a:gd name="T90" fmla="*/ 4 w 130"/>
                  <a:gd name="T91" fmla="*/ 4 h 246"/>
                  <a:gd name="T92" fmla="*/ 4 w 130"/>
                  <a:gd name="T93" fmla="*/ 4 h 24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0"/>
                  <a:gd name="T142" fmla="*/ 0 h 246"/>
                  <a:gd name="T143" fmla="*/ 130 w 130"/>
                  <a:gd name="T144" fmla="*/ 246 h 24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0" h="246">
                    <a:moveTo>
                      <a:pt x="130" y="126"/>
                    </a:moveTo>
                    <a:lnTo>
                      <a:pt x="127" y="142"/>
                    </a:lnTo>
                    <a:lnTo>
                      <a:pt x="123" y="159"/>
                    </a:lnTo>
                    <a:lnTo>
                      <a:pt x="120" y="175"/>
                    </a:lnTo>
                    <a:lnTo>
                      <a:pt x="116" y="191"/>
                    </a:lnTo>
                    <a:lnTo>
                      <a:pt x="110" y="208"/>
                    </a:lnTo>
                    <a:lnTo>
                      <a:pt x="102" y="222"/>
                    </a:lnTo>
                    <a:lnTo>
                      <a:pt x="98" y="228"/>
                    </a:lnTo>
                    <a:lnTo>
                      <a:pt x="92" y="234"/>
                    </a:lnTo>
                    <a:lnTo>
                      <a:pt x="86" y="240"/>
                    </a:lnTo>
                    <a:lnTo>
                      <a:pt x="80" y="246"/>
                    </a:lnTo>
                    <a:lnTo>
                      <a:pt x="82" y="231"/>
                    </a:lnTo>
                    <a:lnTo>
                      <a:pt x="82" y="218"/>
                    </a:lnTo>
                    <a:lnTo>
                      <a:pt x="82" y="203"/>
                    </a:lnTo>
                    <a:lnTo>
                      <a:pt x="79" y="190"/>
                    </a:lnTo>
                    <a:lnTo>
                      <a:pt x="77" y="177"/>
                    </a:lnTo>
                    <a:lnTo>
                      <a:pt x="73" y="163"/>
                    </a:lnTo>
                    <a:lnTo>
                      <a:pt x="68" y="151"/>
                    </a:lnTo>
                    <a:lnTo>
                      <a:pt x="64" y="138"/>
                    </a:lnTo>
                    <a:lnTo>
                      <a:pt x="50" y="114"/>
                    </a:lnTo>
                    <a:lnTo>
                      <a:pt x="36" y="91"/>
                    </a:lnTo>
                    <a:lnTo>
                      <a:pt x="19" y="68"/>
                    </a:lnTo>
                    <a:lnTo>
                      <a:pt x="0" y="46"/>
                    </a:lnTo>
                    <a:lnTo>
                      <a:pt x="3" y="42"/>
                    </a:lnTo>
                    <a:lnTo>
                      <a:pt x="6" y="34"/>
                    </a:lnTo>
                    <a:lnTo>
                      <a:pt x="9" y="29"/>
                    </a:lnTo>
                    <a:lnTo>
                      <a:pt x="12" y="23"/>
                    </a:lnTo>
                    <a:lnTo>
                      <a:pt x="15" y="17"/>
                    </a:lnTo>
                    <a:lnTo>
                      <a:pt x="19" y="12"/>
                    </a:lnTo>
                    <a:lnTo>
                      <a:pt x="25" y="8"/>
                    </a:lnTo>
                    <a:lnTo>
                      <a:pt x="31" y="5"/>
                    </a:lnTo>
                    <a:lnTo>
                      <a:pt x="34" y="5"/>
                    </a:lnTo>
                    <a:lnTo>
                      <a:pt x="37" y="5"/>
                    </a:lnTo>
                    <a:lnTo>
                      <a:pt x="40" y="6"/>
                    </a:lnTo>
                    <a:lnTo>
                      <a:pt x="42" y="5"/>
                    </a:lnTo>
                    <a:lnTo>
                      <a:pt x="45" y="5"/>
                    </a:lnTo>
                    <a:lnTo>
                      <a:pt x="46" y="5"/>
                    </a:lnTo>
                    <a:lnTo>
                      <a:pt x="49" y="3"/>
                    </a:lnTo>
                    <a:lnTo>
                      <a:pt x="50" y="0"/>
                    </a:lnTo>
                    <a:lnTo>
                      <a:pt x="67" y="12"/>
                    </a:lnTo>
                    <a:lnTo>
                      <a:pt x="82" y="26"/>
                    </a:lnTo>
                    <a:lnTo>
                      <a:pt x="95" y="40"/>
                    </a:lnTo>
                    <a:lnTo>
                      <a:pt x="105" y="57"/>
                    </a:lnTo>
                    <a:lnTo>
                      <a:pt x="116" y="73"/>
                    </a:lnTo>
                    <a:lnTo>
                      <a:pt x="123" y="89"/>
                    </a:lnTo>
                    <a:lnTo>
                      <a:pt x="127" y="108"/>
                    </a:lnTo>
                    <a:lnTo>
                      <a:pt x="130" y="126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19" name="Freeform 135"/>
              <p:cNvSpPr>
                <a:spLocks/>
              </p:cNvSpPr>
              <p:nvPr/>
            </p:nvSpPr>
            <p:spPr bwMode="auto">
              <a:xfrm>
                <a:off x="4279" y="3340"/>
                <a:ext cx="240" cy="220"/>
              </a:xfrm>
              <a:custGeom>
                <a:avLst/>
                <a:gdLst>
                  <a:gd name="T0" fmla="*/ 15 w 480"/>
                  <a:gd name="T1" fmla="*/ 1 h 441"/>
                  <a:gd name="T2" fmla="*/ 15 w 480"/>
                  <a:gd name="T3" fmla="*/ 2 h 441"/>
                  <a:gd name="T4" fmla="*/ 14 w 480"/>
                  <a:gd name="T5" fmla="*/ 3 h 441"/>
                  <a:gd name="T6" fmla="*/ 14 w 480"/>
                  <a:gd name="T7" fmla="*/ 3 h 441"/>
                  <a:gd name="T8" fmla="*/ 13 w 480"/>
                  <a:gd name="T9" fmla="*/ 4 h 441"/>
                  <a:gd name="T10" fmla="*/ 12 w 480"/>
                  <a:gd name="T11" fmla="*/ 5 h 441"/>
                  <a:gd name="T12" fmla="*/ 11 w 480"/>
                  <a:gd name="T13" fmla="*/ 6 h 441"/>
                  <a:gd name="T14" fmla="*/ 8 w 480"/>
                  <a:gd name="T15" fmla="*/ 8 h 441"/>
                  <a:gd name="T16" fmla="*/ 6 w 480"/>
                  <a:gd name="T17" fmla="*/ 9 h 441"/>
                  <a:gd name="T18" fmla="*/ 5 w 480"/>
                  <a:gd name="T19" fmla="*/ 11 h 441"/>
                  <a:gd name="T20" fmla="*/ 4 w 480"/>
                  <a:gd name="T21" fmla="*/ 11 h 441"/>
                  <a:gd name="T22" fmla="*/ 3 w 480"/>
                  <a:gd name="T23" fmla="*/ 12 h 441"/>
                  <a:gd name="T24" fmla="*/ 2 w 480"/>
                  <a:gd name="T25" fmla="*/ 13 h 441"/>
                  <a:gd name="T26" fmla="*/ 1 w 480"/>
                  <a:gd name="T27" fmla="*/ 13 h 441"/>
                  <a:gd name="T28" fmla="*/ 1 w 480"/>
                  <a:gd name="T29" fmla="*/ 13 h 441"/>
                  <a:gd name="T30" fmla="*/ 1 w 480"/>
                  <a:gd name="T31" fmla="*/ 13 h 441"/>
                  <a:gd name="T32" fmla="*/ 1 w 480"/>
                  <a:gd name="T33" fmla="*/ 13 h 441"/>
                  <a:gd name="T34" fmla="*/ 1 w 480"/>
                  <a:gd name="T35" fmla="*/ 13 h 441"/>
                  <a:gd name="T36" fmla="*/ 1 w 480"/>
                  <a:gd name="T37" fmla="*/ 13 h 441"/>
                  <a:gd name="T38" fmla="*/ 1 w 480"/>
                  <a:gd name="T39" fmla="*/ 12 h 441"/>
                  <a:gd name="T40" fmla="*/ 2 w 480"/>
                  <a:gd name="T41" fmla="*/ 12 h 441"/>
                  <a:gd name="T42" fmla="*/ 3 w 480"/>
                  <a:gd name="T43" fmla="*/ 11 h 441"/>
                  <a:gd name="T44" fmla="*/ 4 w 480"/>
                  <a:gd name="T45" fmla="*/ 10 h 441"/>
                  <a:gd name="T46" fmla="*/ 5 w 480"/>
                  <a:gd name="T47" fmla="*/ 9 h 441"/>
                  <a:gd name="T48" fmla="*/ 7 w 480"/>
                  <a:gd name="T49" fmla="*/ 8 h 441"/>
                  <a:gd name="T50" fmla="*/ 8 w 480"/>
                  <a:gd name="T51" fmla="*/ 7 h 441"/>
                  <a:gd name="T52" fmla="*/ 8 w 480"/>
                  <a:gd name="T53" fmla="*/ 7 h 441"/>
                  <a:gd name="T54" fmla="*/ 9 w 480"/>
                  <a:gd name="T55" fmla="*/ 6 h 441"/>
                  <a:gd name="T56" fmla="*/ 9 w 480"/>
                  <a:gd name="T57" fmla="*/ 6 h 441"/>
                  <a:gd name="T58" fmla="*/ 10 w 480"/>
                  <a:gd name="T59" fmla="*/ 5 h 441"/>
                  <a:gd name="T60" fmla="*/ 10 w 480"/>
                  <a:gd name="T61" fmla="*/ 5 h 441"/>
                  <a:gd name="T62" fmla="*/ 11 w 480"/>
                  <a:gd name="T63" fmla="*/ 4 h 441"/>
                  <a:gd name="T64" fmla="*/ 11 w 480"/>
                  <a:gd name="T65" fmla="*/ 4 h 441"/>
                  <a:gd name="T66" fmla="*/ 12 w 480"/>
                  <a:gd name="T67" fmla="*/ 3 h 441"/>
                  <a:gd name="T68" fmla="*/ 12 w 480"/>
                  <a:gd name="T69" fmla="*/ 2 h 441"/>
                  <a:gd name="T70" fmla="*/ 13 w 480"/>
                  <a:gd name="T71" fmla="*/ 1 h 441"/>
                  <a:gd name="T72" fmla="*/ 13 w 480"/>
                  <a:gd name="T73" fmla="*/ 0 h 441"/>
                  <a:gd name="T74" fmla="*/ 13 w 480"/>
                  <a:gd name="T75" fmla="*/ 0 h 441"/>
                  <a:gd name="T76" fmla="*/ 14 w 480"/>
                  <a:gd name="T77" fmla="*/ 0 h 441"/>
                  <a:gd name="T78" fmla="*/ 15 w 480"/>
                  <a:gd name="T79" fmla="*/ 0 h 441"/>
                  <a:gd name="T80" fmla="*/ 15 w 480"/>
                  <a:gd name="T81" fmla="*/ 1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80"/>
                  <a:gd name="T124" fmla="*/ 0 h 441"/>
                  <a:gd name="T125" fmla="*/ 480 w 480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80" h="441">
                    <a:moveTo>
                      <a:pt x="480" y="40"/>
                    </a:moveTo>
                    <a:lnTo>
                      <a:pt x="476" y="54"/>
                    </a:lnTo>
                    <a:lnTo>
                      <a:pt x="469" y="66"/>
                    </a:lnTo>
                    <a:lnTo>
                      <a:pt x="461" y="79"/>
                    </a:lnTo>
                    <a:lnTo>
                      <a:pt x="452" y="91"/>
                    </a:lnTo>
                    <a:lnTo>
                      <a:pt x="442" y="102"/>
                    </a:lnTo>
                    <a:lnTo>
                      <a:pt x="432" y="113"/>
                    </a:lnTo>
                    <a:lnTo>
                      <a:pt x="421" y="125"/>
                    </a:lnTo>
                    <a:lnTo>
                      <a:pt x="412" y="135"/>
                    </a:lnTo>
                    <a:lnTo>
                      <a:pt x="398" y="151"/>
                    </a:lnTo>
                    <a:lnTo>
                      <a:pt x="384" y="166"/>
                    </a:lnTo>
                    <a:lnTo>
                      <a:pt x="369" y="181"/>
                    </a:lnTo>
                    <a:lnTo>
                      <a:pt x="353" y="194"/>
                    </a:lnTo>
                    <a:lnTo>
                      <a:pt x="322" y="221"/>
                    </a:lnTo>
                    <a:lnTo>
                      <a:pt x="290" y="245"/>
                    </a:lnTo>
                    <a:lnTo>
                      <a:pt x="256" y="268"/>
                    </a:lnTo>
                    <a:lnTo>
                      <a:pt x="222" y="292"/>
                    </a:lnTo>
                    <a:lnTo>
                      <a:pt x="189" y="316"/>
                    </a:lnTo>
                    <a:lnTo>
                      <a:pt x="156" y="341"/>
                    </a:lnTo>
                    <a:lnTo>
                      <a:pt x="140" y="356"/>
                    </a:lnTo>
                    <a:lnTo>
                      <a:pt x="124" y="367"/>
                    </a:lnTo>
                    <a:lnTo>
                      <a:pt x="106" y="379"/>
                    </a:lnTo>
                    <a:lnTo>
                      <a:pt x="88" y="390"/>
                    </a:lnTo>
                    <a:lnTo>
                      <a:pt x="69" y="400"/>
                    </a:lnTo>
                    <a:lnTo>
                      <a:pt x="51" y="410"/>
                    </a:lnTo>
                    <a:lnTo>
                      <a:pt x="34" y="422"/>
                    </a:lnTo>
                    <a:lnTo>
                      <a:pt x="17" y="434"/>
                    </a:lnTo>
                    <a:lnTo>
                      <a:pt x="14" y="434"/>
                    </a:lnTo>
                    <a:lnTo>
                      <a:pt x="11" y="434"/>
                    </a:lnTo>
                    <a:lnTo>
                      <a:pt x="10" y="435"/>
                    </a:lnTo>
                    <a:lnTo>
                      <a:pt x="7" y="437"/>
                    </a:lnTo>
                    <a:lnTo>
                      <a:pt x="6" y="438"/>
                    </a:lnTo>
                    <a:lnTo>
                      <a:pt x="4" y="440"/>
                    </a:lnTo>
                    <a:lnTo>
                      <a:pt x="1" y="440"/>
                    </a:lnTo>
                    <a:lnTo>
                      <a:pt x="0" y="441"/>
                    </a:lnTo>
                    <a:lnTo>
                      <a:pt x="1" y="434"/>
                    </a:lnTo>
                    <a:lnTo>
                      <a:pt x="6" y="428"/>
                    </a:lnTo>
                    <a:lnTo>
                      <a:pt x="10" y="421"/>
                    </a:lnTo>
                    <a:lnTo>
                      <a:pt x="17" y="415"/>
                    </a:lnTo>
                    <a:lnTo>
                      <a:pt x="25" y="409"/>
                    </a:lnTo>
                    <a:lnTo>
                      <a:pt x="32" y="404"/>
                    </a:lnTo>
                    <a:lnTo>
                      <a:pt x="41" y="400"/>
                    </a:lnTo>
                    <a:lnTo>
                      <a:pt x="48" y="397"/>
                    </a:lnTo>
                    <a:lnTo>
                      <a:pt x="71" y="381"/>
                    </a:lnTo>
                    <a:lnTo>
                      <a:pt x="93" y="361"/>
                    </a:lnTo>
                    <a:lnTo>
                      <a:pt x="115" y="342"/>
                    </a:lnTo>
                    <a:lnTo>
                      <a:pt x="137" y="321"/>
                    </a:lnTo>
                    <a:lnTo>
                      <a:pt x="159" y="302"/>
                    </a:lnTo>
                    <a:lnTo>
                      <a:pt x="182" y="283"/>
                    </a:lnTo>
                    <a:lnTo>
                      <a:pt x="204" y="265"/>
                    </a:lnTo>
                    <a:lnTo>
                      <a:pt x="227" y="249"/>
                    </a:lnTo>
                    <a:lnTo>
                      <a:pt x="235" y="242"/>
                    </a:lnTo>
                    <a:lnTo>
                      <a:pt x="241" y="234"/>
                    </a:lnTo>
                    <a:lnTo>
                      <a:pt x="248" y="228"/>
                    </a:lnTo>
                    <a:lnTo>
                      <a:pt x="256" y="221"/>
                    </a:lnTo>
                    <a:lnTo>
                      <a:pt x="261" y="215"/>
                    </a:lnTo>
                    <a:lnTo>
                      <a:pt x="269" y="208"/>
                    </a:lnTo>
                    <a:lnTo>
                      <a:pt x="276" y="202"/>
                    </a:lnTo>
                    <a:lnTo>
                      <a:pt x="284" y="196"/>
                    </a:lnTo>
                    <a:lnTo>
                      <a:pt x="291" y="187"/>
                    </a:lnTo>
                    <a:lnTo>
                      <a:pt x="300" y="178"/>
                    </a:lnTo>
                    <a:lnTo>
                      <a:pt x="310" y="172"/>
                    </a:lnTo>
                    <a:lnTo>
                      <a:pt x="321" y="165"/>
                    </a:lnTo>
                    <a:lnTo>
                      <a:pt x="329" y="157"/>
                    </a:lnTo>
                    <a:lnTo>
                      <a:pt x="338" y="148"/>
                    </a:lnTo>
                    <a:lnTo>
                      <a:pt x="347" y="139"/>
                    </a:lnTo>
                    <a:lnTo>
                      <a:pt x="355" y="129"/>
                    </a:lnTo>
                    <a:lnTo>
                      <a:pt x="362" y="114"/>
                    </a:lnTo>
                    <a:lnTo>
                      <a:pt x="371" y="98"/>
                    </a:lnTo>
                    <a:lnTo>
                      <a:pt x="378" y="83"/>
                    </a:lnTo>
                    <a:lnTo>
                      <a:pt x="386" y="67"/>
                    </a:lnTo>
                    <a:lnTo>
                      <a:pt x="392" y="52"/>
                    </a:lnTo>
                    <a:lnTo>
                      <a:pt x="398" y="34"/>
                    </a:lnTo>
                    <a:lnTo>
                      <a:pt x="400" y="18"/>
                    </a:lnTo>
                    <a:lnTo>
                      <a:pt x="402" y="0"/>
                    </a:lnTo>
                    <a:lnTo>
                      <a:pt x="412" y="6"/>
                    </a:lnTo>
                    <a:lnTo>
                      <a:pt x="421" y="12"/>
                    </a:lnTo>
                    <a:lnTo>
                      <a:pt x="430" y="18"/>
                    </a:lnTo>
                    <a:lnTo>
                      <a:pt x="440" y="23"/>
                    </a:lnTo>
                    <a:lnTo>
                      <a:pt x="451" y="27"/>
                    </a:lnTo>
                    <a:lnTo>
                      <a:pt x="460" y="31"/>
                    </a:lnTo>
                    <a:lnTo>
                      <a:pt x="470" y="36"/>
                    </a:lnTo>
                    <a:lnTo>
                      <a:pt x="480" y="40"/>
                    </a:lnTo>
                    <a:close/>
                  </a:path>
                </a:pathLst>
              </a:custGeom>
              <a:solidFill>
                <a:srgbClr val="1C2B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0" name="Freeform 136"/>
              <p:cNvSpPr>
                <a:spLocks/>
              </p:cNvSpPr>
              <p:nvPr/>
            </p:nvSpPr>
            <p:spPr bwMode="auto">
              <a:xfrm>
                <a:off x="4376" y="3360"/>
                <a:ext cx="195" cy="173"/>
              </a:xfrm>
              <a:custGeom>
                <a:avLst/>
                <a:gdLst>
                  <a:gd name="T0" fmla="*/ 12 w 389"/>
                  <a:gd name="T1" fmla="*/ 1 h 347"/>
                  <a:gd name="T2" fmla="*/ 10 w 389"/>
                  <a:gd name="T3" fmla="*/ 3 h 347"/>
                  <a:gd name="T4" fmla="*/ 9 w 389"/>
                  <a:gd name="T5" fmla="*/ 5 h 347"/>
                  <a:gd name="T6" fmla="*/ 7 w 389"/>
                  <a:gd name="T7" fmla="*/ 7 h 347"/>
                  <a:gd name="T8" fmla="*/ 6 w 389"/>
                  <a:gd name="T9" fmla="*/ 8 h 347"/>
                  <a:gd name="T10" fmla="*/ 5 w 389"/>
                  <a:gd name="T11" fmla="*/ 9 h 347"/>
                  <a:gd name="T12" fmla="*/ 4 w 389"/>
                  <a:gd name="T13" fmla="*/ 9 h 347"/>
                  <a:gd name="T14" fmla="*/ 3 w 389"/>
                  <a:gd name="T15" fmla="*/ 10 h 347"/>
                  <a:gd name="T16" fmla="*/ 2 w 389"/>
                  <a:gd name="T17" fmla="*/ 10 h 347"/>
                  <a:gd name="T18" fmla="*/ 1 w 389"/>
                  <a:gd name="T19" fmla="*/ 10 h 347"/>
                  <a:gd name="T20" fmla="*/ 1 w 389"/>
                  <a:gd name="T21" fmla="*/ 10 h 347"/>
                  <a:gd name="T22" fmla="*/ 1 w 389"/>
                  <a:gd name="T23" fmla="*/ 9 h 347"/>
                  <a:gd name="T24" fmla="*/ 1 w 389"/>
                  <a:gd name="T25" fmla="*/ 9 h 347"/>
                  <a:gd name="T26" fmla="*/ 1 w 389"/>
                  <a:gd name="T27" fmla="*/ 9 h 347"/>
                  <a:gd name="T28" fmla="*/ 1 w 389"/>
                  <a:gd name="T29" fmla="*/ 9 h 347"/>
                  <a:gd name="T30" fmla="*/ 1 w 389"/>
                  <a:gd name="T31" fmla="*/ 9 h 347"/>
                  <a:gd name="T32" fmla="*/ 1 w 389"/>
                  <a:gd name="T33" fmla="*/ 8 h 347"/>
                  <a:gd name="T34" fmla="*/ 2 w 389"/>
                  <a:gd name="T35" fmla="*/ 8 h 347"/>
                  <a:gd name="T36" fmla="*/ 3 w 389"/>
                  <a:gd name="T37" fmla="*/ 7 h 347"/>
                  <a:gd name="T38" fmla="*/ 4 w 389"/>
                  <a:gd name="T39" fmla="*/ 6 h 347"/>
                  <a:gd name="T40" fmla="*/ 5 w 389"/>
                  <a:gd name="T41" fmla="*/ 6 h 347"/>
                  <a:gd name="T42" fmla="*/ 6 w 389"/>
                  <a:gd name="T43" fmla="*/ 5 h 347"/>
                  <a:gd name="T44" fmla="*/ 6 w 389"/>
                  <a:gd name="T45" fmla="*/ 4 h 347"/>
                  <a:gd name="T46" fmla="*/ 7 w 389"/>
                  <a:gd name="T47" fmla="*/ 3 h 347"/>
                  <a:gd name="T48" fmla="*/ 8 w 389"/>
                  <a:gd name="T49" fmla="*/ 3 h 347"/>
                  <a:gd name="T50" fmla="*/ 8 w 389"/>
                  <a:gd name="T51" fmla="*/ 2 h 347"/>
                  <a:gd name="T52" fmla="*/ 9 w 389"/>
                  <a:gd name="T53" fmla="*/ 2 h 347"/>
                  <a:gd name="T54" fmla="*/ 9 w 389"/>
                  <a:gd name="T55" fmla="*/ 1 h 347"/>
                  <a:gd name="T56" fmla="*/ 9 w 389"/>
                  <a:gd name="T57" fmla="*/ 1 h 347"/>
                  <a:gd name="T58" fmla="*/ 10 w 389"/>
                  <a:gd name="T59" fmla="*/ 0 h 347"/>
                  <a:gd name="T60" fmla="*/ 10 w 389"/>
                  <a:gd name="T61" fmla="*/ 0 h 347"/>
                  <a:gd name="T62" fmla="*/ 10 w 389"/>
                  <a:gd name="T63" fmla="*/ 0 h 347"/>
                  <a:gd name="T64" fmla="*/ 10 w 389"/>
                  <a:gd name="T65" fmla="*/ 0 h 347"/>
                  <a:gd name="T66" fmla="*/ 11 w 389"/>
                  <a:gd name="T67" fmla="*/ 0 h 347"/>
                  <a:gd name="T68" fmla="*/ 11 w 389"/>
                  <a:gd name="T69" fmla="*/ 0 h 347"/>
                  <a:gd name="T70" fmla="*/ 12 w 389"/>
                  <a:gd name="T71" fmla="*/ 0 h 347"/>
                  <a:gd name="T72" fmla="*/ 12 w 389"/>
                  <a:gd name="T73" fmla="*/ 0 h 347"/>
                  <a:gd name="T74" fmla="*/ 12 w 389"/>
                  <a:gd name="T75" fmla="*/ 0 h 34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89"/>
                  <a:gd name="T115" fmla="*/ 0 h 347"/>
                  <a:gd name="T116" fmla="*/ 389 w 389"/>
                  <a:gd name="T117" fmla="*/ 347 h 34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89" h="347">
                    <a:moveTo>
                      <a:pt x="389" y="15"/>
                    </a:moveTo>
                    <a:lnTo>
                      <a:pt x="367" y="51"/>
                    </a:lnTo>
                    <a:lnTo>
                      <a:pt x="345" y="85"/>
                    </a:lnTo>
                    <a:lnTo>
                      <a:pt x="319" y="117"/>
                    </a:lnTo>
                    <a:lnTo>
                      <a:pt x="293" y="148"/>
                    </a:lnTo>
                    <a:lnTo>
                      <a:pt x="265" y="179"/>
                    </a:lnTo>
                    <a:lnTo>
                      <a:pt x="237" y="209"/>
                    </a:lnTo>
                    <a:lnTo>
                      <a:pt x="207" y="237"/>
                    </a:lnTo>
                    <a:lnTo>
                      <a:pt x="176" y="264"/>
                    </a:lnTo>
                    <a:lnTo>
                      <a:pt x="161" y="274"/>
                    </a:lnTo>
                    <a:lnTo>
                      <a:pt x="145" y="284"/>
                    </a:lnTo>
                    <a:lnTo>
                      <a:pt x="130" y="296"/>
                    </a:lnTo>
                    <a:lnTo>
                      <a:pt x="114" y="307"/>
                    </a:lnTo>
                    <a:lnTo>
                      <a:pt x="98" y="317"/>
                    </a:lnTo>
                    <a:lnTo>
                      <a:pt x="83" y="327"/>
                    </a:lnTo>
                    <a:lnTo>
                      <a:pt x="66" y="338"/>
                    </a:lnTo>
                    <a:lnTo>
                      <a:pt x="50" y="347"/>
                    </a:lnTo>
                    <a:lnTo>
                      <a:pt x="43" y="344"/>
                    </a:lnTo>
                    <a:lnTo>
                      <a:pt x="37" y="339"/>
                    </a:lnTo>
                    <a:lnTo>
                      <a:pt x="29" y="335"/>
                    </a:lnTo>
                    <a:lnTo>
                      <a:pt x="24" y="330"/>
                    </a:lnTo>
                    <a:lnTo>
                      <a:pt x="18" y="324"/>
                    </a:lnTo>
                    <a:lnTo>
                      <a:pt x="12" y="318"/>
                    </a:lnTo>
                    <a:lnTo>
                      <a:pt x="7" y="314"/>
                    </a:lnTo>
                    <a:lnTo>
                      <a:pt x="1" y="308"/>
                    </a:lnTo>
                    <a:lnTo>
                      <a:pt x="3" y="307"/>
                    </a:lnTo>
                    <a:lnTo>
                      <a:pt x="4" y="305"/>
                    </a:lnTo>
                    <a:lnTo>
                      <a:pt x="4" y="302"/>
                    </a:lnTo>
                    <a:lnTo>
                      <a:pt x="4" y="301"/>
                    </a:lnTo>
                    <a:lnTo>
                      <a:pt x="4" y="299"/>
                    </a:lnTo>
                    <a:lnTo>
                      <a:pt x="3" y="298"/>
                    </a:lnTo>
                    <a:lnTo>
                      <a:pt x="1" y="296"/>
                    </a:lnTo>
                    <a:lnTo>
                      <a:pt x="0" y="295"/>
                    </a:lnTo>
                    <a:lnTo>
                      <a:pt x="13" y="284"/>
                    </a:lnTo>
                    <a:lnTo>
                      <a:pt x="28" y="274"/>
                    </a:lnTo>
                    <a:lnTo>
                      <a:pt x="43" y="262"/>
                    </a:lnTo>
                    <a:lnTo>
                      <a:pt x="58" y="250"/>
                    </a:lnTo>
                    <a:lnTo>
                      <a:pt x="74" y="239"/>
                    </a:lnTo>
                    <a:lnTo>
                      <a:pt x="90" y="228"/>
                    </a:lnTo>
                    <a:lnTo>
                      <a:pt x="105" y="216"/>
                    </a:lnTo>
                    <a:lnTo>
                      <a:pt x="120" y="206"/>
                    </a:lnTo>
                    <a:lnTo>
                      <a:pt x="134" y="197"/>
                    </a:lnTo>
                    <a:lnTo>
                      <a:pt x="149" y="187"/>
                    </a:lnTo>
                    <a:lnTo>
                      <a:pt x="161" y="175"/>
                    </a:lnTo>
                    <a:lnTo>
                      <a:pt x="173" y="163"/>
                    </a:lnTo>
                    <a:lnTo>
                      <a:pt x="185" y="150"/>
                    </a:lnTo>
                    <a:lnTo>
                      <a:pt x="198" y="136"/>
                    </a:lnTo>
                    <a:lnTo>
                      <a:pt x="211" y="125"/>
                    </a:lnTo>
                    <a:lnTo>
                      <a:pt x="225" y="113"/>
                    </a:lnTo>
                    <a:lnTo>
                      <a:pt x="231" y="105"/>
                    </a:lnTo>
                    <a:lnTo>
                      <a:pt x="237" y="97"/>
                    </a:lnTo>
                    <a:lnTo>
                      <a:pt x="242" y="89"/>
                    </a:lnTo>
                    <a:lnTo>
                      <a:pt x="250" y="82"/>
                    </a:lnTo>
                    <a:lnTo>
                      <a:pt x="257" y="74"/>
                    </a:lnTo>
                    <a:lnTo>
                      <a:pt x="265" y="67"/>
                    </a:lnTo>
                    <a:lnTo>
                      <a:pt x="272" y="60"/>
                    </a:lnTo>
                    <a:lnTo>
                      <a:pt x="278" y="51"/>
                    </a:lnTo>
                    <a:lnTo>
                      <a:pt x="285" y="45"/>
                    </a:lnTo>
                    <a:lnTo>
                      <a:pt x="290" y="34"/>
                    </a:lnTo>
                    <a:lnTo>
                      <a:pt x="294" y="24"/>
                    </a:lnTo>
                    <a:lnTo>
                      <a:pt x="299" y="15"/>
                    </a:lnTo>
                    <a:lnTo>
                      <a:pt x="302" y="11"/>
                    </a:lnTo>
                    <a:lnTo>
                      <a:pt x="303" y="6"/>
                    </a:lnTo>
                    <a:lnTo>
                      <a:pt x="306" y="3"/>
                    </a:lnTo>
                    <a:lnTo>
                      <a:pt x="311" y="2"/>
                    </a:lnTo>
                    <a:lnTo>
                      <a:pt x="315" y="0"/>
                    </a:lnTo>
                    <a:lnTo>
                      <a:pt x="319" y="0"/>
                    </a:lnTo>
                    <a:lnTo>
                      <a:pt x="325" y="3"/>
                    </a:lnTo>
                    <a:lnTo>
                      <a:pt x="331" y="6"/>
                    </a:lnTo>
                    <a:lnTo>
                      <a:pt x="339" y="8"/>
                    </a:lnTo>
                    <a:lnTo>
                      <a:pt x="346" y="9"/>
                    </a:lnTo>
                    <a:lnTo>
                      <a:pt x="353" y="12"/>
                    </a:lnTo>
                    <a:lnTo>
                      <a:pt x="361" y="14"/>
                    </a:lnTo>
                    <a:lnTo>
                      <a:pt x="368" y="15"/>
                    </a:lnTo>
                    <a:lnTo>
                      <a:pt x="374" y="17"/>
                    </a:lnTo>
                    <a:lnTo>
                      <a:pt x="382" y="17"/>
                    </a:lnTo>
                    <a:lnTo>
                      <a:pt x="389" y="15"/>
                    </a:lnTo>
                    <a:close/>
                  </a:path>
                </a:pathLst>
              </a:custGeom>
              <a:solidFill>
                <a:srgbClr val="172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1" name="Freeform 137"/>
              <p:cNvSpPr>
                <a:spLocks/>
              </p:cNvSpPr>
              <p:nvPr/>
            </p:nvSpPr>
            <p:spPr bwMode="auto">
              <a:xfrm>
                <a:off x="3919" y="3375"/>
                <a:ext cx="45" cy="65"/>
              </a:xfrm>
              <a:custGeom>
                <a:avLst/>
                <a:gdLst>
                  <a:gd name="T0" fmla="*/ 1 w 90"/>
                  <a:gd name="T1" fmla="*/ 0 h 129"/>
                  <a:gd name="T2" fmla="*/ 1 w 90"/>
                  <a:gd name="T3" fmla="*/ 1 h 129"/>
                  <a:gd name="T4" fmla="*/ 2 w 90"/>
                  <a:gd name="T5" fmla="*/ 1 h 129"/>
                  <a:gd name="T6" fmla="*/ 2 w 90"/>
                  <a:gd name="T7" fmla="*/ 1 h 129"/>
                  <a:gd name="T8" fmla="*/ 2 w 90"/>
                  <a:gd name="T9" fmla="*/ 1 h 129"/>
                  <a:gd name="T10" fmla="*/ 2 w 90"/>
                  <a:gd name="T11" fmla="*/ 2 h 129"/>
                  <a:gd name="T12" fmla="*/ 2 w 90"/>
                  <a:gd name="T13" fmla="*/ 2 h 129"/>
                  <a:gd name="T14" fmla="*/ 2 w 90"/>
                  <a:gd name="T15" fmla="*/ 2 h 129"/>
                  <a:gd name="T16" fmla="*/ 2 w 90"/>
                  <a:gd name="T17" fmla="*/ 2 h 129"/>
                  <a:gd name="T18" fmla="*/ 2 w 90"/>
                  <a:gd name="T19" fmla="*/ 3 h 129"/>
                  <a:gd name="T20" fmla="*/ 2 w 90"/>
                  <a:gd name="T21" fmla="*/ 3 h 129"/>
                  <a:gd name="T22" fmla="*/ 2 w 90"/>
                  <a:gd name="T23" fmla="*/ 3 h 129"/>
                  <a:gd name="T24" fmla="*/ 3 w 90"/>
                  <a:gd name="T25" fmla="*/ 3 h 129"/>
                  <a:gd name="T26" fmla="*/ 3 w 90"/>
                  <a:gd name="T27" fmla="*/ 4 h 129"/>
                  <a:gd name="T28" fmla="*/ 3 w 90"/>
                  <a:gd name="T29" fmla="*/ 4 h 129"/>
                  <a:gd name="T30" fmla="*/ 3 w 90"/>
                  <a:gd name="T31" fmla="*/ 4 h 129"/>
                  <a:gd name="T32" fmla="*/ 3 w 90"/>
                  <a:gd name="T33" fmla="*/ 5 h 129"/>
                  <a:gd name="T34" fmla="*/ 3 w 90"/>
                  <a:gd name="T35" fmla="*/ 4 h 129"/>
                  <a:gd name="T36" fmla="*/ 3 w 90"/>
                  <a:gd name="T37" fmla="*/ 4 h 129"/>
                  <a:gd name="T38" fmla="*/ 2 w 90"/>
                  <a:gd name="T39" fmla="*/ 4 h 129"/>
                  <a:gd name="T40" fmla="*/ 2 w 90"/>
                  <a:gd name="T41" fmla="*/ 3 h 129"/>
                  <a:gd name="T42" fmla="*/ 2 w 90"/>
                  <a:gd name="T43" fmla="*/ 3 h 129"/>
                  <a:gd name="T44" fmla="*/ 1 w 90"/>
                  <a:gd name="T45" fmla="*/ 2 h 129"/>
                  <a:gd name="T46" fmla="*/ 1 w 90"/>
                  <a:gd name="T47" fmla="*/ 2 h 129"/>
                  <a:gd name="T48" fmla="*/ 1 w 90"/>
                  <a:gd name="T49" fmla="*/ 1 h 129"/>
                  <a:gd name="T50" fmla="*/ 0 w 90"/>
                  <a:gd name="T51" fmla="*/ 0 h 129"/>
                  <a:gd name="T52" fmla="*/ 1 w 90"/>
                  <a:gd name="T53" fmla="*/ 0 h 12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90"/>
                  <a:gd name="T82" fmla="*/ 0 h 129"/>
                  <a:gd name="T83" fmla="*/ 90 w 90"/>
                  <a:gd name="T84" fmla="*/ 129 h 12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90" h="129">
                    <a:moveTo>
                      <a:pt x="26" y="0"/>
                    </a:moveTo>
                    <a:lnTo>
                      <a:pt x="32" y="8"/>
                    </a:lnTo>
                    <a:lnTo>
                      <a:pt x="35" y="14"/>
                    </a:lnTo>
                    <a:lnTo>
                      <a:pt x="38" y="23"/>
                    </a:lnTo>
                    <a:lnTo>
                      <a:pt x="38" y="30"/>
                    </a:lnTo>
                    <a:lnTo>
                      <a:pt x="40" y="37"/>
                    </a:lnTo>
                    <a:lnTo>
                      <a:pt x="41" y="45"/>
                    </a:lnTo>
                    <a:lnTo>
                      <a:pt x="44" y="52"/>
                    </a:lnTo>
                    <a:lnTo>
                      <a:pt x="49" y="60"/>
                    </a:lnTo>
                    <a:lnTo>
                      <a:pt x="53" y="68"/>
                    </a:lnTo>
                    <a:lnTo>
                      <a:pt x="57" y="77"/>
                    </a:lnTo>
                    <a:lnTo>
                      <a:pt x="63" y="86"/>
                    </a:lnTo>
                    <a:lnTo>
                      <a:pt x="68" y="95"/>
                    </a:lnTo>
                    <a:lnTo>
                      <a:pt x="74" y="104"/>
                    </a:lnTo>
                    <a:lnTo>
                      <a:pt x="78" y="111"/>
                    </a:lnTo>
                    <a:lnTo>
                      <a:pt x="84" y="120"/>
                    </a:lnTo>
                    <a:lnTo>
                      <a:pt x="90" y="129"/>
                    </a:lnTo>
                    <a:lnTo>
                      <a:pt x="78" y="119"/>
                    </a:lnTo>
                    <a:lnTo>
                      <a:pt x="66" y="108"/>
                    </a:lnTo>
                    <a:lnTo>
                      <a:pt x="56" y="97"/>
                    </a:lnTo>
                    <a:lnTo>
                      <a:pt x="47" y="83"/>
                    </a:lnTo>
                    <a:lnTo>
                      <a:pt x="38" y="70"/>
                    </a:lnTo>
                    <a:lnTo>
                      <a:pt x="29" y="55"/>
                    </a:lnTo>
                    <a:lnTo>
                      <a:pt x="22" y="42"/>
                    </a:lnTo>
                    <a:lnTo>
                      <a:pt x="13" y="2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2" name="Freeform 138"/>
              <p:cNvSpPr>
                <a:spLocks/>
              </p:cNvSpPr>
              <p:nvPr/>
            </p:nvSpPr>
            <p:spPr bwMode="auto">
              <a:xfrm>
                <a:off x="4038" y="3377"/>
                <a:ext cx="92" cy="94"/>
              </a:xfrm>
              <a:custGeom>
                <a:avLst/>
                <a:gdLst>
                  <a:gd name="T0" fmla="*/ 1 w 185"/>
                  <a:gd name="T1" fmla="*/ 0 h 186"/>
                  <a:gd name="T2" fmla="*/ 1 w 185"/>
                  <a:gd name="T3" fmla="*/ 1 h 186"/>
                  <a:gd name="T4" fmla="*/ 2 w 185"/>
                  <a:gd name="T5" fmla="*/ 2 h 186"/>
                  <a:gd name="T6" fmla="*/ 2 w 185"/>
                  <a:gd name="T7" fmla="*/ 3 h 186"/>
                  <a:gd name="T8" fmla="*/ 3 w 185"/>
                  <a:gd name="T9" fmla="*/ 4 h 186"/>
                  <a:gd name="T10" fmla="*/ 3 w 185"/>
                  <a:gd name="T11" fmla="*/ 4 h 186"/>
                  <a:gd name="T12" fmla="*/ 4 w 185"/>
                  <a:gd name="T13" fmla="*/ 5 h 186"/>
                  <a:gd name="T14" fmla="*/ 4 w 185"/>
                  <a:gd name="T15" fmla="*/ 5 h 186"/>
                  <a:gd name="T16" fmla="*/ 5 w 185"/>
                  <a:gd name="T17" fmla="*/ 6 h 186"/>
                  <a:gd name="T18" fmla="*/ 5 w 185"/>
                  <a:gd name="T19" fmla="*/ 6 h 186"/>
                  <a:gd name="T20" fmla="*/ 5 w 185"/>
                  <a:gd name="T21" fmla="*/ 6 h 186"/>
                  <a:gd name="T22" fmla="*/ 5 w 185"/>
                  <a:gd name="T23" fmla="*/ 6 h 186"/>
                  <a:gd name="T24" fmla="*/ 4 w 185"/>
                  <a:gd name="T25" fmla="*/ 6 h 186"/>
                  <a:gd name="T26" fmla="*/ 4 w 185"/>
                  <a:gd name="T27" fmla="*/ 5 h 186"/>
                  <a:gd name="T28" fmla="*/ 3 w 185"/>
                  <a:gd name="T29" fmla="*/ 5 h 186"/>
                  <a:gd name="T30" fmla="*/ 3 w 185"/>
                  <a:gd name="T31" fmla="*/ 4 h 186"/>
                  <a:gd name="T32" fmla="*/ 2 w 185"/>
                  <a:gd name="T33" fmla="*/ 4 h 186"/>
                  <a:gd name="T34" fmla="*/ 2 w 185"/>
                  <a:gd name="T35" fmla="*/ 4 h 186"/>
                  <a:gd name="T36" fmla="*/ 1 w 185"/>
                  <a:gd name="T37" fmla="*/ 3 h 186"/>
                  <a:gd name="T38" fmla="*/ 1 w 185"/>
                  <a:gd name="T39" fmla="*/ 3 h 186"/>
                  <a:gd name="T40" fmla="*/ 1 w 185"/>
                  <a:gd name="T41" fmla="*/ 3 h 186"/>
                  <a:gd name="T42" fmla="*/ 0 w 185"/>
                  <a:gd name="T43" fmla="*/ 2 h 186"/>
                  <a:gd name="T44" fmla="*/ 0 w 185"/>
                  <a:gd name="T45" fmla="*/ 2 h 186"/>
                  <a:gd name="T46" fmla="*/ 0 w 185"/>
                  <a:gd name="T47" fmla="*/ 2 h 186"/>
                  <a:gd name="T48" fmla="*/ 0 w 185"/>
                  <a:gd name="T49" fmla="*/ 1 h 186"/>
                  <a:gd name="T50" fmla="*/ 0 w 185"/>
                  <a:gd name="T51" fmla="*/ 1 h 186"/>
                  <a:gd name="T52" fmla="*/ 0 w 185"/>
                  <a:gd name="T53" fmla="*/ 1 h 186"/>
                  <a:gd name="T54" fmla="*/ 0 w 185"/>
                  <a:gd name="T55" fmla="*/ 1 h 186"/>
                  <a:gd name="T56" fmla="*/ 0 w 185"/>
                  <a:gd name="T57" fmla="*/ 1 h 186"/>
                  <a:gd name="T58" fmla="*/ 0 w 185"/>
                  <a:gd name="T59" fmla="*/ 1 h 186"/>
                  <a:gd name="T60" fmla="*/ 0 w 185"/>
                  <a:gd name="T61" fmla="*/ 1 h 186"/>
                  <a:gd name="T62" fmla="*/ 0 w 185"/>
                  <a:gd name="T63" fmla="*/ 1 h 186"/>
                  <a:gd name="T64" fmla="*/ 1 w 185"/>
                  <a:gd name="T65" fmla="*/ 1 h 186"/>
                  <a:gd name="T66" fmla="*/ 1 w 185"/>
                  <a:gd name="T67" fmla="*/ 0 h 186"/>
                  <a:gd name="T68" fmla="*/ 1 w 185"/>
                  <a:gd name="T69" fmla="*/ 0 h 18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5"/>
                  <a:gd name="T106" fmla="*/ 0 h 186"/>
                  <a:gd name="T107" fmla="*/ 185 w 185"/>
                  <a:gd name="T108" fmla="*/ 186 h 18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5" h="186">
                    <a:moveTo>
                      <a:pt x="46" y="0"/>
                    </a:moveTo>
                    <a:lnTo>
                      <a:pt x="61" y="24"/>
                    </a:lnTo>
                    <a:lnTo>
                      <a:pt x="77" y="49"/>
                    </a:lnTo>
                    <a:lnTo>
                      <a:pt x="92" y="74"/>
                    </a:lnTo>
                    <a:lnTo>
                      <a:pt x="107" y="98"/>
                    </a:lnTo>
                    <a:lnTo>
                      <a:pt x="123" y="123"/>
                    </a:lnTo>
                    <a:lnTo>
                      <a:pt x="142" y="145"/>
                    </a:lnTo>
                    <a:lnTo>
                      <a:pt x="151" y="157"/>
                    </a:lnTo>
                    <a:lnTo>
                      <a:pt x="162" y="167"/>
                    </a:lnTo>
                    <a:lnTo>
                      <a:pt x="173" y="176"/>
                    </a:lnTo>
                    <a:lnTo>
                      <a:pt x="185" y="186"/>
                    </a:lnTo>
                    <a:lnTo>
                      <a:pt x="168" y="174"/>
                    </a:lnTo>
                    <a:lnTo>
                      <a:pt x="150" y="164"/>
                    </a:lnTo>
                    <a:lnTo>
                      <a:pt x="132" y="152"/>
                    </a:lnTo>
                    <a:lnTo>
                      <a:pt x="114" y="140"/>
                    </a:lnTo>
                    <a:lnTo>
                      <a:pt x="97" y="127"/>
                    </a:lnTo>
                    <a:lnTo>
                      <a:pt x="80" y="114"/>
                    </a:lnTo>
                    <a:lnTo>
                      <a:pt x="65" y="99"/>
                    </a:lnTo>
                    <a:lnTo>
                      <a:pt x="52" y="81"/>
                    </a:lnTo>
                    <a:lnTo>
                      <a:pt x="45" y="74"/>
                    </a:lnTo>
                    <a:lnTo>
                      <a:pt x="39" y="65"/>
                    </a:lnTo>
                    <a:lnTo>
                      <a:pt x="31" y="56"/>
                    </a:lnTo>
                    <a:lnTo>
                      <a:pt x="26" y="49"/>
                    </a:lnTo>
                    <a:lnTo>
                      <a:pt x="20" y="40"/>
                    </a:lnTo>
                    <a:lnTo>
                      <a:pt x="12" y="31"/>
                    </a:lnTo>
                    <a:lnTo>
                      <a:pt x="6" y="22"/>
                    </a:lnTo>
                    <a:lnTo>
                      <a:pt x="0" y="13"/>
                    </a:lnTo>
                    <a:lnTo>
                      <a:pt x="6" y="10"/>
                    </a:lnTo>
                    <a:lnTo>
                      <a:pt x="11" y="7"/>
                    </a:lnTo>
                    <a:lnTo>
                      <a:pt x="17" y="6"/>
                    </a:lnTo>
                    <a:lnTo>
                      <a:pt x="23" y="4"/>
                    </a:lnTo>
                    <a:lnTo>
                      <a:pt x="29" y="3"/>
                    </a:lnTo>
                    <a:lnTo>
                      <a:pt x="33" y="1"/>
                    </a:lnTo>
                    <a:lnTo>
                      <a:pt x="4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3" name="Freeform 139"/>
              <p:cNvSpPr>
                <a:spLocks/>
              </p:cNvSpPr>
              <p:nvPr/>
            </p:nvSpPr>
            <p:spPr bwMode="auto">
              <a:xfrm>
                <a:off x="4168" y="3380"/>
                <a:ext cx="269" cy="173"/>
              </a:xfrm>
              <a:custGeom>
                <a:avLst/>
                <a:gdLst>
                  <a:gd name="T0" fmla="*/ 13 w 538"/>
                  <a:gd name="T1" fmla="*/ 1 h 345"/>
                  <a:gd name="T2" fmla="*/ 13 w 538"/>
                  <a:gd name="T3" fmla="*/ 2 h 345"/>
                  <a:gd name="T4" fmla="*/ 14 w 538"/>
                  <a:gd name="T5" fmla="*/ 2 h 345"/>
                  <a:gd name="T6" fmla="*/ 15 w 538"/>
                  <a:gd name="T7" fmla="*/ 2 h 345"/>
                  <a:gd name="T8" fmla="*/ 16 w 538"/>
                  <a:gd name="T9" fmla="*/ 2 h 345"/>
                  <a:gd name="T10" fmla="*/ 17 w 538"/>
                  <a:gd name="T11" fmla="*/ 2 h 345"/>
                  <a:gd name="T12" fmla="*/ 17 w 538"/>
                  <a:gd name="T13" fmla="*/ 3 h 345"/>
                  <a:gd name="T14" fmla="*/ 16 w 538"/>
                  <a:gd name="T15" fmla="*/ 3 h 345"/>
                  <a:gd name="T16" fmla="*/ 16 w 538"/>
                  <a:gd name="T17" fmla="*/ 4 h 345"/>
                  <a:gd name="T18" fmla="*/ 15 w 538"/>
                  <a:gd name="T19" fmla="*/ 4 h 345"/>
                  <a:gd name="T20" fmla="*/ 14 w 538"/>
                  <a:gd name="T21" fmla="*/ 5 h 345"/>
                  <a:gd name="T22" fmla="*/ 14 w 538"/>
                  <a:gd name="T23" fmla="*/ 5 h 345"/>
                  <a:gd name="T24" fmla="*/ 14 w 538"/>
                  <a:gd name="T25" fmla="*/ 5 h 345"/>
                  <a:gd name="T26" fmla="*/ 13 w 538"/>
                  <a:gd name="T27" fmla="*/ 4 h 345"/>
                  <a:gd name="T28" fmla="*/ 12 w 538"/>
                  <a:gd name="T29" fmla="*/ 3 h 345"/>
                  <a:gd name="T30" fmla="*/ 11 w 538"/>
                  <a:gd name="T31" fmla="*/ 2 h 345"/>
                  <a:gd name="T32" fmla="*/ 11 w 538"/>
                  <a:gd name="T33" fmla="*/ 2 h 345"/>
                  <a:gd name="T34" fmla="*/ 11 w 538"/>
                  <a:gd name="T35" fmla="*/ 2 h 345"/>
                  <a:gd name="T36" fmla="*/ 11 w 538"/>
                  <a:gd name="T37" fmla="*/ 3 h 345"/>
                  <a:gd name="T38" fmla="*/ 12 w 538"/>
                  <a:gd name="T39" fmla="*/ 3 h 345"/>
                  <a:gd name="T40" fmla="*/ 12 w 538"/>
                  <a:gd name="T41" fmla="*/ 4 h 345"/>
                  <a:gd name="T42" fmla="*/ 13 w 538"/>
                  <a:gd name="T43" fmla="*/ 5 h 345"/>
                  <a:gd name="T44" fmla="*/ 13 w 538"/>
                  <a:gd name="T45" fmla="*/ 5 h 345"/>
                  <a:gd name="T46" fmla="*/ 14 w 538"/>
                  <a:gd name="T47" fmla="*/ 5 h 345"/>
                  <a:gd name="T48" fmla="*/ 13 w 538"/>
                  <a:gd name="T49" fmla="*/ 6 h 345"/>
                  <a:gd name="T50" fmla="*/ 11 w 538"/>
                  <a:gd name="T51" fmla="*/ 8 h 345"/>
                  <a:gd name="T52" fmla="*/ 9 w 538"/>
                  <a:gd name="T53" fmla="*/ 10 h 345"/>
                  <a:gd name="T54" fmla="*/ 7 w 538"/>
                  <a:gd name="T55" fmla="*/ 10 h 345"/>
                  <a:gd name="T56" fmla="*/ 6 w 538"/>
                  <a:gd name="T57" fmla="*/ 11 h 345"/>
                  <a:gd name="T58" fmla="*/ 5 w 538"/>
                  <a:gd name="T59" fmla="*/ 10 h 345"/>
                  <a:gd name="T60" fmla="*/ 5 w 538"/>
                  <a:gd name="T61" fmla="*/ 9 h 345"/>
                  <a:gd name="T62" fmla="*/ 4 w 538"/>
                  <a:gd name="T63" fmla="*/ 9 h 345"/>
                  <a:gd name="T64" fmla="*/ 3 w 538"/>
                  <a:gd name="T65" fmla="*/ 8 h 345"/>
                  <a:gd name="T66" fmla="*/ 2 w 538"/>
                  <a:gd name="T67" fmla="*/ 9 h 345"/>
                  <a:gd name="T68" fmla="*/ 2 w 538"/>
                  <a:gd name="T69" fmla="*/ 9 h 345"/>
                  <a:gd name="T70" fmla="*/ 1 w 538"/>
                  <a:gd name="T71" fmla="*/ 11 h 345"/>
                  <a:gd name="T72" fmla="*/ 1 w 538"/>
                  <a:gd name="T73" fmla="*/ 11 h 345"/>
                  <a:gd name="T74" fmla="*/ 1 w 538"/>
                  <a:gd name="T75" fmla="*/ 11 h 345"/>
                  <a:gd name="T76" fmla="*/ 0 w 538"/>
                  <a:gd name="T77" fmla="*/ 10 h 345"/>
                  <a:gd name="T78" fmla="*/ 3 w 538"/>
                  <a:gd name="T79" fmla="*/ 7 h 345"/>
                  <a:gd name="T80" fmla="*/ 4 w 538"/>
                  <a:gd name="T81" fmla="*/ 6 h 345"/>
                  <a:gd name="T82" fmla="*/ 5 w 538"/>
                  <a:gd name="T83" fmla="*/ 6 h 345"/>
                  <a:gd name="T84" fmla="*/ 6 w 538"/>
                  <a:gd name="T85" fmla="*/ 4 h 345"/>
                  <a:gd name="T86" fmla="*/ 7 w 538"/>
                  <a:gd name="T87" fmla="*/ 3 h 345"/>
                  <a:gd name="T88" fmla="*/ 9 w 538"/>
                  <a:gd name="T89" fmla="*/ 2 h 345"/>
                  <a:gd name="T90" fmla="*/ 9 w 538"/>
                  <a:gd name="T91" fmla="*/ 1 h 345"/>
                  <a:gd name="T92" fmla="*/ 9 w 538"/>
                  <a:gd name="T93" fmla="*/ 1 h 345"/>
                  <a:gd name="T94" fmla="*/ 10 w 538"/>
                  <a:gd name="T95" fmla="*/ 1 h 345"/>
                  <a:gd name="T96" fmla="*/ 10 w 538"/>
                  <a:gd name="T97" fmla="*/ 0 h 345"/>
                  <a:gd name="T98" fmla="*/ 11 w 538"/>
                  <a:gd name="T99" fmla="*/ 1 h 345"/>
                  <a:gd name="T100" fmla="*/ 11 w 538"/>
                  <a:gd name="T101" fmla="*/ 1 h 345"/>
                  <a:gd name="T102" fmla="*/ 12 w 538"/>
                  <a:gd name="T103" fmla="*/ 1 h 345"/>
                  <a:gd name="T104" fmla="*/ 12 w 538"/>
                  <a:gd name="T105" fmla="*/ 1 h 34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38"/>
                  <a:gd name="T160" fmla="*/ 0 h 345"/>
                  <a:gd name="T161" fmla="*/ 538 w 538"/>
                  <a:gd name="T162" fmla="*/ 345 h 34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38" h="345">
                    <a:moveTo>
                      <a:pt x="381" y="25"/>
                    </a:moveTo>
                    <a:lnTo>
                      <a:pt x="387" y="28"/>
                    </a:lnTo>
                    <a:lnTo>
                      <a:pt x="395" y="31"/>
                    </a:lnTo>
                    <a:lnTo>
                      <a:pt x="401" y="35"/>
                    </a:lnTo>
                    <a:lnTo>
                      <a:pt x="408" y="38"/>
                    </a:lnTo>
                    <a:lnTo>
                      <a:pt x="414" y="41"/>
                    </a:lnTo>
                    <a:lnTo>
                      <a:pt x="421" y="44"/>
                    </a:lnTo>
                    <a:lnTo>
                      <a:pt x="427" y="49"/>
                    </a:lnTo>
                    <a:lnTo>
                      <a:pt x="433" y="52"/>
                    </a:lnTo>
                    <a:lnTo>
                      <a:pt x="446" y="55"/>
                    </a:lnTo>
                    <a:lnTo>
                      <a:pt x="460" y="57"/>
                    </a:lnTo>
                    <a:lnTo>
                      <a:pt x="472" y="59"/>
                    </a:lnTo>
                    <a:lnTo>
                      <a:pt x="485" y="60"/>
                    </a:lnTo>
                    <a:lnTo>
                      <a:pt x="498" y="62"/>
                    </a:lnTo>
                    <a:lnTo>
                      <a:pt x="510" y="62"/>
                    </a:lnTo>
                    <a:lnTo>
                      <a:pt x="523" y="62"/>
                    </a:lnTo>
                    <a:lnTo>
                      <a:pt x="538" y="60"/>
                    </a:lnTo>
                    <a:lnTo>
                      <a:pt x="534" y="63"/>
                    </a:lnTo>
                    <a:lnTo>
                      <a:pt x="529" y="69"/>
                    </a:lnTo>
                    <a:lnTo>
                      <a:pt x="525" y="74"/>
                    </a:lnTo>
                    <a:lnTo>
                      <a:pt x="520" y="78"/>
                    </a:lnTo>
                    <a:lnTo>
                      <a:pt x="516" y="83"/>
                    </a:lnTo>
                    <a:lnTo>
                      <a:pt x="510" y="87"/>
                    </a:lnTo>
                    <a:lnTo>
                      <a:pt x="504" y="90"/>
                    </a:lnTo>
                    <a:lnTo>
                      <a:pt x="498" y="92"/>
                    </a:lnTo>
                    <a:lnTo>
                      <a:pt x="492" y="99"/>
                    </a:lnTo>
                    <a:lnTo>
                      <a:pt x="488" y="105"/>
                    </a:lnTo>
                    <a:lnTo>
                      <a:pt x="482" y="112"/>
                    </a:lnTo>
                    <a:lnTo>
                      <a:pt x="476" y="120"/>
                    </a:lnTo>
                    <a:lnTo>
                      <a:pt x="469" y="126"/>
                    </a:lnTo>
                    <a:lnTo>
                      <a:pt x="463" y="130"/>
                    </a:lnTo>
                    <a:lnTo>
                      <a:pt x="455" y="136"/>
                    </a:lnTo>
                    <a:lnTo>
                      <a:pt x="448" y="140"/>
                    </a:lnTo>
                    <a:lnTo>
                      <a:pt x="444" y="140"/>
                    </a:lnTo>
                    <a:lnTo>
                      <a:pt x="439" y="139"/>
                    </a:lnTo>
                    <a:lnTo>
                      <a:pt x="436" y="137"/>
                    </a:lnTo>
                    <a:lnTo>
                      <a:pt x="432" y="134"/>
                    </a:lnTo>
                    <a:lnTo>
                      <a:pt x="429" y="131"/>
                    </a:lnTo>
                    <a:lnTo>
                      <a:pt x="426" y="130"/>
                    </a:lnTo>
                    <a:lnTo>
                      <a:pt x="423" y="130"/>
                    </a:lnTo>
                    <a:lnTo>
                      <a:pt x="418" y="131"/>
                    </a:lnTo>
                    <a:lnTo>
                      <a:pt x="407" y="121"/>
                    </a:lnTo>
                    <a:lnTo>
                      <a:pt x="396" y="111"/>
                    </a:lnTo>
                    <a:lnTo>
                      <a:pt x="386" y="100"/>
                    </a:lnTo>
                    <a:lnTo>
                      <a:pt x="377" y="89"/>
                    </a:lnTo>
                    <a:lnTo>
                      <a:pt x="370" y="77"/>
                    </a:lnTo>
                    <a:lnTo>
                      <a:pt x="362" y="65"/>
                    </a:lnTo>
                    <a:lnTo>
                      <a:pt x="356" y="52"/>
                    </a:lnTo>
                    <a:lnTo>
                      <a:pt x="352" y="38"/>
                    </a:lnTo>
                    <a:lnTo>
                      <a:pt x="346" y="31"/>
                    </a:lnTo>
                    <a:lnTo>
                      <a:pt x="338" y="35"/>
                    </a:lnTo>
                    <a:lnTo>
                      <a:pt x="337" y="40"/>
                    </a:lnTo>
                    <a:lnTo>
                      <a:pt x="337" y="46"/>
                    </a:lnTo>
                    <a:lnTo>
                      <a:pt x="338" y="52"/>
                    </a:lnTo>
                    <a:lnTo>
                      <a:pt x="341" y="56"/>
                    </a:lnTo>
                    <a:lnTo>
                      <a:pt x="346" y="62"/>
                    </a:lnTo>
                    <a:lnTo>
                      <a:pt x="349" y="68"/>
                    </a:lnTo>
                    <a:lnTo>
                      <a:pt x="350" y="74"/>
                    </a:lnTo>
                    <a:lnTo>
                      <a:pt x="355" y="83"/>
                    </a:lnTo>
                    <a:lnTo>
                      <a:pt x="362" y="92"/>
                    </a:lnTo>
                    <a:lnTo>
                      <a:pt x="368" y="102"/>
                    </a:lnTo>
                    <a:lnTo>
                      <a:pt x="375" y="111"/>
                    </a:lnTo>
                    <a:lnTo>
                      <a:pt x="383" y="118"/>
                    </a:lnTo>
                    <a:lnTo>
                      <a:pt x="390" y="127"/>
                    </a:lnTo>
                    <a:lnTo>
                      <a:pt x="398" y="134"/>
                    </a:lnTo>
                    <a:lnTo>
                      <a:pt x="405" y="142"/>
                    </a:lnTo>
                    <a:lnTo>
                      <a:pt x="409" y="143"/>
                    </a:lnTo>
                    <a:lnTo>
                      <a:pt x="412" y="145"/>
                    </a:lnTo>
                    <a:lnTo>
                      <a:pt x="417" y="146"/>
                    </a:lnTo>
                    <a:lnTo>
                      <a:pt x="420" y="149"/>
                    </a:lnTo>
                    <a:lnTo>
                      <a:pt x="423" y="151"/>
                    </a:lnTo>
                    <a:lnTo>
                      <a:pt x="426" y="154"/>
                    </a:lnTo>
                    <a:lnTo>
                      <a:pt x="429" y="155"/>
                    </a:lnTo>
                    <a:lnTo>
                      <a:pt x="432" y="158"/>
                    </a:lnTo>
                    <a:lnTo>
                      <a:pt x="408" y="179"/>
                    </a:lnTo>
                    <a:lnTo>
                      <a:pt x="383" y="201"/>
                    </a:lnTo>
                    <a:lnTo>
                      <a:pt x="359" y="223"/>
                    </a:lnTo>
                    <a:lnTo>
                      <a:pt x="334" y="245"/>
                    </a:lnTo>
                    <a:lnTo>
                      <a:pt x="309" y="268"/>
                    </a:lnTo>
                    <a:lnTo>
                      <a:pt x="282" y="287"/>
                    </a:lnTo>
                    <a:lnTo>
                      <a:pt x="269" y="296"/>
                    </a:lnTo>
                    <a:lnTo>
                      <a:pt x="256" y="305"/>
                    </a:lnTo>
                    <a:lnTo>
                      <a:pt x="242" y="312"/>
                    </a:lnTo>
                    <a:lnTo>
                      <a:pt x="228" y="319"/>
                    </a:lnTo>
                    <a:lnTo>
                      <a:pt x="205" y="345"/>
                    </a:lnTo>
                    <a:lnTo>
                      <a:pt x="196" y="340"/>
                    </a:lnTo>
                    <a:lnTo>
                      <a:pt x="188" y="336"/>
                    </a:lnTo>
                    <a:lnTo>
                      <a:pt x="182" y="328"/>
                    </a:lnTo>
                    <a:lnTo>
                      <a:pt x="174" y="322"/>
                    </a:lnTo>
                    <a:lnTo>
                      <a:pt x="162" y="306"/>
                    </a:lnTo>
                    <a:lnTo>
                      <a:pt x="152" y="290"/>
                    </a:lnTo>
                    <a:lnTo>
                      <a:pt x="146" y="282"/>
                    </a:lnTo>
                    <a:lnTo>
                      <a:pt x="140" y="275"/>
                    </a:lnTo>
                    <a:lnTo>
                      <a:pt x="134" y="269"/>
                    </a:lnTo>
                    <a:lnTo>
                      <a:pt x="127" y="263"/>
                    </a:lnTo>
                    <a:lnTo>
                      <a:pt x="120" y="259"/>
                    </a:lnTo>
                    <a:lnTo>
                      <a:pt x="111" y="256"/>
                    </a:lnTo>
                    <a:lnTo>
                      <a:pt x="100" y="254"/>
                    </a:lnTo>
                    <a:lnTo>
                      <a:pt x="88" y="256"/>
                    </a:lnTo>
                    <a:lnTo>
                      <a:pt x="81" y="257"/>
                    </a:lnTo>
                    <a:lnTo>
                      <a:pt x="72" y="260"/>
                    </a:lnTo>
                    <a:lnTo>
                      <a:pt x="65" y="262"/>
                    </a:lnTo>
                    <a:lnTo>
                      <a:pt x="56" y="265"/>
                    </a:lnTo>
                    <a:lnTo>
                      <a:pt x="49" y="268"/>
                    </a:lnTo>
                    <a:lnTo>
                      <a:pt x="41" y="272"/>
                    </a:lnTo>
                    <a:lnTo>
                      <a:pt x="35" y="278"/>
                    </a:lnTo>
                    <a:lnTo>
                      <a:pt x="31" y="287"/>
                    </a:lnTo>
                    <a:lnTo>
                      <a:pt x="13" y="331"/>
                    </a:lnTo>
                    <a:lnTo>
                      <a:pt x="12" y="330"/>
                    </a:lnTo>
                    <a:lnTo>
                      <a:pt x="10" y="328"/>
                    </a:lnTo>
                    <a:lnTo>
                      <a:pt x="7" y="328"/>
                    </a:lnTo>
                    <a:lnTo>
                      <a:pt x="6" y="328"/>
                    </a:lnTo>
                    <a:lnTo>
                      <a:pt x="3" y="327"/>
                    </a:lnTo>
                    <a:lnTo>
                      <a:pt x="1" y="325"/>
                    </a:lnTo>
                    <a:lnTo>
                      <a:pt x="0" y="324"/>
                    </a:lnTo>
                    <a:lnTo>
                      <a:pt x="0" y="321"/>
                    </a:lnTo>
                    <a:lnTo>
                      <a:pt x="0" y="290"/>
                    </a:lnTo>
                    <a:lnTo>
                      <a:pt x="75" y="213"/>
                    </a:lnTo>
                    <a:lnTo>
                      <a:pt x="84" y="208"/>
                    </a:lnTo>
                    <a:lnTo>
                      <a:pt x="91" y="202"/>
                    </a:lnTo>
                    <a:lnTo>
                      <a:pt x="99" y="195"/>
                    </a:lnTo>
                    <a:lnTo>
                      <a:pt x="105" y="189"/>
                    </a:lnTo>
                    <a:lnTo>
                      <a:pt x="112" y="182"/>
                    </a:lnTo>
                    <a:lnTo>
                      <a:pt x="118" y="174"/>
                    </a:lnTo>
                    <a:lnTo>
                      <a:pt x="125" y="167"/>
                    </a:lnTo>
                    <a:lnTo>
                      <a:pt x="134" y="163"/>
                    </a:lnTo>
                    <a:lnTo>
                      <a:pt x="151" y="148"/>
                    </a:lnTo>
                    <a:lnTo>
                      <a:pt x="167" y="134"/>
                    </a:lnTo>
                    <a:lnTo>
                      <a:pt x="183" y="121"/>
                    </a:lnTo>
                    <a:lnTo>
                      <a:pt x="199" y="106"/>
                    </a:lnTo>
                    <a:lnTo>
                      <a:pt x="214" y="92"/>
                    </a:lnTo>
                    <a:lnTo>
                      <a:pt x="229" y="75"/>
                    </a:lnTo>
                    <a:lnTo>
                      <a:pt x="242" y="59"/>
                    </a:lnTo>
                    <a:lnTo>
                      <a:pt x="254" y="40"/>
                    </a:lnTo>
                    <a:lnTo>
                      <a:pt x="260" y="38"/>
                    </a:lnTo>
                    <a:lnTo>
                      <a:pt x="265" y="37"/>
                    </a:lnTo>
                    <a:lnTo>
                      <a:pt x="269" y="32"/>
                    </a:lnTo>
                    <a:lnTo>
                      <a:pt x="273" y="29"/>
                    </a:lnTo>
                    <a:lnTo>
                      <a:pt x="278" y="25"/>
                    </a:lnTo>
                    <a:lnTo>
                      <a:pt x="284" y="20"/>
                    </a:lnTo>
                    <a:lnTo>
                      <a:pt x="288" y="18"/>
                    </a:lnTo>
                    <a:lnTo>
                      <a:pt x="294" y="13"/>
                    </a:lnTo>
                    <a:lnTo>
                      <a:pt x="296" y="9"/>
                    </a:lnTo>
                    <a:lnTo>
                      <a:pt x="297" y="6"/>
                    </a:lnTo>
                    <a:lnTo>
                      <a:pt x="300" y="3"/>
                    </a:lnTo>
                    <a:lnTo>
                      <a:pt x="303" y="1"/>
                    </a:lnTo>
                    <a:lnTo>
                      <a:pt x="309" y="0"/>
                    </a:lnTo>
                    <a:lnTo>
                      <a:pt x="315" y="0"/>
                    </a:lnTo>
                    <a:lnTo>
                      <a:pt x="322" y="1"/>
                    </a:lnTo>
                    <a:lnTo>
                      <a:pt x="330" y="4"/>
                    </a:lnTo>
                    <a:lnTo>
                      <a:pt x="337" y="6"/>
                    </a:lnTo>
                    <a:lnTo>
                      <a:pt x="343" y="7"/>
                    </a:lnTo>
                    <a:lnTo>
                      <a:pt x="347" y="9"/>
                    </a:lnTo>
                    <a:lnTo>
                      <a:pt x="352" y="12"/>
                    </a:lnTo>
                    <a:lnTo>
                      <a:pt x="358" y="15"/>
                    </a:lnTo>
                    <a:lnTo>
                      <a:pt x="362" y="18"/>
                    </a:lnTo>
                    <a:lnTo>
                      <a:pt x="367" y="19"/>
                    </a:lnTo>
                    <a:lnTo>
                      <a:pt x="371" y="22"/>
                    </a:lnTo>
                    <a:lnTo>
                      <a:pt x="375" y="23"/>
                    </a:lnTo>
                    <a:lnTo>
                      <a:pt x="381" y="25"/>
                    </a:lnTo>
                    <a:close/>
                  </a:path>
                </a:pathLst>
              </a:custGeom>
              <a:solidFill>
                <a:srgbClr val="3345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4" name="Freeform 140"/>
              <p:cNvSpPr>
                <a:spLocks/>
              </p:cNvSpPr>
              <p:nvPr/>
            </p:nvSpPr>
            <p:spPr bwMode="auto">
              <a:xfrm>
                <a:off x="3974" y="3385"/>
                <a:ext cx="103" cy="106"/>
              </a:xfrm>
              <a:custGeom>
                <a:avLst/>
                <a:gdLst>
                  <a:gd name="T0" fmla="*/ 1 w 206"/>
                  <a:gd name="T1" fmla="*/ 0 h 211"/>
                  <a:gd name="T2" fmla="*/ 2 w 206"/>
                  <a:gd name="T3" fmla="*/ 1 h 211"/>
                  <a:gd name="T4" fmla="*/ 2 w 206"/>
                  <a:gd name="T5" fmla="*/ 2 h 211"/>
                  <a:gd name="T6" fmla="*/ 3 w 206"/>
                  <a:gd name="T7" fmla="*/ 3 h 211"/>
                  <a:gd name="T8" fmla="*/ 4 w 206"/>
                  <a:gd name="T9" fmla="*/ 4 h 211"/>
                  <a:gd name="T10" fmla="*/ 4 w 206"/>
                  <a:gd name="T11" fmla="*/ 5 h 211"/>
                  <a:gd name="T12" fmla="*/ 5 w 206"/>
                  <a:gd name="T13" fmla="*/ 6 h 211"/>
                  <a:gd name="T14" fmla="*/ 6 w 206"/>
                  <a:gd name="T15" fmla="*/ 6 h 211"/>
                  <a:gd name="T16" fmla="*/ 7 w 206"/>
                  <a:gd name="T17" fmla="*/ 7 h 211"/>
                  <a:gd name="T18" fmla="*/ 6 w 206"/>
                  <a:gd name="T19" fmla="*/ 7 h 211"/>
                  <a:gd name="T20" fmla="*/ 6 w 206"/>
                  <a:gd name="T21" fmla="*/ 7 h 211"/>
                  <a:gd name="T22" fmla="*/ 5 w 206"/>
                  <a:gd name="T23" fmla="*/ 6 h 211"/>
                  <a:gd name="T24" fmla="*/ 5 w 206"/>
                  <a:gd name="T25" fmla="*/ 6 h 211"/>
                  <a:gd name="T26" fmla="*/ 4 w 206"/>
                  <a:gd name="T27" fmla="*/ 6 h 211"/>
                  <a:gd name="T28" fmla="*/ 4 w 206"/>
                  <a:gd name="T29" fmla="*/ 5 h 211"/>
                  <a:gd name="T30" fmla="*/ 4 w 206"/>
                  <a:gd name="T31" fmla="*/ 5 h 211"/>
                  <a:gd name="T32" fmla="*/ 3 w 206"/>
                  <a:gd name="T33" fmla="*/ 4 h 211"/>
                  <a:gd name="T34" fmla="*/ 2 w 206"/>
                  <a:gd name="T35" fmla="*/ 4 h 211"/>
                  <a:gd name="T36" fmla="*/ 2 w 206"/>
                  <a:gd name="T37" fmla="*/ 3 h 211"/>
                  <a:gd name="T38" fmla="*/ 1 w 206"/>
                  <a:gd name="T39" fmla="*/ 2 h 211"/>
                  <a:gd name="T40" fmla="*/ 0 w 206"/>
                  <a:gd name="T41" fmla="*/ 1 h 211"/>
                  <a:gd name="T42" fmla="*/ 1 w 206"/>
                  <a:gd name="T43" fmla="*/ 1 h 211"/>
                  <a:gd name="T44" fmla="*/ 1 w 206"/>
                  <a:gd name="T45" fmla="*/ 1 h 211"/>
                  <a:gd name="T46" fmla="*/ 1 w 206"/>
                  <a:gd name="T47" fmla="*/ 1 h 211"/>
                  <a:gd name="T48" fmla="*/ 1 w 206"/>
                  <a:gd name="T49" fmla="*/ 1 h 211"/>
                  <a:gd name="T50" fmla="*/ 1 w 206"/>
                  <a:gd name="T51" fmla="*/ 1 h 211"/>
                  <a:gd name="T52" fmla="*/ 1 w 206"/>
                  <a:gd name="T53" fmla="*/ 1 h 211"/>
                  <a:gd name="T54" fmla="*/ 1 w 206"/>
                  <a:gd name="T55" fmla="*/ 1 h 211"/>
                  <a:gd name="T56" fmla="*/ 1 w 206"/>
                  <a:gd name="T57" fmla="*/ 0 h 21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06"/>
                  <a:gd name="T88" fmla="*/ 0 h 211"/>
                  <a:gd name="T89" fmla="*/ 206 w 206"/>
                  <a:gd name="T90" fmla="*/ 211 h 21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06" h="211">
                    <a:moveTo>
                      <a:pt x="27" y="0"/>
                    </a:moveTo>
                    <a:lnTo>
                      <a:pt x="42" y="31"/>
                    </a:lnTo>
                    <a:lnTo>
                      <a:pt x="59" y="60"/>
                    </a:lnTo>
                    <a:lnTo>
                      <a:pt x="80" y="88"/>
                    </a:lnTo>
                    <a:lnTo>
                      <a:pt x="102" y="117"/>
                    </a:lnTo>
                    <a:lnTo>
                      <a:pt x="126" y="142"/>
                    </a:lnTo>
                    <a:lnTo>
                      <a:pt x="151" y="167"/>
                    </a:lnTo>
                    <a:lnTo>
                      <a:pt x="178" y="189"/>
                    </a:lnTo>
                    <a:lnTo>
                      <a:pt x="206" y="211"/>
                    </a:lnTo>
                    <a:lnTo>
                      <a:pt x="188" y="204"/>
                    </a:lnTo>
                    <a:lnTo>
                      <a:pt x="172" y="195"/>
                    </a:lnTo>
                    <a:lnTo>
                      <a:pt x="157" y="186"/>
                    </a:lnTo>
                    <a:lnTo>
                      <a:pt x="141" y="176"/>
                    </a:lnTo>
                    <a:lnTo>
                      <a:pt x="127" y="164"/>
                    </a:lnTo>
                    <a:lnTo>
                      <a:pt x="113" y="152"/>
                    </a:lnTo>
                    <a:lnTo>
                      <a:pt x="99" y="139"/>
                    </a:lnTo>
                    <a:lnTo>
                      <a:pt x="87" y="125"/>
                    </a:lnTo>
                    <a:lnTo>
                      <a:pt x="62" y="97"/>
                    </a:lnTo>
                    <a:lnTo>
                      <a:pt x="40" y="68"/>
                    </a:lnTo>
                    <a:lnTo>
                      <a:pt x="19" y="3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4"/>
                    </a:lnTo>
                    <a:lnTo>
                      <a:pt x="14" y="4"/>
                    </a:lnTo>
                    <a:lnTo>
                      <a:pt x="16" y="3"/>
                    </a:lnTo>
                    <a:lnTo>
                      <a:pt x="19" y="1"/>
                    </a:lnTo>
                    <a:lnTo>
                      <a:pt x="22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BBD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5" name="Freeform 141"/>
              <p:cNvSpPr>
                <a:spLocks/>
              </p:cNvSpPr>
              <p:nvPr/>
            </p:nvSpPr>
            <p:spPr bwMode="auto">
              <a:xfrm>
                <a:off x="4524" y="3420"/>
                <a:ext cx="162" cy="142"/>
              </a:xfrm>
              <a:custGeom>
                <a:avLst/>
                <a:gdLst>
                  <a:gd name="T0" fmla="*/ 5 w 326"/>
                  <a:gd name="T1" fmla="*/ 4 h 284"/>
                  <a:gd name="T2" fmla="*/ 5 w 326"/>
                  <a:gd name="T3" fmla="*/ 4 h 284"/>
                  <a:gd name="T4" fmla="*/ 6 w 326"/>
                  <a:gd name="T5" fmla="*/ 4 h 284"/>
                  <a:gd name="T6" fmla="*/ 6 w 326"/>
                  <a:gd name="T7" fmla="*/ 5 h 284"/>
                  <a:gd name="T8" fmla="*/ 6 w 326"/>
                  <a:gd name="T9" fmla="*/ 5 h 284"/>
                  <a:gd name="T10" fmla="*/ 7 w 326"/>
                  <a:gd name="T11" fmla="*/ 5 h 284"/>
                  <a:gd name="T12" fmla="*/ 7 w 326"/>
                  <a:gd name="T13" fmla="*/ 5 h 284"/>
                  <a:gd name="T14" fmla="*/ 7 w 326"/>
                  <a:gd name="T15" fmla="*/ 6 h 284"/>
                  <a:gd name="T16" fmla="*/ 8 w 326"/>
                  <a:gd name="T17" fmla="*/ 6 h 284"/>
                  <a:gd name="T18" fmla="*/ 8 w 326"/>
                  <a:gd name="T19" fmla="*/ 6 h 284"/>
                  <a:gd name="T20" fmla="*/ 9 w 326"/>
                  <a:gd name="T21" fmla="*/ 7 h 284"/>
                  <a:gd name="T22" fmla="*/ 9 w 326"/>
                  <a:gd name="T23" fmla="*/ 7 h 284"/>
                  <a:gd name="T24" fmla="*/ 10 w 326"/>
                  <a:gd name="T25" fmla="*/ 7 h 284"/>
                  <a:gd name="T26" fmla="*/ 9 w 326"/>
                  <a:gd name="T27" fmla="*/ 7 h 284"/>
                  <a:gd name="T28" fmla="*/ 9 w 326"/>
                  <a:gd name="T29" fmla="*/ 8 h 284"/>
                  <a:gd name="T30" fmla="*/ 9 w 326"/>
                  <a:gd name="T31" fmla="*/ 8 h 284"/>
                  <a:gd name="T32" fmla="*/ 9 w 326"/>
                  <a:gd name="T33" fmla="*/ 8 h 284"/>
                  <a:gd name="T34" fmla="*/ 9 w 326"/>
                  <a:gd name="T35" fmla="*/ 8 h 284"/>
                  <a:gd name="T36" fmla="*/ 8 w 326"/>
                  <a:gd name="T37" fmla="*/ 9 h 284"/>
                  <a:gd name="T38" fmla="*/ 8 w 326"/>
                  <a:gd name="T39" fmla="*/ 9 h 284"/>
                  <a:gd name="T40" fmla="*/ 8 w 326"/>
                  <a:gd name="T41" fmla="*/ 9 h 284"/>
                  <a:gd name="T42" fmla="*/ 8 w 326"/>
                  <a:gd name="T43" fmla="*/ 9 h 284"/>
                  <a:gd name="T44" fmla="*/ 8 w 326"/>
                  <a:gd name="T45" fmla="*/ 9 h 284"/>
                  <a:gd name="T46" fmla="*/ 8 w 326"/>
                  <a:gd name="T47" fmla="*/ 9 h 284"/>
                  <a:gd name="T48" fmla="*/ 7 w 326"/>
                  <a:gd name="T49" fmla="*/ 9 h 284"/>
                  <a:gd name="T50" fmla="*/ 7 w 326"/>
                  <a:gd name="T51" fmla="*/ 9 h 284"/>
                  <a:gd name="T52" fmla="*/ 7 w 326"/>
                  <a:gd name="T53" fmla="*/ 9 h 284"/>
                  <a:gd name="T54" fmla="*/ 6 w 326"/>
                  <a:gd name="T55" fmla="*/ 9 h 284"/>
                  <a:gd name="T56" fmla="*/ 6 w 326"/>
                  <a:gd name="T57" fmla="*/ 8 h 284"/>
                  <a:gd name="T58" fmla="*/ 5 w 326"/>
                  <a:gd name="T59" fmla="*/ 7 h 284"/>
                  <a:gd name="T60" fmla="*/ 5 w 326"/>
                  <a:gd name="T61" fmla="*/ 6 h 284"/>
                  <a:gd name="T62" fmla="*/ 4 w 326"/>
                  <a:gd name="T63" fmla="*/ 5 h 284"/>
                  <a:gd name="T64" fmla="*/ 3 w 326"/>
                  <a:gd name="T65" fmla="*/ 4 h 284"/>
                  <a:gd name="T66" fmla="*/ 2 w 326"/>
                  <a:gd name="T67" fmla="*/ 4 h 284"/>
                  <a:gd name="T68" fmla="*/ 2 w 326"/>
                  <a:gd name="T69" fmla="*/ 3 h 284"/>
                  <a:gd name="T70" fmla="*/ 1 w 326"/>
                  <a:gd name="T71" fmla="*/ 3 h 284"/>
                  <a:gd name="T72" fmla="*/ 1 w 326"/>
                  <a:gd name="T73" fmla="*/ 3 h 284"/>
                  <a:gd name="T74" fmla="*/ 1 w 326"/>
                  <a:gd name="T75" fmla="*/ 3 h 284"/>
                  <a:gd name="T76" fmla="*/ 0 w 326"/>
                  <a:gd name="T77" fmla="*/ 3 h 284"/>
                  <a:gd name="T78" fmla="*/ 0 w 326"/>
                  <a:gd name="T79" fmla="*/ 3 h 284"/>
                  <a:gd name="T80" fmla="*/ 0 w 326"/>
                  <a:gd name="T81" fmla="*/ 2 h 284"/>
                  <a:gd name="T82" fmla="*/ 1 w 326"/>
                  <a:gd name="T83" fmla="*/ 0 h 284"/>
                  <a:gd name="T84" fmla="*/ 2 w 326"/>
                  <a:gd name="T85" fmla="*/ 1 h 284"/>
                  <a:gd name="T86" fmla="*/ 3 w 326"/>
                  <a:gd name="T87" fmla="*/ 2 h 284"/>
                  <a:gd name="T88" fmla="*/ 4 w 326"/>
                  <a:gd name="T89" fmla="*/ 3 h 284"/>
                  <a:gd name="T90" fmla="*/ 5 w 326"/>
                  <a:gd name="T91" fmla="*/ 4 h 28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26"/>
                  <a:gd name="T139" fmla="*/ 0 h 284"/>
                  <a:gd name="T140" fmla="*/ 326 w 326"/>
                  <a:gd name="T141" fmla="*/ 284 h 28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26" h="284">
                    <a:moveTo>
                      <a:pt x="169" y="109"/>
                    </a:moveTo>
                    <a:lnTo>
                      <a:pt x="175" y="112"/>
                    </a:lnTo>
                    <a:lnTo>
                      <a:pt x="179" y="117"/>
                    </a:lnTo>
                    <a:lnTo>
                      <a:pt x="185" y="120"/>
                    </a:lnTo>
                    <a:lnTo>
                      <a:pt x="190" y="124"/>
                    </a:lnTo>
                    <a:lnTo>
                      <a:pt x="194" y="128"/>
                    </a:lnTo>
                    <a:lnTo>
                      <a:pt x="198" y="131"/>
                    </a:lnTo>
                    <a:lnTo>
                      <a:pt x="204" y="134"/>
                    </a:lnTo>
                    <a:lnTo>
                      <a:pt x="210" y="137"/>
                    </a:lnTo>
                    <a:lnTo>
                      <a:pt x="216" y="142"/>
                    </a:lnTo>
                    <a:lnTo>
                      <a:pt x="224" y="148"/>
                    </a:lnTo>
                    <a:lnTo>
                      <a:pt x="230" y="152"/>
                    </a:lnTo>
                    <a:lnTo>
                      <a:pt x="237" y="157"/>
                    </a:lnTo>
                    <a:lnTo>
                      <a:pt x="243" y="162"/>
                    </a:lnTo>
                    <a:lnTo>
                      <a:pt x="250" y="167"/>
                    </a:lnTo>
                    <a:lnTo>
                      <a:pt x="256" y="173"/>
                    </a:lnTo>
                    <a:lnTo>
                      <a:pt x="262" y="177"/>
                    </a:lnTo>
                    <a:lnTo>
                      <a:pt x="269" y="180"/>
                    </a:lnTo>
                    <a:lnTo>
                      <a:pt x="278" y="185"/>
                    </a:lnTo>
                    <a:lnTo>
                      <a:pt x="286" y="191"/>
                    </a:lnTo>
                    <a:lnTo>
                      <a:pt x="293" y="195"/>
                    </a:lnTo>
                    <a:lnTo>
                      <a:pt x="301" y="199"/>
                    </a:lnTo>
                    <a:lnTo>
                      <a:pt x="309" y="205"/>
                    </a:lnTo>
                    <a:lnTo>
                      <a:pt x="317" y="208"/>
                    </a:lnTo>
                    <a:lnTo>
                      <a:pt x="326" y="210"/>
                    </a:lnTo>
                    <a:lnTo>
                      <a:pt x="324" y="216"/>
                    </a:lnTo>
                    <a:lnTo>
                      <a:pt x="321" y="220"/>
                    </a:lnTo>
                    <a:lnTo>
                      <a:pt x="318" y="225"/>
                    </a:lnTo>
                    <a:lnTo>
                      <a:pt x="315" y="229"/>
                    </a:lnTo>
                    <a:lnTo>
                      <a:pt x="311" y="233"/>
                    </a:lnTo>
                    <a:lnTo>
                      <a:pt x="308" y="238"/>
                    </a:lnTo>
                    <a:lnTo>
                      <a:pt x="305" y="242"/>
                    </a:lnTo>
                    <a:lnTo>
                      <a:pt x="302" y="247"/>
                    </a:lnTo>
                    <a:lnTo>
                      <a:pt x="298" y="248"/>
                    </a:lnTo>
                    <a:lnTo>
                      <a:pt x="293" y="251"/>
                    </a:lnTo>
                    <a:lnTo>
                      <a:pt x="289" y="254"/>
                    </a:lnTo>
                    <a:lnTo>
                      <a:pt x="284" y="257"/>
                    </a:lnTo>
                    <a:lnTo>
                      <a:pt x="281" y="260"/>
                    </a:lnTo>
                    <a:lnTo>
                      <a:pt x="277" y="263"/>
                    </a:lnTo>
                    <a:lnTo>
                      <a:pt x="272" y="266"/>
                    </a:lnTo>
                    <a:lnTo>
                      <a:pt x="268" y="267"/>
                    </a:lnTo>
                    <a:lnTo>
                      <a:pt x="267" y="270"/>
                    </a:lnTo>
                    <a:lnTo>
                      <a:pt x="265" y="272"/>
                    </a:lnTo>
                    <a:lnTo>
                      <a:pt x="265" y="275"/>
                    </a:lnTo>
                    <a:lnTo>
                      <a:pt x="264" y="278"/>
                    </a:lnTo>
                    <a:lnTo>
                      <a:pt x="262" y="279"/>
                    </a:lnTo>
                    <a:lnTo>
                      <a:pt x="261" y="281"/>
                    </a:lnTo>
                    <a:lnTo>
                      <a:pt x="258" y="281"/>
                    </a:lnTo>
                    <a:lnTo>
                      <a:pt x="255" y="282"/>
                    </a:lnTo>
                    <a:lnTo>
                      <a:pt x="250" y="282"/>
                    </a:lnTo>
                    <a:lnTo>
                      <a:pt x="246" y="284"/>
                    </a:lnTo>
                    <a:lnTo>
                      <a:pt x="243" y="282"/>
                    </a:lnTo>
                    <a:lnTo>
                      <a:pt x="238" y="281"/>
                    </a:lnTo>
                    <a:lnTo>
                      <a:pt x="232" y="275"/>
                    </a:lnTo>
                    <a:lnTo>
                      <a:pt x="227" y="266"/>
                    </a:lnTo>
                    <a:lnTo>
                      <a:pt x="222" y="257"/>
                    </a:lnTo>
                    <a:lnTo>
                      <a:pt x="218" y="247"/>
                    </a:lnTo>
                    <a:lnTo>
                      <a:pt x="212" y="238"/>
                    </a:lnTo>
                    <a:lnTo>
                      <a:pt x="206" y="231"/>
                    </a:lnTo>
                    <a:lnTo>
                      <a:pt x="191" y="216"/>
                    </a:lnTo>
                    <a:lnTo>
                      <a:pt x="176" y="199"/>
                    </a:lnTo>
                    <a:lnTo>
                      <a:pt x="160" y="185"/>
                    </a:lnTo>
                    <a:lnTo>
                      <a:pt x="144" y="170"/>
                    </a:lnTo>
                    <a:lnTo>
                      <a:pt x="129" y="155"/>
                    </a:lnTo>
                    <a:lnTo>
                      <a:pt x="113" y="142"/>
                    </a:lnTo>
                    <a:lnTo>
                      <a:pt x="96" y="128"/>
                    </a:lnTo>
                    <a:lnTo>
                      <a:pt x="80" y="115"/>
                    </a:lnTo>
                    <a:lnTo>
                      <a:pt x="76" y="111"/>
                    </a:lnTo>
                    <a:lnTo>
                      <a:pt x="71" y="106"/>
                    </a:lnTo>
                    <a:lnTo>
                      <a:pt x="65" y="102"/>
                    </a:lnTo>
                    <a:lnTo>
                      <a:pt x="59" y="97"/>
                    </a:lnTo>
                    <a:lnTo>
                      <a:pt x="54" y="93"/>
                    </a:lnTo>
                    <a:lnTo>
                      <a:pt x="48" y="88"/>
                    </a:lnTo>
                    <a:lnTo>
                      <a:pt x="43" y="84"/>
                    </a:lnTo>
                    <a:lnTo>
                      <a:pt x="37" y="80"/>
                    </a:lnTo>
                    <a:lnTo>
                      <a:pt x="33" y="78"/>
                    </a:lnTo>
                    <a:lnTo>
                      <a:pt x="27" y="75"/>
                    </a:lnTo>
                    <a:lnTo>
                      <a:pt x="21" y="72"/>
                    </a:lnTo>
                    <a:lnTo>
                      <a:pt x="15" y="71"/>
                    </a:lnTo>
                    <a:lnTo>
                      <a:pt x="9" y="66"/>
                    </a:lnTo>
                    <a:lnTo>
                      <a:pt x="5" y="63"/>
                    </a:lnTo>
                    <a:lnTo>
                      <a:pt x="2" y="57"/>
                    </a:lnTo>
                    <a:lnTo>
                      <a:pt x="0" y="51"/>
                    </a:lnTo>
                    <a:lnTo>
                      <a:pt x="42" y="0"/>
                    </a:lnTo>
                    <a:lnTo>
                      <a:pt x="58" y="14"/>
                    </a:lnTo>
                    <a:lnTo>
                      <a:pt x="73" y="28"/>
                    </a:lnTo>
                    <a:lnTo>
                      <a:pt x="89" y="41"/>
                    </a:lnTo>
                    <a:lnTo>
                      <a:pt x="105" y="54"/>
                    </a:lnTo>
                    <a:lnTo>
                      <a:pt x="122" y="68"/>
                    </a:lnTo>
                    <a:lnTo>
                      <a:pt x="138" y="81"/>
                    </a:lnTo>
                    <a:lnTo>
                      <a:pt x="154" y="94"/>
                    </a:lnTo>
                    <a:lnTo>
                      <a:pt x="169" y="109"/>
                    </a:lnTo>
                    <a:close/>
                  </a:path>
                </a:pathLst>
              </a:custGeom>
              <a:solidFill>
                <a:srgbClr val="2B2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6" name="Freeform 142"/>
              <p:cNvSpPr>
                <a:spLocks/>
              </p:cNvSpPr>
              <p:nvPr/>
            </p:nvSpPr>
            <p:spPr bwMode="auto">
              <a:xfrm>
                <a:off x="3888" y="3427"/>
                <a:ext cx="353" cy="477"/>
              </a:xfrm>
              <a:custGeom>
                <a:avLst/>
                <a:gdLst>
                  <a:gd name="T0" fmla="*/ 21 w 705"/>
                  <a:gd name="T1" fmla="*/ 3 h 954"/>
                  <a:gd name="T2" fmla="*/ 19 w 705"/>
                  <a:gd name="T3" fmla="*/ 4 h 954"/>
                  <a:gd name="T4" fmla="*/ 18 w 705"/>
                  <a:gd name="T5" fmla="*/ 6 h 954"/>
                  <a:gd name="T6" fmla="*/ 17 w 705"/>
                  <a:gd name="T7" fmla="*/ 7 h 954"/>
                  <a:gd name="T8" fmla="*/ 17 w 705"/>
                  <a:gd name="T9" fmla="*/ 7 h 954"/>
                  <a:gd name="T10" fmla="*/ 17 w 705"/>
                  <a:gd name="T11" fmla="*/ 8 h 954"/>
                  <a:gd name="T12" fmla="*/ 18 w 705"/>
                  <a:gd name="T13" fmla="*/ 8 h 954"/>
                  <a:gd name="T14" fmla="*/ 18 w 705"/>
                  <a:gd name="T15" fmla="*/ 9 h 954"/>
                  <a:gd name="T16" fmla="*/ 16 w 705"/>
                  <a:gd name="T17" fmla="*/ 10 h 954"/>
                  <a:gd name="T18" fmla="*/ 13 w 705"/>
                  <a:gd name="T19" fmla="*/ 12 h 954"/>
                  <a:gd name="T20" fmla="*/ 10 w 705"/>
                  <a:gd name="T21" fmla="*/ 14 h 954"/>
                  <a:gd name="T22" fmla="*/ 8 w 705"/>
                  <a:gd name="T23" fmla="*/ 15 h 954"/>
                  <a:gd name="T24" fmla="*/ 7 w 705"/>
                  <a:gd name="T25" fmla="*/ 16 h 954"/>
                  <a:gd name="T26" fmla="*/ 6 w 705"/>
                  <a:gd name="T27" fmla="*/ 18 h 954"/>
                  <a:gd name="T28" fmla="*/ 5 w 705"/>
                  <a:gd name="T29" fmla="*/ 19 h 954"/>
                  <a:gd name="T30" fmla="*/ 4 w 705"/>
                  <a:gd name="T31" fmla="*/ 21 h 954"/>
                  <a:gd name="T32" fmla="*/ 4 w 705"/>
                  <a:gd name="T33" fmla="*/ 23 h 954"/>
                  <a:gd name="T34" fmla="*/ 3 w 705"/>
                  <a:gd name="T35" fmla="*/ 25 h 954"/>
                  <a:gd name="T36" fmla="*/ 2 w 705"/>
                  <a:gd name="T37" fmla="*/ 27 h 954"/>
                  <a:gd name="T38" fmla="*/ 1 w 705"/>
                  <a:gd name="T39" fmla="*/ 29 h 954"/>
                  <a:gd name="T40" fmla="*/ 1 w 705"/>
                  <a:gd name="T41" fmla="*/ 30 h 954"/>
                  <a:gd name="T42" fmla="*/ 1 w 705"/>
                  <a:gd name="T43" fmla="*/ 30 h 954"/>
                  <a:gd name="T44" fmla="*/ 0 w 705"/>
                  <a:gd name="T45" fmla="*/ 30 h 954"/>
                  <a:gd name="T46" fmla="*/ 1 w 705"/>
                  <a:gd name="T47" fmla="*/ 27 h 954"/>
                  <a:gd name="T48" fmla="*/ 1 w 705"/>
                  <a:gd name="T49" fmla="*/ 24 h 954"/>
                  <a:gd name="T50" fmla="*/ 1 w 705"/>
                  <a:gd name="T51" fmla="*/ 23 h 954"/>
                  <a:gd name="T52" fmla="*/ 2 w 705"/>
                  <a:gd name="T53" fmla="*/ 21 h 954"/>
                  <a:gd name="T54" fmla="*/ 3 w 705"/>
                  <a:gd name="T55" fmla="*/ 19 h 954"/>
                  <a:gd name="T56" fmla="*/ 4 w 705"/>
                  <a:gd name="T57" fmla="*/ 17 h 954"/>
                  <a:gd name="T58" fmla="*/ 4 w 705"/>
                  <a:gd name="T59" fmla="*/ 15 h 954"/>
                  <a:gd name="T60" fmla="*/ 5 w 705"/>
                  <a:gd name="T61" fmla="*/ 14 h 954"/>
                  <a:gd name="T62" fmla="*/ 6 w 705"/>
                  <a:gd name="T63" fmla="*/ 13 h 954"/>
                  <a:gd name="T64" fmla="*/ 7 w 705"/>
                  <a:gd name="T65" fmla="*/ 11 h 954"/>
                  <a:gd name="T66" fmla="*/ 8 w 705"/>
                  <a:gd name="T67" fmla="*/ 10 h 954"/>
                  <a:gd name="T68" fmla="*/ 9 w 705"/>
                  <a:gd name="T69" fmla="*/ 10 h 954"/>
                  <a:gd name="T70" fmla="*/ 9 w 705"/>
                  <a:gd name="T71" fmla="*/ 9 h 954"/>
                  <a:gd name="T72" fmla="*/ 10 w 705"/>
                  <a:gd name="T73" fmla="*/ 9 h 954"/>
                  <a:gd name="T74" fmla="*/ 11 w 705"/>
                  <a:gd name="T75" fmla="*/ 9 h 954"/>
                  <a:gd name="T76" fmla="*/ 11 w 705"/>
                  <a:gd name="T77" fmla="*/ 8 h 954"/>
                  <a:gd name="T78" fmla="*/ 12 w 705"/>
                  <a:gd name="T79" fmla="*/ 8 h 954"/>
                  <a:gd name="T80" fmla="*/ 13 w 705"/>
                  <a:gd name="T81" fmla="*/ 8 h 954"/>
                  <a:gd name="T82" fmla="*/ 13 w 705"/>
                  <a:gd name="T83" fmla="*/ 7 h 954"/>
                  <a:gd name="T84" fmla="*/ 14 w 705"/>
                  <a:gd name="T85" fmla="*/ 7 h 954"/>
                  <a:gd name="T86" fmla="*/ 15 w 705"/>
                  <a:gd name="T87" fmla="*/ 7 h 954"/>
                  <a:gd name="T88" fmla="*/ 16 w 705"/>
                  <a:gd name="T89" fmla="*/ 6 h 954"/>
                  <a:gd name="T90" fmla="*/ 17 w 705"/>
                  <a:gd name="T91" fmla="*/ 5 h 954"/>
                  <a:gd name="T92" fmla="*/ 19 w 705"/>
                  <a:gd name="T93" fmla="*/ 4 h 954"/>
                  <a:gd name="T94" fmla="*/ 20 w 705"/>
                  <a:gd name="T95" fmla="*/ 3 h 954"/>
                  <a:gd name="T96" fmla="*/ 22 w 705"/>
                  <a:gd name="T97" fmla="*/ 1 h 954"/>
                  <a:gd name="T98" fmla="*/ 22 w 705"/>
                  <a:gd name="T99" fmla="*/ 1 h 954"/>
                  <a:gd name="T100" fmla="*/ 22 w 705"/>
                  <a:gd name="T101" fmla="*/ 1 h 954"/>
                  <a:gd name="T102" fmla="*/ 22 w 705"/>
                  <a:gd name="T103" fmla="*/ 1 h 954"/>
                  <a:gd name="T104" fmla="*/ 22 w 705"/>
                  <a:gd name="T105" fmla="*/ 1 h 954"/>
                  <a:gd name="T106" fmla="*/ 23 w 705"/>
                  <a:gd name="T107" fmla="*/ 2 h 95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05"/>
                  <a:gd name="T163" fmla="*/ 0 h 954"/>
                  <a:gd name="T164" fmla="*/ 705 w 705"/>
                  <a:gd name="T165" fmla="*/ 954 h 95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05" h="954">
                    <a:moveTo>
                      <a:pt x="702" y="44"/>
                    </a:moveTo>
                    <a:lnTo>
                      <a:pt x="683" y="59"/>
                    </a:lnTo>
                    <a:lnTo>
                      <a:pt x="664" y="74"/>
                    </a:lnTo>
                    <a:lnTo>
                      <a:pt x="645" y="90"/>
                    </a:lnTo>
                    <a:lnTo>
                      <a:pt x="627" y="107"/>
                    </a:lnTo>
                    <a:lnTo>
                      <a:pt x="608" y="123"/>
                    </a:lnTo>
                    <a:lnTo>
                      <a:pt x="590" y="139"/>
                    </a:lnTo>
                    <a:lnTo>
                      <a:pt x="572" y="157"/>
                    </a:lnTo>
                    <a:lnTo>
                      <a:pt x="554" y="176"/>
                    </a:lnTo>
                    <a:lnTo>
                      <a:pt x="550" y="181"/>
                    </a:lnTo>
                    <a:lnTo>
                      <a:pt x="547" y="186"/>
                    </a:lnTo>
                    <a:lnTo>
                      <a:pt x="544" y="194"/>
                    </a:lnTo>
                    <a:lnTo>
                      <a:pt x="542" y="200"/>
                    </a:lnTo>
                    <a:lnTo>
                      <a:pt x="541" y="207"/>
                    </a:lnTo>
                    <a:lnTo>
                      <a:pt x="541" y="213"/>
                    </a:lnTo>
                    <a:lnTo>
                      <a:pt x="541" y="220"/>
                    </a:lnTo>
                    <a:lnTo>
                      <a:pt x="541" y="226"/>
                    </a:lnTo>
                    <a:lnTo>
                      <a:pt x="544" y="232"/>
                    </a:lnTo>
                    <a:lnTo>
                      <a:pt x="545" y="238"/>
                    </a:lnTo>
                    <a:lnTo>
                      <a:pt x="548" y="244"/>
                    </a:lnTo>
                    <a:lnTo>
                      <a:pt x="551" y="250"/>
                    </a:lnTo>
                    <a:lnTo>
                      <a:pt x="553" y="257"/>
                    </a:lnTo>
                    <a:lnTo>
                      <a:pt x="554" y="263"/>
                    </a:lnTo>
                    <a:lnTo>
                      <a:pt x="554" y="271"/>
                    </a:lnTo>
                    <a:lnTo>
                      <a:pt x="554" y="278"/>
                    </a:lnTo>
                    <a:lnTo>
                      <a:pt x="520" y="289"/>
                    </a:lnTo>
                    <a:lnTo>
                      <a:pt x="486" y="300"/>
                    </a:lnTo>
                    <a:lnTo>
                      <a:pt x="454" y="317"/>
                    </a:lnTo>
                    <a:lnTo>
                      <a:pt x="421" y="333"/>
                    </a:lnTo>
                    <a:lnTo>
                      <a:pt x="390" y="354"/>
                    </a:lnTo>
                    <a:lnTo>
                      <a:pt x="361" y="374"/>
                    </a:lnTo>
                    <a:lnTo>
                      <a:pt x="332" y="398"/>
                    </a:lnTo>
                    <a:lnTo>
                      <a:pt x="303" y="425"/>
                    </a:lnTo>
                    <a:lnTo>
                      <a:pt x="288" y="435"/>
                    </a:lnTo>
                    <a:lnTo>
                      <a:pt x="270" y="448"/>
                    </a:lnTo>
                    <a:lnTo>
                      <a:pt x="254" y="462"/>
                    </a:lnTo>
                    <a:lnTo>
                      <a:pt x="238" y="476"/>
                    </a:lnTo>
                    <a:lnTo>
                      <a:pt x="223" y="493"/>
                    </a:lnTo>
                    <a:lnTo>
                      <a:pt x="208" y="510"/>
                    </a:lnTo>
                    <a:lnTo>
                      <a:pt x="198" y="528"/>
                    </a:lnTo>
                    <a:lnTo>
                      <a:pt x="189" y="546"/>
                    </a:lnTo>
                    <a:lnTo>
                      <a:pt x="177" y="558"/>
                    </a:lnTo>
                    <a:lnTo>
                      <a:pt x="165" y="570"/>
                    </a:lnTo>
                    <a:lnTo>
                      <a:pt x="156" y="583"/>
                    </a:lnTo>
                    <a:lnTo>
                      <a:pt x="148" y="598"/>
                    </a:lnTo>
                    <a:lnTo>
                      <a:pt x="140" y="611"/>
                    </a:lnTo>
                    <a:lnTo>
                      <a:pt x="133" y="626"/>
                    </a:lnTo>
                    <a:lnTo>
                      <a:pt x="127" y="641"/>
                    </a:lnTo>
                    <a:lnTo>
                      <a:pt x="121" y="657"/>
                    </a:lnTo>
                    <a:lnTo>
                      <a:pt x="112" y="688"/>
                    </a:lnTo>
                    <a:lnTo>
                      <a:pt x="103" y="719"/>
                    </a:lnTo>
                    <a:lnTo>
                      <a:pt x="94" y="752"/>
                    </a:lnTo>
                    <a:lnTo>
                      <a:pt x="84" y="783"/>
                    </a:lnTo>
                    <a:lnTo>
                      <a:pt x="75" y="800"/>
                    </a:lnTo>
                    <a:lnTo>
                      <a:pt x="66" y="820"/>
                    </a:lnTo>
                    <a:lnTo>
                      <a:pt x="57" y="837"/>
                    </a:lnTo>
                    <a:lnTo>
                      <a:pt x="48" y="855"/>
                    </a:lnTo>
                    <a:lnTo>
                      <a:pt x="38" y="873"/>
                    </a:lnTo>
                    <a:lnTo>
                      <a:pt x="29" y="892"/>
                    </a:lnTo>
                    <a:lnTo>
                      <a:pt x="20" y="910"/>
                    </a:lnTo>
                    <a:lnTo>
                      <a:pt x="13" y="929"/>
                    </a:lnTo>
                    <a:lnTo>
                      <a:pt x="10" y="932"/>
                    </a:lnTo>
                    <a:lnTo>
                      <a:pt x="7" y="935"/>
                    </a:lnTo>
                    <a:lnTo>
                      <a:pt x="7" y="938"/>
                    </a:lnTo>
                    <a:lnTo>
                      <a:pt x="6" y="941"/>
                    </a:lnTo>
                    <a:lnTo>
                      <a:pt x="4" y="944"/>
                    </a:lnTo>
                    <a:lnTo>
                      <a:pt x="4" y="948"/>
                    </a:lnTo>
                    <a:lnTo>
                      <a:pt x="3" y="951"/>
                    </a:lnTo>
                    <a:lnTo>
                      <a:pt x="0" y="954"/>
                    </a:lnTo>
                    <a:lnTo>
                      <a:pt x="1" y="917"/>
                    </a:lnTo>
                    <a:lnTo>
                      <a:pt x="1" y="879"/>
                    </a:lnTo>
                    <a:lnTo>
                      <a:pt x="3" y="840"/>
                    </a:lnTo>
                    <a:lnTo>
                      <a:pt x="4" y="802"/>
                    </a:lnTo>
                    <a:lnTo>
                      <a:pt x="7" y="783"/>
                    </a:lnTo>
                    <a:lnTo>
                      <a:pt x="8" y="763"/>
                    </a:lnTo>
                    <a:lnTo>
                      <a:pt x="11" y="744"/>
                    </a:lnTo>
                    <a:lnTo>
                      <a:pt x="16" y="727"/>
                    </a:lnTo>
                    <a:lnTo>
                      <a:pt x="22" y="709"/>
                    </a:lnTo>
                    <a:lnTo>
                      <a:pt x="28" y="691"/>
                    </a:lnTo>
                    <a:lnTo>
                      <a:pt x="35" y="675"/>
                    </a:lnTo>
                    <a:lnTo>
                      <a:pt x="44" y="658"/>
                    </a:lnTo>
                    <a:lnTo>
                      <a:pt x="50" y="636"/>
                    </a:lnTo>
                    <a:lnTo>
                      <a:pt x="59" y="614"/>
                    </a:lnTo>
                    <a:lnTo>
                      <a:pt x="68" y="592"/>
                    </a:lnTo>
                    <a:lnTo>
                      <a:pt x="78" y="571"/>
                    </a:lnTo>
                    <a:lnTo>
                      <a:pt x="87" y="550"/>
                    </a:lnTo>
                    <a:lnTo>
                      <a:pt x="97" y="528"/>
                    </a:lnTo>
                    <a:lnTo>
                      <a:pt x="105" y="506"/>
                    </a:lnTo>
                    <a:lnTo>
                      <a:pt x="111" y="484"/>
                    </a:lnTo>
                    <a:lnTo>
                      <a:pt x="118" y="469"/>
                    </a:lnTo>
                    <a:lnTo>
                      <a:pt x="125" y="456"/>
                    </a:lnTo>
                    <a:lnTo>
                      <a:pt x="133" y="441"/>
                    </a:lnTo>
                    <a:lnTo>
                      <a:pt x="140" y="428"/>
                    </a:lnTo>
                    <a:lnTo>
                      <a:pt x="149" y="414"/>
                    </a:lnTo>
                    <a:lnTo>
                      <a:pt x="158" y="401"/>
                    </a:lnTo>
                    <a:lnTo>
                      <a:pt x="168" y="388"/>
                    </a:lnTo>
                    <a:lnTo>
                      <a:pt x="180" y="374"/>
                    </a:lnTo>
                    <a:lnTo>
                      <a:pt x="185" y="361"/>
                    </a:lnTo>
                    <a:lnTo>
                      <a:pt x="193" y="346"/>
                    </a:lnTo>
                    <a:lnTo>
                      <a:pt x="204" y="334"/>
                    </a:lnTo>
                    <a:lnTo>
                      <a:pt x="217" y="324"/>
                    </a:lnTo>
                    <a:lnTo>
                      <a:pt x="230" y="314"/>
                    </a:lnTo>
                    <a:lnTo>
                      <a:pt x="244" y="306"/>
                    </a:lnTo>
                    <a:lnTo>
                      <a:pt x="258" y="299"/>
                    </a:lnTo>
                    <a:lnTo>
                      <a:pt x="272" y="293"/>
                    </a:lnTo>
                    <a:lnTo>
                      <a:pt x="278" y="289"/>
                    </a:lnTo>
                    <a:lnTo>
                      <a:pt x="282" y="286"/>
                    </a:lnTo>
                    <a:lnTo>
                      <a:pt x="288" y="283"/>
                    </a:lnTo>
                    <a:lnTo>
                      <a:pt x="294" y="281"/>
                    </a:lnTo>
                    <a:lnTo>
                      <a:pt x="300" y="278"/>
                    </a:lnTo>
                    <a:lnTo>
                      <a:pt x="306" y="275"/>
                    </a:lnTo>
                    <a:lnTo>
                      <a:pt x="310" y="272"/>
                    </a:lnTo>
                    <a:lnTo>
                      <a:pt x="315" y="266"/>
                    </a:lnTo>
                    <a:lnTo>
                      <a:pt x="322" y="262"/>
                    </a:lnTo>
                    <a:lnTo>
                      <a:pt x="328" y="257"/>
                    </a:lnTo>
                    <a:lnTo>
                      <a:pt x="335" y="254"/>
                    </a:lnTo>
                    <a:lnTo>
                      <a:pt x="343" y="250"/>
                    </a:lnTo>
                    <a:lnTo>
                      <a:pt x="350" y="247"/>
                    </a:lnTo>
                    <a:lnTo>
                      <a:pt x="358" y="244"/>
                    </a:lnTo>
                    <a:lnTo>
                      <a:pt x="365" y="243"/>
                    </a:lnTo>
                    <a:lnTo>
                      <a:pt x="372" y="240"/>
                    </a:lnTo>
                    <a:lnTo>
                      <a:pt x="380" y="235"/>
                    </a:lnTo>
                    <a:lnTo>
                      <a:pt x="386" y="231"/>
                    </a:lnTo>
                    <a:lnTo>
                      <a:pt x="395" y="228"/>
                    </a:lnTo>
                    <a:lnTo>
                      <a:pt x="402" y="225"/>
                    </a:lnTo>
                    <a:lnTo>
                      <a:pt x="409" y="222"/>
                    </a:lnTo>
                    <a:lnTo>
                      <a:pt x="417" y="218"/>
                    </a:lnTo>
                    <a:lnTo>
                      <a:pt x="424" y="215"/>
                    </a:lnTo>
                    <a:lnTo>
                      <a:pt x="430" y="209"/>
                    </a:lnTo>
                    <a:lnTo>
                      <a:pt x="439" y="207"/>
                    </a:lnTo>
                    <a:lnTo>
                      <a:pt x="446" y="206"/>
                    </a:lnTo>
                    <a:lnTo>
                      <a:pt x="455" y="203"/>
                    </a:lnTo>
                    <a:lnTo>
                      <a:pt x="463" y="200"/>
                    </a:lnTo>
                    <a:lnTo>
                      <a:pt x="477" y="192"/>
                    </a:lnTo>
                    <a:lnTo>
                      <a:pt x="492" y="183"/>
                    </a:lnTo>
                    <a:lnTo>
                      <a:pt x="505" y="173"/>
                    </a:lnTo>
                    <a:lnTo>
                      <a:pt x="520" y="164"/>
                    </a:lnTo>
                    <a:lnTo>
                      <a:pt x="535" y="158"/>
                    </a:lnTo>
                    <a:lnTo>
                      <a:pt x="551" y="154"/>
                    </a:lnTo>
                    <a:lnTo>
                      <a:pt x="572" y="139"/>
                    </a:lnTo>
                    <a:lnTo>
                      <a:pt x="590" y="123"/>
                    </a:lnTo>
                    <a:lnTo>
                      <a:pt x="608" y="107"/>
                    </a:lnTo>
                    <a:lnTo>
                      <a:pt x="624" y="90"/>
                    </a:lnTo>
                    <a:lnTo>
                      <a:pt x="639" y="73"/>
                    </a:lnTo>
                    <a:lnTo>
                      <a:pt x="655" y="56"/>
                    </a:lnTo>
                    <a:lnTo>
                      <a:pt x="671" y="38"/>
                    </a:lnTo>
                    <a:lnTo>
                      <a:pt x="689" y="21"/>
                    </a:lnTo>
                    <a:lnTo>
                      <a:pt x="690" y="18"/>
                    </a:lnTo>
                    <a:lnTo>
                      <a:pt x="692" y="15"/>
                    </a:lnTo>
                    <a:lnTo>
                      <a:pt x="693" y="13"/>
                    </a:lnTo>
                    <a:lnTo>
                      <a:pt x="695" y="10"/>
                    </a:lnTo>
                    <a:lnTo>
                      <a:pt x="696" y="7"/>
                    </a:lnTo>
                    <a:lnTo>
                      <a:pt x="696" y="6"/>
                    </a:lnTo>
                    <a:lnTo>
                      <a:pt x="696" y="3"/>
                    </a:lnTo>
                    <a:lnTo>
                      <a:pt x="696" y="0"/>
                    </a:lnTo>
                    <a:lnTo>
                      <a:pt x="698" y="6"/>
                    </a:lnTo>
                    <a:lnTo>
                      <a:pt x="699" y="12"/>
                    </a:lnTo>
                    <a:lnTo>
                      <a:pt x="701" y="18"/>
                    </a:lnTo>
                    <a:lnTo>
                      <a:pt x="702" y="24"/>
                    </a:lnTo>
                    <a:lnTo>
                      <a:pt x="704" y="28"/>
                    </a:lnTo>
                    <a:lnTo>
                      <a:pt x="705" y="34"/>
                    </a:lnTo>
                    <a:lnTo>
                      <a:pt x="705" y="40"/>
                    </a:lnTo>
                    <a:lnTo>
                      <a:pt x="702" y="44"/>
                    </a:lnTo>
                    <a:close/>
                  </a:path>
                </a:pathLst>
              </a:custGeom>
              <a:solidFill>
                <a:srgbClr val="405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7" name="Freeform 143"/>
              <p:cNvSpPr>
                <a:spLocks/>
              </p:cNvSpPr>
              <p:nvPr/>
            </p:nvSpPr>
            <p:spPr bwMode="auto">
              <a:xfrm>
                <a:off x="4637" y="3453"/>
                <a:ext cx="182" cy="228"/>
              </a:xfrm>
              <a:custGeom>
                <a:avLst/>
                <a:gdLst>
                  <a:gd name="T0" fmla="*/ 11 w 365"/>
                  <a:gd name="T1" fmla="*/ 1 h 456"/>
                  <a:gd name="T2" fmla="*/ 11 w 365"/>
                  <a:gd name="T3" fmla="*/ 1 h 456"/>
                  <a:gd name="T4" fmla="*/ 11 w 365"/>
                  <a:gd name="T5" fmla="*/ 2 h 456"/>
                  <a:gd name="T6" fmla="*/ 10 w 365"/>
                  <a:gd name="T7" fmla="*/ 4 h 456"/>
                  <a:gd name="T8" fmla="*/ 9 w 365"/>
                  <a:gd name="T9" fmla="*/ 6 h 456"/>
                  <a:gd name="T10" fmla="*/ 8 w 365"/>
                  <a:gd name="T11" fmla="*/ 7 h 456"/>
                  <a:gd name="T12" fmla="*/ 7 w 365"/>
                  <a:gd name="T13" fmla="*/ 7 h 456"/>
                  <a:gd name="T14" fmla="*/ 7 w 365"/>
                  <a:gd name="T15" fmla="*/ 8 h 456"/>
                  <a:gd name="T16" fmla="*/ 7 w 365"/>
                  <a:gd name="T17" fmla="*/ 8 h 456"/>
                  <a:gd name="T18" fmla="*/ 7 w 365"/>
                  <a:gd name="T19" fmla="*/ 9 h 456"/>
                  <a:gd name="T20" fmla="*/ 7 w 365"/>
                  <a:gd name="T21" fmla="*/ 9 h 456"/>
                  <a:gd name="T22" fmla="*/ 6 w 365"/>
                  <a:gd name="T23" fmla="*/ 11 h 456"/>
                  <a:gd name="T24" fmla="*/ 6 w 365"/>
                  <a:gd name="T25" fmla="*/ 12 h 456"/>
                  <a:gd name="T26" fmla="*/ 5 w 365"/>
                  <a:gd name="T27" fmla="*/ 13 h 456"/>
                  <a:gd name="T28" fmla="*/ 4 w 365"/>
                  <a:gd name="T29" fmla="*/ 13 h 456"/>
                  <a:gd name="T30" fmla="*/ 4 w 365"/>
                  <a:gd name="T31" fmla="*/ 13 h 456"/>
                  <a:gd name="T32" fmla="*/ 3 w 365"/>
                  <a:gd name="T33" fmla="*/ 13 h 456"/>
                  <a:gd name="T34" fmla="*/ 2 w 365"/>
                  <a:gd name="T35" fmla="*/ 14 h 456"/>
                  <a:gd name="T36" fmla="*/ 2 w 365"/>
                  <a:gd name="T37" fmla="*/ 15 h 456"/>
                  <a:gd name="T38" fmla="*/ 1 w 365"/>
                  <a:gd name="T39" fmla="*/ 15 h 456"/>
                  <a:gd name="T40" fmla="*/ 0 w 365"/>
                  <a:gd name="T41" fmla="*/ 15 h 456"/>
                  <a:gd name="T42" fmla="*/ 0 w 365"/>
                  <a:gd name="T43" fmla="*/ 14 h 456"/>
                  <a:gd name="T44" fmla="*/ 0 w 365"/>
                  <a:gd name="T45" fmla="*/ 14 h 456"/>
                  <a:gd name="T46" fmla="*/ 0 w 365"/>
                  <a:gd name="T47" fmla="*/ 14 h 456"/>
                  <a:gd name="T48" fmla="*/ 0 w 365"/>
                  <a:gd name="T49" fmla="*/ 14 h 456"/>
                  <a:gd name="T50" fmla="*/ 0 w 365"/>
                  <a:gd name="T51" fmla="*/ 13 h 456"/>
                  <a:gd name="T52" fmla="*/ 0 w 365"/>
                  <a:gd name="T53" fmla="*/ 12 h 456"/>
                  <a:gd name="T54" fmla="*/ 0 w 365"/>
                  <a:gd name="T55" fmla="*/ 11 h 456"/>
                  <a:gd name="T56" fmla="*/ 1 w 365"/>
                  <a:gd name="T57" fmla="*/ 11 h 456"/>
                  <a:gd name="T58" fmla="*/ 1 w 365"/>
                  <a:gd name="T59" fmla="*/ 10 h 456"/>
                  <a:gd name="T60" fmla="*/ 1 w 365"/>
                  <a:gd name="T61" fmla="*/ 9 h 456"/>
                  <a:gd name="T62" fmla="*/ 2 w 365"/>
                  <a:gd name="T63" fmla="*/ 8 h 456"/>
                  <a:gd name="T64" fmla="*/ 2 w 365"/>
                  <a:gd name="T65" fmla="*/ 7 h 456"/>
                  <a:gd name="T66" fmla="*/ 3 w 365"/>
                  <a:gd name="T67" fmla="*/ 6 h 456"/>
                  <a:gd name="T68" fmla="*/ 3 w 365"/>
                  <a:gd name="T69" fmla="*/ 5 h 456"/>
                  <a:gd name="T70" fmla="*/ 3 w 365"/>
                  <a:gd name="T71" fmla="*/ 5 h 456"/>
                  <a:gd name="T72" fmla="*/ 4 w 365"/>
                  <a:gd name="T73" fmla="*/ 5 h 456"/>
                  <a:gd name="T74" fmla="*/ 5 w 365"/>
                  <a:gd name="T75" fmla="*/ 5 h 456"/>
                  <a:gd name="T76" fmla="*/ 6 w 365"/>
                  <a:gd name="T77" fmla="*/ 4 h 456"/>
                  <a:gd name="T78" fmla="*/ 8 w 365"/>
                  <a:gd name="T79" fmla="*/ 2 h 456"/>
                  <a:gd name="T80" fmla="*/ 9 w 365"/>
                  <a:gd name="T81" fmla="*/ 1 h 456"/>
                  <a:gd name="T82" fmla="*/ 10 w 365"/>
                  <a:gd name="T83" fmla="*/ 0 h 456"/>
                  <a:gd name="T84" fmla="*/ 11 w 365"/>
                  <a:gd name="T85" fmla="*/ 1 h 456"/>
                  <a:gd name="T86" fmla="*/ 11 w 365"/>
                  <a:gd name="T87" fmla="*/ 1 h 4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65"/>
                  <a:gd name="T133" fmla="*/ 0 h 456"/>
                  <a:gd name="T134" fmla="*/ 365 w 365"/>
                  <a:gd name="T135" fmla="*/ 456 h 4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65" h="456">
                    <a:moveTo>
                      <a:pt x="365" y="6"/>
                    </a:moveTo>
                    <a:lnTo>
                      <a:pt x="362" y="9"/>
                    </a:lnTo>
                    <a:lnTo>
                      <a:pt x="359" y="12"/>
                    </a:lnTo>
                    <a:lnTo>
                      <a:pt x="359" y="16"/>
                    </a:lnTo>
                    <a:lnTo>
                      <a:pt x="359" y="19"/>
                    </a:lnTo>
                    <a:lnTo>
                      <a:pt x="359" y="23"/>
                    </a:lnTo>
                    <a:lnTo>
                      <a:pt x="358" y="28"/>
                    </a:lnTo>
                    <a:lnTo>
                      <a:pt x="358" y="31"/>
                    </a:lnTo>
                    <a:lnTo>
                      <a:pt x="356" y="35"/>
                    </a:lnTo>
                    <a:lnTo>
                      <a:pt x="346" y="57"/>
                    </a:lnTo>
                    <a:lnTo>
                      <a:pt x="335" y="80"/>
                    </a:lnTo>
                    <a:lnTo>
                      <a:pt x="324" y="102"/>
                    </a:lnTo>
                    <a:lnTo>
                      <a:pt x="312" y="124"/>
                    </a:lnTo>
                    <a:lnTo>
                      <a:pt x="300" y="145"/>
                    </a:lnTo>
                    <a:lnTo>
                      <a:pt x="288" y="167"/>
                    </a:lnTo>
                    <a:lnTo>
                      <a:pt x="275" y="188"/>
                    </a:lnTo>
                    <a:lnTo>
                      <a:pt x="263" y="210"/>
                    </a:lnTo>
                    <a:lnTo>
                      <a:pt x="258" y="211"/>
                    </a:lnTo>
                    <a:lnTo>
                      <a:pt x="255" y="213"/>
                    </a:lnTo>
                    <a:lnTo>
                      <a:pt x="253" y="216"/>
                    </a:lnTo>
                    <a:lnTo>
                      <a:pt x="253" y="219"/>
                    </a:lnTo>
                    <a:lnTo>
                      <a:pt x="253" y="223"/>
                    </a:lnTo>
                    <a:lnTo>
                      <a:pt x="253" y="228"/>
                    </a:lnTo>
                    <a:lnTo>
                      <a:pt x="253" y="231"/>
                    </a:lnTo>
                    <a:lnTo>
                      <a:pt x="251" y="234"/>
                    </a:lnTo>
                    <a:lnTo>
                      <a:pt x="248" y="241"/>
                    </a:lnTo>
                    <a:lnTo>
                      <a:pt x="245" y="247"/>
                    </a:lnTo>
                    <a:lnTo>
                      <a:pt x="241" y="253"/>
                    </a:lnTo>
                    <a:lnTo>
                      <a:pt x="238" y="259"/>
                    </a:lnTo>
                    <a:lnTo>
                      <a:pt x="235" y="266"/>
                    </a:lnTo>
                    <a:lnTo>
                      <a:pt x="232" y="272"/>
                    </a:lnTo>
                    <a:lnTo>
                      <a:pt x="230" y="279"/>
                    </a:lnTo>
                    <a:lnTo>
                      <a:pt x="227" y="285"/>
                    </a:lnTo>
                    <a:lnTo>
                      <a:pt x="221" y="297"/>
                    </a:lnTo>
                    <a:lnTo>
                      <a:pt x="216" y="309"/>
                    </a:lnTo>
                    <a:lnTo>
                      <a:pt x="210" y="321"/>
                    </a:lnTo>
                    <a:lnTo>
                      <a:pt x="205" y="333"/>
                    </a:lnTo>
                    <a:lnTo>
                      <a:pt x="199" y="345"/>
                    </a:lnTo>
                    <a:lnTo>
                      <a:pt x="193" y="356"/>
                    </a:lnTo>
                    <a:lnTo>
                      <a:pt x="189" y="368"/>
                    </a:lnTo>
                    <a:lnTo>
                      <a:pt x="183" y="380"/>
                    </a:lnTo>
                    <a:lnTo>
                      <a:pt x="183" y="389"/>
                    </a:lnTo>
                    <a:lnTo>
                      <a:pt x="176" y="389"/>
                    </a:lnTo>
                    <a:lnTo>
                      <a:pt x="168" y="389"/>
                    </a:lnTo>
                    <a:lnTo>
                      <a:pt x="159" y="390"/>
                    </a:lnTo>
                    <a:lnTo>
                      <a:pt x="152" y="392"/>
                    </a:lnTo>
                    <a:lnTo>
                      <a:pt x="145" y="393"/>
                    </a:lnTo>
                    <a:lnTo>
                      <a:pt x="137" y="396"/>
                    </a:lnTo>
                    <a:lnTo>
                      <a:pt x="130" y="399"/>
                    </a:lnTo>
                    <a:lnTo>
                      <a:pt x="124" y="402"/>
                    </a:lnTo>
                    <a:lnTo>
                      <a:pt x="115" y="413"/>
                    </a:lnTo>
                    <a:lnTo>
                      <a:pt x="108" y="423"/>
                    </a:lnTo>
                    <a:lnTo>
                      <a:pt x="100" y="433"/>
                    </a:lnTo>
                    <a:lnTo>
                      <a:pt x="91" y="442"/>
                    </a:lnTo>
                    <a:lnTo>
                      <a:pt x="82" y="450"/>
                    </a:lnTo>
                    <a:lnTo>
                      <a:pt x="71" y="454"/>
                    </a:lnTo>
                    <a:lnTo>
                      <a:pt x="66" y="456"/>
                    </a:lnTo>
                    <a:lnTo>
                      <a:pt x="59" y="456"/>
                    </a:lnTo>
                    <a:lnTo>
                      <a:pt x="53" y="456"/>
                    </a:lnTo>
                    <a:lnTo>
                      <a:pt x="45" y="454"/>
                    </a:lnTo>
                    <a:lnTo>
                      <a:pt x="41" y="454"/>
                    </a:lnTo>
                    <a:lnTo>
                      <a:pt x="35" y="453"/>
                    </a:lnTo>
                    <a:lnTo>
                      <a:pt x="31" y="451"/>
                    </a:lnTo>
                    <a:lnTo>
                      <a:pt x="25" y="450"/>
                    </a:lnTo>
                    <a:lnTo>
                      <a:pt x="20" y="448"/>
                    </a:lnTo>
                    <a:lnTo>
                      <a:pt x="14" y="447"/>
                    </a:lnTo>
                    <a:lnTo>
                      <a:pt x="8" y="448"/>
                    </a:lnTo>
                    <a:lnTo>
                      <a:pt x="4" y="451"/>
                    </a:lnTo>
                    <a:lnTo>
                      <a:pt x="1" y="448"/>
                    </a:lnTo>
                    <a:lnTo>
                      <a:pt x="0" y="447"/>
                    </a:lnTo>
                    <a:lnTo>
                      <a:pt x="0" y="444"/>
                    </a:lnTo>
                    <a:lnTo>
                      <a:pt x="1" y="441"/>
                    </a:lnTo>
                    <a:lnTo>
                      <a:pt x="3" y="439"/>
                    </a:lnTo>
                    <a:lnTo>
                      <a:pt x="4" y="436"/>
                    </a:lnTo>
                    <a:lnTo>
                      <a:pt x="7" y="435"/>
                    </a:lnTo>
                    <a:lnTo>
                      <a:pt x="8" y="432"/>
                    </a:lnTo>
                    <a:lnTo>
                      <a:pt x="8" y="420"/>
                    </a:lnTo>
                    <a:lnTo>
                      <a:pt x="10" y="410"/>
                    </a:lnTo>
                    <a:lnTo>
                      <a:pt x="14" y="399"/>
                    </a:lnTo>
                    <a:lnTo>
                      <a:pt x="17" y="389"/>
                    </a:lnTo>
                    <a:lnTo>
                      <a:pt x="22" y="379"/>
                    </a:lnTo>
                    <a:lnTo>
                      <a:pt x="26" y="368"/>
                    </a:lnTo>
                    <a:lnTo>
                      <a:pt x="29" y="356"/>
                    </a:lnTo>
                    <a:lnTo>
                      <a:pt x="31" y="345"/>
                    </a:lnTo>
                    <a:lnTo>
                      <a:pt x="35" y="340"/>
                    </a:lnTo>
                    <a:lnTo>
                      <a:pt x="38" y="334"/>
                    </a:lnTo>
                    <a:lnTo>
                      <a:pt x="41" y="328"/>
                    </a:lnTo>
                    <a:lnTo>
                      <a:pt x="42" y="322"/>
                    </a:lnTo>
                    <a:lnTo>
                      <a:pt x="42" y="316"/>
                    </a:lnTo>
                    <a:lnTo>
                      <a:pt x="44" y="311"/>
                    </a:lnTo>
                    <a:lnTo>
                      <a:pt x="47" y="305"/>
                    </a:lnTo>
                    <a:lnTo>
                      <a:pt x="50" y="299"/>
                    </a:lnTo>
                    <a:lnTo>
                      <a:pt x="54" y="285"/>
                    </a:lnTo>
                    <a:lnTo>
                      <a:pt x="57" y="274"/>
                    </a:lnTo>
                    <a:lnTo>
                      <a:pt x="63" y="262"/>
                    </a:lnTo>
                    <a:lnTo>
                      <a:pt x="68" y="250"/>
                    </a:lnTo>
                    <a:lnTo>
                      <a:pt x="74" y="238"/>
                    </a:lnTo>
                    <a:lnTo>
                      <a:pt x="78" y="226"/>
                    </a:lnTo>
                    <a:lnTo>
                      <a:pt x="84" y="213"/>
                    </a:lnTo>
                    <a:lnTo>
                      <a:pt x="88" y="201"/>
                    </a:lnTo>
                    <a:lnTo>
                      <a:pt x="94" y="194"/>
                    </a:lnTo>
                    <a:lnTo>
                      <a:pt x="99" y="186"/>
                    </a:lnTo>
                    <a:lnTo>
                      <a:pt x="103" y="177"/>
                    </a:lnTo>
                    <a:lnTo>
                      <a:pt x="108" y="168"/>
                    </a:lnTo>
                    <a:lnTo>
                      <a:pt x="112" y="160"/>
                    </a:lnTo>
                    <a:lnTo>
                      <a:pt x="116" y="152"/>
                    </a:lnTo>
                    <a:lnTo>
                      <a:pt x="121" y="143"/>
                    </a:lnTo>
                    <a:lnTo>
                      <a:pt x="125" y="134"/>
                    </a:lnTo>
                    <a:lnTo>
                      <a:pt x="134" y="134"/>
                    </a:lnTo>
                    <a:lnTo>
                      <a:pt x="143" y="136"/>
                    </a:lnTo>
                    <a:lnTo>
                      <a:pt x="153" y="137"/>
                    </a:lnTo>
                    <a:lnTo>
                      <a:pt x="164" y="139"/>
                    </a:lnTo>
                    <a:lnTo>
                      <a:pt x="173" y="139"/>
                    </a:lnTo>
                    <a:lnTo>
                      <a:pt x="183" y="139"/>
                    </a:lnTo>
                    <a:lnTo>
                      <a:pt x="192" y="136"/>
                    </a:lnTo>
                    <a:lnTo>
                      <a:pt x="201" y="133"/>
                    </a:lnTo>
                    <a:lnTo>
                      <a:pt x="218" y="115"/>
                    </a:lnTo>
                    <a:lnTo>
                      <a:pt x="236" y="97"/>
                    </a:lnTo>
                    <a:lnTo>
                      <a:pt x="253" y="81"/>
                    </a:lnTo>
                    <a:lnTo>
                      <a:pt x="267" y="63"/>
                    </a:lnTo>
                    <a:lnTo>
                      <a:pt x="285" y="47"/>
                    </a:lnTo>
                    <a:lnTo>
                      <a:pt x="301" y="31"/>
                    </a:lnTo>
                    <a:lnTo>
                      <a:pt x="319" y="15"/>
                    </a:lnTo>
                    <a:lnTo>
                      <a:pt x="338" y="0"/>
                    </a:lnTo>
                    <a:lnTo>
                      <a:pt x="341" y="0"/>
                    </a:lnTo>
                    <a:lnTo>
                      <a:pt x="346" y="0"/>
                    </a:lnTo>
                    <a:lnTo>
                      <a:pt x="349" y="0"/>
                    </a:lnTo>
                    <a:lnTo>
                      <a:pt x="353" y="1"/>
                    </a:lnTo>
                    <a:lnTo>
                      <a:pt x="356" y="1"/>
                    </a:lnTo>
                    <a:lnTo>
                      <a:pt x="359" y="3"/>
                    </a:lnTo>
                    <a:lnTo>
                      <a:pt x="362" y="4"/>
                    </a:lnTo>
                    <a:lnTo>
                      <a:pt x="365" y="6"/>
                    </a:lnTo>
                    <a:close/>
                  </a:path>
                </a:pathLst>
              </a:custGeom>
              <a:solidFill>
                <a:srgbClr val="3345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8" name="Freeform 144"/>
              <p:cNvSpPr>
                <a:spLocks/>
              </p:cNvSpPr>
              <p:nvPr/>
            </p:nvSpPr>
            <p:spPr bwMode="auto">
              <a:xfrm>
                <a:off x="4266" y="3516"/>
                <a:ext cx="118" cy="77"/>
              </a:xfrm>
              <a:custGeom>
                <a:avLst/>
                <a:gdLst>
                  <a:gd name="T0" fmla="*/ 8 w 236"/>
                  <a:gd name="T1" fmla="*/ 1 h 155"/>
                  <a:gd name="T2" fmla="*/ 7 w 236"/>
                  <a:gd name="T3" fmla="*/ 1 h 155"/>
                  <a:gd name="T4" fmla="*/ 6 w 236"/>
                  <a:gd name="T5" fmla="*/ 2 h 155"/>
                  <a:gd name="T6" fmla="*/ 5 w 236"/>
                  <a:gd name="T7" fmla="*/ 2 h 155"/>
                  <a:gd name="T8" fmla="*/ 4 w 236"/>
                  <a:gd name="T9" fmla="*/ 3 h 155"/>
                  <a:gd name="T10" fmla="*/ 3 w 236"/>
                  <a:gd name="T11" fmla="*/ 3 h 155"/>
                  <a:gd name="T12" fmla="*/ 2 w 236"/>
                  <a:gd name="T13" fmla="*/ 3 h 155"/>
                  <a:gd name="T14" fmla="*/ 2 w 236"/>
                  <a:gd name="T15" fmla="*/ 4 h 155"/>
                  <a:gd name="T16" fmla="*/ 1 w 236"/>
                  <a:gd name="T17" fmla="*/ 4 h 155"/>
                  <a:gd name="T18" fmla="*/ 1 w 236"/>
                  <a:gd name="T19" fmla="*/ 4 h 155"/>
                  <a:gd name="T20" fmla="*/ 1 w 236"/>
                  <a:gd name="T21" fmla="*/ 4 h 155"/>
                  <a:gd name="T22" fmla="*/ 1 w 236"/>
                  <a:gd name="T23" fmla="*/ 4 h 155"/>
                  <a:gd name="T24" fmla="*/ 1 w 236"/>
                  <a:gd name="T25" fmla="*/ 4 h 155"/>
                  <a:gd name="T26" fmla="*/ 0 w 236"/>
                  <a:gd name="T27" fmla="*/ 3 h 155"/>
                  <a:gd name="T28" fmla="*/ 1 w 236"/>
                  <a:gd name="T29" fmla="*/ 3 h 155"/>
                  <a:gd name="T30" fmla="*/ 1 w 236"/>
                  <a:gd name="T31" fmla="*/ 3 h 155"/>
                  <a:gd name="T32" fmla="*/ 1 w 236"/>
                  <a:gd name="T33" fmla="*/ 3 h 155"/>
                  <a:gd name="T34" fmla="*/ 1 w 236"/>
                  <a:gd name="T35" fmla="*/ 3 h 155"/>
                  <a:gd name="T36" fmla="*/ 1 w 236"/>
                  <a:gd name="T37" fmla="*/ 3 h 155"/>
                  <a:gd name="T38" fmla="*/ 2 w 236"/>
                  <a:gd name="T39" fmla="*/ 3 h 155"/>
                  <a:gd name="T40" fmla="*/ 2 w 236"/>
                  <a:gd name="T41" fmla="*/ 3 h 155"/>
                  <a:gd name="T42" fmla="*/ 2 w 236"/>
                  <a:gd name="T43" fmla="*/ 2 h 155"/>
                  <a:gd name="T44" fmla="*/ 3 w 236"/>
                  <a:gd name="T45" fmla="*/ 2 h 155"/>
                  <a:gd name="T46" fmla="*/ 3 w 236"/>
                  <a:gd name="T47" fmla="*/ 2 h 155"/>
                  <a:gd name="T48" fmla="*/ 4 w 236"/>
                  <a:gd name="T49" fmla="*/ 1 h 155"/>
                  <a:gd name="T50" fmla="*/ 4 w 236"/>
                  <a:gd name="T51" fmla="*/ 1 h 155"/>
                  <a:gd name="T52" fmla="*/ 5 w 236"/>
                  <a:gd name="T53" fmla="*/ 1 h 155"/>
                  <a:gd name="T54" fmla="*/ 5 w 236"/>
                  <a:gd name="T55" fmla="*/ 1 h 155"/>
                  <a:gd name="T56" fmla="*/ 5 w 236"/>
                  <a:gd name="T57" fmla="*/ 0 h 155"/>
                  <a:gd name="T58" fmla="*/ 6 w 236"/>
                  <a:gd name="T59" fmla="*/ 0 h 155"/>
                  <a:gd name="T60" fmla="*/ 6 w 236"/>
                  <a:gd name="T61" fmla="*/ 0 h 155"/>
                  <a:gd name="T62" fmla="*/ 6 w 236"/>
                  <a:gd name="T63" fmla="*/ 0 h 155"/>
                  <a:gd name="T64" fmla="*/ 6 w 236"/>
                  <a:gd name="T65" fmla="*/ 0 h 155"/>
                  <a:gd name="T66" fmla="*/ 6 w 236"/>
                  <a:gd name="T67" fmla="*/ 0 h 155"/>
                  <a:gd name="T68" fmla="*/ 7 w 236"/>
                  <a:gd name="T69" fmla="*/ 0 h 155"/>
                  <a:gd name="T70" fmla="*/ 7 w 236"/>
                  <a:gd name="T71" fmla="*/ 0 h 155"/>
                  <a:gd name="T72" fmla="*/ 8 w 236"/>
                  <a:gd name="T73" fmla="*/ 1 h 15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36"/>
                  <a:gd name="T112" fmla="*/ 0 h 155"/>
                  <a:gd name="T113" fmla="*/ 236 w 236"/>
                  <a:gd name="T114" fmla="*/ 155 h 15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36" h="155">
                    <a:moveTo>
                      <a:pt x="236" y="35"/>
                    </a:moveTo>
                    <a:lnTo>
                      <a:pt x="209" y="53"/>
                    </a:lnTo>
                    <a:lnTo>
                      <a:pt x="179" y="69"/>
                    </a:lnTo>
                    <a:lnTo>
                      <a:pt x="151" y="84"/>
                    </a:lnTo>
                    <a:lnTo>
                      <a:pt x="122" y="97"/>
                    </a:lnTo>
                    <a:lnTo>
                      <a:pt x="92" y="111"/>
                    </a:lnTo>
                    <a:lnTo>
                      <a:pt x="63" y="125"/>
                    </a:lnTo>
                    <a:lnTo>
                      <a:pt x="33" y="139"/>
                    </a:lnTo>
                    <a:lnTo>
                      <a:pt x="5" y="155"/>
                    </a:lnTo>
                    <a:lnTo>
                      <a:pt x="5" y="149"/>
                    </a:lnTo>
                    <a:lnTo>
                      <a:pt x="3" y="142"/>
                    </a:lnTo>
                    <a:lnTo>
                      <a:pt x="2" y="134"/>
                    </a:lnTo>
                    <a:lnTo>
                      <a:pt x="2" y="128"/>
                    </a:lnTo>
                    <a:lnTo>
                      <a:pt x="0" y="121"/>
                    </a:lnTo>
                    <a:lnTo>
                      <a:pt x="2" y="115"/>
                    </a:lnTo>
                    <a:lnTo>
                      <a:pt x="5" y="111"/>
                    </a:lnTo>
                    <a:lnTo>
                      <a:pt x="9" y="106"/>
                    </a:lnTo>
                    <a:lnTo>
                      <a:pt x="20" y="106"/>
                    </a:lnTo>
                    <a:lnTo>
                      <a:pt x="29" y="105"/>
                    </a:lnTo>
                    <a:lnTo>
                      <a:pt x="37" y="102"/>
                    </a:lnTo>
                    <a:lnTo>
                      <a:pt x="46" y="99"/>
                    </a:lnTo>
                    <a:lnTo>
                      <a:pt x="63" y="91"/>
                    </a:lnTo>
                    <a:lnTo>
                      <a:pt x="79" y="81"/>
                    </a:lnTo>
                    <a:lnTo>
                      <a:pt x="95" y="71"/>
                    </a:lnTo>
                    <a:lnTo>
                      <a:pt x="111" y="59"/>
                    </a:lnTo>
                    <a:lnTo>
                      <a:pt x="128" y="48"/>
                    </a:lnTo>
                    <a:lnTo>
                      <a:pt x="145" y="40"/>
                    </a:lnTo>
                    <a:lnTo>
                      <a:pt x="151" y="34"/>
                    </a:lnTo>
                    <a:lnTo>
                      <a:pt x="157" y="29"/>
                    </a:lnTo>
                    <a:lnTo>
                      <a:pt x="165" y="25"/>
                    </a:lnTo>
                    <a:lnTo>
                      <a:pt x="172" y="20"/>
                    </a:lnTo>
                    <a:lnTo>
                      <a:pt x="178" y="16"/>
                    </a:lnTo>
                    <a:lnTo>
                      <a:pt x="184" y="11"/>
                    </a:lnTo>
                    <a:lnTo>
                      <a:pt x="190" y="5"/>
                    </a:lnTo>
                    <a:lnTo>
                      <a:pt x="196" y="0"/>
                    </a:lnTo>
                    <a:lnTo>
                      <a:pt x="203" y="0"/>
                    </a:lnTo>
                    <a:lnTo>
                      <a:pt x="236" y="35"/>
                    </a:lnTo>
                    <a:close/>
                  </a:path>
                </a:pathLst>
              </a:custGeom>
              <a:solidFill>
                <a:srgbClr val="1724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9" name="Freeform 145"/>
              <p:cNvSpPr>
                <a:spLocks/>
              </p:cNvSpPr>
              <p:nvPr/>
            </p:nvSpPr>
            <p:spPr bwMode="auto">
              <a:xfrm>
                <a:off x="4142" y="3517"/>
                <a:ext cx="148" cy="374"/>
              </a:xfrm>
              <a:custGeom>
                <a:avLst/>
                <a:gdLst>
                  <a:gd name="T0" fmla="*/ 8 w 296"/>
                  <a:gd name="T1" fmla="*/ 9 h 747"/>
                  <a:gd name="T2" fmla="*/ 9 w 296"/>
                  <a:gd name="T3" fmla="*/ 16 h 747"/>
                  <a:gd name="T4" fmla="*/ 9 w 296"/>
                  <a:gd name="T5" fmla="*/ 20 h 747"/>
                  <a:gd name="T6" fmla="*/ 8 w 296"/>
                  <a:gd name="T7" fmla="*/ 19 h 747"/>
                  <a:gd name="T8" fmla="*/ 7 w 296"/>
                  <a:gd name="T9" fmla="*/ 19 h 747"/>
                  <a:gd name="T10" fmla="*/ 9 w 296"/>
                  <a:gd name="T11" fmla="*/ 21 h 747"/>
                  <a:gd name="T12" fmla="*/ 10 w 296"/>
                  <a:gd name="T13" fmla="*/ 22 h 747"/>
                  <a:gd name="T14" fmla="*/ 10 w 296"/>
                  <a:gd name="T15" fmla="*/ 23 h 747"/>
                  <a:gd name="T16" fmla="*/ 9 w 296"/>
                  <a:gd name="T17" fmla="*/ 23 h 747"/>
                  <a:gd name="T18" fmla="*/ 9 w 296"/>
                  <a:gd name="T19" fmla="*/ 22 h 747"/>
                  <a:gd name="T20" fmla="*/ 9 w 296"/>
                  <a:gd name="T21" fmla="*/ 22 h 747"/>
                  <a:gd name="T22" fmla="*/ 7 w 296"/>
                  <a:gd name="T23" fmla="*/ 22 h 747"/>
                  <a:gd name="T24" fmla="*/ 6 w 296"/>
                  <a:gd name="T25" fmla="*/ 22 h 747"/>
                  <a:gd name="T26" fmla="*/ 6 w 296"/>
                  <a:gd name="T27" fmla="*/ 22 h 747"/>
                  <a:gd name="T28" fmla="*/ 5 w 296"/>
                  <a:gd name="T29" fmla="*/ 22 h 747"/>
                  <a:gd name="T30" fmla="*/ 5 w 296"/>
                  <a:gd name="T31" fmla="*/ 23 h 747"/>
                  <a:gd name="T32" fmla="*/ 5 w 296"/>
                  <a:gd name="T33" fmla="*/ 23 h 747"/>
                  <a:gd name="T34" fmla="*/ 5 w 296"/>
                  <a:gd name="T35" fmla="*/ 22 h 747"/>
                  <a:gd name="T36" fmla="*/ 5 w 296"/>
                  <a:gd name="T37" fmla="*/ 19 h 747"/>
                  <a:gd name="T38" fmla="*/ 5 w 296"/>
                  <a:gd name="T39" fmla="*/ 19 h 747"/>
                  <a:gd name="T40" fmla="*/ 5 w 296"/>
                  <a:gd name="T41" fmla="*/ 19 h 747"/>
                  <a:gd name="T42" fmla="*/ 5 w 296"/>
                  <a:gd name="T43" fmla="*/ 20 h 747"/>
                  <a:gd name="T44" fmla="*/ 5 w 296"/>
                  <a:gd name="T45" fmla="*/ 22 h 747"/>
                  <a:gd name="T46" fmla="*/ 5 w 296"/>
                  <a:gd name="T47" fmla="*/ 23 h 747"/>
                  <a:gd name="T48" fmla="*/ 4 w 296"/>
                  <a:gd name="T49" fmla="*/ 24 h 747"/>
                  <a:gd name="T50" fmla="*/ 4 w 296"/>
                  <a:gd name="T51" fmla="*/ 24 h 747"/>
                  <a:gd name="T52" fmla="*/ 4 w 296"/>
                  <a:gd name="T53" fmla="*/ 24 h 747"/>
                  <a:gd name="T54" fmla="*/ 3 w 296"/>
                  <a:gd name="T55" fmla="*/ 23 h 747"/>
                  <a:gd name="T56" fmla="*/ 3 w 296"/>
                  <a:gd name="T57" fmla="*/ 22 h 747"/>
                  <a:gd name="T58" fmla="*/ 2 w 296"/>
                  <a:gd name="T59" fmla="*/ 22 h 747"/>
                  <a:gd name="T60" fmla="*/ 0 w 296"/>
                  <a:gd name="T61" fmla="*/ 22 h 747"/>
                  <a:gd name="T62" fmla="*/ 1 w 296"/>
                  <a:gd name="T63" fmla="*/ 21 h 747"/>
                  <a:gd name="T64" fmla="*/ 1 w 296"/>
                  <a:gd name="T65" fmla="*/ 20 h 747"/>
                  <a:gd name="T66" fmla="*/ 2 w 296"/>
                  <a:gd name="T67" fmla="*/ 20 h 747"/>
                  <a:gd name="T68" fmla="*/ 2 w 296"/>
                  <a:gd name="T69" fmla="*/ 19 h 747"/>
                  <a:gd name="T70" fmla="*/ 3 w 296"/>
                  <a:gd name="T71" fmla="*/ 16 h 747"/>
                  <a:gd name="T72" fmla="*/ 3 w 296"/>
                  <a:gd name="T73" fmla="*/ 13 h 747"/>
                  <a:gd name="T74" fmla="*/ 3 w 296"/>
                  <a:gd name="T75" fmla="*/ 8 h 747"/>
                  <a:gd name="T76" fmla="*/ 3 w 296"/>
                  <a:gd name="T77" fmla="*/ 4 h 747"/>
                  <a:gd name="T78" fmla="*/ 3 w 296"/>
                  <a:gd name="T79" fmla="*/ 3 h 747"/>
                  <a:gd name="T80" fmla="*/ 3 w 296"/>
                  <a:gd name="T81" fmla="*/ 3 h 747"/>
                  <a:gd name="T82" fmla="*/ 3 w 296"/>
                  <a:gd name="T83" fmla="*/ 2 h 747"/>
                  <a:gd name="T84" fmla="*/ 3 w 296"/>
                  <a:gd name="T85" fmla="*/ 1 h 747"/>
                  <a:gd name="T86" fmla="*/ 5 w 296"/>
                  <a:gd name="T87" fmla="*/ 1 h 747"/>
                  <a:gd name="T88" fmla="*/ 6 w 296"/>
                  <a:gd name="T89" fmla="*/ 1 h 747"/>
                  <a:gd name="T90" fmla="*/ 6 w 296"/>
                  <a:gd name="T91" fmla="*/ 1 h 747"/>
                  <a:gd name="T92" fmla="*/ 7 w 296"/>
                  <a:gd name="T93" fmla="*/ 3 h 747"/>
                  <a:gd name="T94" fmla="*/ 8 w 296"/>
                  <a:gd name="T95" fmla="*/ 3 h 74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96"/>
                  <a:gd name="T145" fmla="*/ 0 h 747"/>
                  <a:gd name="T146" fmla="*/ 296 w 296"/>
                  <a:gd name="T147" fmla="*/ 747 h 74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96" h="747">
                    <a:moveTo>
                      <a:pt x="238" y="84"/>
                    </a:moveTo>
                    <a:lnTo>
                      <a:pt x="238" y="145"/>
                    </a:lnTo>
                    <a:lnTo>
                      <a:pt x="240" y="205"/>
                    </a:lnTo>
                    <a:lnTo>
                      <a:pt x="243" y="264"/>
                    </a:lnTo>
                    <a:lnTo>
                      <a:pt x="247" y="325"/>
                    </a:lnTo>
                    <a:lnTo>
                      <a:pt x="251" y="384"/>
                    </a:lnTo>
                    <a:lnTo>
                      <a:pt x="257" y="443"/>
                    </a:lnTo>
                    <a:lnTo>
                      <a:pt x="262" y="504"/>
                    </a:lnTo>
                    <a:lnTo>
                      <a:pt x="269" y="565"/>
                    </a:lnTo>
                    <a:lnTo>
                      <a:pt x="287" y="651"/>
                    </a:lnTo>
                    <a:lnTo>
                      <a:pt x="280" y="640"/>
                    </a:lnTo>
                    <a:lnTo>
                      <a:pt x="272" y="628"/>
                    </a:lnTo>
                    <a:lnTo>
                      <a:pt x="263" y="618"/>
                    </a:lnTo>
                    <a:lnTo>
                      <a:pt x="254" y="608"/>
                    </a:lnTo>
                    <a:lnTo>
                      <a:pt x="244" y="596"/>
                    </a:lnTo>
                    <a:lnTo>
                      <a:pt x="234" y="587"/>
                    </a:lnTo>
                    <a:lnTo>
                      <a:pt x="222" y="577"/>
                    </a:lnTo>
                    <a:lnTo>
                      <a:pt x="211" y="566"/>
                    </a:lnTo>
                    <a:lnTo>
                      <a:pt x="209" y="569"/>
                    </a:lnTo>
                    <a:lnTo>
                      <a:pt x="220" y="584"/>
                    </a:lnTo>
                    <a:lnTo>
                      <a:pt x="231" y="599"/>
                    </a:lnTo>
                    <a:lnTo>
                      <a:pt x="241" y="614"/>
                    </a:lnTo>
                    <a:lnTo>
                      <a:pt x="251" y="628"/>
                    </a:lnTo>
                    <a:lnTo>
                      <a:pt x="262" y="645"/>
                    </a:lnTo>
                    <a:lnTo>
                      <a:pt x="271" y="659"/>
                    </a:lnTo>
                    <a:lnTo>
                      <a:pt x="281" y="674"/>
                    </a:lnTo>
                    <a:lnTo>
                      <a:pt x="291" y="689"/>
                    </a:lnTo>
                    <a:lnTo>
                      <a:pt x="291" y="692"/>
                    </a:lnTo>
                    <a:lnTo>
                      <a:pt x="293" y="696"/>
                    </a:lnTo>
                    <a:lnTo>
                      <a:pt x="293" y="701"/>
                    </a:lnTo>
                    <a:lnTo>
                      <a:pt x="294" y="705"/>
                    </a:lnTo>
                    <a:lnTo>
                      <a:pt x="296" y="710"/>
                    </a:lnTo>
                    <a:lnTo>
                      <a:pt x="294" y="713"/>
                    </a:lnTo>
                    <a:lnTo>
                      <a:pt x="294" y="717"/>
                    </a:lnTo>
                    <a:lnTo>
                      <a:pt x="291" y="720"/>
                    </a:lnTo>
                    <a:lnTo>
                      <a:pt x="285" y="719"/>
                    </a:lnTo>
                    <a:lnTo>
                      <a:pt x="284" y="716"/>
                    </a:lnTo>
                    <a:lnTo>
                      <a:pt x="281" y="711"/>
                    </a:lnTo>
                    <a:lnTo>
                      <a:pt x="281" y="707"/>
                    </a:lnTo>
                    <a:lnTo>
                      <a:pt x="280" y="702"/>
                    </a:lnTo>
                    <a:lnTo>
                      <a:pt x="280" y="696"/>
                    </a:lnTo>
                    <a:lnTo>
                      <a:pt x="277" y="692"/>
                    </a:lnTo>
                    <a:lnTo>
                      <a:pt x="274" y="689"/>
                    </a:lnTo>
                    <a:lnTo>
                      <a:pt x="265" y="683"/>
                    </a:lnTo>
                    <a:lnTo>
                      <a:pt x="256" y="680"/>
                    </a:lnTo>
                    <a:lnTo>
                      <a:pt x="247" y="677"/>
                    </a:lnTo>
                    <a:lnTo>
                      <a:pt x="237" y="674"/>
                    </a:lnTo>
                    <a:lnTo>
                      <a:pt x="228" y="673"/>
                    </a:lnTo>
                    <a:lnTo>
                      <a:pt x="217" y="673"/>
                    </a:lnTo>
                    <a:lnTo>
                      <a:pt x="206" y="673"/>
                    </a:lnTo>
                    <a:lnTo>
                      <a:pt x="195" y="673"/>
                    </a:lnTo>
                    <a:lnTo>
                      <a:pt x="191" y="677"/>
                    </a:lnTo>
                    <a:lnTo>
                      <a:pt x="186" y="682"/>
                    </a:lnTo>
                    <a:lnTo>
                      <a:pt x="180" y="685"/>
                    </a:lnTo>
                    <a:lnTo>
                      <a:pt x="176" y="688"/>
                    </a:lnTo>
                    <a:lnTo>
                      <a:pt x="172" y="691"/>
                    </a:lnTo>
                    <a:lnTo>
                      <a:pt x="167" y="695"/>
                    </a:lnTo>
                    <a:lnTo>
                      <a:pt x="163" y="699"/>
                    </a:lnTo>
                    <a:lnTo>
                      <a:pt x="160" y="704"/>
                    </a:lnTo>
                    <a:lnTo>
                      <a:pt x="155" y="704"/>
                    </a:lnTo>
                    <a:lnTo>
                      <a:pt x="152" y="704"/>
                    </a:lnTo>
                    <a:lnTo>
                      <a:pt x="152" y="705"/>
                    </a:lnTo>
                    <a:lnTo>
                      <a:pt x="152" y="708"/>
                    </a:lnTo>
                    <a:lnTo>
                      <a:pt x="152" y="711"/>
                    </a:lnTo>
                    <a:lnTo>
                      <a:pt x="152" y="714"/>
                    </a:lnTo>
                    <a:lnTo>
                      <a:pt x="152" y="717"/>
                    </a:lnTo>
                    <a:lnTo>
                      <a:pt x="151" y="720"/>
                    </a:lnTo>
                    <a:lnTo>
                      <a:pt x="146" y="717"/>
                    </a:lnTo>
                    <a:lnTo>
                      <a:pt x="145" y="713"/>
                    </a:lnTo>
                    <a:lnTo>
                      <a:pt x="145" y="707"/>
                    </a:lnTo>
                    <a:lnTo>
                      <a:pt x="146" y="701"/>
                    </a:lnTo>
                    <a:lnTo>
                      <a:pt x="148" y="695"/>
                    </a:lnTo>
                    <a:lnTo>
                      <a:pt x="151" y="688"/>
                    </a:lnTo>
                    <a:lnTo>
                      <a:pt x="152" y="682"/>
                    </a:lnTo>
                    <a:lnTo>
                      <a:pt x="151" y="676"/>
                    </a:lnTo>
                    <a:lnTo>
                      <a:pt x="158" y="596"/>
                    </a:lnTo>
                    <a:lnTo>
                      <a:pt x="157" y="594"/>
                    </a:lnTo>
                    <a:lnTo>
                      <a:pt x="155" y="594"/>
                    </a:lnTo>
                    <a:lnTo>
                      <a:pt x="154" y="593"/>
                    </a:lnTo>
                    <a:lnTo>
                      <a:pt x="152" y="591"/>
                    </a:lnTo>
                    <a:lnTo>
                      <a:pt x="151" y="591"/>
                    </a:lnTo>
                    <a:lnTo>
                      <a:pt x="149" y="591"/>
                    </a:lnTo>
                    <a:lnTo>
                      <a:pt x="146" y="591"/>
                    </a:lnTo>
                    <a:lnTo>
                      <a:pt x="142" y="600"/>
                    </a:lnTo>
                    <a:lnTo>
                      <a:pt x="139" y="611"/>
                    </a:lnTo>
                    <a:lnTo>
                      <a:pt x="138" y="621"/>
                    </a:lnTo>
                    <a:lnTo>
                      <a:pt x="138" y="631"/>
                    </a:lnTo>
                    <a:lnTo>
                      <a:pt x="138" y="642"/>
                    </a:lnTo>
                    <a:lnTo>
                      <a:pt x="138" y="654"/>
                    </a:lnTo>
                    <a:lnTo>
                      <a:pt x="138" y="664"/>
                    </a:lnTo>
                    <a:lnTo>
                      <a:pt x="136" y="676"/>
                    </a:lnTo>
                    <a:lnTo>
                      <a:pt x="135" y="683"/>
                    </a:lnTo>
                    <a:lnTo>
                      <a:pt x="133" y="692"/>
                    </a:lnTo>
                    <a:lnTo>
                      <a:pt x="130" y="701"/>
                    </a:lnTo>
                    <a:lnTo>
                      <a:pt x="129" y="710"/>
                    </a:lnTo>
                    <a:lnTo>
                      <a:pt x="126" y="719"/>
                    </a:lnTo>
                    <a:lnTo>
                      <a:pt x="124" y="726"/>
                    </a:lnTo>
                    <a:lnTo>
                      <a:pt x="123" y="735"/>
                    </a:lnTo>
                    <a:lnTo>
                      <a:pt x="120" y="742"/>
                    </a:lnTo>
                    <a:lnTo>
                      <a:pt x="120" y="744"/>
                    </a:lnTo>
                    <a:lnTo>
                      <a:pt x="118" y="744"/>
                    </a:lnTo>
                    <a:lnTo>
                      <a:pt x="117" y="745"/>
                    </a:lnTo>
                    <a:lnTo>
                      <a:pt x="115" y="745"/>
                    </a:lnTo>
                    <a:lnTo>
                      <a:pt x="114" y="747"/>
                    </a:lnTo>
                    <a:lnTo>
                      <a:pt x="112" y="747"/>
                    </a:lnTo>
                    <a:lnTo>
                      <a:pt x="111" y="747"/>
                    </a:lnTo>
                    <a:lnTo>
                      <a:pt x="109" y="747"/>
                    </a:lnTo>
                    <a:lnTo>
                      <a:pt x="108" y="738"/>
                    </a:lnTo>
                    <a:lnTo>
                      <a:pt x="106" y="728"/>
                    </a:lnTo>
                    <a:lnTo>
                      <a:pt x="104" y="719"/>
                    </a:lnTo>
                    <a:lnTo>
                      <a:pt x="101" y="710"/>
                    </a:lnTo>
                    <a:lnTo>
                      <a:pt x="96" y="702"/>
                    </a:lnTo>
                    <a:lnTo>
                      <a:pt x="90" y="695"/>
                    </a:lnTo>
                    <a:lnTo>
                      <a:pt x="83" y="691"/>
                    </a:lnTo>
                    <a:lnTo>
                      <a:pt x="75" y="686"/>
                    </a:lnTo>
                    <a:lnTo>
                      <a:pt x="67" y="682"/>
                    </a:lnTo>
                    <a:lnTo>
                      <a:pt x="58" y="677"/>
                    </a:lnTo>
                    <a:lnTo>
                      <a:pt x="47" y="674"/>
                    </a:lnTo>
                    <a:lnTo>
                      <a:pt x="38" y="673"/>
                    </a:lnTo>
                    <a:lnTo>
                      <a:pt x="28" y="673"/>
                    </a:lnTo>
                    <a:lnTo>
                      <a:pt x="19" y="674"/>
                    </a:lnTo>
                    <a:lnTo>
                      <a:pt x="10" y="677"/>
                    </a:lnTo>
                    <a:lnTo>
                      <a:pt x="0" y="682"/>
                    </a:lnTo>
                    <a:lnTo>
                      <a:pt x="3" y="676"/>
                    </a:lnTo>
                    <a:lnTo>
                      <a:pt x="6" y="670"/>
                    </a:lnTo>
                    <a:lnTo>
                      <a:pt x="9" y="664"/>
                    </a:lnTo>
                    <a:lnTo>
                      <a:pt x="13" y="656"/>
                    </a:lnTo>
                    <a:lnTo>
                      <a:pt x="16" y="651"/>
                    </a:lnTo>
                    <a:lnTo>
                      <a:pt x="21" y="646"/>
                    </a:lnTo>
                    <a:lnTo>
                      <a:pt x="25" y="642"/>
                    </a:lnTo>
                    <a:lnTo>
                      <a:pt x="31" y="637"/>
                    </a:lnTo>
                    <a:lnTo>
                      <a:pt x="34" y="634"/>
                    </a:lnTo>
                    <a:lnTo>
                      <a:pt x="37" y="630"/>
                    </a:lnTo>
                    <a:lnTo>
                      <a:pt x="38" y="625"/>
                    </a:lnTo>
                    <a:lnTo>
                      <a:pt x="40" y="621"/>
                    </a:lnTo>
                    <a:lnTo>
                      <a:pt x="41" y="617"/>
                    </a:lnTo>
                    <a:lnTo>
                      <a:pt x="44" y="614"/>
                    </a:lnTo>
                    <a:lnTo>
                      <a:pt x="46" y="609"/>
                    </a:lnTo>
                    <a:lnTo>
                      <a:pt x="50" y="606"/>
                    </a:lnTo>
                    <a:lnTo>
                      <a:pt x="59" y="582"/>
                    </a:lnTo>
                    <a:lnTo>
                      <a:pt x="67" y="559"/>
                    </a:lnTo>
                    <a:lnTo>
                      <a:pt x="72" y="532"/>
                    </a:lnTo>
                    <a:lnTo>
                      <a:pt x="75" y="506"/>
                    </a:lnTo>
                    <a:lnTo>
                      <a:pt x="80" y="480"/>
                    </a:lnTo>
                    <a:lnTo>
                      <a:pt x="83" y="452"/>
                    </a:lnTo>
                    <a:lnTo>
                      <a:pt x="86" y="426"/>
                    </a:lnTo>
                    <a:lnTo>
                      <a:pt x="89" y="401"/>
                    </a:lnTo>
                    <a:lnTo>
                      <a:pt x="90" y="364"/>
                    </a:lnTo>
                    <a:lnTo>
                      <a:pt x="89" y="327"/>
                    </a:lnTo>
                    <a:lnTo>
                      <a:pt x="86" y="291"/>
                    </a:lnTo>
                    <a:lnTo>
                      <a:pt x="81" y="254"/>
                    </a:lnTo>
                    <a:lnTo>
                      <a:pt x="77" y="217"/>
                    </a:lnTo>
                    <a:lnTo>
                      <a:pt x="74" y="180"/>
                    </a:lnTo>
                    <a:lnTo>
                      <a:pt x="71" y="143"/>
                    </a:lnTo>
                    <a:lnTo>
                      <a:pt x="69" y="105"/>
                    </a:lnTo>
                    <a:lnTo>
                      <a:pt x="71" y="100"/>
                    </a:lnTo>
                    <a:lnTo>
                      <a:pt x="71" y="94"/>
                    </a:lnTo>
                    <a:lnTo>
                      <a:pt x="72" y="88"/>
                    </a:lnTo>
                    <a:lnTo>
                      <a:pt x="72" y="84"/>
                    </a:lnTo>
                    <a:lnTo>
                      <a:pt x="74" y="78"/>
                    </a:lnTo>
                    <a:lnTo>
                      <a:pt x="75" y="73"/>
                    </a:lnTo>
                    <a:lnTo>
                      <a:pt x="78" y="69"/>
                    </a:lnTo>
                    <a:lnTo>
                      <a:pt x="83" y="66"/>
                    </a:lnTo>
                    <a:lnTo>
                      <a:pt x="83" y="57"/>
                    </a:lnTo>
                    <a:lnTo>
                      <a:pt x="83" y="51"/>
                    </a:lnTo>
                    <a:lnTo>
                      <a:pt x="86" y="44"/>
                    </a:lnTo>
                    <a:lnTo>
                      <a:pt x="89" y="38"/>
                    </a:lnTo>
                    <a:lnTo>
                      <a:pt x="92" y="31"/>
                    </a:lnTo>
                    <a:lnTo>
                      <a:pt x="95" y="25"/>
                    </a:lnTo>
                    <a:lnTo>
                      <a:pt x="99" y="19"/>
                    </a:lnTo>
                    <a:lnTo>
                      <a:pt x="102" y="13"/>
                    </a:lnTo>
                    <a:lnTo>
                      <a:pt x="109" y="8"/>
                    </a:lnTo>
                    <a:lnTo>
                      <a:pt x="117" y="5"/>
                    </a:lnTo>
                    <a:lnTo>
                      <a:pt x="126" y="2"/>
                    </a:lnTo>
                    <a:lnTo>
                      <a:pt x="135" y="1"/>
                    </a:lnTo>
                    <a:lnTo>
                      <a:pt x="143" y="0"/>
                    </a:lnTo>
                    <a:lnTo>
                      <a:pt x="152" y="0"/>
                    </a:lnTo>
                    <a:lnTo>
                      <a:pt x="160" y="1"/>
                    </a:lnTo>
                    <a:lnTo>
                      <a:pt x="169" y="4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5" y="14"/>
                    </a:lnTo>
                    <a:lnTo>
                      <a:pt x="189" y="20"/>
                    </a:lnTo>
                    <a:lnTo>
                      <a:pt x="197" y="31"/>
                    </a:lnTo>
                    <a:lnTo>
                      <a:pt x="204" y="42"/>
                    </a:lnTo>
                    <a:lnTo>
                      <a:pt x="210" y="54"/>
                    </a:lnTo>
                    <a:lnTo>
                      <a:pt x="217" y="65"/>
                    </a:lnTo>
                    <a:lnTo>
                      <a:pt x="222" y="71"/>
                    </a:lnTo>
                    <a:lnTo>
                      <a:pt x="226" y="75"/>
                    </a:lnTo>
                    <a:lnTo>
                      <a:pt x="231" y="79"/>
                    </a:lnTo>
                    <a:lnTo>
                      <a:pt x="238" y="84"/>
                    </a:lnTo>
                    <a:close/>
                  </a:path>
                </a:pathLst>
              </a:custGeom>
              <a:solidFill>
                <a:srgbClr val="526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0" name="Freeform 146"/>
              <p:cNvSpPr>
                <a:spLocks/>
              </p:cNvSpPr>
              <p:nvPr/>
            </p:nvSpPr>
            <p:spPr bwMode="auto">
              <a:xfrm>
                <a:off x="3933" y="3558"/>
                <a:ext cx="30" cy="64"/>
              </a:xfrm>
              <a:custGeom>
                <a:avLst/>
                <a:gdLst>
                  <a:gd name="T0" fmla="*/ 1 w 61"/>
                  <a:gd name="T1" fmla="*/ 0 h 129"/>
                  <a:gd name="T2" fmla="*/ 1 w 61"/>
                  <a:gd name="T3" fmla="*/ 0 h 129"/>
                  <a:gd name="T4" fmla="*/ 1 w 61"/>
                  <a:gd name="T5" fmla="*/ 1 h 129"/>
                  <a:gd name="T6" fmla="*/ 1 w 61"/>
                  <a:gd name="T7" fmla="*/ 1 h 129"/>
                  <a:gd name="T8" fmla="*/ 1 w 61"/>
                  <a:gd name="T9" fmla="*/ 2 h 129"/>
                  <a:gd name="T10" fmla="*/ 1 w 61"/>
                  <a:gd name="T11" fmla="*/ 2 h 129"/>
                  <a:gd name="T12" fmla="*/ 1 w 61"/>
                  <a:gd name="T13" fmla="*/ 3 h 129"/>
                  <a:gd name="T14" fmla="*/ 1 w 61"/>
                  <a:gd name="T15" fmla="*/ 3 h 129"/>
                  <a:gd name="T16" fmla="*/ 0 w 61"/>
                  <a:gd name="T17" fmla="*/ 4 h 129"/>
                  <a:gd name="T18" fmla="*/ 0 w 61"/>
                  <a:gd name="T19" fmla="*/ 3 h 129"/>
                  <a:gd name="T20" fmla="*/ 0 w 61"/>
                  <a:gd name="T21" fmla="*/ 3 h 129"/>
                  <a:gd name="T22" fmla="*/ 0 w 61"/>
                  <a:gd name="T23" fmla="*/ 2 h 129"/>
                  <a:gd name="T24" fmla="*/ 0 w 61"/>
                  <a:gd name="T25" fmla="*/ 2 h 129"/>
                  <a:gd name="T26" fmla="*/ 0 w 61"/>
                  <a:gd name="T27" fmla="*/ 2 h 129"/>
                  <a:gd name="T28" fmla="*/ 0 w 61"/>
                  <a:gd name="T29" fmla="*/ 1 h 129"/>
                  <a:gd name="T30" fmla="*/ 0 w 61"/>
                  <a:gd name="T31" fmla="*/ 1 h 129"/>
                  <a:gd name="T32" fmla="*/ 0 w 61"/>
                  <a:gd name="T33" fmla="*/ 1 h 129"/>
                  <a:gd name="T34" fmla="*/ 0 w 61"/>
                  <a:gd name="T35" fmla="*/ 1 h 129"/>
                  <a:gd name="T36" fmla="*/ 0 w 61"/>
                  <a:gd name="T37" fmla="*/ 1 h 129"/>
                  <a:gd name="T38" fmla="*/ 0 w 61"/>
                  <a:gd name="T39" fmla="*/ 0 h 129"/>
                  <a:gd name="T40" fmla="*/ 0 w 61"/>
                  <a:gd name="T41" fmla="*/ 0 h 129"/>
                  <a:gd name="T42" fmla="*/ 0 w 61"/>
                  <a:gd name="T43" fmla="*/ 0 h 129"/>
                  <a:gd name="T44" fmla="*/ 0 w 61"/>
                  <a:gd name="T45" fmla="*/ 0 h 129"/>
                  <a:gd name="T46" fmla="*/ 0 w 61"/>
                  <a:gd name="T47" fmla="*/ 0 h 129"/>
                  <a:gd name="T48" fmla="*/ 0 w 61"/>
                  <a:gd name="T49" fmla="*/ 0 h 129"/>
                  <a:gd name="T50" fmla="*/ 0 w 61"/>
                  <a:gd name="T51" fmla="*/ 0 h 129"/>
                  <a:gd name="T52" fmla="*/ 0 w 61"/>
                  <a:gd name="T53" fmla="*/ 0 h 129"/>
                  <a:gd name="T54" fmla="*/ 0 w 61"/>
                  <a:gd name="T55" fmla="*/ 0 h 129"/>
                  <a:gd name="T56" fmla="*/ 0 w 61"/>
                  <a:gd name="T57" fmla="*/ 0 h 129"/>
                  <a:gd name="T58" fmla="*/ 1 w 61"/>
                  <a:gd name="T59" fmla="*/ 0 h 129"/>
                  <a:gd name="T60" fmla="*/ 1 w 61"/>
                  <a:gd name="T61" fmla="*/ 0 h 129"/>
                  <a:gd name="T62" fmla="*/ 1 w 61"/>
                  <a:gd name="T63" fmla="*/ 0 h 129"/>
                  <a:gd name="T64" fmla="*/ 1 w 61"/>
                  <a:gd name="T65" fmla="*/ 0 h 12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"/>
                  <a:gd name="T100" fmla="*/ 0 h 129"/>
                  <a:gd name="T101" fmla="*/ 61 w 61"/>
                  <a:gd name="T102" fmla="*/ 129 h 12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" h="129">
                    <a:moveTo>
                      <a:pt x="61" y="0"/>
                    </a:moveTo>
                    <a:lnTo>
                      <a:pt x="60" y="18"/>
                    </a:lnTo>
                    <a:lnTo>
                      <a:pt x="57" y="34"/>
                    </a:lnTo>
                    <a:lnTo>
                      <a:pt x="52" y="50"/>
                    </a:lnTo>
                    <a:lnTo>
                      <a:pt x="48" y="66"/>
                    </a:lnTo>
                    <a:lnTo>
                      <a:pt x="43" y="83"/>
                    </a:lnTo>
                    <a:lnTo>
                      <a:pt x="39" y="98"/>
                    </a:lnTo>
                    <a:lnTo>
                      <a:pt x="34" y="114"/>
                    </a:lnTo>
                    <a:lnTo>
                      <a:pt x="31" y="129"/>
                    </a:lnTo>
                    <a:lnTo>
                      <a:pt x="28" y="117"/>
                    </a:lnTo>
                    <a:lnTo>
                      <a:pt x="24" y="106"/>
                    </a:lnTo>
                    <a:lnTo>
                      <a:pt x="21" y="95"/>
                    </a:lnTo>
                    <a:lnTo>
                      <a:pt x="20" y="84"/>
                    </a:lnTo>
                    <a:lnTo>
                      <a:pt x="17" y="72"/>
                    </a:lnTo>
                    <a:lnTo>
                      <a:pt x="15" y="61"/>
                    </a:lnTo>
                    <a:lnTo>
                      <a:pt x="14" y="47"/>
                    </a:lnTo>
                    <a:lnTo>
                      <a:pt x="14" y="35"/>
                    </a:lnTo>
                    <a:lnTo>
                      <a:pt x="11" y="35"/>
                    </a:lnTo>
                    <a:lnTo>
                      <a:pt x="9" y="34"/>
                    </a:lnTo>
                    <a:lnTo>
                      <a:pt x="8" y="31"/>
                    </a:lnTo>
                    <a:lnTo>
                      <a:pt x="8" y="29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3" y="24"/>
                    </a:lnTo>
                    <a:lnTo>
                      <a:pt x="0" y="24"/>
                    </a:lnTo>
                    <a:lnTo>
                      <a:pt x="6" y="18"/>
                    </a:lnTo>
                    <a:lnTo>
                      <a:pt x="14" y="13"/>
                    </a:lnTo>
                    <a:lnTo>
                      <a:pt x="21" y="10"/>
                    </a:lnTo>
                    <a:lnTo>
                      <a:pt x="28" y="7"/>
                    </a:lnTo>
                    <a:lnTo>
                      <a:pt x="36" y="4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1" name="Freeform 147"/>
              <p:cNvSpPr>
                <a:spLocks/>
              </p:cNvSpPr>
              <p:nvPr/>
            </p:nvSpPr>
            <p:spPr bwMode="auto">
              <a:xfrm>
                <a:off x="3950" y="3575"/>
                <a:ext cx="222" cy="207"/>
              </a:xfrm>
              <a:custGeom>
                <a:avLst/>
                <a:gdLst>
                  <a:gd name="T0" fmla="*/ 14 w 444"/>
                  <a:gd name="T1" fmla="*/ 1 h 414"/>
                  <a:gd name="T2" fmla="*/ 14 w 444"/>
                  <a:gd name="T3" fmla="*/ 2 h 414"/>
                  <a:gd name="T4" fmla="*/ 14 w 444"/>
                  <a:gd name="T5" fmla="*/ 3 h 414"/>
                  <a:gd name="T6" fmla="*/ 14 w 444"/>
                  <a:gd name="T7" fmla="*/ 3 h 414"/>
                  <a:gd name="T8" fmla="*/ 14 w 444"/>
                  <a:gd name="T9" fmla="*/ 4 h 414"/>
                  <a:gd name="T10" fmla="*/ 13 w 444"/>
                  <a:gd name="T11" fmla="*/ 4 h 414"/>
                  <a:gd name="T12" fmla="*/ 12 w 444"/>
                  <a:gd name="T13" fmla="*/ 4 h 414"/>
                  <a:gd name="T14" fmla="*/ 11 w 444"/>
                  <a:gd name="T15" fmla="*/ 4 h 414"/>
                  <a:gd name="T16" fmla="*/ 10 w 444"/>
                  <a:gd name="T17" fmla="*/ 5 h 414"/>
                  <a:gd name="T18" fmla="*/ 9 w 444"/>
                  <a:gd name="T19" fmla="*/ 5 h 414"/>
                  <a:gd name="T20" fmla="*/ 8 w 444"/>
                  <a:gd name="T21" fmla="*/ 6 h 414"/>
                  <a:gd name="T22" fmla="*/ 7 w 444"/>
                  <a:gd name="T23" fmla="*/ 7 h 414"/>
                  <a:gd name="T24" fmla="*/ 7 w 444"/>
                  <a:gd name="T25" fmla="*/ 7 h 414"/>
                  <a:gd name="T26" fmla="*/ 6 w 444"/>
                  <a:gd name="T27" fmla="*/ 8 h 414"/>
                  <a:gd name="T28" fmla="*/ 4 w 444"/>
                  <a:gd name="T29" fmla="*/ 9 h 414"/>
                  <a:gd name="T30" fmla="*/ 3 w 444"/>
                  <a:gd name="T31" fmla="*/ 11 h 414"/>
                  <a:gd name="T32" fmla="*/ 1 w 444"/>
                  <a:gd name="T33" fmla="*/ 13 h 414"/>
                  <a:gd name="T34" fmla="*/ 1 w 444"/>
                  <a:gd name="T35" fmla="*/ 13 h 414"/>
                  <a:gd name="T36" fmla="*/ 1 w 444"/>
                  <a:gd name="T37" fmla="*/ 12 h 414"/>
                  <a:gd name="T38" fmla="*/ 1 w 444"/>
                  <a:gd name="T39" fmla="*/ 11 h 414"/>
                  <a:gd name="T40" fmla="*/ 2 w 444"/>
                  <a:gd name="T41" fmla="*/ 10 h 414"/>
                  <a:gd name="T42" fmla="*/ 2 w 444"/>
                  <a:gd name="T43" fmla="*/ 9 h 414"/>
                  <a:gd name="T44" fmla="*/ 3 w 444"/>
                  <a:gd name="T45" fmla="*/ 9 h 414"/>
                  <a:gd name="T46" fmla="*/ 3 w 444"/>
                  <a:gd name="T47" fmla="*/ 8 h 414"/>
                  <a:gd name="T48" fmla="*/ 3 w 444"/>
                  <a:gd name="T49" fmla="*/ 8 h 414"/>
                  <a:gd name="T50" fmla="*/ 4 w 444"/>
                  <a:gd name="T51" fmla="*/ 7 h 414"/>
                  <a:gd name="T52" fmla="*/ 4 w 444"/>
                  <a:gd name="T53" fmla="*/ 7 h 414"/>
                  <a:gd name="T54" fmla="*/ 6 w 444"/>
                  <a:gd name="T55" fmla="*/ 6 h 414"/>
                  <a:gd name="T56" fmla="*/ 7 w 444"/>
                  <a:gd name="T57" fmla="*/ 4 h 414"/>
                  <a:gd name="T58" fmla="*/ 9 w 444"/>
                  <a:gd name="T59" fmla="*/ 3 h 414"/>
                  <a:gd name="T60" fmla="*/ 10 w 444"/>
                  <a:gd name="T61" fmla="*/ 2 h 414"/>
                  <a:gd name="T62" fmla="*/ 11 w 444"/>
                  <a:gd name="T63" fmla="*/ 2 h 414"/>
                  <a:gd name="T64" fmla="*/ 12 w 444"/>
                  <a:gd name="T65" fmla="*/ 1 h 414"/>
                  <a:gd name="T66" fmla="*/ 13 w 444"/>
                  <a:gd name="T67" fmla="*/ 1 h 41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44"/>
                  <a:gd name="T103" fmla="*/ 0 h 414"/>
                  <a:gd name="T104" fmla="*/ 444 w 444"/>
                  <a:gd name="T105" fmla="*/ 414 h 41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44" h="414">
                    <a:moveTo>
                      <a:pt x="433" y="0"/>
                    </a:moveTo>
                    <a:lnTo>
                      <a:pt x="433" y="13"/>
                    </a:lnTo>
                    <a:lnTo>
                      <a:pt x="433" y="27"/>
                    </a:lnTo>
                    <a:lnTo>
                      <a:pt x="435" y="40"/>
                    </a:lnTo>
                    <a:lnTo>
                      <a:pt x="436" y="53"/>
                    </a:lnTo>
                    <a:lnTo>
                      <a:pt x="438" y="67"/>
                    </a:lnTo>
                    <a:lnTo>
                      <a:pt x="441" y="81"/>
                    </a:lnTo>
                    <a:lnTo>
                      <a:pt x="442" y="95"/>
                    </a:lnTo>
                    <a:lnTo>
                      <a:pt x="444" y="108"/>
                    </a:lnTo>
                    <a:lnTo>
                      <a:pt x="427" y="111"/>
                    </a:lnTo>
                    <a:lnTo>
                      <a:pt x="411" y="114"/>
                    </a:lnTo>
                    <a:lnTo>
                      <a:pt x="395" y="115"/>
                    </a:lnTo>
                    <a:lnTo>
                      <a:pt x="379" y="118"/>
                    </a:lnTo>
                    <a:lnTo>
                      <a:pt x="362" y="120"/>
                    </a:lnTo>
                    <a:lnTo>
                      <a:pt x="346" y="123"/>
                    </a:lnTo>
                    <a:lnTo>
                      <a:pt x="330" y="127"/>
                    </a:lnTo>
                    <a:lnTo>
                      <a:pt x="315" y="132"/>
                    </a:lnTo>
                    <a:lnTo>
                      <a:pt x="303" y="143"/>
                    </a:lnTo>
                    <a:lnTo>
                      <a:pt x="290" y="152"/>
                    </a:lnTo>
                    <a:lnTo>
                      <a:pt x="276" y="160"/>
                    </a:lnTo>
                    <a:lnTo>
                      <a:pt x="263" y="169"/>
                    </a:lnTo>
                    <a:lnTo>
                      <a:pt x="250" y="176"/>
                    </a:lnTo>
                    <a:lnTo>
                      <a:pt x="237" y="186"/>
                    </a:lnTo>
                    <a:lnTo>
                      <a:pt x="225" y="197"/>
                    </a:lnTo>
                    <a:lnTo>
                      <a:pt x="213" y="210"/>
                    </a:lnTo>
                    <a:lnTo>
                      <a:pt x="197" y="219"/>
                    </a:lnTo>
                    <a:lnTo>
                      <a:pt x="180" y="228"/>
                    </a:lnTo>
                    <a:lnTo>
                      <a:pt x="166" y="238"/>
                    </a:lnTo>
                    <a:lnTo>
                      <a:pt x="151" y="250"/>
                    </a:lnTo>
                    <a:lnTo>
                      <a:pt x="124" y="274"/>
                    </a:lnTo>
                    <a:lnTo>
                      <a:pt x="97" y="300"/>
                    </a:lnTo>
                    <a:lnTo>
                      <a:pt x="72" y="328"/>
                    </a:lnTo>
                    <a:lnTo>
                      <a:pt x="49" y="358"/>
                    </a:lnTo>
                    <a:lnTo>
                      <a:pt x="25" y="386"/>
                    </a:lnTo>
                    <a:lnTo>
                      <a:pt x="0" y="414"/>
                    </a:lnTo>
                    <a:lnTo>
                      <a:pt x="6" y="398"/>
                    </a:lnTo>
                    <a:lnTo>
                      <a:pt x="12" y="382"/>
                    </a:lnTo>
                    <a:lnTo>
                      <a:pt x="16" y="364"/>
                    </a:lnTo>
                    <a:lnTo>
                      <a:pt x="22" y="348"/>
                    </a:lnTo>
                    <a:lnTo>
                      <a:pt x="29" y="333"/>
                    </a:lnTo>
                    <a:lnTo>
                      <a:pt x="35" y="317"/>
                    </a:lnTo>
                    <a:lnTo>
                      <a:pt x="43" y="300"/>
                    </a:lnTo>
                    <a:lnTo>
                      <a:pt x="52" y="286"/>
                    </a:lnTo>
                    <a:lnTo>
                      <a:pt x="58" y="278"/>
                    </a:lnTo>
                    <a:lnTo>
                      <a:pt x="63" y="272"/>
                    </a:lnTo>
                    <a:lnTo>
                      <a:pt x="68" y="265"/>
                    </a:lnTo>
                    <a:lnTo>
                      <a:pt x="74" y="259"/>
                    </a:lnTo>
                    <a:lnTo>
                      <a:pt x="78" y="251"/>
                    </a:lnTo>
                    <a:lnTo>
                      <a:pt x="84" y="246"/>
                    </a:lnTo>
                    <a:lnTo>
                      <a:pt x="90" y="238"/>
                    </a:lnTo>
                    <a:lnTo>
                      <a:pt x="96" y="232"/>
                    </a:lnTo>
                    <a:lnTo>
                      <a:pt x="105" y="219"/>
                    </a:lnTo>
                    <a:lnTo>
                      <a:pt x="115" y="206"/>
                    </a:lnTo>
                    <a:lnTo>
                      <a:pt x="126" y="194"/>
                    </a:lnTo>
                    <a:lnTo>
                      <a:pt x="137" y="183"/>
                    </a:lnTo>
                    <a:lnTo>
                      <a:pt x="161" y="161"/>
                    </a:lnTo>
                    <a:lnTo>
                      <a:pt x="186" y="140"/>
                    </a:lnTo>
                    <a:lnTo>
                      <a:pt x="213" y="121"/>
                    </a:lnTo>
                    <a:lnTo>
                      <a:pt x="238" y="102"/>
                    </a:lnTo>
                    <a:lnTo>
                      <a:pt x="263" y="81"/>
                    </a:lnTo>
                    <a:lnTo>
                      <a:pt x="288" y="62"/>
                    </a:lnTo>
                    <a:lnTo>
                      <a:pt x="306" y="52"/>
                    </a:lnTo>
                    <a:lnTo>
                      <a:pt x="322" y="43"/>
                    </a:lnTo>
                    <a:lnTo>
                      <a:pt x="340" y="34"/>
                    </a:lnTo>
                    <a:lnTo>
                      <a:pt x="359" y="27"/>
                    </a:lnTo>
                    <a:lnTo>
                      <a:pt x="377" y="19"/>
                    </a:lnTo>
                    <a:lnTo>
                      <a:pt x="395" y="12"/>
                    </a:lnTo>
                    <a:lnTo>
                      <a:pt x="414" y="6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1229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2" name="Freeform 148"/>
              <p:cNvSpPr>
                <a:spLocks/>
              </p:cNvSpPr>
              <p:nvPr/>
            </p:nvSpPr>
            <p:spPr bwMode="auto">
              <a:xfrm>
                <a:off x="4819" y="3605"/>
                <a:ext cx="23" cy="57"/>
              </a:xfrm>
              <a:custGeom>
                <a:avLst/>
                <a:gdLst>
                  <a:gd name="T0" fmla="*/ 1 w 48"/>
                  <a:gd name="T1" fmla="*/ 1 h 114"/>
                  <a:gd name="T2" fmla="*/ 1 w 48"/>
                  <a:gd name="T3" fmla="*/ 1 h 114"/>
                  <a:gd name="T4" fmla="*/ 1 w 48"/>
                  <a:gd name="T5" fmla="*/ 1 h 114"/>
                  <a:gd name="T6" fmla="*/ 1 w 48"/>
                  <a:gd name="T7" fmla="*/ 2 h 114"/>
                  <a:gd name="T8" fmla="*/ 0 w 48"/>
                  <a:gd name="T9" fmla="*/ 2 h 114"/>
                  <a:gd name="T10" fmla="*/ 0 w 48"/>
                  <a:gd name="T11" fmla="*/ 3 h 114"/>
                  <a:gd name="T12" fmla="*/ 0 w 48"/>
                  <a:gd name="T13" fmla="*/ 3 h 114"/>
                  <a:gd name="T14" fmla="*/ 0 w 48"/>
                  <a:gd name="T15" fmla="*/ 4 h 114"/>
                  <a:gd name="T16" fmla="*/ 0 w 48"/>
                  <a:gd name="T17" fmla="*/ 4 h 114"/>
                  <a:gd name="T18" fmla="*/ 0 w 48"/>
                  <a:gd name="T19" fmla="*/ 4 h 114"/>
                  <a:gd name="T20" fmla="*/ 0 w 48"/>
                  <a:gd name="T21" fmla="*/ 3 h 114"/>
                  <a:gd name="T22" fmla="*/ 0 w 48"/>
                  <a:gd name="T23" fmla="*/ 3 h 114"/>
                  <a:gd name="T24" fmla="*/ 0 w 48"/>
                  <a:gd name="T25" fmla="*/ 2 h 114"/>
                  <a:gd name="T26" fmla="*/ 0 w 48"/>
                  <a:gd name="T27" fmla="*/ 2 h 114"/>
                  <a:gd name="T28" fmla="*/ 0 w 48"/>
                  <a:gd name="T29" fmla="*/ 1 h 114"/>
                  <a:gd name="T30" fmla="*/ 0 w 48"/>
                  <a:gd name="T31" fmla="*/ 1 h 114"/>
                  <a:gd name="T32" fmla="*/ 0 w 48"/>
                  <a:gd name="T33" fmla="*/ 1 h 114"/>
                  <a:gd name="T34" fmla="*/ 0 w 48"/>
                  <a:gd name="T35" fmla="*/ 0 h 114"/>
                  <a:gd name="T36" fmla="*/ 0 w 48"/>
                  <a:gd name="T37" fmla="*/ 0 h 114"/>
                  <a:gd name="T38" fmla="*/ 0 w 48"/>
                  <a:gd name="T39" fmla="*/ 1 h 114"/>
                  <a:gd name="T40" fmla="*/ 0 w 48"/>
                  <a:gd name="T41" fmla="*/ 1 h 114"/>
                  <a:gd name="T42" fmla="*/ 1 w 48"/>
                  <a:gd name="T43" fmla="*/ 1 h 114"/>
                  <a:gd name="T44" fmla="*/ 1 w 48"/>
                  <a:gd name="T45" fmla="*/ 1 h 114"/>
                  <a:gd name="T46" fmla="*/ 1 w 48"/>
                  <a:gd name="T47" fmla="*/ 1 h 114"/>
                  <a:gd name="T48" fmla="*/ 1 w 48"/>
                  <a:gd name="T49" fmla="*/ 1 h 11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8"/>
                  <a:gd name="T76" fmla="*/ 0 h 114"/>
                  <a:gd name="T77" fmla="*/ 48 w 48"/>
                  <a:gd name="T78" fmla="*/ 114 h 11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8" h="114">
                    <a:moveTo>
                      <a:pt x="48" y="3"/>
                    </a:moveTo>
                    <a:lnTo>
                      <a:pt x="48" y="17"/>
                    </a:lnTo>
                    <a:lnTo>
                      <a:pt x="43" y="32"/>
                    </a:lnTo>
                    <a:lnTo>
                      <a:pt x="39" y="47"/>
                    </a:lnTo>
                    <a:lnTo>
                      <a:pt x="32" y="60"/>
                    </a:lnTo>
                    <a:lnTo>
                      <a:pt x="24" y="74"/>
                    </a:lnTo>
                    <a:lnTo>
                      <a:pt x="17" y="87"/>
                    </a:lnTo>
                    <a:lnTo>
                      <a:pt x="9" y="100"/>
                    </a:lnTo>
                    <a:lnTo>
                      <a:pt x="2" y="114"/>
                    </a:lnTo>
                    <a:lnTo>
                      <a:pt x="0" y="99"/>
                    </a:lnTo>
                    <a:lnTo>
                      <a:pt x="2" y="84"/>
                    </a:lnTo>
                    <a:lnTo>
                      <a:pt x="2" y="69"/>
                    </a:lnTo>
                    <a:lnTo>
                      <a:pt x="3" y="56"/>
                    </a:lnTo>
                    <a:lnTo>
                      <a:pt x="5" y="41"/>
                    </a:lnTo>
                    <a:lnTo>
                      <a:pt x="6" y="28"/>
                    </a:lnTo>
                    <a:lnTo>
                      <a:pt x="6" y="14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27" y="1"/>
                    </a:lnTo>
                    <a:lnTo>
                      <a:pt x="33" y="3"/>
                    </a:lnTo>
                    <a:lnTo>
                      <a:pt x="37" y="3"/>
                    </a:lnTo>
                    <a:lnTo>
                      <a:pt x="43" y="3"/>
                    </a:lnTo>
                    <a:lnTo>
                      <a:pt x="48" y="3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3" name="Freeform 149"/>
              <p:cNvSpPr>
                <a:spLocks/>
              </p:cNvSpPr>
              <p:nvPr/>
            </p:nvSpPr>
            <p:spPr bwMode="auto">
              <a:xfrm>
                <a:off x="3813" y="3618"/>
                <a:ext cx="30" cy="122"/>
              </a:xfrm>
              <a:custGeom>
                <a:avLst/>
                <a:gdLst>
                  <a:gd name="T0" fmla="*/ 2 w 60"/>
                  <a:gd name="T1" fmla="*/ 1 h 244"/>
                  <a:gd name="T2" fmla="*/ 2 w 60"/>
                  <a:gd name="T3" fmla="*/ 1 h 244"/>
                  <a:gd name="T4" fmla="*/ 2 w 60"/>
                  <a:gd name="T5" fmla="*/ 1 h 244"/>
                  <a:gd name="T6" fmla="*/ 2 w 60"/>
                  <a:gd name="T7" fmla="*/ 1 h 244"/>
                  <a:gd name="T8" fmla="*/ 2 w 60"/>
                  <a:gd name="T9" fmla="*/ 1 h 244"/>
                  <a:gd name="T10" fmla="*/ 2 w 60"/>
                  <a:gd name="T11" fmla="*/ 1 h 244"/>
                  <a:gd name="T12" fmla="*/ 2 w 60"/>
                  <a:gd name="T13" fmla="*/ 1 h 244"/>
                  <a:gd name="T14" fmla="*/ 2 w 60"/>
                  <a:gd name="T15" fmla="*/ 1 h 244"/>
                  <a:gd name="T16" fmla="*/ 2 w 60"/>
                  <a:gd name="T17" fmla="*/ 1 h 244"/>
                  <a:gd name="T18" fmla="*/ 2 w 60"/>
                  <a:gd name="T19" fmla="*/ 2 h 244"/>
                  <a:gd name="T20" fmla="*/ 2 w 60"/>
                  <a:gd name="T21" fmla="*/ 3 h 244"/>
                  <a:gd name="T22" fmla="*/ 2 w 60"/>
                  <a:gd name="T23" fmla="*/ 4 h 244"/>
                  <a:gd name="T24" fmla="*/ 2 w 60"/>
                  <a:gd name="T25" fmla="*/ 5 h 244"/>
                  <a:gd name="T26" fmla="*/ 2 w 60"/>
                  <a:gd name="T27" fmla="*/ 6 h 244"/>
                  <a:gd name="T28" fmla="*/ 2 w 60"/>
                  <a:gd name="T29" fmla="*/ 6 h 244"/>
                  <a:gd name="T30" fmla="*/ 2 w 60"/>
                  <a:gd name="T31" fmla="*/ 7 h 244"/>
                  <a:gd name="T32" fmla="*/ 2 w 60"/>
                  <a:gd name="T33" fmla="*/ 8 h 244"/>
                  <a:gd name="T34" fmla="*/ 2 w 60"/>
                  <a:gd name="T35" fmla="*/ 8 h 244"/>
                  <a:gd name="T36" fmla="*/ 2 w 60"/>
                  <a:gd name="T37" fmla="*/ 7 h 244"/>
                  <a:gd name="T38" fmla="*/ 1 w 60"/>
                  <a:gd name="T39" fmla="*/ 7 h 244"/>
                  <a:gd name="T40" fmla="*/ 1 w 60"/>
                  <a:gd name="T41" fmla="*/ 7 h 244"/>
                  <a:gd name="T42" fmla="*/ 1 w 60"/>
                  <a:gd name="T43" fmla="*/ 6 h 244"/>
                  <a:gd name="T44" fmla="*/ 1 w 60"/>
                  <a:gd name="T45" fmla="*/ 5 h 244"/>
                  <a:gd name="T46" fmla="*/ 1 w 60"/>
                  <a:gd name="T47" fmla="*/ 4 h 244"/>
                  <a:gd name="T48" fmla="*/ 1 w 60"/>
                  <a:gd name="T49" fmla="*/ 3 h 244"/>
                  <a:gd name="T50" fmla="*/ 1 w 60"/>
                  <a:gd name="T51" fmla="*/ 2 h 244"/>
                  <a:gd name="T52" fmla="*/ 1 w 60"/>
                  <a:gd name="T53" fmla="*/ 2 h 244"/>
                  <a:gd name="T54" fmla="*/ 1 w 60"/>
                  <a:gd name="T55" fmla="*/ 2 h 244"/>
                  <a:gd name="T56" fmla="*/ 1 w 60"/>
                  <a:gd name="T57" fmla="*/ 2 h 244"/>
                  <a:gd name="T58" fmla="*/ 1 w 60"/>
                  <a:gd name="T59" fmla="*/ 2 h 244"/>
                  <a:gd name="T60" fmla="*/ 1 w 60"/>
                  <a:gd name="T61" fmla="*/ 2 h 244"/>
                  <a:gd name="T62" fmla="*/ 1 w 60"/>
                  <a:gd name="T63" fmla="*/ 2 h 244"/>
                  <a:gd name="T64" fmla="*/ 1 w 60"/>
                  <a:gd name="T65" fmla="*/ 1 h 244"/>
                  <a:gd name="T66" fmla="*/ 1 w 60"/>
                  <a:gd name="T67" fmla="*/ 1 h 244"/>
                  <a:gd name="T68" fmla="*/ 0 w 60"/>
                  <a:gd name="T69" fmla="*/ 2 h 244"/>
                  <a:gd name="T70" fmla="*/ 1 w 60"/>
                  <a:gd name="T71" fmla="*/ 1 h 244"/>
                  <a:gd name="T72" fmla="*/ 1 w 60"/>
                  <a:gd name="T73" fmla="*/ 1 h 244"/>
                  <a:gd name="T74" fmla="*/ 1 w 60"/>
                  <a:gd name="T75" fmla="*/ 1 h 244"/>
                  <a:gd name="T76" fmla="*/ 1 w 60"/>
                  <a:gd name="T77" fmla="*/ 1 h 244"/>
                  <a:gd name="T78" fmla="*/ 1 w 60"/>
                  <a:gd name="T79" fmla="*/ 1 h 244"/>
                  <a:gd name="T80" fmla="*/ 1 w 60"/>
                  <a:gd name="T81" fmla="*/ 1 h 244"/>
                  <a:gd name="T82" fmla="*/ 2 w 60"/>
                  <a:gd name="T83" fmla="*/ 1 h 244"/>
                  <a:gd name="T84" fmla="*/ 2 w 60"/>
                  <a:gd name="T85" fmla="*/ 0 h 244"/>
                  <a:gd name="T86" fmla="*/ 2 w 60"/>
                  <a:gd name="T87" fmla="*/ 1 h 244"/>
                  <a:gd name="T88" fmla="*/ 2 w 60"/>
                  <a:gd name="T89" fmla="*/ 1 h 244"/>
                  <a:gd name="T90" fmla="*/ 2 w 60"/>
                  <a:gd name="T91" fmla="*/ 1 h 244"/>
                  <a:gd name="T92" fmla="*/ 2 w 60"/>
                  <a:gd name="T93" fmla="*/ 1 h 244"/>
                  <a:gd name="T94" fmla="*/ 2 w 60"/>
                  <a:gd name="T95" fmla="*/ 1 h 244"/>
                  <a:gd name="T96" fmla="*/ 2 w 60"/>
                  <a:gd name="T97" fmla="*/ 1 h 244"/>
                  <a:gd name="T98" fmla="*/ 2 w 60"/>
                  <a:gd name="T99" fmla="*/ 1 h 244"/>
                  <a:gd name="T100" fmla="*/ 2 w 60"/>
                  <a:gd name="T101" fmla="*/ 1 h 2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60"/>
                  <a:gd name="T154" fmla="*/ 0 h 244"/>
                  <a:gd name="T155" fmla="*/ 60 w 60"/>
                  <a:gd name="T156" fmla="*/ 244 h 24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60" h="244">
                    <a:moveTo>
                      <a:pt x="60" y="3"/>
                    </a:moveTo>
                    <a:lnTo>
                      <a:pt x="59" y="4"/>
                    </a:lnTo>
                    <a:lnTo>
                      <a:pt x="57" y="7"/>
                    </a:lnTo>
                    <a:lnTo>
                      <a:pt x="56" y="10"/>
                    </a:lnTo>
                    <a:lnTo>
                      <a:pt x="54" y="13"/>
                    </a:lnTo>
                    <a:lnTo>
                      <a:pt x="53" y="16"/>
                    </a:lnTo>
                    <a:lnTo>
                      <a:pt x="51" y="19"/>
                    </a:lnTo>
                    <a:lnTo>
                      <a:pt x="50" y="22"/>
                    </a:lnTo>
                    <a:lnTo>
                      <a:pt x="47" y="23"/>
                    </a:lnTo>
                    <a:lnTo>
                      <a:pt x="47" y="52"/>
                    </a:lnTo>
                    <a:lnTo>
                      <a:pt x="47" y="80"/>
                    </a:lnTo>
                    <a:lnTo>
                      <a:pt x="47" y="109"/>
                    </a:lnTo>
                    <a:lnTo>
                      <a:pt x="46" y="137"/>
                    </a:lnTo>
                    <a:lnTo>
                      <a:pt x="44" y="164"/>
                    </a:lnTo>
                    <a:lnTo>
                      <a:pt x="44" y="192"/>
                    </a:lnTo>
                    <a:lnTo>
                      <a:pt x="46" y="219"/>
                    </a:lnTo>
                    <a:lnTo>
                      <a:pt x="47" y="244"/>
                    </a:lnTo>
                    <a:lnTo>
                      <a:pt x="41" y="232"/>
                    </a:lnTo>
                    <a:lnTo>
                      <a:pt x="35" y="222"/>
                    </a:lnTo>
                    <a:lnTo>
                      <a:pt x="31" y="210"/>
                    </a:lnTo>
                    <a:lnTo>
                      <a:pt x="28" y="197"/>
                    </a:lnTo>
                    <a:lnTo>
                      <a:pt x="22" y="171"/>
                    </a:lnTo>
                    <a:lnTo>
                      <a:pt x="17" y="145"/>
                    </a:lnTo>
                    <a:lnTo>
                      <a:pt x="15" y="118"/>
                    </a:lnTo>
                    <a:lnTo>
                      <a:pt x="12" y="91"/>
                    </a:lnTo>
                    <a:lnTo>
                      <a:pt x="10" y="63"/>
                    </a:lnTo>
                    <a:lnTo>
                      <a:pt x="9" y="38"/>
                    </a:lnTo>
                    <a:lnTo>
                      <a:pt x="9" y="37"/>
                    </a:lnTo>
                    <a:lnTo>
                      <a:pt x="7" y="35"/>
                    </a:lnTo>
                    <a:lnTo>
                      <a:pt x="6" y="35"/>
                    </a:lnTo>
                    <a:lnTo>
                      <a:pt x="6" y="34"/>
                    </a:lnTo>
                    <a:lnTo>
                      <a:pt x="4" y="34"/>
                    </a:lnTo>
                    <a:lnTo>
                      <a:pt x="3" y="32"/>
                    </a:lnTo>
                    <a:lnTo>
                      <a:pt x="1" y="32"/>
                    </a:lnTo>
                    <a:lnTo>
                      <a:pt x="0" y="34"/>
                    </a:lnTo>
                    <a:lnTo>
                      <a:pt x="4" y="28"/>
                    </a:lnTo>
                    <a:lnTo>
                      <a:pt x="9" y="23"/>
                    </a:lnTo>
                    <a:lnTo>
                      <a:pt x="13" y="18"/>
                    </a:lnTo>
                    <a:lnTo>
                      <a:pt x="17" y="13"/>
                    </a:lnTo>
                    <a:lnTo>
                      <a:pt x="22" y="9"/>
                    </a:lnTo>
                    <a:lnTo>
                      <a:pt x="28" y="4"/>
                    </a:lnTo>
                    <a:lnTo>
                      <a:pt x="34" y="1"/>
                    </a:lnTo>
                    <a:lnTo>
                      <a:pt x="40" y="0"/>
                    </a:lnTo>
                    <a:lnTo>
                      <a:pt x="43" y="1"/>
                    </a:lnTo>
                    <a:lnTo>
                      <a:pt x="46" y="1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1" y="3"/>
                    </a:lnTo>
                    <a:lnTo>
                      <a:pt x="54" y="1"/>
                    </a:lnTo>
                    <a:lnTo>
                      <a:pt x="57" y="1"/>
                    </a:lnTo>
                    <a:lnTo>
                      <a:pt x="60" y="3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4" name="Freeform 150"/>
              <p:cNvSpPr>
                <a:spLocks/>
              </p:cNvSpPr>
              <p:nvPr/>
            </p:nvSpPr>
            <p:spPr bwMode="auto">
              <a:xfrm>
                <a:off x="4918" y="3639"/>
                <a:ext cx="32" cy="77"/>
              </a:xfrm>
              <a:custGeom>
                <a:avLst/>
                <a:gdLst>
                  <a:gd name="T0" fmla="*/ 1 w 65"/>
                  <a:gd name="T1" fmla="*/ 0 h 156"/>
                  <a:gd name="T2" fmla="*/ 1 w 65"/>
                  <a:gd name="T3" fmla="*/ 0 h 156"/>
                  <a:gd name="T4" fmla="*/ 1 w 65"/>
                  <a:gd name="T5" fmla="*/ 0 h 156"/>
                  <a:gd name="T6" fmla="*/ 1 w 65"/>
                  <a:gd name="T7" fmla="*/ 0 h 156"/>
                  <a:gd name="T8" fmla="*/ 1 w 65"/>
                  <a:gd name="T9" fmla="*/ 0 h 156"/>
                  <a:gd name="T10" fmla="*/ 1 w 65"/>
                  <a:gd name="T11" fmla="*/ 0 h 156"/>
                  <a:gd name="T12" fmla="*/ 1 w 65"/>
                  <a:gd name="T13" fmla="*/ 0 h 156"/>
                  <a:gd name="T14" fmla="*/ 1 w 65"/>
                  <a:gd name="T15" fmla="*/ 0 h 156"/>
                  <a:gd name="T16" fmla="*/ 1 w 65"/>
                  <a:gd name="T17" fmla="*/ 0 h 156"/>
                  <a:gd name="T18" fmla="*/ 2 w 65"/>
                  <a:gd name="T19" fmla="*/ 0 h 156"/>
                  <a:gd name="T20" fmla="*/ 2 w 65"/>
                  <a:gd name="T21" fmla="*/ 0 h 156"/>
                  <a:gd name="T22" fmla="*/ 1 w 65"/>
                  <a:gd name="T23" fmla="*/ 1 h 156"/>
                  <a:gd name="T24" fmla="*/ 1 w 65"/>
                  <a:gd name="T25" fmla="*/ 1 h 156"/>
                  <a:gd name="T26" fmla="*/ 1 w 65"/>
                  <a:gd name="T27" fmla="*/ 2 h 156"/>
                  <a:gd name="T28" fmla="*/ 1 w 65"/>
                  <a:gd name="T29" fmla="*/ 2 h 156"/>
                  <a:gd name="T30" fmla="*/ 0 w 65"/>
                  <a:gd name="T31" fmla="*/ 3 h 156"/>
                  <a:gd name="T32" fmla="*/ 0 w 65"/>
                  <a:gd name="T33" fmla="*/ 3 h 156"/>
                  <a:gd name="T34" fmla="*/ 0 w 65"/>
                  <a:gd name="T35" fmla="*/ 4 h 156"/>
                  <a:gd name="T36" fmla="*/ 0 w 65"/>
                  <a:gd name="T37" fmla="*/ 4 h 156"/>
                  <a:gd name="T38" fmla="*/ 0 w 65"/>
                  <a:gd name="T39" fmla="*/ 4 h 156"/>
                  <a:gd name="T40" fmla="*/ 0 w 65"/>
                  <a:gd name="T41" fmla="*/ 3 h 156"/>
                  <a:gd name="T42" fmla="*/ 0 w 65"/>
                  <a:gd name="T43" fmla="*/ 3 h 156"/>
                  <a:gd name="T44" fmla="*/ 0 w 65"/>
                  <a:gd name="T45" fmla="*/ 2 h 156"/>
                  <a:gd name="T46" fmla="*/ 0 w 65"/>
                  <a:gd name="T47" fmla="*/ 2 h 156"/>
                  <a:gd name="T48" fmla="*/ 0 w 65"/>
                  <a:gd name="T49" fmla="*/ 1 h 156"/>
                  <a:gd name="T50" fmla="*/ 0 w 65"/>
                  <a:gd name="T51" fmla="*/ 0 h 156"/>
                  <a:gd name="T52" fmla="*/ 0 w 65"/>
                  <a:gd name="T53" fmla="*/ 0 h 156"/>
                  <a:gd name="T54" fmla="*/ 0 w 65"/>
                  <a:gd name="T55" fmla="*/ 0 h 156"/>
                  <a:gd name="T56" fmla="*/ 0 w 65"/>
                  <a:gd name="T57" fmla="*/ 0 h 156"/>
                  <a:gd name="T58" fmla="*/ 0 w 65"/>
                  <a:gd name="T59" fmla="*/ 0 h 156"/>
                  <a:gd name="T60" fmla="*/ 0 w 65"/>
                  <a:gd name="T61" fmla="*/ 0 h 156"/>
                  <a:gd name="T62" fmla="*/ 1 w 65"/>
                  <a:gd name="T63" fmla="*/ 0 h 156"/>
                  <a:gd name="T64" fmla="*/ 1 w 65"/>
                  <a:gd name="T65" fmla="*/ 0 h 156"/>
                  <a:gd name="T66" fmla="*/ 1 w 65"/>
                  <a:gd name="T67" fmla="*/ 0 h 156"/>
                  <a:gd name="T68" fmla="*/ 1 w 65"/>
                  <a:gd name="T69" fmla="*/ 0 h 1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5"/>
                  <a:gd name="T106" fmla="*/ 0 h 156"/>
                  <a:gd name="T107" fmla="*/ 65 w 65"/>
                  <a:gd name="T108" fmla="*/ 156 h 15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5" h="156">
                    <a:moveTo>
                      <a:pt x="53" y="8"/>
                    </a:moveTo>
                    <a:lnTo>
                      <a:pt x="53" y="9"/>
                    </a:lnTo>
                    <a:lnTo>
                      <a:pt x="53" y="11"/>
                    </a:lnTo>
                    <a:lnTo>
                      <a:pt x="54" y="12"/>
                    </a:lnTo>
                    <a:lnTo>
                      <a:pt x="54" y="13"/>
                    </a:lnTo>
                    <a:lnTo>
                      <a:pt x="56" y="13"/>
                    </a:lnTo>
                    <a:lnTo>
                      <a:pt x="57" y="13"/>
                    </a:lnTo>
                    <a:lnTo>
                      <a:pt x="65" y="13"/>
                    </a:lnTo>
                    <a:lnTo>
                      <a:pt x="65" y="30"/>
                    </a:lnTo>
                    <a:lnTo>
                      <a:pt x="56" y="45"/>
                    </a:lnTo>
                    <a:lnTo>
                      <a:pt x="47" y="61"/>
                    </a:lnTo>
                    <a:lnTo>
                      <a:pt x="40" y="77"/>
                    </a:lnTo>
                    <a:lnTo>
                      <a:pt x="34" y="93"/>
                    </a:lnTo>
                    <a:lnTo>
                      <a:pt x="26" y="110"/>
                    </a:lnTo>
                    <a:lnTo>
                      <a:pt x="19" y="126"/>
                    </a:lnTo>
                    <a:lnTo>
                      <a:pt x="10" y="141"/>
                    </a:lnTo>
                    <a:lnTo>
                      <a:pt x="0" y="156"/>
                    </a:lnTo>
                    <a:lnTo>
                      <a:pt x="0" y="136"/>
                    </a:lnTo>
                    <a:lnTo>
                      <a:pt x="1" y="117"/>
                    </a:lnTo>
                    <a:lnTo>
                      <a:pt x="3" y="99"/>
                    </a:lnTo>
                    <a:lnTo>
                      <a:pt x="6" y="82"/>
                    </a:lnTo>
                    <a:lnTo>
                      <a:pt x="9" y="64"/>
                    </a:lnTo>
                    <a:lnTo>
                      <a:pt x="10" y="46"/>
                    </a:lnTo>
                    <a:lnTo>
                      <a:pt x="10" y="27"/>
                    </a:lnTo>
                    <a:lnTo>
                      <a:pt x="9" y="8"/>
                    </a:lnTo>
                    <a:lnTo>
                      <a:pt x="14" y="3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7" y="3"/>
                    </a:lnTo>
                    <a:lnTo>
                      <a:pt x="43" y="5"/>
                    </a:lnTo>
                    <a:lnTo>
                      <a:pt x="48" y="6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5" name="Freeform 151"/>
              <p:cNvSpPr>
                <a:spLocks/>
              </p:cNvSpPr>
              <p:nvPr/>
            </p:nvSpPr>
            <p:spPr bwMode="auto">
              <a:xfrm>
                <a:off x="3704" y="3644"/>
                <a:ext cx="42" cy="165"/>
              </a:xfrm>
              <a:custGeom>
                <a:avLst/>
                <a:gdLst>
                  <a:gd name="T0" fmla="*/ 3 w 83"/>
                  <a:gd name="T1" fmla="*/ 1 h 329"/>
                  <a:gd name="T2" fmla="*/ 3 w 83"/>
                  <a:gd name="T3" fmla="*/ 2 h 329"/>
                  <a:gd name="T4" fmla="*/ 3 w 83"/>
                  <a:gd name="T5" fmla="*/ 4 h 329"/>
                  <a:gd name="T6" fmla="*/ 3 w 83"/>
                  <a:gd name="T7" fmla="*/ 5 h 329"/>
                  <a:gd name="T8" fmla="*/ 3 w 83"/>
                  <a:gd name="T9" fmla="*/ 6 h 329"/>
                  <a:gd name="T10" fmla="*/ 3 w 83"/>
                  <a:gd name="T11" fmla="*/ 7 h 329"/>
                  <a:gd name="T12" fmla="*/ 3 w 83"/>
                  <a:gd name="T13" fmla="*/ 8 h 329"/>
                  <a:gd name="T14" fmla="*/ 3 w 83"/>
                  <a:gd name="T15" fmla="*/ 10 h 329"/>
                  <a:gd name="T16" fmla="*/ 3 w 83"/>
                  <a:gd name="T17" fmla="*/ 11 h 329"/>
                  <a:gd name="T18" fmla="*/ 2 w 83"/>
                  <a:gd name="T19" fmla="*/ 10 h 329"/>
                  <a:gd name="T20" fmla="*/ 2 w 83"/>
                  <a:gd name="T21" fmla="*/ 10 h 329"/>
                  <a:gd name="T22" fmla="*/ 2 w 83"/>
                  <a:gd name="T23" fmla="*/ 9 h 329"/>
                  <a:gd name="T24" fmla="*/ 2 w 83"/>
                  <a:gd name="T25" fmla="*/ 8 h 329"/>
                  <a:gd name="T26" fmla="*/ 1 w 83"/>
                  <a:gd name="T27" fmla="*/ 8 h 329"/>
                  <a:gd name="T28" fmla="*/ 1 w 83"/>
                  <a:gd name="T29" fmla="*/ 7 h 329"/>
                  <a:gd name="T30" fmla="*/ 1 w 83"/>
                  <a:gd name="T31" fmla="*/ 7 h 329"/>
                  <a:gd name="T32" fmla="*/ 1 w 83"/>
                  <a:gd name="T33" fmla="*/ 6 h 329"/>
                  <a:gd name="T34" fmla="*/ 1 w 83"/>
                  <a:gd name="T35" fmla="*/ 5 h 329"/>
                  <a:gd name="T36" fmla="*/ 1 w 83"/>
                  <a:gd name="T37" fmla="*/ 3 h 329"/>
                  <a:gd name="T38" fmla="*/ 0 w 83"/>
                  <a:gd name="T39" fmla="*/ 2 h 329"/>
                  <a:gd name="T40" fmla="*/ 1 w 83"/>
                  <a:gd name="T41" fmla="*/ 1 h 329"/>
                  <a:gd name="T42" fmla="*/ 1 w 83"/>
                  <a:gd name="T43" fmla="*/ 1 h 329"/>
                  <a:gd name="T44" fmla="*/ 1 w 83"/>
                  <a:gd name="T45" fmla="*/ 1 h 329"/>
                  <a:gd name="T46" fmla="*/ 2 w 83"/>
                  <a:gd name="T47" fmla="*/ 1 h 329"/>
                  <a:gd name="T48" fmla="*/ 2 w 83"/>
                  <a:gd name="T49" fmla="*/ 0 h 329"/>
                  <a:gd name="T50" fmla="*/ 2 w 83"/>
                  <a:gd name="T51" fmla="*/ 1 h 329"/>
                  <a:gd name="T52" fmla="*/ 3 w 83"/>
                  <a:gd name="T53" fmla="*/ 1 h 329"/>
                  <a:gd name="T54" fmla="*/ 3 w 83"/>
                  <a:gd name="T55" fmla="*/ 1 h 329"/>
                  <a:gd name="T56" fmla="*/ 3 w 83"/>
                  <a:gd name="T57" fmla="*/ 1 h 329"/>
                  <a:gd name="T58" fmla="*/ 3 w 83"/>
                  <a:gd name="T59" fmla="*/ 1 h 329"/>
                  <a:gd name="T60" fmla="*/ 3 w 83"/>
                  <a:gd name="T61" fmla="*/ 1 h 32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83"/>
                  <a:gd name="T94" fmla="*/ 0 h 329"/>
                  <a:gd name="T95" fmla="*/ 83 w 83"/>
                  <a:gd name="T96" fmla="*/ 329 h 32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83" h="329">
                    <a:moveTo>
                      <a:pt x="83" y="23"/>
                    </a:moveTo>
                    <a:lnTo>
                      <a:pt x="77" y="60"/>
                    </a:lnTo>
                    <a:lnTo>
                      <a:pt x="71" y="99"/>
                    </a:lnTo>
                    <a:lnTo>
                      <a:pt x="68" y="137"/>
                    </a:lnTo>
                    <a:lnTo>
                      <a:pt x="67" y="177"/>
                    </a:lnTo>
                    <a:lnTo>
                      <a:pt x="65" y="217"/>
                    </a:lnTo>
                    <a:lnTo>
                      <a:pt x="65" y="256"/>
                    </a:lnTo>
                    <a:lnTo>
                      <a:pt x="65" y="293"/>
                    </a:lnTo>
                    <a:lnTo>
                      <a:pt x="65" y="329"/>
                    </a:lnTo>
                    <a:lnTo>
                      <a:pt x="56" y="312"/>
                    </a:lnTo>
                    <a:lnTo>
                      <a:pt x="48" y="294"/>
                    </a:lnTo>
                    <a:lnTo>
                      <a:pt x="39" y="275"/>
                    </a:lnTo>
                    <a:lnTo>
                      <a:pt x="33" y="256"/>
                    </a:lnTo>
                    <a:lnTo>
                      <a:pt x="25" y="236"/>
                    </a:lnTo>
                    <a:lnTo>
                      <a:pt x="20" y="217"/>
                    </a:lnTo>
                    <a:lnTo>
                      <a:pt x="15" y="196"/>
                    </a:lnTo>
                    <a:lnTo>
                      <a:pt x="11" y="176"/>
                    </a:lnTo>
                    <a:lnTo>
                      <a:pt x="5" y="134"/>
                    </a:lnTo>
                    <a:lnTo>
                      <a:pt x="2" y="93"/>
                    </a:lnTo>
                    <a:lnTo>
                      <a:pt x="0" y="53"/>
                    </a:lnTo>
                    <a:lnTo>
                      <a:pt x="3" y="13"/>
                    </a:lnTo>
                    <a:lnTo>
                      <a:pt x="14" y="7"/>
                    </a:lnTo>
                    <a:lnTo>
                      <a:pt x="24" y="2"/>
                    </a:lnTo>
                    <a:lnTo>
                      <a:pt x="34" y="1"/>
                    </a:lnTo>
                    <a:lnTo>
                      <a:pt x="46" y="0"/>
                    </a:lnTo>
                    <a:lnTo>
                      <a:pt x="56" y="1"/>
                    </a:lnTo>
                    <a:lnTo>
                      <a:pt x="67" y="5"/>
                    </a:lnTo>
                    <a:lnTo>
                      <a:pt x="71" y="8"/>
                    </a:lnTo>
                    <a:lnTo>
                      <a:pt x="76" y="13"/>
                    </a:lnTo>
                    <a:lnTo>
                      <a:pt x="80" y="17"/>
                    </a:lnTo>
                    <a:lnTo>
                      <a:pt x="83" y="23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6" name="Freeform 152"/>
              <p:cNvSpPr>
                <a:spLocks/>
              </p:cNvSpPr>
              <p:nvPr/>
            </p:nvSpPr>
            <p:spPr bwMode="auto">
              <a:xfrm>
                <a:off x="4651" y="3656"/>
                <a:ext cx="280" cy="238"/>
              </a:xfrm>
              <a:custGeom>
                <a:avLst/>
                <a:gdLst>
                  <a:gd name="T0" fmla="*/ 6 w 560"/>
                  <a:gd name="T1" fmla="*/ 0 h 477"/>
                  <a:gd name="T2" fmla="*/ 6 w 560"/>
                  <a:gd name="T3" fmla="*/ 0 h 477"/>
                  <a:gd name="T4" fmla="*/ 6 w 560"/>
                  <a:gd name="T5" fmla="*/ 1 h 477"/>
                  <a:gd name="T6" fmla="*/ 7 w 560"/>
                  <a:gd name="T7" fmla="*/ 1 h 477"/>
                  <a:gd name="T8" fmla="*/ 7 w 560"/>
                  <a:gd name="T9" fmla="*/ 1 h 477"/>
                  <a:gd name="T10" fmla="*/ 9 w 560"/>
                  <a:gd name="T11" fmla="*/ 3 h 477"/>
                  <a:gd name="T12" fmla="*/ 10 w 560"/>
                  <a:gd name="T13" fmla="*/ 4 h 477"/>
                  <a:gd name="T14" fmla="*/ 12 w 560"/>
                  <a:gd name="T15" fmla="*/ 6 h 477"/>
                  <a:gd name="T16" fmla="*/ 13 w 560"/>
                  <a:gd name="T17" fmla="*/ 7 h 477"/>
                  <a:gd name="T18" fmla="*/ 14 w 560"/>
                  <a:gd name="T19" fmla="*/ 7 h 477"/>
                  <a:gd name="T20" fmla="*/ 15 w 560"/>
                  <a:gd name="T21" fmla="*/ 7 h 477"/>
                  <a:gd name="T22" fmla="*/ 17 w 560"/>
                  <a:gd name="T23" fmla="*/ 8 h 477"/>
                  <a:gd name="T24" fmla="*/ 17 w 560"/>
                  <a:gd name="T25" fmla="*/ 8 h 477"/>
                  <a:gd name="T26" fmla="*/ 17 w 560"/>
                  <a:gd name="T27" fmla="*/ 8 h 477"/>
                  <a:gd name="T28" fmla="*/ 18 w 560"/>
                  <a:gd name="T29" fmla="*/ 9 h 477"/>
                  <a:gd name="T30" fmla="*/ 17 w 560"/>
                  <a:gd name="T31" fmla="*/ 9 h 477"/>
                  <a:gd name="T32" fmla="*/ 17 w 560"/>
                  <a:gd name="T33" fmla="*/ 10 h 477"/>
                  <a:gd name="T34" fmla="*/ 17 w 560"/>
                  <a:gd name="T35" fmla="*/ 11 h 477"/>
                  <a:gd name="T36" fmla="*/ 16 w 560"/>
                  <a:gd name="T37" fmla="*/ 11 h 477"/>
                  <a:gd name="T38" fmla="*/ 16 w 560"/>
                  <a:gd name="T39" fmla="*/ 11 h 477"/>
                  <a:gd name="T40" fmla="*/ 15 w 560"/>
                  <a:gd name="T41" fmla="*/ 10 h 477"/>
                  <a:gd name="T42" fmla="*/ 14 w 560"/>
                  <a:gd name="T43" fmla="*/ 9 h 477"/>
                  <a:gd name="T44" fmla="*/ 13 w 560"/>
                  <a:gd name="T45" fmla="*/ 8 h 477"/>
                  <a:gd name="T46" fmla="*/ 12 w 560"/>
                  <a:gd name="T47" fmla="*/ 7 h 477"/>
                  <a:gd name="T48" fmla="*/ 11 w 560"/>
                  <a:gd name="T49" fmla="*/ 7 h 477"/>
                  <a:gd name="T50" fmla="*/ 11 w 560"/>
                  <a:gd name="T51" fmla="*/ 6 h 477"/>
                  <a:gd name="T52" fmla="*/ 11 w 560"/>
                  <a:gd name="T53" fmla="*/ 7 h 477"/>
                  <a:gd name="T54" fmla="*/ 12 w 560"/>
                  <a:gd name="T55" fmla="*/ 8 h 477"/>
                  <a:gd name="T56" fmla="*/ 12 w 560"/>
                  <a:gd name="T57" fmla="*/ 9 h 477"/>
                  <a:gd name="T58" fmla="*/ 12 w 560"/>
                  <a:gd name="T59" fmla="*/ 9 h 477"/>
                  <a:gd name="T60" fmla="*/ 12 w 560"/>
                  <a:gd name="T61" fmla="*/ 10 h 477"/>
                  <a:gd name="T62" fmla="*/ 13 w 560"/>
                  <a:gd name="T63" fmla="*/ 10 h 477"/>
                  <a:gd name="T64" fmla="*/ 16 w 560"/>
                  <a:gd name="T65" fmla="*/ 11 h 477"/>
                  <a:gd name="T66" fmla="*/ 15 w 560"/>
                  <a:gd name="T67" fmla="*/ 11 h 477"/>
                  <a:gd name="T68" fmla="*/ 14 w 560"/>
                  <a:gd name="T69" fmla="*/ 12 h 477"/>
                  <a:gd name="T70" fmla="*/ 13 w 560"/>
                  <a:gd name="T71" fmla="*/ 13 h 477"/>
                  <a:gd name="T72" fmla="*/ 13 w 560"/>
                  <a:gd name="T73" fmla="*/ 14 h 477"/>
                  <a:gd name="T74" fmla="*/ 11 w 560"/>
                  <a:gd name="T75" fmla="*/ 14 h 477"/>
                  <a:gd name="T76" fmla="*/ 10 w 560"/>
                  <a:gd name="T77" fmla="*/ 14 h 477"/>
                  <a:gd name="T78" fmla="*/ 9 w 560"/>
                  <a:gd name="T79" fmla="*/ 14 h 477"/>
                  <a:gd name="T80" fmla="*/ 8 w 560"/>
                  <a:gd name="T81" fmla="*/ 13 h 477"/>
                  <a:gd name="T82" fmla="*/ 8 w 560"/>
                  <a:gd name="T83" fmla="*/ 12 h 477"/>
                  <a:gd name="T84" fmla="*/ 7 w 560"/>
                  <a:gd name="T85" fmla="*/ 10 h 477"/>
                  <a:gd name="T86" fmla="*/ 5 w 560"/>
                  <a:gd name="T87" fmla="*/ 8 h 477"/>
                  <a:gd name="T88" fmla="*/ 5 w 560"/>
                  <a:gd name="T89" fmla="*/ 8 h 477"/>
                  <a:gd name="T90" fmla="*/ 5 w 560"/>
                  <a:gd name="T91" fmla="*/ 7 h 477"/>
                  <a:gd name="T92" fmla="*/ 3 w 560"/>
                  <a:gd name="T93" fmla="*/ 5 h 477"/>
                  <a:gd name="T94" fmla="*/ 2 w 560"/>
                  <a:gd name="T95" fmla="*/ 3 h 477"/>
                  <a:gd name="T96" fmla="*/ 1 w 560"/>
                  <a:gd name="T97" fmla="*/ 2 h 477"/>
                  <a:gd name="T98" fmla="*/ 0 w 560"/>
                  <a:gd name="T99" fmla="*/ 2 h 477"/>
                  <a:gd name="T100" fmla="*/ 2 w 560"/>
                  <a:gd name="T101" fmla="*/ 2 h 477"/>
                  <a:gd name="T102" fmla="*/ 3 w 560"/>
                  <a:gd name="T103" fmla="*/ 1 h 477"/>
                  <a:gd name="T104" fmla="*/ 4 w 560"/>
                  <a:gd name="T105" fmla="*/ 0 h 477"/>
                  <a:gd name="T106" fmla="*/ 5 w 560"/>
                  <a:gd name="T107" fmla="*/ 0 h 477"/>
                  <a:gd name="T108" fmla="*/ 6 w 560"/>
                  <a:gd name="T109" fmla="*/ 0 h 477"/>
                  <a:gd name="T110" fmla="*/ 6 w 560"/>
                  <a:gd name="T111" fmla="*/ 0 h 47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60"/>
                  <a:gd name="T169" fmla="*/ 0 h 477"/>
                  <a:gd name="T170" fmla="*/ 560 w 560"/>
                  <a:gd name="T171" fmla="*/ 477 h 47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60" h="477">
                    <a:moveTo>
                      <a:pt x="192" y="27"/>
                    </a:moveTo>
                    <a:lnTo>
                      <a:pt x="192" y="27"/>
                    </a:lnTo>
                    <a:lnTo>
                      <a:pt x="192" y="28"/>
                    </a:lnTo>
                    <a:lnTo>
                      <a:pt x="190" y="28"/>
                    </a:lnTo>
                    <a:lnTo>
                      <a:pt x="190" y="30"/>
                    </a:lnTo>
                    <a:lnTo>
                      <a:pt x="190" y="31"/>
                    </a:lnTo>
                    <a:lnTo>
                      <a:pt x="192" y="33"/>
                    </a:lnTo>
                    <a:lnTo>
                      <a:pt x="193" y="34"/>
                    </a:lnTo>
                    <a:lnTo>
                      <a:pt x="196" y="36"/>
                    </a:lnTo>
                    <a:lnTo>
                      <a:pt x="198" y="37"/>
                    </a:lnTo>
                    <a:lnTo>
                      <a:pt x="199" y="37"/>
                    </a:lnTo>
                    <a:lnTo>
                      <a:pt x="201" y="37"/>
                    </a:lnTo>
                    <a:lnTo>
                      <a:pt x="202" y="36"/>
                    </a:lnTo>
                    <a:lnTo>
                      <a:pt x="204" y="33"/>
                    </a:lnTo>
                    <a:lnTo>
                      <a:pt x="211" y="43"/>
                    </a:lnTo>
                    <a:lnTo>
                      <a:pt x="222" y="51"/>
                    </a:lnTo>
                    <a:lnTo>
                      <a:pt x="230" y="59"/>
                    </a:lnTo>
                    <a:lnTo>
                      <a:pt x="241" y="68"/>
                    </a:lnTo>
                    <a:lnTo>
                      <a:pt x="251" y="77"/>
                    </a:lnTo>
                    <a:lnTo>
                      <a:pt x="261" y="86"/>
                    </a:lnTo>
                    <a:lnTo>
                      <a:pt x="272" y="96"/>
                    </a:lnTo>
                    <a:lnTo>
                      <a:pt x="281" y="107"/>
                    </a:lnTo>
                    <a:lnTo>
                      <a:pt x="296" y="122"/>
                    </a:lnTo>
                    <a:lnTo>
                      <a:pt x="310" y="138"/>
                    </a:lnTo>
                    <a:lnTo>
                      <a:pt x="324" y="154"/>
                    </a:lnTo>
                    <a:lnTo>
                      <a:pt x="338" y="169"/>
                    </a:lnTo>
                    <a:lnTo>
                      <a:pt x="353" y="184"/>
                    </a:lnTo>
                    <a:lnTo>
                      <a:pt x="369" y="197"/>
                    </a:lnTo>
                    <a:lnTo>
                      <a:pt x="387" y="207"/>
                    </a:lnTo>
                    <a:lnTo>
                      <a:pt x="405" y="218"/>
                    </a:lnTo>
                    <a:lnTo>
                      <a:pt x="406" y="224"/>
                    </a:lnTo>
                    <a:lnTo>
                      <a:pt x="408" y="227"/>
                    </a:lnTo>
                    <a:lnTo>
                      <a:pt x="412" y="230"/>
                    </a:lnTo>
                    <a:lnTo>
                      <a:pt x="417" y="230"/>
                    </a:lnTo>
                    <a:lnTo>
                      <a:pt x="421" y="231"/>
                    </a:lnTo>
                    <a:lnTo>
                      <a:pt x="426" y="231"/>
                    </a:lnTo>
                    <a:lnTo>
                      <a:pt x="430" y="233"/>
                    </a:lnTo>
                    <a:lnTo>
                      <a:pt x="435" y="235"/>
                    </a:lnTo>
                    <a:lnTo>
                      <a:pt x="445" y="241"/>
                    </a:lnTo>
                    <a:lnTo>
                      <a:pt x="455" y="247"/>
                    </a:lnTo>
                    <a:lnTo>
                      <a:pt x="466" y="252"/>
                    </a:lnTo>
                    <a:lnTo>
                      <a:pt x="477" y="256"/>
                    </a:lnTo>
                    <a:lnTo>
                      <a:pt x="489" y="259"/>
                    </a:lnTo>
                    <a:lnTo>
                      <a:pt x="501" y="262"/>
                    </a:lnTo>
                    <a:lnTo>
                      <a:pt x="513" y="265"/>
                    </a:lnTo>
                    <a:lnTo>
                      <a:pt x="525" y="268"/>
                    </a:lnTo>
                    <a:lnTo>
                      <a:pt x="526" y="274"/>
                    </a:lnTo>
                    <a:lnTo>
                      <a:pt x="528" y="277"/>
                    </a:lnTo>
                    <a:lnTo>
                      <a:pt x="529" y="280"/>
                    </a:lnTo>
                    <a:lnTo>
                      <a:pt x="534" y="281"/>
                    </a:lnTo>
                    <a:lnTo>
                      <a:pt x="537" y="283"/>
                    </a:lnTo>
                    <a:lnTo>
                      <a:pt x="541" y="286"/>
                    </a:lnTo>
                    <a:lnTo>
                      <a:pt x="544" y="287"/>
                    </a:lnTo>
                    <a:lnTo>
                      <a:pt x="547" y="290"/>
                    </a:lnTo>
                    <a:lnTo>
                      <a:pt x="560" y="293"/>
                    </a:lnTo>
                    <a:lnTo>
                      <a:pt x="556" y="296"/>
                    </a:lnTo>
                    <a:lnTo>
                      <a:pt x="553" y="301"/>
                    </a:lnTo>
                    <a:lnTo>
                      <a:pt x="548" y="305"/>
                    </a:lnTo>
                    <a:lnTo>
                      <a:pt x="546" y="309"/>
                    </a:lnTo>
                    <a:lnTo>
                      <a:pt x="543" y="315"/>
                    </a:lnTo>
                    <a:lnTo>
                      <a:pt x="540" y="318"/>
                    </a:lnTo>
                    <a:lnTo>
                      <a:pt x="534" y="321"/>
                    </a:lnTo>
                    <a:lnTo>
                      <a:pt x="528" y="321"/>
                    </a:lnTo>
                    <a:lnTo>
                      <a:pt x="523" y="327"/>
                    </a:lnTo>
                    <a:lnTo>
                      <a:pt x="520" y="335"/>
                    </a:lnTo>
                    <a:lnTo>
                      <a:pt x="519" y="341"/>
                    </a:lnTo>
                    <a:lnTo>
                      <a:pt x="517" y="348"/>
                    </a:lnTo>
                    <a:lnTo>
                      <a:pt x="516" y="355"/>
                    </a:lnTo>
                    <a:lnTo>
                      <a:pt x="514" y="363"/>
                    </a:lnTo>
                    <a:lnTo>
                      <a:pt x="514" y="370"/>
                    </a:lnTo>
                    <a:lnTo>
                      <a:pt x="511" y="378"/>
                    </a:lnTo>
                    <a:lnTo>
                      <a:pt x="510" y="376"/>
                    </a:lnTo>
                    <a:lnTo>
                      <a:pt x="507" y="375"/>
                    </a:lnTo>
                    <a:lnTo>
                      <a:pt x="504" y="372"/>
                    </a:lnTo>
                    <a:lnTo>
                      <a:pt x="503" y="370"/>
                    </a:lnTo>
                    <a:lnTo>
                      <a:pt x="501" y="367"/>
                    </a:lnTo>
                    <a:lnTo>
                      <a:pt x="501" y="364"/>
                    </a:lnTo>
                    <a:lnTo>
                      <a:pt x="500" y="360"/>
                    </a:lnTo>
                    <a:lnTo>
                      <a:pt x="501" y="357"/>
                    </a:lnTo>
                    <a:lnTo>
                      <a:pt x="489" y="348"/>
                    </a:lnTo>
                    <a:lnTo>
                      <a:pt x="479" y="341"/>
                    </a:lnTo>
                    <a:lnTo>
                      <a:pt x="467" y="332"/>
                    </a:lnTo>
                    <a:lnTo>
                      <a:pt x="455" y="323"/>
                    </a:lnTo>
                    <a:lnTo>
                      <a:pt x="443" y="315"/>
                    </a:lnTo>
                    <a:lnTo>
                      <a:pt x="430" y="309"/>
                    </a:lnTo>
                    <a:lnTo>
                      <a:pt x="417" y="305"/>
                    </a:lnTo>
                    <a:lnTo>
                      <a:pt x="404" y="302"/>
                    </a:lnTo>
                    <a:lnTo>
                      <a:pt x="399" y="292"/>
                    </a:lnTo>
                    <a:lnTo>
                      <a:pt x="395" y="283"/>
                    </a:lnTo>
                    <a:lnTo>
                      <a:pt x="389" y="274"/>
                    </a:lnTo>
                    <a:lnTo>
                      <a:pt x="383" y="267"/>
                    </a:lnTo>
                    <a:lnTo>
                      <a:pt x="377" y="258"/>
                    </a:lnTo>
                    <a:lnTo>
                      <a:pt x="371" y="250"/>
                    </a:lnTo>
                    <a:lnTo>
                      <a:pt x="367" y="241"/>
                    </a:lnTo>
                    <a:lnTo>
                      <a:pt x="364" y="231"/>
                    </a:lnTo>
                    <a:lnTo>
                      <a:pt x="359" y="230"/>
                    </a:lnTo>
                    <a:lnTo>
                      <a:pt x="356" y="227"/>
                    </a:lnTo>
                    <a:lnTo>
                      <a:pt x="353" y="222"/>
                    </a:lnTo>
                    <a:lnTo>
                      <a:pt x="349" y="218"/>
                    </a:lnTo>
                    <a:lnTo>
                      <a:pt x="346" y="215"/>
                    </a:lnTo>
                    <a:lnTo>
                      <a:pt x="343" y="213"/>
                    </a:lnTo>
                    <a:lnTo>
                      <a:pt x="338" y="215"/>
                    </a:lnTo>
                    <a:lnTo>
                      <a:pt x="335" y="219"/>
                    </a:lnTo>
                    <a:lnTo>
                      <a:pt x="343" y="231"/>
                    </a:lnTo>
                    <a:lnTo>
                      <a:pt x="350" y="241"/>
                    </a:lnTo>
                    <a:lnTo>
                      <a:pt x="358" y="252"/>
                    </a:lnTo>
                    <a:lnTo>
                      <a:pt x="364" y="264"/>
                    </a:lnTo>
                    <a:lnTo>
                      <a:pt x="371" y="275"/>
                    </a:lnTo>
                    <a:lnTo>
                      <a:pt x="377" y="287"/>
                    </a:lnTo>
                    <a:lnTo>
                      <a:pt x="383" y="299"/>
                    </a:lnTo>
                    <a:lnTo>
                      <a:pt x="389" y="311"/>
                    </a:lnTo>
                    <a:lnTo>
                      <a:pt x="384" y="312"/>
                    </a:lnTo>
                    <a:lnTo>
                      <a:pt x="380" y="314"/>
                    </a:lnTo>
                    <a:lnTo>
                      <a:pt x="375" y="315"/>
                    </a:lnTo>
                    <a:lnTo>
                      <a:pt x="371" y="315"/>
                    </a:lnTo>
                    <a:lnTo>
                      <a:pt x="368" y="317"/>
                    </a:lnTo>
                    <a:lnTo>
                      <a:pt x="364" y="317"/>
                    </a:lnTo>
                    <a:lnTo>
                      <a:pt x="361" y="318"/>
                    </a:lnTo>
                    <a:lnTo>
                      <a:pt x="358" y="321"/>
                    </a:lnTo>
                    <a:lnTo>
                      <a:pt x="364" y="324"/>
                    </a:lnTo>
                    <a:lnTo>
                      <a:pt x="369" y="326"/>
                    </a:lnTo>
                    <a:lnTo>
                      <a:pt x="377" y="326"/>
                    </a:lnTo>
                    <a:lnTo>
                      <a:pt x="383" y="327"/>
                    </a:lnTo>
                    <a:lnTo>
                      <a:pt x="390" y="329"/>
                    </a:lnTo>
                    <a:lnTo>
                      <a:pt x="396" y="329"/>
                    </a:lnTo>
                    <a:lnTo>
                      <a:pt x="404" y="330"/>
                    </a:lnTo>
                    <a:lnTo>
                      <a:pt x="409" y="330"/>
                    </a:lnTo>
                    <a:lnTo>
                      <a:pt x="452" y="339"/>
                    </a:lnTo>
                    <a:lnTo>
                      <a:pt x="494" y="382"/>
                    </a:lnTo>
                    <a:lnTo>
                      <a:pt x="488" y="380"/>
                    </a:lnTo>
                    <a:lnTo>
                      <a:pt x="480" y="379"/>
                    </a:lnTo>
                    <a:lnTo>
                      <a:pt x="475" y="379"/>
                    </a:lnTo>
                    <a:lnTo>
                      <a:pt x="467" y="380"/>
                    </a:lnTo>
                    <a:lnTo>
                      <a:pt x="461" y="383"/>
                    </a:lnTo>
                    <a:lnTo>
                      <a:pt x="455" y="386"/>
                    </a:lnTo>
                    <a:lnTo>
                      <a:pt x="449" y="389"/>
                    </a:lnTo>
                    <a:lnTo>
                      <a:pt x="443" y="392"/>
                    </a:lnTo>
                    <a:lnTo>
                      <a:pt x="435" y="401"/>
                    </a:lnTo>
                    <a:lnTo>
                      <a:pt x="427" y="409"/>
                    </a:lnTo>
                    <a:lnTo>
                      <a:pt x="421" y="419"/>
                    </a:lnTo>
                    <a:lnTo>
                      <a:pt x="417" y="429"/>
                    </a:lnTo>
                    <a:lnTo>
                      <a:pt x="414" y="440"/>
                    </a:lnTo>
                    <a:lnTo>
                      <a:pt x="411" y="452"/>
                    </a:lnTo>
                    <a:lnTo>
                      <a:pt x="409" y="463"/>
                    </a:lnTo>
                    <a:lnTo>
                      <a:pt x="409" y="475"/>
                    </a:lnTo>
                    <a:lnTo>
                      <a:pt x="396" y="477"/>
                    </a:lnTo>
                    <a:lnTo>
                      <a:pt x="383" y="477"/>
                    </a:lnTo>
                    <a:lnTo>
                      <a:pt x="368" y="475"/>
                    </a:lnTo>
                    <a:lnTo>
                      <a:pt x="355" y="474"/>
                    </a:lnTo>
                    <a:lnTo>
                      <a:pt x="340" y="471"/>
                    </a:lnTo>
                    <a:lnTo>
                      <a:pt x="325" y="469"/>
                    </a:lnTo>
                    <a:lnTo>
                      <a:pt x="310" y="468"/>
                    </a:lnTo>
                    <a:lnTo>
                      <a:pt x="297" y="468"/>
                    </a:lnTo>
                    <a:lnTo>
                      <a:pt x="288" y="465"/>
                    </a:lnTo>
                    <a:lnTo>
                      <a:pt x="279" y="463"/>
                    </a:lnTo>
                    <a:lnTo>
                      <a:pt x="269" y="460"/>
                    </a:lnTo>
                    <a:lnTo>
                      <a:pt x="260" y="457"/>
                    </a:lnTo>
                    <a:lnTo>
                      <a:pt x="251" y="454"/>
                    </a:lnTo>
                    <a:lnTo>
                      <a:pt x="244" y="450"/>
                    </a:lnTo>
                    <a:lnTo>
                      <a:pt x="238" y="443"/>
                    </a:lnTo>
                    <a:lnTo>
                      <a:pt x="233" y="435"/>
                    </a:lnTo>
                    <a:lnTo>
                      <a:pt x="236" y="422"/>
                    </a:lnTo>
                    <a:lnTo>
                      <a:pt x="238" y="410"/>
                    </a:lnTo>
                    <a:lnTo>
                      <a:pt x="238" y="398"/>
                    </a:lnTo>
                    <a:lnTo>
                      <a:pt x="236" y="386"/>
                    </a:lnTo>
                    <a:lnTo>
                      <a:pt x="233" y="376"/>
                    </a:lnTo>
                    <a:lnTo>
                      <a:pt x="229" y="366"/>
                    </a:lnTo>
                    <a:lnTo>
                      <a:pt x="225" y="355"/>
                    </a:lnTo>
                    <a:lnTo>
                      <a:pt x="219" y="345"/>
                    </a:lnTo>
                    <a:lnTo>
                      <a:pt x="204" y="326"/>
                    </a:lnTo>
                    <a:lnTo>
                      <a:pt x="189" y="306"/>
                    </a:lnTo>
                    <a:lnTo>
                      <a:pt x="174" y="286"/>
                    </a:lnTo>
                    <a:lnTo>
                      <a:pt x="162" y="267"/>
                    </a:lnTo>
                    <a:lnTo>
                      <a:pt x="159" y="265"/>
                    </a:lnTo>
                    <a:lnTo>
                      <a:pt x="158" y="265"/>
                    </a:lnTo>
                    <a:lnTo>
                      <a:pt x="158" y="264"/>
                    </a:lnTo>
                    <a:lnTo>
                      <a:pt x="156" y="262"/>
                    </a:lnTo>
                    <a:lnTo>
                      <a:pt x="155" y="261"/>
                    </a:lnTo>
                    <a:lnTo>
                      <a:pt x="155" y="259"/>
                    </a:lnTo>
                    <a:lnTo>
                      <a:pt x="155" y="258"/>
                    </a:lnTo>
                    <a:lnTo>
                      <a:pt x="155" y="255"/>
                    </a:lnTo>
                    <a:lnTo>
                      <a:pt x="142" y="238"/>
                    </a:lnTo>
                    <a:lnTo>
                      <a:pt x="128" y="224"/>
                    </a:lnTo>
                    <a:lnTo>
                      <a:pt x="115" y="207"/>
                    </a:lnTo>
                    <a:lnTo>
                      <a:pt x="100" y="190"/>
                    </a:lnTo>
                    <a:lnTo>
                      <a:pt x="87" y="173"/>
                    </a:lnTo>
                    <a:lnTo>
                      <a:pt x="75" y="157"/>
                    </a:lnTo>
                    <a:lnTo>
                      <a:pt x="63" y="139"/>
                    </a:lnTo>
                    <a:lnTo>
                      <a:pt x="51" y="122"/>
                    </a:lnTo>
                    <a:lnTo>
                      <a:pt x="43" y="117"/>
                    </a:lnTo>
                    <a:lnTo>
                      <a:pt x="35" y="110"/>
                    </a:lnTo>
                    <a:lnTo>
                      <a:pt x="29" y="102"/>
                    </a:lnTo>
                    <a:lnTo>
                      <a:pt x="23" y="93"/>
                    </a:lnTo>
                    <a:lnTo>
                      <a:pt x="17" y="85"/>
                    </a:lnTo>
                    <a:lnTo>
                      <a:pt x="12" y="77"/>
                    </a:lnTo>
                    <a:lnTo>
                      <a:pt x="6" y="70"/>
                    </a:lnTo>
                    <a:lnTo>
                      <a:pt x="0" y="64"/>
                    </a:lnTo>
                    <a:lnTo>
                      <a:pt x="12" y="65"/>
                    </a:lnTo>
                    <a:lnTo>
                      <a:pt x="22" y="67"/>
                    </a:lnTo>
                    <a:lnTo>
                      <a:pt x="32" y="67"/>
                    </a:lnTo>
                    <a:lnTo>
                      <a:pt x="43" y="65"/>
                    </a:lnTo>
                    <a:lnTo>
                      <a:pt x="53" y="64"/>
                    </a:lnTo>
                    <a:lnTo>
                      <a:pt x="63" y="59"/>
                    </a:lnTo>
                    <a:lnTo>
                      <a:pt x="74" y="53"/>
                    </a:lnTo>
                    <a:lnTo>
                      <a:pt x="83" y="46"/>
                    </a:lnTo>
                    <a:lnTo>
                      <a:pt x="87" y="36"/>
                    </a:lnTo>
                    <a:lnTo>
                      <a:pt x="93" y="27"/>
                    </a:lnTo>
                    <a:lnTo>
                      <a:pt x="100" y="19"/>
                    </a:lnTo>
                    <a:lnTo>
                      <a:pt x="109" y="14"/>
                    </a:lnTo>
                    <a:lnTo>
                      <a:pt x="119" y="8"/>
                    </a:lnTo>
                    <a:lnTo>
                      <a:pt x="128" y="5"/>
                    </a:lnTo>
                    <a:lnTo>
                      <a:pt x="140" y="2"/>
                    </a:lnTo>
                    <a:lnTo>
                      <a:pt x="151" y="0"/>
                    </a:lnTo>
                    <a:lnTo>
                      <a:pt x="158" y="0"/>
                    </a:lnTo>
                    <a:lnTo>
                      <a:pt x="164" y="3"/>
                    </a:lnTo>
                    <a:lnTo>
                      <a:pt x="170" y="5"/>
                    </a:lnTo>
                    <a:lnTo>
                      <a:pt x="176" y="9"/>
                    </a:lnTo>
                    <a:lnTo>
                      <a:pt x="180" y="12"/>
                    </a:lnTo>
                    <a:lnTo>
                      <a:pt x="185" y="16"/>
                    </a:lnTo>
                    <a:lnTo>
                      <a:pt x="189" y="21"/>
                    </a:lnTo>
                    <a:lnTo>
                      <a:pt x="192" y="27"/>
                    </a:lnTo>
                    <a:close/>
                  </a:path>
                </a:pathLst>
              </a:custGeom>
              <a:solidFill>
                <a:srgbClr val="5266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7" name="Freeform 153"/>
              <p:cNvSpPr>
                <a:spLocks/>
              </p:cNvSpPr>
              <p:nvPr/>
            </p:nvSpPr>
            <p:spPr bwMode="auto">
              <a:xfrm>
                <a:off x="5010" y="3701"/>
                <a:ext cx="17" cy="104"/>
              </a:xfrm>
              <a:custGeom>
                <a:avLst/>
                <a:gdLst>
                  <a:gd name="T0" fmla="*/ 2 w 32"/>
                  <a:gd name="T1" fmla="*/ 0 h 209"/>
                  <a:gd name="T2" fmla="*/ 2 w 32"/>
                  <a:gd name="T3" fmla="*/ 0 h 209"/>
                  <a:gd name="T4" fmla="*/ 1 w 32"/>
                  <a:gd name="T5" fmla="*/ 1 h 209"/>
                  <a:gd name="T6" fmla="*/ 1 w 32"/>
                  <a:gd name="T7" fmla="*/ 2 h 209"/>
                  <a:gd name="T8" fmla="*/ 1 w 32"/>
                  <a:gd name="T9" fmla="*/ 3 h 209"/>
                  <a:gd name="T10" fmla="*/ 1 w 32"/>
                  <a:gd name="T11" fmla="*/ 4 h 209"/>
                  <a:gd name="T12" fmla="*/ 1 w 32"/>
                  <a:gd name="T13" fmla="*/ 5 h 209"/>
                  <a:gd name="T14" fmla="*/ 1 w 32"/>
                  <a:gd name="T15" fmla="*/ 5 h 209"/>
                  <a:gd name="T16" fmla="*/ 1 w 32"/>
                  <a:gd name="T17" fmla="*/ 6 h 209"/>
                  <a:gd name="T18" fmla="*/ 1 w 32"/>
                  <a:gd name="T19" fmla="*/ 5 h 209"/>
                  <a:gd name="T20" fmla="*/ 1 w 32"/>
                  <a:gd name="T21" fmla="*/ 5 h 209"/>
                  <a:gd name="T22" fmla="*/ 1 w 32"/>
                  <a:gd name="T23" fmla="*/ 4 h 209"/>
                  <a:gd name="T24" fmla="*/ 1 w 32"/>
                  <a:gd name="T25" fmla="*/ 4 h 209"/>
                  <a:gd name="T26" fmla="*/ 1 w 32"/>
                  <a:gd name="T27" fmla="*/ 3 h 209"/>
                  <a:gd name="T28" fmla="*/ 1 w 32"/>
                  <a:gd name="T29" fmla="*/ 2 h 209"/>
                  <a:gd name="T30" fmla="*/ 1 w 32"/>
                  <a:gd name="T31" fmla="*/ 2 h 209"/>
                  <a:gd name="T32" fmla="*/ 0 w 32"/>
                  <a:gd name="T33" fmla="*/ 1 h 209"/>
                  <a:gd name="T34" fmla="*/ 1 w 32"/>
                  <a:gd name="T35" fmla="*/ 1 h 209"/>
                  <a:gd name="T36" fmla="*/ 1 w 32"/>
                  <a:gd name="T37" fmla="*/ 1 h 209"/>
                  <a:gd name="T38" fmla="*/ 1 w 32"/>
                  <a:gd name="T39" fmla="*/ 1 h 209"/>
                  <a:gd name="T40" fmla="*/ 1 w 32"/>
                  <a:gd name="T41" fmla="*/ 0 h 209"/>
                  <a:gd name="T42" fmla="*/ 0 w 32"/>
                  <a:gd name="T43" fmla="*/ 0 h 209"/>
                  <a:gd name="T44" fmla="*/ 0 w 32"/>
                  <a:gd name="T45" fmla="*/ 0 h 209"/>
                  <a:gd name="T46" fmla="*/ 0 w 32"/>
                  <a:gd name="T47" fmla="*/ 0 h 209"/>
                  <a:gd name="T48" fmla="*/ 1 w 32"/>
                  <a:gd name="T49" fmla="*/ 0 h 209"/>
                  <a:gd name="T50" fmla="*/ 1 w 32"/>
                  <a:gd name="T51" fmla="*/ 0 h 209"/>
                  <a:gd name="T52" fmla="*/ 1 w 32"/>
                  <a:gd name="T53" fmla="*/ 0 h 209"/>
                  <a:gd name="T54" fmla="*/ 1 w 32"/>
                  <a:gd name="T55" fmla="*/ 0 h 209"/>
                  <a:gd name="T56" fmla="*/ 1 w 32"/>
                  <a:gd name="T57" fmla="*/ 0 h 209"/>
                  <a:gd name="T58" fmla="*/ 1 w 32"/>
                  <a:gd name="T59" fmla="*/ 0 h 209"/>
                  <a:gd name="T60" fmla="*/ 1 w 32"/>
                  <a:gd name="T61" fmla="*/ 0 h 209"/>
                  <a:gd name="T62" fmla="*/ 1 w 32"/>
                  <a:gd name="T63" fmla="*/ 0 h 209"/>
                  <a:gd name="T64" fmla="*/ 1 w 32"/>
                  <a:gd name="T65" fmla="*/ 0 h 209"/>
                  <a:gd name="T66" fmla="*/ 2 w 32"/>
                  <a:gd name="T67" fmla="*/ 0 h 20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"/>
                  <a:gd name="T103" fmla="*/ 0 h 209"/>
                  <a:gd name="T104" fmla="*/ 32 w 32"/>
                  <a:gd name="T105" fmla="*/ 209 h 20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" h="209">
                    <a:moveTo>
                      <a:pt x="32" y="0"/>
                    </a:moveTo>
                    <a:lnTo>
                      <a:pt x="31" y="27"/>
                    </a:lnTo>
                    <a:lnTo>
                      <a:pt x="29" y="54"/>
                    </a:lnTo>
                    <a:lnTo>
                      <a:pt x="28" y="80"/>
                    </a:lnTo>
                    <a:lnTo>
                      <a:pt x="25" y="107"/>
                    </a:lnTo>
                    <a:lnTo>
                      <a:pt x="22" y="134"/>
                    </a:lnTo>
                    <a:lnTo>
                      <a:pt x="19" y="160"/>
                    </a:lnTo>
                    <a:lnTo>
                      <a:pt x="14" y="185"/>
                    </a:lnTo>
                    <a:lnTo>
                      <a:pt x="10" y="209"/>
                    </a:lnTo>
                    <a:lnTo>
                      <a:pt x="7" y="191"/>
                    </a:lnTo>
                    <a:lnTo>
                      <a:pt x="4" y="171"/>
                    </a:lnTo>
                    <a:lnTo>
                      <a:pt x="3" y="150"/>
                    </a:lnTo>
                    <a:lnTo>
                      <a:pt x="3" y="129"/>
                    </a:lnTo>
                    <a:lnTo>
                      <a:pt x="1" y="107"/>
                    </a:lnTo>
                    <a:lnTo>
                      <a:pt x="1" y="86"/>
                    </a:lnTo>
                    <a:lnTo>
                      <a:pt x="1" y="66"/>
                    </a:lnTo>
                    <a:lnTo>
                      <a:pt x="0" y="45"/>
                    </a:lnTo>
                    <a:lnTo>
                      <a:pt x="1" y="48"/>
                    </a:lnTo>
                    <a:lnTo>
                      <a:pt x="3" y="42"/>
                    </a:lnTo>
                    <a:lnTo>
                      <a:pt x="3" y="36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3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6" y="3"/>
                    </a:lnTo>
                    <a:lnTo>
                      <a:pt x="19" y="2"/>
                    </a:lnTo>
                    <a:lnTo>
                      <a:pt x="22" y="2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4ED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8" name="Freeform 154"/>
              <p:cNvSpPr>
                <a:spLocks/>
              </p:cNvSpPr>
              <p:nvPr/>
            </p:nvSpPr>
            <p:spPr bwMode="auto">
              <a:xfrm>
                <a:off x="4915" y="3813"/>
                <a:ext cx="94" cy="58"/>
              </a:xfrm>
              <a:custGeom>
                <a:avLst/>
                <a:gdLst>
                  <a:gd name="T0" fmla="*/ 6 w 188"/>
                  <a:gd name="T1" fmla="*/ 4 h 116"/>
                  <a:gd name="T2" fmla="*/ 6 w 188"/>
                  <a:gd name="T3" fmla="*/ 4 h 116"/>
                  <a:gd name="T4" fmla="*/ 6 w 188"/>
                  <a:gd name="T5" fmla="*/ 4 h 116"/>
                  <a:gd name="T6" fmla="*/ 6 w 188"/>
                  <a:gd name="T7" fmla="*/ 4 h 116"/>
                  <a:gd name="T8" fmla="*/ 6 w 188"/>
                  <a:gd name="T9" fmla="*/ 4 h 116"/>
                  <a:gd name="T10" fmla="*/ 5 w 188"/>
                  <a:gd name="T11" fmla="*/ 4 h 116"/>
                  <a:gd name="T12" fmla="*/ 5 w 188"/>
                  <a:gd name="T13" fmla="*/ 4 h 116"/>
                  <a:gd name="T14" fmla="*/ 5 w 188"/>
                  <a:gd name="T15" fmla="*/ 4 h 116"/>
                  <a:gd name="T16" fmla="*/ 5 w 188"/>
                  <a:gd name="T17" fmla="*/ 4 h 116"/>
                  <a:gd name="T18" fmla="*/ 4 w 188"/>
                  <a:gd name="T19" fmla="*/ 4 h 116"/>
                  <a:gd name="T20" fmla="*/ 4 w 188"/>
                  <a:gd name="T21" fmla="*/ 4 h 116"/>
                  <a:gd name="T22" fmla="*/ 3 w 188"/>
                  <a:gd name="T23" fmla="*/ 4 h 116"/>
                  <a:gd name="T24" fmla="*/ 3 w 188"/>
                  <a:gd name="T25" fmla="*/ 4 h 116"/>
                  <a:gd name="T26" fmla="*/ 2 w 188"/>
                  <a:gd name="T27" fmla="*/ 3 h 116"/>
                  <a:gd name="T28" fmla="*/ 2 w 188"/>
                  <a:gd name="T29" fmla="*/ 3 h 116"/>
                  <a:gd name="T30" fmla="*/ 2 w 188"/>
                  <a:gd name="T31" fmla="*/ 3 h 116"/>
                  <a:gd name="T32" fmla="*/ 1 w 188"/>
                  <a:gd name="T33" fmla="*/ 3 h 116"/>
                  <a:gd name="T34" fmla="*/ 1 w 188"/>
                  <a:gd name="T35" fmla="*/ 3 h 116"/>
                  <a:gd name="T36" fmla="*/ 1 w 188"/>
                  <a:gd name="T37" fmla="*/ 3 h 116"/>
                  <a:gd name="T38" fmla="*/ 0 w 188"/>
                  <a:gd name="T39" fmla="*/ 3 h 116"/>
                  <a:gd name="T40" fmla="*/ 0 w 188"/>
                  <a:gd name="T41" fmla="*/ 3 h 116"/>
                  <a:gd name="T42" fmla="*/ 1 w 188"/>
                  <a:gd name="T43" fmla="*/ 3 h 116"/>
                  <a:gd name="T44" fmla="*/ 1 w 188"/>
                  <a:gd name="T45" fmla="*/ 3 h 116"/>
                  <a:gd name="T46" fmla="*/ 1 w 188"/>
                  <a:gd name="T47" fmla="*/ 2 h 116"/>
                  <a:gd name="T48" fmla="*/ 1 w 188"/>
                  <a:gd name="T49" fmla="*/ 2 h 116"/>
                  <a:gd name="T50" fmla="*/ 1 w 188"/>
                  <a:gd name="T51" fmla="*/ 2 h 116"/>
                  <a:gd name="T52" fmla="*/ 1 w 188"/>
                  <a:gd name="T53" fmla="*/ 2 h 116"/>
                  <a:gd name="T54" fmla="*/ 1 w 188"/>
                  <a:gd name="T55" fmla="*/ 2 h 116"/>
                  <a:gd name="T56" fmla="*/ 1 w 188"/>
                  <a:gd name="T57" fmla="*/ 1 h 116"/>
                  <a:gd name="T58" fmla="*/ 1 w 188"/>
                  <a:gd name="T59" fmla="*/ 1 h 116"/>
                  <a:gd name="T60" fmla="*/ 1 w 188"/>
                  <a:gd name="T61" fmla="*/ 1 h 116"/>
                  <a:gd name="T62" fmla="*/ 1 w 188"/>
                  <a:gd name="T63" fmla="*/ 1 h 116"/>
                  <a:gd name="T64" fmla="*/ 2 w 188"/>
                  <a:gd name="T65" fmla="*/ 1 h 116"/>
                  <a:gd name="T66" fmla="*/ 2 w 188"/>
                  <a:gd name="T67" fmla="*/ 0 h 116"/>
                  <a:gd name="T68" fmla="*/ 2 w 188"/>
                  <a:gd name="T69" fmla="*/ 0 h 116"/>
                  <a:gd name="T70" fmla="*/ 2 w 188"/>
                  <a:gd name="T71" fmla="*/ 0 h 116"/>
                  <a:gd name="T72" fmla="*/ 3 w 188"/>
                  <a:gd name="T73" fmla="*/ 1 h 116"/>
                  <a:gd name="T74" fmla="*/ 3 w 188"/>
                  <a:gd name="T75" fmla="*/ 1 h 116"/>
                  <a:gd name="T76" fmla="*/ 4 w 188"/>
                  <a:gd name="T77" fmla="*/ 2 h 116"/>
                  <a:gd name="T78" fmla="*/ 4 w 188"/>
                  <a:gd name="T79" fmla="*/ 2 h 116"/>
                  <a:gd name="T80" fmla="*/ 5 w 188"/>
                  <a:gd name="T81" fmla="*/ 2 h 116"/>
                  <a:gd name="T82" fmla="*/ 5 w 188"/>
                  <a:gd name="T83" fmla="*/ 3 h 116"/>
                  <a:gd name="T84" fmla="*/ 6 w 188"/>
                  <a:gd name="T85" fmla="*/ 3 h 116"/>
                  <a:gd name="T86" fmla="*/ 6 w 188"/>
                  <a:gd name="T87" fmla="*/ 4 h 1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"/>
                  <a:gd name="T133" fmla="*/ 0 h 116"/>
                  <a:gd name="T134" fmla="*/ 188 w 188"/>
                  <a:gd name="T135" fmla="*/ 116 h 11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" h="116">
                    <a:moveTo>
                      <a:pt x="183" y="111"/>
                    </a:moveTo>
                    <a:lnTo>
                      <a:pt x="188" y="116"/>
                    </a:lnTo>
                    <a:lnTo>
                      <a:pt x="180" y="116"/>
                    </a:lnTo>
                    <a:lnTo>
                      <a:pt x="171" y="116"/>
                    </a:lnTo>
                    <a:lnTo>
                      <a:pt x="162" y="114"/>
                    </a:lnTo>
                    <a:lnTo>
                      <a:pt x="154" y="113"/>
                    </a:lnTo>
                    <a:lnTo>
                      <a:pt x="146" y="111"/>
                    </a:lnTo>
                    <a:lnTo>
                      <a:pt x="137" y="110"/>
                    </a:lnTo>
                    <a:lnTo>
                      <a:pt x="130" y="108"/>
                    </a:lnTo>
                    <a:lnTo>
                      <a:pt x="121" y="108"/>
                    </a:lnTo>
                    <a:lnTo>
                      <a:pt x="106" y="105"/>
                    </a:lnTo>
                    <a:lnTo>
                      <a:pt x="93" y="101"/>
                    </a:lnTo>
                    <a:lnTo>
                      <a:pt x="78" y="98"/>
                    </a:lnTo>
                    <a:lnTo>
                      <a:pt x="63" y="94"/>
                    </a:lnTo>
                    <a:lnTo>
                      <a:pt x="49" y="91"/>
                    </a:lnTo>
                    <a:lnTo>
                      <a:pt x="35" y="86"/>
                    </a:lnTo>
                    <a:lnTo>
                      <a:pt x="22" y="82"/>
                    </a:lnTo>
                    <a:lnTo>
                      <a:pt x="9" y="77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0" y="73"/>
                    </a:lnTo>
                    <a:lnTo>
                      <a:pt x="3" y="70"/>
                    </a:lnTo>
                    <a:lnTo>
                      <a:pt x="7" y="65"/>
                    </a:lnTo>
                    <a:lnTo>
                      <a:pt x="10" y="63"/>
                    </a:lnTo>
                    <a:lnTo>
                      <a:pt x="13" y="60"/>
                    </a:lnTo>
                    <a:lnTo>
                      <a:pt x="13" y="55"/>
                    </a:lnTo>
                    <a:lnTo>
                      <a:pt x="18" y="48"/>
                    </a:lnTo>
                    <a:lnTo>
                      <a:pt x="20" y="39"/>
                    </a:lnTo>
                    <a:lnTo>
                      <a:pt x="22" y="28"/>
                    </a:lnTo>
                    <a:lnTo>
                      <a:pt x="25" y="20"/>
                    </a:lnTo>
                    <a:lnTo>
                      <a:pt x="28" y="11"/>
                    </a:lnTo>
                    <a:lnTo>
                      <a:pt x="32" y="3"/>
                    </a:lnTo>
                    <a:lnTo>
                      <a:pt x="37" y="2"/>
                    </a:lnTo>
                    <a:lnTo>
                      <a:pt x="41" y="0"/>
                    </a:lnTo>
                    <a:lnTo>
                      <a:pt x="46" y="0"/>
                    </a:lnTo>
                    <a:lnTo>
                      <a:pt x="53" y="0"/>
                    </a:lnTo>
                    <a:lnTo>
                      <a:pt x="71" y="9"/>
                    </a:lnTo>
                    <a:lnTo>
                      <a:pt x="90" y="21"/>
                    </a:lnTo>
                    <a:lnTo>
                      <a:pt x="108" y="33"/>
                    </a:lnTo>
                    <a:lnTo>
                      <a:pt x="124" y="46"/>
                    </a:lnTo>
                    <a:lnTo>
                      <a:pt x="140" y="61"/>
                    </a:lnTo>
                    <a:lnTo>
                      <a:pt x="155" y="77"/>
                    </a:lnTo>
                    <a:lnTo>
                      <a:pt x="170" y="94"/>
                    </a:lnTo>
                    <a:lnTo>
                      <a:pt x="183" y="111"/>
                    </a:lnTo>
                    <a:close/>
                  </a:path>
                </a:pathLst>
              </a:custGeom>
              <a:solidFill>
                <a:srgbClr val="A0B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9" name="Freeform 155"/>
              <p:cNvSpPr>
                <a:spLocks/>
              </p:cNvSpPr>
              <p:nvPr/>
            </p:nvSpPr>
            <p:spPr bwMode="auto">
              <a:xfrm>
                <a:off x="4915" y="3813"/>
                <a:ext cx="94" cy="58"/>
              </a:xfrm>
              <a:custGeom>
                <a:avLst/>
                <a:gdLst>
                  <a:gd name="T0" fmla="*/ 6 w 188"/>
                  <a:gd name="T1" fmla="*/ 4 h 116"/>
                  <a:gd name="T2" fmla="*/ 6 w 188"/>
                  <a:gd name="T3" fmla="*/ 4 h 116"/>
                  <a:gd name="T4" fmla="*/ 6 w 188"/>
                  <a:gd name="T5" fmla="*/ 4 h 116"/>
                  <a:gd name="T6" fmla="*/ 6 w 188"/>
                  <a:gd name="T7" fmla="*/ 4 h 116"/>
                  <a:gd name="T8" fmla="*/ 6 w 188"/>
                  <a:gd name="T9" fmla="*/ 4 h 116"/>
                  <a:gd name="T10" fmla="*/ 5 w 188"/>
                  <a:gd name="T11" fmla="*/ 4 h 116"/>
                  <a:gd name="T12" fmla="*/ 5 w 188"/>
                  <a:gd name="T13" fmla="*/ 4 h 116"/>
                  <a:gd name="T14" fmla="*/ 5 w 188"/>
                  <a:gd name="T15" fmla="*/ 4 h 116"/>
                  <a:gd name="T16" fmla="*/ 5 w 188"/>
                  <a:gd name="T17" fmla="*/ 4 h 116"/>
                  <a:gd name="T18" fmla="*/ 4 w 188"/>
                  <a:gd name="T19" fmla="*/ 4 h 116"/>
                  <a:gd name="T20" fmla="*/ 4 w 188"/>
                  <a:gd name="T21" fmla="*/ 4 h 116"/>
                  <a:gd name="T22" fmla="*/ 3 w 188"/>
                  <a:gd name="T23" fmla="*/ 4 h 116"/>
                  <a:gd name="T24" fmla="*/ 3 w 188"/>
                  <a:gd name="T25" fmla="*/ 4 h 116"/>
                  <a:gd name="T26" fmla="*/ 2 w 188"/>
                  <a:gd name="T27" fmla="*/ 3 h 116"/>
                  <a:gd name="T28" fmla="*/ 2 w 188"/>
                  <a:gd name="T29" fmla="*/ 3 h 116"/>
                  <a:gd name="T30" fmla="*/ 2 w 188"/>
                  <a:gd name="T31" fmla="*/ 3 h 116"/>
                  <a:gd name="T32" fmla="*/ 1 w 188"/>
                  <a:gd name="T33" fmla="*/ 3 h 116"/>
                  <a:gd name="T34" fmla="*/ 1 w 188"/>
                  <a:gd name="T35" fmla="*/ 3 h 116"/>
                  <a:gd name="T36" fmla="*/ 1 w 188"/>
                  <a:gd name="T37" fmla="*/ 3 h 116"/>
                  <a:gd name="T38" fmla="*/ 0 w 188"/>
                  <a:gd name="T39" fmla="*/ 3 h 116"/>
                  <a:gd name="T40" fmla="*/ 0 w 188"/>
                  <a:gd name="T41" fmla="*/ 3 h 116"/>
                  <a:gd name="T42" fmla="*/ 1 w 188"/>
                  <a:gd name="T43" fmla="*/ 3 h 116"/>
                  <a:gd name="T44" fmla="*/ 1 w 188"/>
                  <a:gd name="T45" fmla="*/ 3 h 116"/>
                  <a:gd name="T46" fmla="*/ 1 w 188"/>
                  <a:gd name="T47" fmla="*/ 2 h 116"/>
                  <a:gd name="T48" fmla="*/ 1 w 188"/>
                  <a:gd name="T49" fmla="*/ 2 h 116"/>
                  <a:gd name="T50" fmla="*/ 1 w 188"/>
                  <a:gd name="T51" fmla="*/ 2 h 116"/>
                  <a:gd name="T52" fmla="*/ 1 w 188"/>
                  <a:gd name="T53" fmla="*/ 2 h 116"/>
                  <a:gd name="T54" fmla="*/ 1 w 188"/>
                  <a:gd name="T55" fmla="*/ 2 h 116"/>
                  <a:gd name="T56" fmla="*/ 1 w 188"/>
                  <a:gd name="T57" fmla="*/ 1 h 116"/>
                  <a:gd name="T58" fmla="*/ 1 w 188"/>
                  <a:gd name="T59" fmla="*/ 1 h 116"/>
                  <a:gd name="T60" fmla="*/ 1 w 188"/>
                  <a:gd name="T61" fmla="*/ 1 h 116"/>
                  <a:gd name="T62" fmla="*/ 1 w 188"/>
                  <a:gd name="T63" fmla="*/ 1 h 116"/>
                  <a:gd name="T64" fmla="*/ 2 w 188"/>
                  <a:gd name="T65" fmla="*/ 1 h 116"/>
                  <a:gd name="T66" fmla="*/ 2 w 188"/>
                  <a:gd name="T67" fmla="*/ 0 h 116"/>
                  <a:gd name="T68" fmla="*/ 2 w 188"/>
                  <a:gd name="T69" fmla="*/ 0 h 116"/>
                  <a:gd name="T70" fmla="*/ 2 w 188"/>
                  <a:gd name="T71" fmla="*/ 0 h 116"/>
                  <a:gd name="T72" fmla="*/ 3 w 188"/>
                  <a:gd name="T73" fmla="*/ 1 h 116"/>
                  <a:gd name="T74" fmla="*/ 3 w 188"/>
                  <a:gd name="T75" fmla="*/ 1 h 116"/>
                  <a:gd name="T76" fmla="*/ 4 w 188"/>
                  <a:gd name="T77" fmla="*/ 2 h 116"/>
                  <a:gd name="T78" fmla="*/ 4 w 188"/>
                  <a:gd name="T79" fmla="*/ 2 h 116"/>
                  <a:gd name="T80" fmla="*/ 5 w 188"/>
                  <a:gd name="T81" fmla="*/ 2 h 116"/>
                  <a:gd name="T82" fmla="*/ 5 w 188"/>
                  <a:gd name="T83" fmla="*/ 3 h 116"/>
                  <a:gd name="T84" fmla="*/ 6 w 188"/>
                  <a:gd name="T85" fmla="*/ 3 h 116"/>
                  <a:gd name="T86" fmla="*/ 6 w 188"/>
                  <a:gd name="T87" fmla="*/ 4 h 1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88"/>
                  <a:gd name="T133" fmla="*/ 0 h 116"/>
                  <a:gd name="T134" fmla="*/ 188 w 188"/>
                  <a:gd name="T135" fmla="*/ 116 h 11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88" h="116">
                    <a:moveTo>
                      <a:pt x="183" y="111"/>
                    </a:moveTo>
                    <a:lnTo>
                      <a:pt x="188" y="116"/>
                    </a:lnTo>
                    <a:lnTo>
                      <a:pt x="180" y="116"/>
                    </a:lnTo>
                    <a:lnTo>
                      <a:pt x="171" y="116"/>
                    </a:lnTo>
                    <a:lnTo>
                      <a:pt x="162" y="114"/>
                    </a:lnTo>
                    <a:lnTo>
                      <a:pt x="154" y="113"/>
                    </a:lnTo>
                    <a:lnTo>
                      <a:pt x="146" y="111"/>
                    </a:lnTo>
                    <a:lnTo>
                      <a:pt x="137" y="110"/>
                    </a:lnTo>
                    <a:lnTo>
                      <a:pt x="130" y="108"/>
                    </a:lnTo>
                    <a:lnTo>
                      <a:pt x="121" y="108"/>
                    </a:lnTo>
                    <a:lnTo>
                      <a:pt x="106" y="105"/>
                    </a:lnTo>
                    <a:lnTo>
                      <a:pt x="93" y="101"/>
                    </a:lnTo>
                    <a:lnTo>
                      <a:pt x="78" y="98"/>
                    </a:lnTo>
                    <a:lnTo>
                      <a:pt x="63" y="94"/>
                    </a:lnTo>
                    <a:lnTo>
                      <a:pt x="49" y="91"/>
                    </a:lnTo>
                    <a:lnTo>
                      <a:pt x="35" y="86"/>
                    </a:lnTo>
                    <a:lnTo>
                      <a:pt x="22" y="82"/>
                    </a:lnTo>
                    <a:lnTo>
                      <a:pt x="9" y="77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0" y="73"/>
                    </a:lnTo>
                    <a:lnTo>
                      <a:pt x="3" y="70"/>
                    </a:lnTo>
                    <a:lnTo>
                      <a:pt x="7" y="65"/>
                    </a:lnTo>
                    <a:lnTo>
                      <a:pt x="10" y="63"/>
                    </a:lnTo>
                    <a:lnTo>
                      <a:pt x="13" y="60"/>
                    </a:lnTo>
                    <a:lnTo>
                      <a:pt x="13" y="55"/>
                    </a:lnTo>
                    <a:lnTo>
                      <a:pt x="18" y="48"/>
                    </a:lnTo>
                    <a:lnTo>
                      <a:pt x="20" y="39"/>
                    </a:lnTo>
                    <a:lnTo>
                      <a:pt x="22" y="28"/>
                    </a:lnTo>
                    <a:lnTo>
                      <a:pt x="25" y="20"/>
                    </a:lnTo>
                    <a:lnTo>
                      <a:pt x="28" y="11"/>
                    </a:lnTo>
                    <a:lnTo>
                      <a:pt x="32" y="3"/>
                    </a:lnTo>
                    <a:lnTo>
                      <a:pt x="37" y="2"/>
                    </a:lnTo>
                    <a:lnTo>
                      <a:pt x="41" y="0"/>
                    </a:lnTo>
                    <a:lnTo>
                      <a:pt x="46" y="0"/>
                    </a:lnTo>
                    <a:lnTo>
                      <a:pt x="53" y="0"/>
                    </a:lnTo>
                    <a:lnTo>
                      <a:pt x="71" y="9"/>
                    </a:lnTo>
                    <a:lnTo>
                      <a:pt x="90" y="21"/>
                    </a:lnTo>
                    <a:lnTo>
                      <a:pt x="108" y="33"/>
                    </a:lnTo>
                    <a:lnTo>
                      <a:pt x="124" y="46"/>
                    </a:lnTo>
                    <a:lnTo>
                      <a:pt x="140" y="61"/>
                    </a:lnTo>
                    <a:lnTo>
                      <a:pt x="155" y="77"/>
                    </a:lnTo>
                    <a:lnTo>
                      <a:pt x="170" y="94"/>
                    </a:lnTo>
                    <a:lnTo>
                      <a:pt x="183" y="111"/>
                    </a:lnTo>
                  </a:path>
                </a:pathLst>
              </a:custGeom>
              <a:noFill/>
              <a:ln w="0">
                <a:solidFill>
                  <a:srgbClr val="A0BAD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0" name="Freeform 156"/>
              <p:cNvSpPr>
                <a:spLocks/>
              </p:cNvSpPr>
              <p:nvPr/>
            </p:nvSpPr>
            <p:spPr bwMode="auto">
              <a:xfrm>
                <a:off x="4724" y="3837"/>
                <a:ext cx="39" cy="41"/>
              </a:xfrm>
              <a:custGeom>
                <a:avLst/>
                <a:gdLst>
                  <a:gd name="T0" fmla="*/ 3 w 77"/>
                  <a:gd name="T1" fmla="*/ 1 h 81"/>
                  <a:gd name="T2" fmla="*/ 3 w 77"/>
                  <a:gd name="T3" fmla="*/ 1 h 81"/>
                  <a:gd name="T4" fmla="*/ 3 w 77"/>
                  <a:gd name="T5" fmla="*/ 2 h 81"/>
                  <a:gd name="T6" fmla="*/ 3 w 77"/>
                  <a:gd name="T7" fmla="*/ 2 h 81"/>
                  <a:gd name="T8" fmla="*/ 3 w 77"/>
                  <a:gd name="T9" fmla="*/ 2 h 81"/>
                  <a:gd name="T10" fmla="*/ 3 w 77"/>
                  <a:gd name="T11" fmla="*/ 2 h 81"/>
                  <a:gd name="T12" fmla="*/ 3 w 77"/>
                  <a:gd name="T13" fmla="*/ 3 h 81"/>
                  <a:gd name="T14" fmla="*/ 3 w 77"/>
                  <a:gd name="T15" fmla="*/ 3 h 81"/>
                  <a:gd name="T16" fmla="*/ 3 w 77"/>
                  <a:gd name="T17" fmla="*/ 3 h 81"/>
                  <a:gd name="T18" fmla="*/ 0 w 77"/>
                  <a:gd name="T19" fmla="*/ 2 h 81"/>
                  <a:gd name="T20" fmla="*/ 0 w 77"/>
                  <a:gd name="T21" fmla="*/ 2 h 81"/>
                  <a:gd name="T22" fmla="*/ 2 w 77"/>
                  <a:gd name="T23" fmla="*/ 1 h 81"/>
                  <a:gd name="T24" fmla="*/ 2 w 77"/>
                  <a:gd name="T25" fmla="*/ 0 h 81"/>
                  <a:gd name="T26" fmla="*/ 2 w 77"/>
                  <a:gd name="T27" fmla="*/ 1 h 81"/>
                  <a:gd name="T28" fmla="*/ 2 w 77"/>
                  <a:gd name="T29" fmla="*/ 1 h 81"/>
                  <a:gd name="T30" fmla="*/ 3 w 77"/>
                  <a:gd name="T31" fmla="*/ 1 h 81"/>
                  <a:gd name="T32" fmla="*/ 3 w 77"/>
                  <a:gd name="T33" fmla="*/ 1 h 81"/>
                  <a:gd name="T34" fmla="*/ 3 w 77"/>
                  <a:gd name="T35" fmla="*/ 1 h 81"/>
                  <a:gd name="T36" fmla="*/ 3 w 77"/>
                  <a:gd name="T37" fmla="*/ 1 h 81"/>
                  <a:gd name="T38" fmla="*/ 3 w 77"/>
                  <a:gd name="T39" fmla="*/ 1 h 8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7"/>
                  <a:gd name="T61" fmla="*/ 0 h 81"/>
                  <a:gd name="T62" fmla="*/ 77 w 77"/>
                  <a:gd name="T63" fmla="*/ 81 h 8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7" h="81">
                    <a:moveTo>
                      <a:pt x="76" y="25"/>
                    </a:moveTo>
                    <a:lnTo>
                      <a:pt x="77" y="32"/>
                    </a:lnTo>
                    <a:lnTo>
                      <a:pt x="77" y="40"/>
                    </a:lnTo>
                    <a:lnTo>
                      <a:pt x="76" y="47"/>
                    </a:lnTo>
                    <a:lnTo>
                      <a:pt x="76" y="54"/>
                    </a:lnTo>
                    <a:lnTo>
                      <a:pt x="73" y="62"/>
                    </a:lnTo>
                    <a:lnTo>
                      <a:pt x="71" y="68"/>
                    </a:lnTo>
                    <a:lnTo>
                      <a:pt x="70" y="75"/>
                    </a:lnTo>
                    <a:lnTo>
                      <a:pt x="67" y="81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50" y="1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68" y="12"/>
                    </a:lnTo>
                    <a:lnTo>
                      <a:pt x="71" y="17"/>
                    </a:lnTo>
                    <a:lnTo>
                      <a:pt x="73" y="22"/>
                    </a:lnTo>
                    <a:lnTo>
                      <a:pt x="76" y="25"/>
                    </a:lnTo>
                    <a:close/>
                  </a:path>
                </a:pathLst>
              </a:custGeom>
              <a:solidFill>
                <a:srgbClr val="A0B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1" name="Freeform 157"/>
              <p:cNvSpPr>
                <a:spLocks/>
              </p:cNvSpPr>
              <p:nvPr/>
            </p:nvSpPr>
            <p:spPr bwMode="auto">
              <a:xfrm>
                <a:off x="4866" y="3855"/>
                <a:ext cx="85" cy="45"/>
              </a:xfrm>
              <a:custGeom>
                <a:avLst/>
                <a:gdLst>
                  <a:gd name="T0" fmla="*/ 2 w 170"/>
                  <a:gd name="T1" fmla="*/ 1 h 90"/>
                  <a:gd name="T2" fmla="*/ 3 w 170"/>
                  <a:gd name="T3" fmla="*/ 1 h 90"/>
                  <a:gd name="T4" fmla="*/ 3 w 170"/>
                  <a:gd name="T5" fmla="*/ 1 h 90"/>
                  <a:gd name="T6" fmla="*/ 3 w 170"/>
                  <a:gd name="T7" fmla="*/ 1 h 90"/>
                  <a:gd name="T8" fmla="*/ 4 w 170"/>
                  <a:gd name="T9" fmla="*/ 1 h 90"/>
                  <a:gd name="T10" fmla="*/ 4 w 170"/>
                  <a:gd name="T11" fmla="*/ 2 h 90"/>
                  <a:gd name="T12" fmla="*/ 5 w 170"/>
                  <a:gd name="T13" fmla="*/ 2 h 90"/>
                  <a:gd name="T14" fmla="*/ 5 w 170"/>
                  <a:gd name="T15" fmla="*/ 2 h 90"/>
                  <a:gd name="T16" fmla="*/ 5 w 170"/>
                  <a:gd name="T17" fmla="*/ 2 h 90"/>
                  <a:gd name="T18" fmla="*/ 5 w 170"/>
                  <a:gd name="T19" fmla="*/ 2 h 90"/>
                  <a:gd name="T20" fmla="*/ 6 w 170"/>
                  <a:gd name="T21" fmla="*/ 2 h 90"/>
                  <a:gd name="T22" fmla="*/ 6 w 170"/>
                  <a:gd name="T23" fmla="*/ 3 h 90"/>
                  <a:gd name="T24" fmla="*/ 6 w 170"/>
                  <a:gd name="T25" fmla="*/ 3 h 90"/>
                  <a:gd name="T26" fmla="*/ 6 w 170"/>
                  <a:gd name="T27" fmla="*/ 3 h 90"/>
                  <a:gd name="T28" fmla="*/ 6 w 170"/>
                  <a:gd name="T29" fmla="*/ 3 h 90"/>
                  <a:gd name="T30" fmla="*/ 6 w 170"/>
                  <a:gd name="T31" fmla="*/ 3 h 90"/>
                  <a:gd name="T32" fmla="*/ 6 w 170"/>
                  <a:gd name="T33" fmla="*/ 3 h 90"/>
                  <a:gd name="T34" fmla="*/ 6 w 170"/>
                  <a:gd name="T35" fmla="*/ 3 h 90"/>
                  <a:gd name="T36" fmla="*/ 5 w 170"/>
                  <a:gd name="T37" fmla="*/ 3 h 90"/>
                  <a:gd name="T38" fmla="*/ 5 w 170"/>
                  <a:gd name="T39" fmla="*/ 3 h 90"/>
                  <a:gd name="T40" fmla="*/ 5 w 170"/>
                  <a:gd name="T41" fmla="*/ 3 h 90"/>
                  <a:gd name="T42" fmla="*/ 4 w 170"/>
                  <a:gd name="T43" fmla="*/ 3 h 90"/>
                  <a:gd name="T44" fmla="*/ 3 w 170"/>
                  <a:gd name="T45" fmla="*/ 3 h 90"/>
                  <a:gd name="T46" fmla="*/ 3 w 170"/>
                  <a:gd name="T47" fmla="*/ 3 h 90"/>
                  <a:gd name="T48" fmla="*/ 2 w 170"/>
                  <a:gd name="T49" fmla="*/ 3 h 90"/>
                  <a:gd name="T50" fmla="*/ 2 w 170"/>
                  <a:gd name="T51" fmla="*/ 3 h 90"/>
                  <a:gd name="T52" fmla="*/ 1 w 170"/>
                  <a:gd name="T53" fmla="*/ 3 h 90"/>
                  <a:gd name="T54" fmla="*/ 1 w 170"/>
                  <a:gd name="T55" fmla="*/ 3 h 90"/>
                  <a:gd name="T56" fmla="*/ 1 w 170"/>
                  <a:gd name="T57" fmla="*/ 3 h 90"/>
                  <a:gd name="T58" fmla="*/ 1 w 170"/>
                  <a:gd name="T59" fmla="*/ 3 h 90"/>
                  <a:gd name="T60" fmla="*/ 1 w 170"/>
                  <a:gd name="T61" fmla="*/ 3 h 90"/>
                  <a:gd name="T62" fmla="*/ 0 w 170"/>
                  <a:gd name="T63" fmla="*/ 2 h 90"/>
                  <a:gd name="T64" fmla="*/ 0 w 170"/>
                  <a:gd name="T65" fmla="*/ 2 h 90"/>
                  <a:gd name="T66" fmla="*/ 0 w 170"/>
                  <a:gd name="T67" fmla="*/ 2 h 90"/>
                  <a:gd name="T68" fmla="*/ 0 w 170"/>
                  <a:gd name="T69" fmla="*/ 2 h 90"/>
                  <a:gd name="T70" fmla="*/ 1 w 170"/>
                  <a:gd name="T71" fmla="*/ 2 h 90"/>
                  <a:gd name="T72" fmla="*/ 1 w 170"/>
                  <a:gd name="T73" fmla="*/ 2 h 90"/>
                  <a:gd name="T74" fmla="*/ 1 w 170"/>
                  <a:gd name="T75" fmla="*/ 1 h 90"/>
                  <a:gd name="T76" fmla="*/ 1 w 170"/>
                  <a:gd name="T77" fmla="*/ 1 h 90"/>
                  <a:gd name="T78" fmla="*/ 1 w 170"/>
                  <a:gd name="T79" fmla="*/ 1 h 90"/>
                  <a:gd name="T80" fmla="*/ 1 w 170"/>
                  <a:gd name="T81" fmla="*/ 1 h 90"/>
                  <a:gd name="T82" fmla="*/ 1 w 170"/>
                  <a:gd name="T83" fmla="*/ 1 h 90"/>
                  <a:gd name="T84" fmla="*/ 1 w 170"/>
                  <a:gd name="T85" fmla="*/ 1 h 90"/>
                  <a:gd name="T86" fmla="*/ 1 w 170"/>
                  <a:gd name="T87" fmla="*/ 1 h 90"/>
                  <a:gd name="T88" fmla="*/ 1 w 170"/>
                  <a:gd name="T89" fmla="*/ 1 h 90"/>
                  <a:gd name="T90" fmla="*/ 2 w 170"/>
                  <a:gd name="T91" fmla="*/ 1 h 90"/>
                  <a:gd name="T92" fmla="*/ 2 w 170"/>
                  <a:gd name="T93" fmla="*/ 0 h 90"/>
                  <a:gd name="T94" fmla="*/ 2 w 170"/>
                  <a:gd name="T95" fmla="*/ 0 h 90"/>
                  <a:gd name="T96" fmla="*/ 2 w 170"/>
                  <a:gd name="T97" fmla="*/ 0 h 90"/>
                  <a:gd name="T98" fmla="*/ 2 w 170"/>
                  <a:gd name="T99" fmla="*/ 0 h 90"/>
                  <a:gd name="T100" fmla="*/ 2 w 170"/>
                  <a:gd name="T101" fmla="*/ 1 h 9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0"/>
                  <a:gd name="T154" fmla="*/ 0 h 90"/>
                  <a:gd name="T155" fmla="*/ 170 w 170"/>
                  <a:gd name="T156" fmla="*/ 90 h 9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0" h="90">
                    <a:moveTo>
                      <a:pt x="62" y="1"/>
                    </a:moveTo>
                    <a:lnTo>
                      <a:pt x="74" y="9"/>
                    </a:lnTo>
                    <a:lnTo>
                      <a:pt x="86" y="16"/>
                    </a:lnTo>
                    <a:lnTo>
                      <a:pt x="98" y="22"/>
                    </a:lnTo>
                    <a:lnTo>
                      <a:pt x="110" y="28"/>
                    </a:lnTo>
                    <a:lnTo>
                      <a:pt x="121" y="35"/>
                    </a:lnTo>
                    <a:lnTo>
                      <a:pt x="135" y="41"/>
                    </a:lnTo>
                    <a:lnTo>
                      <a:pt x="147" y="49"/>
                    </a:lnTo>
                    <a:lnTo>
                      <a:pt x="157" y="57"/>
                    </a:lnTo>
                    <a:lnTo>
                      <a:pt x="160" y="59"/>
                    </a:lnTo>
                    <a:lnTo>
                      <a:pt x="163" y="62"/>
                    </a:lnTo>
                    <a:lnTo>
                      <a:pt x="164" y="65"/>
                    </a:lnTo>
                    <a:lnTo>
                      <a:pt x="166" y="68"/>
                    </a:lnTo>
                    <a:lnTo>
                      <a:pt x="167" y="71"/>
                    </a:lnTo>
                    <a:lnTo>
                      <a:pt x="169" y="75"/>
                    </a:lnTo>
                    <a:lnTo>
                      <a:pt x="170" y="78"/>
                    </a:lnTo>
                    <a:lnTo>
                      <a:pt x="170" y="81"/>
                    </a:lnTo>
                    <a:lnTo>
                      <a:pt x="161" y="86"/>
                    </a:lnTo>
                    <a:lnTo>
                      <a:pt x="151" y="88"/>
                    </a:lnTo>
                    <a:lnTo>
                      <a:pt x="142" y="90"/>
                    </a:lnTo>
                    <a:lnTo>
                      <a:pt x="132" y="90"/>
                    </a:lnTo>
                    <a:lnTo>
                      <a:pt x="113" y="90"/>
                    </a:lnTo>
                    <a:lnTo>
                      <a:pt x="93" y="87"/>
                    </a:lnTo>
                    <a:lnTo>
                      <a:pt x="74" y="83"/>
                    </a:lnTo>
                    <a:lnTo>
                      <a:pt x="55" y="80"/>
                    </a:lnTo>
                    <a:lnTo>
                      <a:pt x="37" y="75"/>
                    </a:lnTo>
                    <a:lnTo>
                      <a:pt x="18" y="75"/>
                    </a:lnTo>
                    <a:lnTo>
                      <a:pt x="10" y="74"/>
                    </a:lnTo>
                    <a:lnTo>
                      <a:pt x="6" y="72"/>
                    </a:lnTo>
                    <a:lnTo>
                      <a:pt x="3" y="69"/>
                    </a:lnTo>
                    <a:lnTo>
                      <a:pt x="2" y="65"/>
                    </a:lnTo>
                    <a:lnTo>
                      <a:pt x="0" y="60"/>
                    </a:lnTo>
                    <a:lnTo>
                      <a:pt x="0" y="56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2" y="40"/>
                    </a:lnTo>
                    <a:lnTo>
                      <a:pt x="3" y="34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19"/>
                    </a:lnTo>
                    <a:lnTo>
                      <a:pt x="15" y="15"/>
                    </a:lnTo>
                    <a:lnTo>
                      <a:pt x="18" y="10"/>
                    </a:lnTo>
                    <a:lnTo>
                      <a:pt x="22" y="6"/>
                    </a:lnTo>
                    <a:lnTo>
                      <a:pt x="27" y="4"/>
                    </a:lnTo>
                    <a:lnTo>
                      <a:pt x="31" y="3"/>
                    </a:lnTo>
                    <a:lnTo>
                      <a:pt x="37" y="1"/>
                    </a:lnTo>
                    <a:lnTo>
                      <a:pt x="42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A0B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2" name="Freeform 158"/>
              <p:cNvSpPr>
                <a:spLocks/>
              </p:cNvSpPr>
              <p:nvPr/>
            </p:nvSpPr>
            <p:spPr bwMode="auto">
              <a:xfrm>
                <a:off x="4119" y="3860"/>
                <a:ext cx="69" cy="63"/>
              </a:xfrm>
              <a:custGeom>
                <a:avLst/>
                <a:gdLst>
                  <a:gd name="T0" fmla="*/ 5 w 138"/>
                  <a:gd name="T1" fmla="*/ 2 h 125"/>
                  <a:gd name="T2" fmla="*/ 5 w 138"/>
                  <a:gd name="T3" fmla="*/ 2 h 125"/>
                  <a:gd name="T4" fmla="*/ 5 w 138"/>
                  <a:gd name="T5" fmla="*/ 3 h 125"/>
                  <a:gd name="T6" fmla="*/ 5 w 138"/>
                  <a:gd name="T7" fmla="*/ 3 h 125"/>
                  <a:gd name="T8" fmla="*/ 5 w 138"/>
                  <a:gd name="T9" fmla="*/ 3 h 125"/>
                  <a:gd name="T10" fmla="*/ 4 w 138"/>
                  <a:gd name="T11" fmla="*/ 3 h 125"/>
                  <a:gd name="T12" fmla="*/ 4 w 138"/>
                  <a:gd name="T13" fmla="*/ 4 h 125"/>
                  <a:gd name="T14" fmla="*/ 4 w 138"/>
                  <a:gd name="T15" fmla="*/ 4 h 125"/>
                  <a:gd name="T16" fmla="*/ 4 w 138"/>
                  <a:gd name="T17" fmla="*/ 4 h 125"/>
                  <a:gd name="T18" fmla="*/ 3 w 138"/>
                  <a:gd name="T19" fmla="*/ 4 h 125"/>
                  <a:gd name="T20" fmla="*/ 3 w 138"/>
                  <a:gd name="T21" fmla="*/ 4 h 125"/>
                  <a:gd name="T22" fmla="*/ 3 w 138"/>
                  <a:gd name="T23" fmla="*/ 4 h 125"/>
                  <a:gd name="T24" fmla="*/ 3 w 138"/>
                  <a:gd name="T25" fmla="*/ 4 h 125"/>
                  <a:gd name="T26" fmla="*/ 3 w 138"/>
                  <a:gd name="T27" fmla="*/ 4 h 125"/>
                  <a:gd name="T28" fmla="*/ 2 w 138"/>
                  <a:gd name="T29" fmla="*/ 4 h 125"/>
                  <a:gd name="T30" fmla="*/ 2 w 138"/>
                  <a:gd name="T31" fmla="*/ 4 h 125"/>
                  <a:gd name="T32" fmla="*/ 2 w 138"/>
                  <a:gd name="T33" fmla="*/ 4 h 125"/>
                  <a:gd name="T34" fmla="*/ 0 w 138"/>
                  <a:gd name="T35" fmla="*/ 4 h 125"/>
                  <a:gd name="T36" fmla="*/ 1 w 138"/>
                  <a:gd name="T37" fmla="*/ 4 h 125"/>
                  <a:gd name="T38" fmla="*/ 1 w 138"/>
                  <a:gd name="T39" fmla="*/ 4 h 125"/>
                  <a:gd name="T40" fmla="*/ 1 w 138"/>
                  <a:gd name="T41" fmla="*/ 3 h 125"/>
                  <a:gd name="T42" fmla="*/ 1 w 138"/>
                  <a:gd name="T43" fmla="*/ 3 h 125"/>
                  <a:gd name="T44" fmla="*/ 1 w 138"/>
                  <a:gd name="T45" fmla="*/ 2 h 125"/>
                  <a:gd name="T46" fmla="*/ 1 w 138"/>
                  <a:gd name="T47" fmla="*/ 2 h 125"/>
                  <a:gd name="T48" fmla="*/ 1 w 138"/>
                  <a:gd name="T49" fmla="*/ 2 h 125"/>
                  <a:gd name="T50" fmla="*/ 2 w 138"/>
                  <a:gd name="T51" fmla="*/ 1 h 125"/>
                  <a:gd name="T52" fmla="*/ 2 w 138"/>
                  <a:gd name="T53" fmla="*/ 1 h 125"/>
                  <a:gd name="T54" fmla="*/ 2 w 138"/>
                  <a:gd name="T55" fmla="*/ 1 h 125"/>
                  <a:gd name="T56" fmla="*/ 2 w 138"/>
                  <a:gd name="T57" fmla="*/ 1 h 125"/>
                  <a:gd name="T58" fmla="*/ 2 w 138"/>
                  <a:gd name="T59" fmla="*/ 1 h 125"/>
                  <a:gd name="T60" fmla="*/ 3 w 138"/>
                  <a:gd name="T61" fmla="*/ 1 h 125"/>
                  <a:gd name="T62" fmla="*/ 3 w 138"/>
                  <a:gd name="T63" fmla="*/ 1 h 125"/>
                  <a:gd name="T64" fmla="*/ 3 w 138"/>
                  <a:gd name="T65" fmla="*/ 1 h 125"/>
                  <a:gd name="T66" fmla="*/ 3 w 138"/>
                  <a:gd name="T67" fmla="*/ 1 h 125"/>
                  <a:gd name="T68" fmla="*/ 3 w 138"/>
                  <a:gd name="T69" fmla="*/ 1 h 125"/>
                  <a:gd name="T70" fmla="*/ 3 w 138"/>
                  <a:gd name="T71" fmla="*/ 0 h 125"/>
                  <a:gd name="T72" fmla="*/ 3 w 138"/>
                  <a:gd name="T73" fmla="*/ 1 h 125"/>
                  <a:gd name="T74" fmla="*/ 3 w 138"/>
                  <a:gd name="T75" fmla="*/ 1 h 125"/>
                  <a:gd name="T76" fmla="*/ 3 w 138"/>
                  <a:gd name="T77" fmla="*/ 1 h 125"/>
                  <a:gd name="T78" fmla="*/ 4 w 138"/>
                  <a:gd name="T79" fmla="*/ 1 h 125"/>
                  <a:gd name="T80" fmla="*/ 4 w 138"/>
                  <a:gd name="T81" fmla="*/ 1 h 125"/>
                  <a:gd name="T82" fmla="*/ 4 w 138"/>
                  <a:gd name="T83" fmla="*/ 1 h 125"/>
                  <a:gd name="T84" fmla="*/ 5 w 138"/>
                  <a:gd name="T85" fmla="*/ 1 h 125"/>
                  <a:gd name="T86" fmla="*/ 5 w 138"/>
                  <a:gd name="T87" fmla="*/ 2 h 12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8"/>
                  <a:gd name="T133" fmla="*/ 0 h 125"/>
                  <a:gd name="T134" fmla="*/ 138 w 138"/>
                  <a:gd name="T135" fmla="*/ 125 h 12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8" h="125">
                    <a:moveTo>
                      <a:pt x="135" y="41"/>
                    </a:moveTo>
                    <a:lnTo>
                      <a:pt x="138" y="53"/>
                    </a:lnTo>
                    <a:lnTo>
                      <a:pt x="138" y="65"/>
                    </a:lnTo>
                    <a:lnTo>
                      <a:pt x="135" y="75"/>
                    </a:lnTo>
                    <a:lnTo>
                      <a:pt x="132" y="85"/>
                    </a:lnTo>
                    <a:lnTo>
                      <a:pt x="126" y="94"/>
                    </a:lnTo>
                    <a:lnTo>
                      <a:pt x="120" y="103"/>
                    </a:lnTo>
                    <a:lnTo>
                      <a:pt x="113" y="112"/>
                    </a:lnTo>
                    <a:lnTo>
                      <a:pt x="104" y="119"/>
                    </a:lnTo>
                    <a:lnTo>
                      <a:pt x="96" y="118"/>
                    </a:lnTo>
                    <a:lnTo>
                      <a:pt x="90" y="118"/>
                    </a:lnTo>
                    <a:lnTo>
                      <a:pt x="83" y="119"/>
                    </a:lnTo>
                    <a:lnTo>
                      <a:pt x="76" y="119"/>
                    </a:lnTo>
                    <a:lnTo>
                      <a:pt x="70" y="121"/>
                    </a:lnTo>
                    <a:lnTo>
                      <a:pt x="62" y="121"/>
                    </a:lnTo>
                    <a:lnTo>
                      <a:pt x="55" y="122"/>
                    </a:lnTo>
                    <a:lnTo>
                      <a:pt x="46" y="124"/>
                    </a:lnTo>
                    <a:lnTo>
                      <a:pt x="0" y="125"/>
                    </a:lnTo>
                    <a:lnTo>
                      <a:pt x="3" y="112"/>
                    </a:lnTo>
                    <a:lnTo>
                      <a:pt x="6" y="99"/>
                    </a:lnTo>
                    <a:lnTo>
                      <a:pt x="10" y="85"/>
                    </a:lnTo>
                    <a:lnTo>
                      <a:pt x="15" y="72"/>
                    </a:lnTo>
                    <a:lnTo>
                      <a:pt x="19" y="59"/>
                    </a:lnTo>
                    <a:lnTo>
                      <a:pt x="27" y="47"/>
                    </a:lnTo>
                    <a:lnTo>
                      <a:pt x="34" y="35"/>
                    </a:lnTo>
                    <a:lnTo>
                      <a:pt x="42" y="23"/>
                    </a:lnTo>
                    <a:lnTo>
                      <a:pt x="46" y="19"/>
                    </a:lnTo>
                    <a:lnTo>
                      <a:pt x="50" y="16"/>
                    </a:lnTo>
                    <a:lnTo>
                      <a:pt x="56" y="14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4" y="6"/>
                    </a:lnTo>
                    <a:lnTo>
                      <a:pt x="74" y="3"/>
                    </a:lnTo>
                    <a:lnTo>
                      <a:pt x="73" y="0"/>
                    </a:lnTo>
                    <a:lnTo>
                      <a:pt x="81" y="3"/>
                    </a:lnTo>
                    <a:lnTo>
                      <a:pt x="92" y="6"/>
                    </a:lnTo>
                    <a:lnTo>
                      <a:pt x="101" y="8"/>
                    </a:lnTo>
                    <a:lnTo>
                      <a:pt x="110" y="13"/>
                    </a:lnTo>
                    <a:lnTo>
                      <a:pt x="118" y="17"/>
                    </a:lnTo>
                    <a:lnTo>
                      <a:pt x="126" y="23"/>
                    </a:lnTo>
                    <a:lnTo>
                      <a:pt x="132" y="32"/>
                    </a:lnTo>
                    <a:lnTo>
                      <a:pt x="135" y="41"/>
                    </a:lnTo>
                    <a:close/>
                  </a:path>
                </a:pathLst>
              </a:custGeom>
              <a:solidFill>
                <a:srgbClr val="A0B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3" name="Freeform 159"/>
              <p:cNvSpPr>
                <a:spLocks/>
              </p:cNvSpPr>
              <p:nvPr/>
            </p:nvSpPr>
            <p:spPr bwMode="auto">
              <a:xfrm>
                <a:off x="4226" y="3859"/>
                <a:ext cx="57" cy="67"/>
              </a:xfrm>
              <a:custGeom>
                <a:avLst/>
                <a:gdLst>
                  <a:gd name="T0" fmla="*/ 4 w 114"/>
                  <a:gd name="T1" fmla="*/ 1 h 135"/>
                  <a:gd name="T2" fmla="*/ 4 w 114"/>
                  <a:gd name="T3" fmla="*/ 1 h 135"/>
                  <a:gd name="T4" fmla="*/ 4 w 114"/>
                  <a:gd name="T5" fmla="*/ 1 h 135"/>
                  <a:gd name="T6" fmla="*/ 4 w 114"/>
                  <a:gd name="T7" fmla="*/ 1 h 135"/>
                  <a:gd name="T8" fmla="*/ 4 w 114"/>
                  <a:gd name="T9" fmla="*/ 1 h 135"/>
                  <a:gd name="T10" fmla="*/ 4 w 114"/>
                  <a:gd name="T11" fmla="*/ 1 h 135"/>
                  <a:gd name="T12" fmla="*/ 4 w 114"/>
                  <a:gd name="T13" fmla="*/ 1 h 135"/>
                  <a:gd name="T14" fmla="*/ 4 w 114"/>
                  <a:gd name="T15" fmla="*/ 1 h 135"/>
                  <a:gd name="T16" fmla="*/ 4 w 114"/>
                  <a:gd name="T17" fmla="*/ 1 h 135"/>
                  <a:gd name="T18" fmla="*/ 4 w 114"/>
                  <a:gd name="T19" fmla="*/ 1 h 135"/>
                  <a:gd name="T20" fmla="*/ 4 w 114"/>
                  <a:gd name="T21" fmla="*/ 2 h 135"/>
                  <a:gd name="T22" fmla="*/ 4 w 114"/>
                  <a:gd name="T23" fmla="*/ 2 h 135"/>
                  <a:gd name="T24" fmla="*/ 4 w 114"/>
                  <a:gd name="T25" fmla="*/ 2 h 135"/>
                  <a:gd name="T26" fmla="*/ 4 w 114"/>
                  <a:gd name="T27" fmla="*/ 2 h 135"/>
                  <a:gd name="T28" fmla="*/ 4 w 114"/>
                  <a:gd name="T29" fmla="*/ 3 h 135"/>
                  <a:gd name="T30" fmla="*/ 4 w 114"/>
                  <a:gd name="T31" fmla="*/ 3 h 135"/>
                  <a:gd name="T32" fmla="*/ 4 w 114"/>
                  <a:gd name="T33" fmla="*/ 3 h 135"/>
                  <a:gd name="T34" fmla="*/ 3 w 114"/>
                  <a:gd name="T35" fmla="*/ 3 h 135"/>
                  <a:gd name="T36" fmla="*/ 3 w 114"/>
                  <a:gd name="T37" fmla="*/ 4 h 135"/>
                  <a:gd name="T38" fmla="*/ 3 w 114"/>
                  <a:gd name="T39" fmla="*/ 4 h 135"/>
                  <a:gd name="T40" fmla="*/ 3 w 114"/>
                  <a:gd name="T41" fmla="*/ 3 h 135"/>
                  <a:gd name="T42" fmla="*/ 2 w 114"/>
                  <a:gd name="T43" fmla="*/ 3 h 135"/>
                  <a:gd name="T44" fmla="*/ 2 w 114"/>
                  <a:gd name="T45" fmla="*/ 3 h 135"/>
                  <a:gd name="T46" fmla="*/ 2 w 114"/>
                  <a:gd name="T47" fmla="*/ 3 h 135"/>
                  <a:gd name="T48" fmla="*/ 1 w 114"/>
                  <a:gd name="T49" fmla="*/ 3 h 135"/>
                  <a:gd name="T50" fmla="*/ 1 w 114"/>
                  <a:gd name="T51" fmla="*/ 2 h 135"/>
                  <a:gd name="T52" fmla="*/ 1 w 114"/>
                  <a:gd name="T53" fmla="*/ 2 h 135"/>
                  <a:gd name="T54" fmla="*/ 0 w 114"/>
                  <a:gd name="T55" fmla="*/ 1 h 135"/>
                  <a:gd name="T56" fmla="*/ 1 w 114"/>
                  <a:gd name="T57" fmla="*/ 1 h 135"/>
                  <a:gd name="T58" fmla="*/ 1 w 114"/>
                  <a:gd name="T59" fmla="*/ 1 h 135"/>
                  <a:gd name="T60" fmla="*/ 1 w 114"/>
                  <a:gd name="T61" fmla="*/ 0 h 135"/>
                  <a:gd name="T62" fmla="*/ 1 w 114"/>
                  <a:gd name="T63" fmla="*/ 0 h 135"/>
                  <a:gd name="T64" fmla="*/ 1 w 114"/>
                  <a:gd name="T65" fmla="*/ 0 h 135"/>
                  <a:gd name="T66" fmla="*/ 1 w 114"/>
                  <a:gd name="T67" fmla="*/ 0 h 135"/>
                  <a:gd name="T68" fmla="*/ 1 w 114"/>
                  <a:gd name="T69" fmla="*/ 0 h 135"/>
                  <a:gd name="T70" fmla="*/ 2 w 114"/>
                  <a:gd name="T71" fmla="*/ 0 h 135"/>
                  <a:gd name="T72" fmla="*/ 2 w 114"/>
                  <a:gd name="T73" fmla="*/ 0 h 135"/>
                  <a:gd name="T74" fmla="*/ 2 w 114"/>
                  <a:gd name="T75" fmla="*/ 0 h 135"/>
                  <a:gd name="T76" fmla="*/ 3 w 114"/>
                  <a:gd name="T77" fmla="*/ 0 h 135"/>
                  <a:gd name="T78" fmla="*/ 3 w 114"/>
                  <a:gd name="T79" fmla="*/ 0 h 135"/>
                  <a:gd name="T80" fmla="*/ 3 w 114"/>
                  <a:gd name="T81" fmla="*/ 0 h 135"/>
                  <a:gd name="T82" fmla="*/ 4 w 114"/>
                  <a:gd name="T83" fmla="*/ 0 h 135"/>
                  <a:gd name="T84" fmla="*/ 4 w 114"/>
                  <a:gd name="T85" fmla="*/ 0 h 135"/>
                  <a:gd name="T86" fmla="*/ 4 w 114"/>
                  <a:gd name="T87" fmla="*/ 1 h 13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4"/>
                  <a:gd name="T133" fmla="*/ 0 h 135"/>
                  <a:gd name="T134" fmla="*/ 114 w 114"/>
                  <a:gd name="T135" fmla="*/ 135 h 13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4" h="135">
                    <a:moveTo>
                      <a:pt x="109" y="34"/>
                    </a:moveTo>
                    <a:lnTo>
                      <a:pt x="105" y="39"/>
                    </a:lnTo>
                    <a:lnTo>
                      <a:pt x="111" y="47"/>
                    </a:lnTo>
                    <a:lnTo>
                      <a:pt x="109" y="50"/>
                    </a:lnTo>
                    <a:lnTo>
                      <a:pt x="109" y="52"/>
                    </a:lnTo>
                    <a:lnTo>
                      <a:pt x="109" y="53"/>
                    </a:lnTo>
                    <a:lnTo>
                      <a:pt x="111" y="55"/>
                    </a:lnTo>
                    <a:lnTo>
                      <a:pt x="112" y="56"/>
                    </a:lnTo>
                    <a:lnTo>
                      <a:pt x="112" y="59"/>
                    </a:lnTo>
                    <a:lnTo>
                      <a:pt x="114" y="61"/>
                    </a:lnTo>
                    <a:lnTo>
                      <a:pt x="114" y="64"/>
                    </a:lnTo>
                    <a:lnTo>
                      <a:pt x="112" y="73"/>
                    </a:lnTo>
                    <a:lnTo>
                      <a:pt x="111" y="83"/>
                    </a:lnTo>
                    <a:lnTo>
                      <a:pt x="109" y="92"/>
                    </a:lnTo>
                    <a:lnTo>
                      <a:pt x="105" y="101"/>
                    </a:lnTo>
                    <a:lnTo>
                      <a:pt x="102" y="110"/>
                    </a:lnTo>
                    <a:lnTo>
                      <a:pt x="97" y="117"/>
                    </a:lnTo>
                    <a:lnTo>
                      <a:pt x="91" y="126"/>
                    </a:lnTo>
                    <a:lnTo>
                      <a:pt x="87" y="135"/>
                    </a:lnTo>
                    <a:lnTo>
                      <a:pt x="75" y="130"/>
                    </a:lnTo>
                    <a:lnTo>
                      <a:pt x="65" y="126"/>
                    </a:lnTo>
                    <a:lnTo>
                      <a:pt x="54" y="121"/>
                    </a:lnTo>
                    <a:lnTo>
                      <a:pt x="44" y="116"/>
                    </a:lnTo>
                    <a:lnTo>
                      <a:pt x="35" y="108"/>
                    </a:lnTo>
                    <a:lnTo>
                      <a:pt x="26" y="101"/>
                    </a:lnTo>
                    <a:lnTo>
                      <a:pt x="17" y="90"/>
                    </a:lnTo>
                    <a:lnTo>
                      <a:pt x="8" y="81"/>
                    </a:lnTo>
                    <a:lnTo>
                      <a:pt x="0" y="43"/>
                    </a:lnTo>
                    <a:lnTo>
                      <a:pt x="4" y="39"/>
                    </a:lnTo>
                    <a:lnTo>
                      <a:pt x="8" y="33"/>
                    </a:lnTo>
                    <a:lnTo>
                      <a:pt x="13" y="25"/>
                    </a:lnTo>
                    <a:lnTo>
                      <a:pt x="16" y="18"/>
                    </a:lnTo>
                    <a:lnTo>
                      <a:pt x="20" y="12"/>
                    </a:lnTo>
                    <a:lnTo>
                      <a:pt x="25" y="8"/>
                    </a:lnTo>
                    <a:lnTo>
                      <a:pt x="31" y="5"/>
                    </a:lnTo>
                    <a:lnTo>
                      <a:pt x="38" y="3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0" y="9"/>
                    </a:lnTo>
                    <a:lnTo>
                      <a:pt x="97" y="16"/>
                    </a:lnTo>
                    <a:lnTo>
                      <a:pt x="105" y="24"/>
                    </a:lnTo>
                    <a:lnTo>
                      <a:pt x="109" y="34"/>
                    </a:lnTo>
                    <a:close/>
                  </a:path>
                </a:pathLst>
              </a:custGeom>
              <a:solidFill>
                <a:srgbClr val="A0BA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4" name="Freeform 160"/>
              <p:cNvSpPr>
                <a:spLocks/>
              </p:cNvSpPr>
              <p:nvPr/>
            </p:nvSpPr>
            <p:spPr bwMode="auto">
              <a:xfrm>
                <a:off x="4888" y="2950"/>
                <a:ext cx="131" cy="43"/>
              </a:xfrm>
              <a:custGeom>
                <a:avLst/>
                <a:gdLst>
                  <a:gd name="T0" fmla="*/ 5 w 261"/>
                  <a:gd name="T1" fmla="*/ 2 h 87"/>
                  <a:gd name="T2" fmla="*/ 5 w 261"/>
                  <a:gd name="T3" fmla="*/ 2 h 87"/>
                  <a:gd name="T4" fmla="*/ 5 w 261"/>
                  <a:gd name="T5" fmla="*/ 2 h 87"/>
                  <a:gd name="T6" fmla="*/ 5 w 261"/>
                  <a:gd name="T7" fmla="*/ 2 h 87"/>
                  <a:gd name="T8" fmla="*/ 5 w 261"/>
                  <a:gd name="T9" fmla="*/ 1 h 87"/>
                  <a:gd name="T10" fmla="*/ 5 w 261"/>
                  <a:gd name="T11" fmla="*/ 1 h 87"/>
                  <a:gd name="T12" fmla="*/ 5 w 261"/>
                  <a:gd name="T13" fmla="*/ 1 h 87"/>
                  <a:gd name="T14" fmla="*/ 5 w 261"/>
                  <a:gd name="T15" fmla="*/ 1 h 87"/>
                  <a:gd name="T16" fmla="*/ 6 w 261"/>
                  <a:gd name="T17" fmla="*/ 1 h 87"/>
                  <a:gd name="T18" fmla="*/ 6 w 261"/>
                  <a:gd name="T19" fmla="*/ 1 h 87"/>
                  <a:gd name="T20" fmla="*/ 6 w 261"/>
                  <a:gd name="T21" fmla="*/ 1 h 87"/>
                  <a:gd name="T22" fmla="*/ 6 w 261"/>
                  <a:gd name="T23" fmla="*/ 1 h 87"/>
                  <a:gd name="T24" fmla="*/ 6 w 261"/>
                  <a:gd name="T25" fmla="*/ 1 h 87"/>
                  <a:gd name="T26" fmla="*/ 6 w 261"/>
                  <a:gd name="T27" fmla="*/ 1 h 87"/>
                  <a:gd name="T28" fmla="*/ 7 w 261"/>
                  <a:gd name="T29" fmla="*/ 1 h 87"/>
                  <a:gd name="T30" fmla="*/ 7 w 261"/>
                  <a:gd name="T31" fmla="*/ 2 h 87"/>
                  <a:gd name="T32" fmla="*/ 8 w 261"/>
                  <a:gd name="T33" fmla="*/ 2 h 87"/>
                  <a:gd name="T34" fmla="*/ 8 w 261"/>
                  <a:gd name="T35" fmla="*/ 2 h 87"/>
                  <a:gd name="T36" fmla="*/ 9 w 261"/>
                  <a:gd name="T37" fmla="*/ 2 h 87"/>
                  <a:gd name="T38" fmla="*/ 8 w 261"/>
                  <a:gd name="T39" fmla="*/ 2 h 87"/>
                  <a:gd name="T40" fmla="*/ 8 w 261"/>
                  <a:gd name="T41" fmla="*/ 2 h 87"/>
                  <a:gd name="T42" fmla="*/ 8 w 261"/>
                  <a:gd name="T43" fmla="*/ 1 h 87"/>
                  <a:gd name="T44" fmla="*/ 8 w 261"/>
                  <a:gd name="T45" fmla="*/ 1 h 87"/>
                  <a:gd name="T46" fmla="*/ 8 w 261"/>
                  <a:gd name="T47" fmla="*/ 1 h 87"/>
                  <a:gd name="T48" fmla="*/ 7 w 261"/>
                  <a:gd name="T49" fmla="*/ 0 h 87"/>
                  <a:gd name="T50" fmla="*/ 7 w 261"/>
                  <a:gd name="T51" fmla="*/ 0 h 87"/>
                  <a:gd name="T52" fmla="*/ 7 w 261"/>
                  <a:gd name="T53" fmla="*/ 0 h 87"/>
                  <a:gd name="T54" fmla="*/ 6 w 261"/>
                  <a:gd name="T55" fmla="*/ 0 h 87"/>
                  <a:gd name="T56" fmla="*/ 6 w 261"/>
                  <a:gd name="T57" fmla="*/ 0 h 87"/>
                  <a:gd name="T58" fmla="*/ 6 w 261"/>
                  <a:gd name="T59" fmla="*/ 0 h 87"/>
                  <a:gd name="T60" fmla="*/ 6 w 261"/>
                  <a:gd name="T61" fmla="*/ 0 h 87"/>
                  <a:gd name="T62" fmla="*/ 5 w 261"/>
                  <a:gd name="T63" fmla="*/ 0 h 87"/>
                  <a:gd name="T64" fmla="*/ 5 w 261"/>
                  <a:gd name="T65" fmla="*/ 0 h 87"/>
                  <a:gd name="T66" fmla="*/ 4 w 261"/>
                  <a:gd name="T67" fmla="*/ 0 h 87"/>
                  <a:gd name="T68" fmla="*/ 4 w 261"/>
                  <a:gd name="T69" fmla="*/ 0 h 87"/>
                  <a:gd name="T70" fmla="*/ 3 w 261"/>
                  <a:gd name="T71" fmla="*/ 0 h 87"/>
                  <a:gd name="T72" fmla="*/ 3 w 261"/>
                  <a:gd name="T73" fmla="*/ 0 h 87"/>
                  <a:gd name="T74" fmla="*/ 3 w 261"/>
                  <a:gd name="T75" fmla="*/ 0 h 87"/>
                  <a:gd name="T76" fmla="*/ 2 w 261"/>
                  <a:gd name="T77" fmla="*/ 0 h 87"/>
                  <a:gd name="T78" fmla="*/ 2 w 261"/>
                  <a:gd name="T79" fmla="*/ 0 h 87"/>
                  <a:gd name="T80" fmla="*/ 2 w 261"/>
                  <a:gd name="T81" fmla="*/ 0 h 87"/>
                  <a:gd name="T82" fmla="*/ 1 w 261"/>
                  <a:gd name="T83" fmla="*/ 0 h 87"/>
                  <a:gd name="T84" fmla="*/ 1 w 261"/>
                  <a:gd name="T85" fmla="*/ 0 h 87"/>
                  <a:gd name="T86" fmla="*/ 1 w 261"/>
                  <a:gd name="T87" fmla="*/ 0 h 87"/>
                  <a:gd name="T88" fmla="*/ 0 w 261"/>
                  <a:gd name="T89" fmla="*/ 0 h 87"/>
                  <a:gd name="T90" fmla="*/ 1 w 261"/>
                  <a:gd name="T91" fmla="*/ 1 h 87"/>
                  <a:gd name="T92" fmla="*/ 1 w 261"/>
                  <a:gd name="T93" fmla="*/ 1 h 87"/>
                  <a:gd name="T94" fmla="*/ 2 w 261"/>
                  <a:gd name="T95" fmla="*/ 1 h 87"/>
                  <a:gd name="T96" fmla="*/ 2 w 261"/>
                  <a:gd name="T97" fmla="*/ 1 h 87"/>
                  <a:gd name="T98" fmla="*/ 3 w 261"/>
                  <a:gd name="T99" fmla="*/ 1 h 87"/>
                  <a:gd name="T100" fmla="*/ 3 w 261"/>
                  <a:gd name="T101" fmla="*/ 1 h 87"/>
                  <a:gd name="T102" fmla="*/ 4 w 261"/>
                  <a:gd name="T103" fmla="*/ 1 h 87"/>
                  <a:gd name="T104" fmla="*/ 4 w 261"/>
                  <a:gd name="T105" fmla="*/ 2 h 87"/>
                  <a:gd name="T106" fmla="*/ 4 w 261"/>
                  <a:gd name="T107" fmla="*/ 2 h 87"/>
                  <a:gd name="T108" fmla="*/ 4 w 261"/>
                  <a:gd name="T109" fmla="*/ 2 h 87"/>
                  <a:gd name="T110" fmla="*/ 4 w 261"/>
                  <a:gd name="T111" fmla="*/ 2 h 87"/>
                  <a:gd name="T112" fmla="*/ 5 w 261"/>
                  <a:gd name="T113" fmla="*/ 2 h 87"/>
                  <a:gd name="T114" fmla="*/ 5 w 261"/>
                  <a:gd name="T115" fmla="*/ 2 h 87"/>
                  <a:gd name="T116" fmla="*/ 5 w 261"/>
                  <a:gd name="T117" fmla="*/ 2 h 87"/>
                  <a:gd name="T118" fmla="*/ 5 w 261"/>
                  <a:gd name="T119" fmla="*/ 2 h 87"/>
                  <a:gd name="T120" fmla="*/ 5 w 261"/>
                  <a:gd name="T121" fmla="*/ 2 h 8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61"/>
                  <a:gd name="T184" fmla="*/ 0 h 87"/>
                  <a:gd name="T185" fmla="*/ 261 w 261"/>
                  <a:gd name="T186" fmla="*/ 87 h 8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61" h="87">
                    <a:moveTo>
                      <a:pt x="140" y="81"/>
                    </a:moveTo>
                    <a:lnTo>
                      <a:pt x="140" y="77"/>
                    </a:lnTo>
                    <a:lnTo>
                      <a:pt x="140" y="71"/>
                    </a:lnTo>
                    <a:lnTo>
                      <a:pt x="142" y="66"/>
                    </a:lnTo>
                    <a:lnTo>
                      <a:pt x="143" y="62"/>
                    </a:lnTo>
                    <a:lnTo>
                      <a:pt x="146" y="57"/>
                    </a:lnTo>
                    <a:lnTo>
                      <a:pt x="149" y="53"/>
                    </a:lnTo>
                    <a:lnTo>
                      <a:pt x="153" y="50"/>
                    </a:lnTo>
                    <a:lnTo>
                      <a:pt x="161" y="48"/>
                    </a:lnTo>
                    <a:lnTo>
                      <a:pt x="165" y="47"/>
                    </a:lnTo>
                    <a:lnTo>
                      <a:pt x="170" y="47"/>
                    </a:lnTo>
                    <a:lnTo>
                      <a:pt x="174" y="47"/>
                    </a:lnTo>
                    <a:lnTo>
                      <a:pt x="178" y="48"/>
                    </a:lnTo>
                    <a:lnTo>
                      <a:pt x="189" y="53"/>
                    </a:lnTo>
                    <a:lnTo>
                      <a:pt x="201" y="59"/>
                    </a:lnTo>
                    <a:lnTo>
                      <a:pt x="214" y="66"/>
                    </a:lnTo>
                    <a:lnTo>
                      <a:pt x="227" y="74"/>
                    </a:lnTo>
                    <a:lnTo>
                      <a:pt x="244" y="81"/>
                    </a:lnTo>
                    <a:lnTo>
                      <a:pt x="261" y="87"/>
                    </a:lnTo>
                    <a:lnTo>
                      <a:pt x="255" y="77"/>
                    </a:lnTo>
                    <a:lnTo>
                      <a:pt x="249" y="68"/>
                    </a:lnTo>
                    <a:lnTo>
                      <a:pt x="242" y="57"/>
                    </a:lnTo>
                    <a:lnTo>
                      <a:pt x="235" y="48"/>
                    </a:lnTo>
                    <a:lnTo>
                      <a:pt x="227" y="40"/>
                    </a:lnTo>
                    <a:lnTo>
                      <a:pt x="218" y="31"/>
                    </a:lnTo>
                    <a:lnTo>
                      <a:pt x="208" y="23"/>
                    </a:lnTo>
                    <a:lnTo>
                      <a:pt x="199" y="14"/>
                    </a:lnTo>
                    <a:lnTo>
                      <a:pt x="192" y="10"/>
                    </a:lnTo>
                    <a:lnTo>
                      <a:pt x="186" y="7"/>
                    </a:lnTo>
                    <a:lnTo>
                      <a:pt x="178" y="4"/>
                    </a:lnTo>
                    <a:lnTo>
                      <a:pt x="171" y="3"/>
                    </a:lnTo>
                    <a:lnTo>
                      <a:pt x="155" y="1"/>
                    </a:lnTo>
                    <a:lnTo>
                      <a:pt x="139" y="0"/>
                    </a:lnTo>
                    <a:lnTo>
                      <a:pt x="122" y="1"/>
                    </a:lnTo>
                    <a:lnTo>
                      <a:pt x="106" y="1"/>
                    </a:lnTo>
                    <a:lnTo>
                      <a:pt x="90" y="3"/>
                    </a:lnTo>
                    <a:lnTo>
                      <a:pt x="72" y="3"/>
                    </a:lnTo>
                    <a:lnTo>
                      <a:pt x="65" y="8"/>
                    </a:lnTo>
                    <a:lnTo>
                      <a:pt x="56" y="11"/>
                    </a:lnTo>
                    <a:lnTo>
                      <a:pt x="45" y="13"/>
                    </a:lnTo>
                    <a:lnTo>
                      <a:pt x="35" y="13"/>
                    </a:lnTo>
                    <a:lnTo>
                      <a:pt x="25" y="14"/>
                    </a:lnTo>
                    <a:lnTo>
                      <a:pt x="16" y="16"/>
                    </a:lnTo>
                    <a:lnTo>
                      <a:pt x="7" y="19"/>
                    </a:lnTo>
                    <a:lnTo>
                      <a:pt x="0" y="25"/>
                    </a:lnTo>
                    <a:lnTo>
                      <a:pt x="13" y="34"/>
                    </a:lnTo>
                    <a:lnTo>
                      <a:pt x="28" y="40"/>
                    </a:lnTo>
                    <a:lnTo>
                      <a:pt x="42" y="45"/>
                    </a:lnTo>
                    <a:lnTo>
                      <a:pt x="59" y="50"/>
                    </a:lnTo>
                    <a:lnTo>
                      <a:pt x="73" y="53"/>
                    </a:lnTo>
                    <a:lnTo>
                      <a:pt x="90" y="57"/>
                    </a:lnTo>
                    <a:lnTo>
                      <a:pt x="106" y="62"/>
                    </a:lnTo>
                    <a:lnTo>
                      <a:pt x="121" y="68"/>
                    </a:lnTo>
                    <a:lnTo>
                      <a:pt x="124" y="69"/>
                    </a:lnTo>
                    <a:lnTo>
                      <a:pt x="125" y="71"/>
                    </a:lnTo>
                    <a:lnTo>
                      <a:pt x="128" y="72"/>
                    </a:lnTo>
                    <a:lnTo>
                      <a:pt x="131" y="75"/>
                    </a:lnTo>
                    <a:lnTo>
                      <a:pt x="133" y="77"/>
                    </a:lnTo>
                    <a:lnTo>
                      <a:pt x="136" y="78"/>
                    </a:lnTo>
                    <a:lnTo>
                      <a:pt x="137" y="80"/>
                    </a:lnTo>
                    <a:lnTo>
                      <a:pt x="140" y="81"/>
                    </a:lnTo>
                    <a:close/>
                  </a:path>
                </a:pathLst>
              </a:custGeom>
              <a:solidFill>
                <a:srgbClr val="521F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5" name="Freeform 161"/>
              <p:cNvSpPr>
                <a:spLocks/>
              </p:cNvSpPr>
              <p:nvPr/>
            </p:nvSpPr>
            <p:spPr bwMode="auto">
              <a:xfrm>
                <a:off x="4888" y="2950"/>
                <a:ext cx="131" cy="43"/>
              </a:xfrm>
              <a:custGeom>
                <a:avLst/>
                <a:gdLst>
                  <a:gd name="T0" fmla="*/ 5 w 261"/>
                  <a:gd name="T1" fmla="*/ 2 h 87"/>
                  <a:gd name="T2" fmla="*/ 5 w 261"/>
                  <a:gd name="T3" fmla="*/ 2 h 87"/>
                  <a:gd name="T4" fmla="*/ 5 w 261"/>
                  <a:gd name="T5" fmla="*/ 2 h 87"/>
                  <a:gd name="T6" fmla="*/ 5 w 261"/>
                  <a:gd name="T7" fmla="*/ 2 h 87"/>
                  <a:gd name="T8" fmla="*/ 5 w 261"/>
                  <a:gd name="T9" fmla="*/ 1 h 87"/>
                  <a:gd name="T10" fmla="*/ 5 w 261"/>
                  <a:gd name="T11" fmla="*/ 1 h 87"/>
                  <a:gd name="T12" fmla="*/ 5 w 261"/>
                  <a:gd name="T13" fmla="*/ 1 h 87"/>
                  <a:gd name="T14" fmla="*/ 5 w 261"/>
                  <a:gd name="T15" fmla="*/ 1 h 87"/>
                  <a:gd name="T16" fmla="*/ 6 w 261"/>
                  <a:gd name="T17" fmla="*/ 1 h 87"/>
                  <a:gd name="T18" fmla="*/ 6 w 261"/>
                  <a:gd name="T19" fmla="*/ 1 h 87"/>
                  <a:gd name="T20" fmla="*/ 6 w 261"/>
                  <a:gd name="T21" fmla="*/ 1 h 87"/>
                  <a:gd name="T22" fmla="*/ 6 w 261"/>
                  <a:gd name="T23" fmla="*/ 1 h 87"/>
                  <a:gd name="T24" fmla="*/ 6 w 261"/>
                  <a:gd name="T25" fmla="*/ 1 h 87"/>
                  <a:gd name="T26" fmla="*/ 6 w 261"/>
                  <a:gd name="T27" fmla="*/ 1 h 87"/>
                  <a:gd name="T28" fmla="*/ 7 w 261"/>
                  <a:gd name="T29" fmla="*/ 1 h 87"/>
                  <a:gd name="T30" fmla="*/ 7 w 261"/>
                  <a:gd name="T31" fmla="*/ 2 h 87"/>
                  <a:gd name="T32" fmla="*/ 8 w 261"/>
                  <a:gd name="T33" fmla="*/ 2 h 87"/>
                  <a:gd name="T34" fmla="*/ 8 w 261"/>
                  <a:gd name="T35" fmla="*/ 2 h 87"/>
                  <a:gd name="T36" fmla="*/ 9 w 261"/>
                  <a:gd name="T37" fmla="*/ 2 h 87"/>
                  <a:gd name="T38" fmla="*/ 8 w 261"/>
                  <a:gd name="T39" fmla="*/ 2 h 87"/>
                  <a:gd name="T40" fmla="*/ 8 w 261"/>
                  <a:gd name="T41" fmla="*/ 2 h 87"/>
                  <a:gd name="T42" fmla="*/ 8 w 261"/>
                  <a:gd name="T43" fmla="*/ 1 h 87"/>
                  <a:gd name="T44" fmla="*/ 8 w 261"/>
                  <a:gd name="T45" fmla="*/ 1 h 87"/>
                  <a:gd name="T46" fmla="*/ 8 w 261"/>
                  <a:gd name="T47" fmla="*/ 1 h 87"/>
                  <a:gd name="T48" fmla="*/ 7 w 261"/>
                  <a:gd name="T49" fmla="*/ 0 h 87"/>
                  <a:gd name="T50" fmla="*/ 7 w 261"/>
                  <a:gd name="T51" fmla="*/ 0 h 87"/>
                  <a:gd name="T52" fmla="*/ 7 w 261"/>
                  <a:gd name="T53" fmla="*/ 0 h 87"/>
                  <a:gd name="T54" fmla="*/ 6 w 261"/>
                  <a:gd name="T55" fmla="*/ 0 h 87"/>
                  <a:gd name="T56" fmla="*/ 6 w 261"/>
                  <a:gd name="T57" fmla="*/ 0 h 87"/>
                  <a:gd name="T58" fmla="*/ 6 w 261"/>
                  <a:gd name="T59" fmla="*/ 0 h 87"/>
                  <a:gd name="T60" fmla="*/ 6 w 261"/>
                  <a:gd name="T61" fmla="*/ 0 h 87"/>
                  <a:gd name="T62" fmla="*/ 5 w 261"/>
                  <a:gd name="T63" fmla="*/ 0 h 87"/>
                  <a:gd name="T64" fmla="*/ 5 w 261"/>
                  <a:gd name="T65" fmla="*/ 0 h 87"/>
                  <a:gd name="T66" fmla="*/ 4 w 261"/>
                  <a:gd name="T67" fmla="*/ 0 h 87"/>
                  <a:gd name="T68" fmla="*/ 4 w 261"/>
                  <a:gd name="T69" fmla="*/ 0 h 87"/>
                  <a:gd name="T70" fmla="*/ 3 w 261"/>
                  <a:gd name="T71" fmla="*/ 0 h 87"/>
                  <a:gd name="T72" fmla="*/ 3 w 261"/>
                  <a:gd name="T73" fmla="*/ 0 h 87"/>
                  <a:gd name="T74" fmla="*/ 3 w 261"/>
                  <a:gd name="T75" fmla="*/ 0 h 87"/>
                  <a:gd name="T76" fmla="*/ 2 w 261"/>
                  <a:gd name="T77" fmla="*/ 0 h 87"/>
                  <a:gd name="T78" fmla="*/ 2 w 261"/>
                  <a:gd name="T79" fmla="*/ 0 h 87"/>
                  <a:gd name="T80" fmla="*/ 2 w 261"/>
                  <a:gd name="T81" fmla="*/ 0 h 87"/>
                  <a:gd name="T82" fmla="*/ 1 w 261"/>
                  <a:gd name="T83" fmla="*/ 0 h 87"/>
                  <a:gd name="T84" fmla="*/ 1 w 261"/>
                  <a:gd name="T85" fmla="*/ 0 h 87"/>
                  <a:gd name="T86" fmla="*/ 1 w 261"/>
                  <a:gd name="T87" fmla="*/ 0 h 87"/>
                  <a:gd name="T88" fmla="*/ 0 w 261"/>
                  <a:gd name="T89" fmla="*/ 0 h 87"/>
                  <a:gd name="T90" fmla="*/ 1 w 261"/>
                  <a:gd name="T91" fmla="*/ 1 h 87"/>
                  <a:gd name="T92" fmla="*/ 1 w 261"/>
                  <a:gd name="T93" fmla="*/ 1 h 87"/>
                  <a:gd name="T94" fmla="*/ 2 w 261"/>
                  <a:gd name="T95" fmla="*/ 1 h 87"/>
                  <a:gd name="T96" fmla="*/ 2 w 261"/>
                  <a:gd name="T97" fmla="*/ 1 h 87"/>
                  <a:gd name="T98" fmla="*/ 3 w 261"/>
                  <a:gd name="T99" fmla="*/ 1 h 87"/>
                  <a:gd name="T100" fmla="*/ 3 w 261"/>
                  <a:gd name="T101" fmla="*/ 1 h 87"/>
                  <a:gd name="T102" fmla="*/ 4 w 261"/>
                  <a:gd name="T103" fmla="*/ 1 h 87"/>
                  <a:gd name="T104" fmla="*/ 4 w 261"/>
                  <a:gd name="T105" fmla="*/ 2 h 87"/>
                  <a:gd name="T106" fmla="*/ 4 w 261"/>
                  <a:gd name="T107" fmla="*/ 2 h 87"/>
                  <a:gd name="T108" fmla="*/ 4 w 261"/>
                  <a:gd name="T109" fmla="*/ 2 h 87"/>
                  <a:gd name="T110" fmla="*/ 4 w 261"/>
                  <a:gd name="T111" fmla="*/ 2 h 87"/>
                  <a:gd name="T112" fmla="*/ 5 w 261"/>
                  <a:gd name="T113" fmla="*/ 2 h 87"/>
                  <a:gd name="T114" fmla="*/ 5 w 261"/>
                  <a:gd name="T115" fmla="*/ 2 h 87"/>
                  <a:gd name="T116" fmla="*/ 5 w 261"/>
                  <a:gd name="T117" fmla="*/ 2 h 87"/>
                  <a:gd name="T118" fmla="*/ 5 w 261"/>
                  <a:gd name="T119" fmla="*/ 2 h 87"/>
                  <a:gd name="T120" fmla="*/ 5 w 261"/>
                  <a:gd name="T121" fmla="*/ 2 h 8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61"/>
                  <a:gd name="T184" fmla="*/ 0 h 87"/>
                  <a:gd name="T185" fmla="*/ 261 w 261"/>
                  <a:gd name="T186" fmla="*/ 87 h 8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61" h="87">
                    <a:moveTo>
                      <a:pt x="140" y="81"/>
                    </a:moveTo>
                    <a:lnTo>
                      <a:pt x="140" y="77"/>
                    </a:lnTo>
                    <a:lnTo>
                      <a:pt x="140" y="71"/>
                    </a:lnTo>
                    <a:lnTo>
                      <a:pt x="142" y="66"/>
                    </a:lnTo>
                    <a:lnTo>
                      <a:pt x="143" y="62"/>
                    </a:lnTo>
                    <a:lnTo>
                      <a:pt x="146" y="57"/>
                    </a:lnTo>
                    <a:lnTo>
                      <a:pt x="149" y="53"/>
                    </a:lnTo>
                    <a:lnTo>
                      <a:pt x="153" y="50"/>
                    </a:lnTo>
                    <a:lnTo>
                      <a:pt x="161" y="48"/>
                    </a:lnTo>
                    <a:lnTo>
                      <a:pt x="165" y="47"/>
                    </a:lnTo>
                    <a:lnTo>
                      <a:pt x="170" y="47"/>
                    </a:lnTo>
                    <a:lnTo>
                      <a:pt x="174" y="47"/>
                    </a:lnTo>
                    <a:lnTo>
                      <a:pt x="178" y="48"/>
                    </a:lnTo>
                    <a:lnTo>
                      <a:pt x="189" y="53"/>
                    </a:lnTo>
                    <a:lnTo>
                      <a:pt x="201" y="59"/>
                    </a:lnTo>
                    <a:lnTo>
                      <a:pt x="214" y="66"/>
                    </a:lnTo>
                    <a:lnTo>
                      <a:pt x="227" y="74"/>
                    </a:lnTo>
                    <a:lnTo>
                      <a:pt x="244" y="81"/>
                    </a:lnTo>
                    <a:lnTo>
                      <a:pt x="261" y="87"/>
                    </a:lnTo>
                    <a:lnTo>
                      <a:pt x="255" y="77"/>
                    </a:lnTo>
                    <a:lnTo>
                      <a:pt x="249" y="68"/>
                    </a:lnTo>
                    <a:lnTo>
                      <a:pt x="242" y="57"/>
                    </a:lnTo>
                    <a:lnTo>
                      <a:pt x="235" y="48"/>
                    </a:lnTo>
                    <a:lnTo>
                      <a:pt x="227" y="40"/>
                    </a:lnTo>
                    <a:lnTo>
                      <a:pt x="218" y="31"/>
                    </a:lnTo>
                    <a:lnTo>
                      <a:pt x="208" y="23"/>
                    </a:lnTo>
                    <a:lnTo>
                      <a:pt x="199" y="14"/>
                    </a:lnTo>
                    <a:lnTo>
                      <a:pt x="192" y="10"/>
                    </a:lnTo>
                    <a:lnTo>
                      <a:pt x="186" y="7"/>
                    </a:lnTo>
                    <a:lnTo>
                      <a:pt x="178" y="4"/>
                    </a:lnTo>
                    <a:lnTo>
                      <a:pt x="171" y="3"/>
                    </a:lnTo>
                    <a:lnTo>
                      <a:pt x="155" y="1"/>
                    </a:lnTo>
                    <a:lnTo>
                      <a:pt x="139" y="0"/>
                    </a:lnTo>
                    <a:lnTo>
                      <a:pt x="122" y="1"/>
                    </a:lnTo>
                    <a:lnTo>
                      <a:pt x="106" y="1"/>
                    </a:lnTo>
                    <a:lnTo>
                      <a:pt x="90" y="3"/>
                    </a:lnTo>
                    <a:lnTo>
                      <a:pt x="72" y="3"/>
                    </a:lnTo>
                    <a:lnTo>
                      <a:pt x="65" y="8"/>
                    </a:lnTo>
                    <a:lnTo>
                      <a:pt x="56" y="11"/>
                    </a:lnTo>
                    <a:lnTo>
                      <a:pt x="45" y="13"/>
                    </a:lnTo>
                    <a:lnTo>
                      <a:pt x="35" y="13"/>
                    </a:lnTo>
                    <a:lnTo>
                      <a:pt x="25" y="14"/>
                    </a:lnTo>
                    <a:lnTo>
                      <a:pt x="16" y="16"/>
                    </a:lnTo>
                    <a:lnTo>
                      <a:pt x="7" y="19"/>
                    </a:lnTo>
                    <a:lnTo>
                      <a:pt x="0" y="25"/>
                    </a:lnTo>
                    <a:lnTo>
                      <a:pt x="13" y="34"/>
                    </a:lnTo>
                    <a:lnTo>
                      <a:pt x="28" y="40"/>
                    </a:lnTo>
                    <a:lnTo>
                      <a:pt x="42" y="45"/>
                    </a:lnTo>
                    <a:lnTo>
                      <a:pt x="59" y="50"/>
                    </a:lnTo>
                    <a:lnTo>
                      <a:pt x="73" y="53"/>
                    </a:lnTo>
                    <a:lnTo>
                      <a:pt x="90" y="57"/>
                    </a:lnTo>
                    <a:lnTo>
                      <a:pt x="106" y="62"/>
                    </a:lnTo>
                    <a:lnTo>
                      <a:pt x="121" y="68"/>
                    </a:lnTo>
                    <a:lnTo>
                      <a:pt x="124" y="69"/>
                    </a:lnTo>
                    <a:lnTo>
                      <a:pt x="125" y="71"/>
                    </a:lnTo>
                    <a:lnTo>
                      <a:pt x="128" y="72"/>
                    </a:lnTo>
                    <a:lnTo>
                      <a:pt x="131" y="75"/>
                    </a:lnTo>
                    <a:lnTo>
                      <a:pt x="133" y="77"/>
                    </a:lnTo>
                    <a:lnTo>
                      <a:pt x="136" y="78"/>
                    </a:lnTo>
                    <a:lnTo>
                      <a:pt x="137" y="80"/>
                    </a:lnTo>
                    <a:lnTo>
                      <a:pt x="140" y="8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23042" name="Text Box 162"/>
            <p:cNvSpPr txBox="1">
              <a:spLocks noChangeArrowheads="1"/>
            </p:cNvSpPr>
            <p:nvPr/>
          </p:nvSpPr>
          <p:spPr bwMode="auto">
            <a:xfrm>
              <a:off x="4377" y="2523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5</a:t>
              </a:r>
            </a:p>
          </p:txBody>
        </p:sp>
      </p:grp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0" y="2057400"/>
            <a:ext cx="4559300" cy="3328988"/>
            <a:chOff x="0" y="1296"/>
            <a:chExt cx="2872" cy="2097"/>
          </a:xfrm>
        </p:grpSpPr>
        <p:pic>
          <p:nvPicPr>
            <p:cNvPr id="3087" name="Picture 164" descr="AN0199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0" y="1296"/>
              <a:ext cx="2872" cy="2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5" name="Text Box 165"/>
            <p:cNvSpPr txBox="1">
              <a:spLocks noChangeArrowheads="1"/>
            </p:cNvSpPr>
            <p:nvPr/>
          </p:nvSpPr>
          <p:spPr bwMode="auto">
            <a:xfrm>
              <a:off x="884" y="1661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4</a:t>
              </a:r>
            </a:p>
          </p:txBody>
        </p:sp>
      </p:grpSp>
      <p:sp>
        <p:nvSpPr>
          <p:cNvPr id="3077" name="Rectangle 166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Using a Priority Queue</a:t>
            </a:r>
          </a:p>
        </p:txBody>
      </p:sp>
      <p:grpSp>
        <p:nvGrpSpPr>
          <p:cNvPr id="6" name="Group 167"/>
          <p:cNvGrpSpPr>
            <a:grpSpLocks/>
          </p:cNvGrpSpPr>
          <p:nvPr/>
        </p:nvGrpSpPr>
        <p:grpSpPr bwMode="auto">
          <a:xfrm>
            <a:off x="4648200" y="3595688"/>
            <a:ext cx="2733675" cy="2565400"/>
            <a:chOff x="2928" y="2265"/>
            <a:chExt cx="1722" cy="1616"/>
          </a:xfrm>
        </p:grpSpPr>
        <p:pic>
          <p:nvPicPr>
            <p:cNvPr id="3085" name="Picture 168" descr="j011572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28" y="2265"/>
              <a:ext cx="1722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9" name="Text Box 169"/>
            <p:cNvSpPr txBox="1">
              <a:spLocks noChangeArrowheads="1"/>
            </p:cNvSpPr>
            <p:nvPr/>
          </p:nvSpPr>
          <p:spPr bwMode="auto">
            <a:xfrm>
              <a:off x="3560" y="3294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3</a:t>
              </a:r>
            </a:p>
          </p:txBody>
        </p:sp>
      </p:grpSp>
      <p:grpSp>
        <p:nvGrpSpPr>
          <p:cNvPr id="7" name="Group 170"/>
          <p:cNvGrpSpPr>
            <a:grpSpLocks/>
          </p:cNvGrpSpPr>
          <p:nvPr/>
        </p:nvGrpSpPr>
        <p:grpSpPr bwMode="auto">
          <a:xfrm>
            <a:off x="4046538" y="3657600"/>
            <a:ext cx="2392362" cy="2514600"/>
            <a:chOff x="2549" y="2304"/>
            <a:chExt cx="1507" cy="1584"/>
          </a:xfrm>
        </p:grpSpPr>
        <p:pic>
          <p:nvPicPr>
            <p:cNvPr id="3083" name="Picture 171" descr="j01157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49" y="2304"/>
              <a:ext cx="1507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52" name="Text Box 172"/>
            <p:cNvSpPr txBox="1">
              <a:spLocks noChangeArrowheads="1"/>
            </p:cNvSpPr>
            <p:nvPr/>
          </p:nvSpPr>
          <p:spPr bwMode="auto">
            <a:xfrm>
              <a:off x="3379" y="2931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2</a:t>
              </a:r>
            </a:p>
          </p:txBody>
        </p:sp>
      </p:grpSp>
      <p:grpSp>
        <p:nvGrpSpPr>
          <p:cNvPr id="8" name="Group 173"/>
          <p:cNvGrpSpPr>
            <a:grpSpLocks/>
          </p:cNvGrpSpPr>
          <p:nvPr/>
        </p:nvGrpSpPr>
        <p:grpSpPr bwMode="auto">
          <a:xfrm>
            <a:off x="1752600" y="3962400"/>
            <a:ext cx="2235200" cy="2398713"/>
            <a:chOff x="1104" y="2496"/>
            <a:chExt cx="1408" cy="1511"/>
          </a:xfrm>
        </p:grpSpPr>
        <p:pic>
          <p:nvPicPr>
            <p:cNvPr id="3081" name="Picture 174" descr="j01157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4" y="2496"/>
              <a:ext cx="1408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55" name="Text Box 175"/>
            <p:cNvSpPr txBox="1">
              <a:spLocks noChangeArrowheads="1"/>
            </p:cNvSpPr>
            <p:nvPr/>
          </p:nvSpPr>
          <p:spPr bwMode="auto">
            <a:xfrm>
              <a:off x="1565" y="2614"/>
              <a:ext cx="272" cy="41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ko-KR" sz="3200" b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굴림" pitchFamily="50" charset="-127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Partially Ordered Tree – max heap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54513" y="1701800"/>
            <a:ext cx="431800" cy="433388"/>
            <a:chOff x="2472" y="1298"/>
            <a:chExt cx="272" cy="273"/>
          </a:xfrm>
        </p:grpSpPr>
        <p:sp>
          <p:nvSpPr>
            <p:cNvPr id="4149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50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867400" y="2278063"/>
            <a:ext cx="431800" cy="433387"/>
            <a:chOff x="2472" y="1298"/>
            <a:chExt cx="272" cy="273"/>
          </a:xfrm>
        </p:grpSpPr>
        <p:sp>
          <p:nvSpPr>
            <p:cNvPr id="4147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48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41625" y="2278063"/>
            <a:ext cx="431800" cy="433387"/>
            <a:chOff x="2472" y="1298"/>
            <a:chExt cx="272" cy="273"/>
          </a:xfrm>
        </p:grpSpPr>
        <p:sp>
          <p:nvSpPr>
            <p:cNvPr id="4145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46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122488" y="3213100"/>
            <a:ext cx="431800" cy="433388"/>
            <a:chOff x="2472" y="1298"/>
            <a:chExt cx="272" cy="273"/>
          </a:xfrm>
        </p:grpSpPr>
        <p:sp>
          <p:nvSpPr>
            <p:cNvPr id="4143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44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562350" y="3213100"/>
            <a:ext cx="431800" cy="433388"/>
            <a:chOff x="2472" y="1298"/>
            <a:chExt cx="272" cy="273"/>
          </a:xfrm>
        </p:grpSpPr>
        <p:sp>
          <p:nvSpPr>
            <p:cNvPr id="4141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42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690688" y="4294188"/>
            <a:ext cx="431800" cy="433387"/>
            <a:chOff x="2472" y="1298"/>
            <a:chExt cx="272" cy="273"/>
          </a:xfrm>
        </p:grpSpPr>
        <p:sp>
          <p:nvSpPr>
            <p:cNvPr id="4139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40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554288" y="4294188"/>
            <a:ext cx="431800" cy="433387"/>
            <a:chOff x="2472" y="1298"/>
            <a:chExt cx="272" cy="273"/>
          </a:xfrm>
        </p:grpSpPr>
        <p:sp>
          <p:nvSpPr>
            <p:cNvPr id="4137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38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131096" name="Line 24"/>
          <p:cNvSpPr>
            <a:spLocks noChangeShapeType="1"/>
          </p:cNvSpPr>
          <p:nvPr/>
        </p:nvSpPr>
        <p:spPr bwMode="auto">
          <a:xfrm flipV="1">
            <a:off x="1906588" y="3644900"/>
            <a:ext cx="360362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7" name="Line 25"/>
          <p:cNvSpPr>
            <a:spLocks noChangeShapeType="1"/>
          </p:cNvSpPr>
          <p:nvPr/>
        </p:nvSpPr>
        <p:spPr bwMode="auto">
          <a:xfrm flipH="1" flipV="1">
            <a:off x="2409825" y="3644900"/>
            <a:ext cx="360363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 flipH="1">
            <a:off x="2409825" y="2709863"/>
            <a:ext cx="576263" cy="5032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3130550" y="2709863"/>
            <a:ext cx="576263" cy="5032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 flipH="1">
            <a:off x="3201988" y="1989138"/>
            <a:ext cx="1152525" cy="3603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>
            <a:off x="4786313" y="1989138"/>
            <a:ext cx="1152525" cy="3603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148263" y="3213100"/>
            <a:ext cx="431800" cy="433388"/>
            <a:chOff x="2472" y="1298"/>
            <a:chExt cx="272" cy="273"/>
          </a:xfrm>
        </p:grpSpPr>
        <p:sp>
          <p:nvSpPr>
            <p:cNvPr id="4135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36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588125" y="3213100"/>
            <a:ext cx="431800" cy="433388"/>
            <a:chOff x="2472" y="1298"/>
            <a:chExt cx="272" cy="273"/>
          </a:xfrm>
        </p:grpSpPr>
        <p:sp>
          <p:nvSpPr>
            <p:cNvPr id="4133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34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131108" name="Line 36"/>
          <p:cNvSpPr>
            <a:spLocks noChangeShapeType="1"/>
          </p:cNvSpPr>
          <p:nvPr/>
        </p:nvSpPr>
        <p:spPr bwMode="auto">
          <a:xfrm flipH="1">
            <a:off x="5435600" y="2709863"/>
            <a:ext cx="576263" cy="5032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>
            <a:off x="6156325" y="2709863"/>
            <a:ext cx="576263" cy="5032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3132138" y="4294188"/>
            <a:ext cx="431800" cy="433387"/>
            <a:chOff x="2472" y="1298"/>
            <a:chExt cx="272" cy="273"/>
          </a:xfrm>
        </p:grpSpPr>
        <p:sp>
          <p:nvSpPr>
            <p:cNvPr id="4131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32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3995738" y="4294188"/>
            <a:ext cx="431800" cy="433387"/>
            <a:chOff x="2472" y="1298"/>
            <a:chExt cx="272" cy="273"/>
          </a:xfrm>
        </p:grpSpPr>
        <p:sp>
          <p:nvSpPr>
            <p:cNvPr id="4129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30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131116" name="Line 44"/>
          <p:cNvSpPr>
            <a:spLocks noChangeShapeType="1"/>
          </p:cNvSpPr>
          <p:nvPr/>
        </p:nvSpPr>
        <p:spPr bwMode="auto">
          <a:xfrm flipV="1">
            <a:off x="3348038" y="3644900"/>
            <a:ext cx="360362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17" name="Line 45"/>
          <p:cNvSpPr>
            <a:spLocks noChangeShapeType="1"/>
          </p:cNvSpPr>
          <p:nvPr/>
        </p:nvSpPr>
        <p:spPr bwMode="auto">
          <a:xfrm flipH="1" flipV="1">
            <a:off x="3851275" y="3644900"/>
            <a:ext cx="360363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716463" y="4294188"/>
            <a:ext cx="431800" cy="433387"/>
            <a:chOff x="2472" y="1298"/>
            <a:chExt cx="272" cy="273"/>
          </a:xfrm>
        </p:grpSpPr>
        <p:sp>
          <p:nvSpPr>
            <p:cNvPr id="4127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28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5580063" y="4294188"/>
            <a:ext cx="431800" cy="433387"/>
            <a:chOff x="2472" y="1298"/>
            <a:chExt cx="272" cy="273"/>
          </a:xfrm>
        </p:grpSpPr>
        <p:sp>
          <p:nvSpPr>
            <p:cNvPr id="4125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4126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131124" name="Line 52"/>
          <p:cNvSpPr>
            <a:spLocks noChangeShapeType="1"/>
          </p:cNvSpPr>
          <p:nvPr/>
        </p:nvSpPr>
        <p:spPr bwMode="auto">
          <a:xfrm flipV="1">
            <a:off x="4932363" y="3644900"/>
            <a:ext cx="360362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25" name="Line 53"/>
          <p:cNvSpPr>
            <a:spLocks noChangeShapeType="1"/>
          </p:cNvSpPr>
          <p:nvPr/>
        </p:nvSpPr>
        <p:spPr bwMode="auto">
          <a:xfrm flipH="1" flipV="1">
            <a:off x="5435600" y="3644900"/>
            <a:ext cx="360363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1126" name="Text Box 54"/>
          <p:cNvSpPr txBox="1">
            <a:spLocks noChangeArrowheads="1"/>
          </p:cNvSpPr>
          <p:nvPr/>
        </p:nvSpPr>
        <p:spPr bwMode="auto">
          <a:xfrm>
            <a:off x="1187450" y="5157788"/>
            <a:ext cx="6911975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Note: an inorder traversal would result in:</a:t>
            </a:r>
          </a:p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9, 13, 10, 86, 44, 65, 23, 98, 21, 32, 17, 41, 29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2" dur="80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3" dur="80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80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6" grpId="0" animBg="1"/>
      <p:bldP spid="131097" grpId="0" animBg="1"/>
      <p:bldP spid="131098" grpId="0" animBg="1"/>
      <p:bldP spid="131099" grpId="0" animBg="1"/>
      <p:bldP spid="131100" grpId="0" animBg="1"/>
      <p:bldP spid="131101" grpId="0" animBg="1"/>
      <p:bldP spid="131108" grpId="0" animBg="1"/>
      <p:bldP spid="131109" grpId="0" animBg="1"/>
      <p:bldP spid="131116" grpId="0" animBg="1"/>
      <p:bldP spid="131117" grpId="0" animBg="1"/>
      <p:bldP spid="131124" grpId="0" animBg="1"/>
      <p:bldP spid="131125" grpId="0" animBg="1"/>
      <p:bldP spid="131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Array Example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5234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35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5124" name="Group 6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5232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33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5230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31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5126" name="Group 12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5228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29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5127" name="Group 15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5226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27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5128" name="Group 18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5224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25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5129" name="Group 21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5222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23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5130" name="Line 24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1" name="Line 25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2" name="Line 26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3" name="Line 27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4" name="Line 28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5" name="Line 29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136" name="Group 30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5220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21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5137" name="Group 33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5218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19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5138" name="Line 36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39" name="Line 37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140" name="Group 38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5216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17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5141" name="Group 41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5214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15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5142" name="Line 44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3" name="Line 45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5144" name="Group 46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5212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13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5145" name="Group 49"/>
          <p:cNvGrpSpPr>
            <a:grpSpLocks/>
          </p:cNvGrpSpPr>
          <p:nvPr/>
        </p:nvGrpSpPr>
        <p:grpSpPr bwMode="auto">
          <a:xfrm>
            <a:off x="5581650" y="4076700"/>
            <a:ext cx="431800" cy="433388"/>
            <a:chOff x="2472" y="1298"/>
            <a:chExt cx="272" cy="273"/>
          </a:xfrm>
        </p:grpSpPr>
        <p:sp>
          <p:nvSpPr>
            <p:cNvPr id="5210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11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5146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47" name="Line 53"/>
          <p:cNvSpPr>
            <a:spLocks noChangeShapeType="1"/>
          </p:cNvSpPr>
          <p:nvPr/>
        </p:nvSpPr>
        <p:spPr bwMode="auto">
          <a:xfrm flipH="1" flipV="1">
            <a:off x="5437188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3414" name="Group 54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6804025" cy="739775"/>
        </p:xfrm>
        <a:graphic>
          <a:graphicData uri="http://schemas.openxmlformats.org/drawingml/2006/table">
            <a:tbl>
              <a:tblPr/>
              <a:tblGrid>
                <a:gridCol w="781050"/>
                <a:gridCol w="409575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95" name="Text Box 101"/>
          <p:cNvSpPr txBox="1">
            <a:spLocks noChangeArrowheads="1"/>
          </p:cNvSpPr>
          <p:nvPr/>
        </p:nvSpPr>
        <p:spPr bwMode="auto">
          <a:xfrm>
            <a:off x="971550" y="1700213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Heap:</a:t>
            </a:r>
          </a:p>
        </p:txBody>
      </p:sp>
      <p:sp>
        <p:nvSpPr>
          <p:cNvPr id="5196" name="Text Box 102"/>
          <p:cNvSpPr txBox="1">
            <a:spLocks noChangeArrowheads="1"/>
          </p:cNvSpPr>
          <p:nvPr/>
        </p:nvSpPr>
        <p:spPr bwMode="auto">
          <a:xfrm>
            <a:off x="971550" y="4797425"/>
            <a:ext cx="3744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Underlying Array:</a:t>
            </a:r>
          </a:p>
        </p:txBody>
      </p:sp>
      <p:sp>
        <p:nvSpPr>
          <p:cNvPr id="5197" name="Text Box 104"/>
          <p:cNvSpPr txBox="1">
            <a:spLocks noChangeArrowheads="1"/>
          </p:cNvSpPr>
          <p:nvPr/>
        </p:nvSpPr>
        <p:spPr bwMode="auto">
          <a:xfrm>
            <a:off x="4681538" y="1303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198" name="Text Box 105"/>
          <p:cNvSpPr txBox="1">
            <a:spLocks noChangeArrowheads="1"/>
          </p:cNvSpPr>
          <p:nvPr/>
        </p:nvSpPr>
        <p:spPr bwMode="auto">
          <a:xfrm>
            <a:off x="3006725" y="17716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199" name="Text Box 106"/>
          <p:cNvSpPr txBox="1">
            <a:spLocks noChangeArrowheads="1"/>
          </p:cNvSpPr>
          <p:nvPr/>
        </p:nvSpPr>
        <p:spPr bwMode="auto">
          <a:xfrm>
            <a:off x="5989638" y="175895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200" name="Text Box 107"/>
          <p:cNvSpPr txBox="1">
            <a:spLocks noChangeArrowheads="1"/>
          </p:cNvSpPr>
          <p:nvPr/>
        </p:nvSpPr>
        <p:spPr bwMode="auto">
          <a:xfrm>
            <a:off x="3709988" y="26717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201" name="Text Box 108"/>
          <p:cNvSpPr txBox="1">
            <a:spLocks noChangeArrowheads="1"/>
          </p:cNvSpPr>
          <p:nvPr/>
        </p:nvSpPr>
        <p:spPr bwMode="auto">
          <a:xfrm>
            <a:off x="2058988" y="25987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202" name="Text Box 109"/>
          <p:cNvSpPr txBox="1">
            <a:spLocks noChangeArrowheads="1"/>
          </p:cNvSpPr>
          <p:nvPr/>
        </p:nvSpPr>
        <p:spPr bwMode="auto">
          <a:xfrm>
            <a:off x="5149850" y="267176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203" name="Text Box 110"/>
          <p:cNvSpPr txBox="1">
            <a:spLocks noChangeArrowheads="1"/>
          </p:cNvSpPr>
          <p:nvPr/>
        </p:nvSpPr>
        <p:spPr bwMode="auto">
          <a:xfrm>
            <a:off x="6805613" y="267811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5204" name="Text Box 111"/>
          <p:cNvSpPr txBox="1">
            <a:spLocks noChangeArrowheads="1"/>
          </p:cNvSpPr>
          <p:nvPr/>
        </p:nvSpPr>
        <p:spPr bwMode="auto">
          <a:xfrm>
            <a:off x="1600200" y="38052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5205" name="Text Box 112"/>
          <p:cNvSpPr txBox="1">
            <a:spLocks noChangeArrowheads="1"/>
          </p:cNvSpPr>
          <p:nvPr/>
        </p:nvSpPr>
        <p:spPr bwMode="auto">
          <a:xfrm>
            <a:off x="2339975" y="38052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5206" name="Text Box 113"/>
          <p:cNvSpPr txBox="1">
            <a:spLocks noChangeArrowheads="1"/>
          </p:cNvSpPr>
          <p:nvPr/>
        </p:nvSpPr>
        <p:spPr bwMode="auto">
          <a:xfrm>
            <a:off x="2933700" y="375285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207" name="Text Box 114"/>
          <p:cNvSpPr txBox="1">
            <a:spLocks noChangeArrowheads="1"/>
          </p:cNvSpPr>
          <p:nvPr/>
        </p:nvSpPr>
        <p:spPr bwMode="auto">
          <a:xfrm>
            <a:off x="3697288" y="381635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5208" name="Text Box 115"/>
          <p:cNvSpPr txBox="1">
            <a:spLocks noChangeArrowheads="1"/>
          </p:cNvSpPr>
          <p:nvPr/>
        </p:nvSpPr>
        <p:spPr bwMode="auto">
          <a:xfrm>
            <a:off x="4429125" y="38036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5209" name="Text Box 115"/>
          <p:cNvSpPr txBox="1">
            <a:spLocks noChangeArrowheads="1"/>
          </p:cNvSpPr>
          <p:nvPr/>
        </p:nvSpPr>
        <p:spPr bwMode="auto">
          <a:xfrm>
            <a:off x="5724525" y="3803650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Insertion Example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6248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49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6246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47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6244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45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6150" name="Group 12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6242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43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6151" name="Group 15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6240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41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6238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39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6236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37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6154" name="Line 24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5" name="Line 25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6" name="Line 26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7" name="Line 27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8" name="Line 28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9" name="Line 29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60" name="Group 30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6234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35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6161" name="Group 33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6232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33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6162" name="Line 36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63" name="Line 37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64" name="Group 38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6230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31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6165" name="Group 41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6228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29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6166" name="Line 44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67" name="Line 45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168" name="Group 46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6226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27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6169" name="Group 49"/>
          <p:cNvGrpSpPr>
            <a:grpSpLocks/>
          </p:cNvGrpSpPr>
          <p:nvPr/>
        </p:nvGrpSpPr>
        <p:grpSpPr bwMode="auto">
          <a:xfrm>
            <a:off x="5581650" y="4076700"/>
            <a:ext cx="431800" cy="433388"/>
            <a:chOff x="2472" y="1298"/>
            <a:chExt cx="272" cy="273"/>
          </a:xfrm>
        </p:grpSpPr>
        <p:sp>
          <p:nvSpPr>
            <p:cNvPr id="6224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6225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6170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71" name="Line 53"/>
          <p:cNvSpPr>
            <a:spLocks noChangeShapeType="1"/>
          </p:cNvSpPr>
          <p:nvPr/>
        </p:nvSpPr>
        <p:spPr bwMode="auto">
          <a:xfrm flipH="1" flipV="1">
            <a:off x="5437188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49558" name="Group 54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7507288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  <a:gridCol w="569913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608" name="Text Box 104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Insert 81</a:t>
            </a:r>
          </a:p>
        </p:txBody>
      </p:sp>
      <p:sp>
        <p:nvSpPr>
          <p:cNvPr id="6223" name="Rectangle 105"/>
          <p:cNvSpPr>
            <a:spLocks noChangeArrowheads="1"/>
          </p:cNvSpPr>
          <p:nvPr/>
        </p:nvSpPr>
        <p:spPr bwMode="auto">
          <a:xfrm>
            <a:off x="8027988" y="5661025"/>
            <a:ext cx="360362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Insertion Example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7300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301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7298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99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7296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97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7294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95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7175" name="Group 15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7292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93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7176" name="Group 18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7290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91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7177" name="Group 21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7288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89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7178" name="Line 24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9" name="Line 25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0" name="Line 26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1" name="Line 27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2" name="Line 28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3" name="Line 29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184" name="Group 30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7286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87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7185" name="Group 33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7284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85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7186" name="Line 36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87" name="Line 37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188" name="Group 38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7282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83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7189" name="Group 41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7280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81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7190" name="Line 44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91" name="Line 45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192" name="Group 46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7278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79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7193" name="Group 49"/>
          <p:cNvGrpSpPr>
            <a:grpSpLocks/>
          </p:cNvGrpSpPr>
          <p:nvPr/>
        </p:nvGrpSpPr>
        <p:grpSpPr bwMode="auto">
          <a:xfrm>
            <a:off x="5581650" y="4076700"/>
            <a:ext cx="431800" cy="433388"/>
            <a:chOff x="2472" y="1298"/>
            <a:chExt cx="272" cy="273"/>
          </a:xfrm>
        </p:grpSpPr>
        <p:sp>
          <p:nvSpPr>
            <p:cNvPr id="7276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77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7194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95" name="Line 53"/>
          <p:cNvSpPr>
            <a:spLocks noChangeShapeType="1"/>
          </p:cNvSpPr>
          <p:nvPr/>
        </p:nvSpPr>
        <p:spPr bwMode="auto">
          <a:xfrm flipH="1" flipV="1">
            <a:off x="5437188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1606" name="Group 54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7507288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  <a:gridCol w="569913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46" name="Text Box 104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Insert 81</a:t>
            </a: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6156325" y="4078288"/>
            <a:ext cx="431800" cy="433387"/>
            <a:chOff x="3878" y="2569"/>
            <a:chExt cx="272" cy="273"/>
          </a:xfrm>
        </p:grpSpPr>
        <p:sp>
          <p:nvSpPr>
            <p:cNvPr id="7274" name="Oval 106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75" name="Text Box 107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81</a:t>
              </a:r>
            </a:p>
          </p:txBody>
        </p:sp>
      </p:grpSp>
      <p:sp>
        <p:nvSpPr>
          <p:cNvPr id="151660" name="Line 108"/>
          <p:cNvSpPr>
            <a:spLocks noChangeShapeType="1"/>
          </p:cNvSpPr>
          <p:nvPr/>
        </p:nvSpPr>
        <p:spPr bwMode="auto">
          <a:xfrm flipV="1">
            <a:off x="6372225" y="3429000"/>
            <a:ext cx="360363" cy="6492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61" name="Rectangle 109"/>
          <p:cNvSpPr>
            <a:spLocks noChangeArrowheads="1"/>
          </p:cNvSpPr>
          <p:nvPr/>
        </p:nvSpPr>
        <p:spPr bwMode="auto">
          <a:xfrm>
            <a:off x="8027988" y="5661025"/>
            <a:ext cx="360362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2843213" y="5661025"/>
            <a:ext cx="3587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81</a:t>
            </a:r>
          </a:p>
        </p:txBody>
      </p:sp>
      <p:sp>
        <p:nvSpPr>
          <p:cNvPr id="151663" name="Freeform 111"/>
          <p:cNvSpPr>
            <a:spLocks/>
          </p:cNvSpPr>
          <p:nvPr/>
        </p:nvSpPr>
        <p:spPr bwMode="auto">
          <a:xfrm rot="-518976">
            <a:off x="6588125" y="3360738"/>
            <a:ext cx="576263" cy="863600"/>
          </a:xfrm>
          <a:custGeom>
            <a:avLst/>
            <a:gdLst>
              <a:gd name="T0" fmla="*/ 2147483647 w 273"/>
              <a:gd name="T1" fmla="*/ 0 h 499"/>
              <a:gd name="T2" fmla="*/ 2147483647 w 273"/>
              <a:gd name="T3" fmla="*/ 2147483647 h 499"/>
              <a:gd name="T4" fmla="*/ 0 w 273"/>
              <a:gd name="T5" fmla="*/ 2147483647 h 499"/>
              <a:gd name="T6" fmla="*/ 0 60000 65536"/>
              <a:gd name="T7" fmla="*/ 0 60000 65536"/>
              <a:gd name="T8" fmla="*/ 0 60000 65536"/>
              <a:gd name="T9" fmla="*/ 0 w 273"/>
              <a:gd name="T10" fmla="*/ 0 h 499"/>
              <a:gd name="T11" fmla="*/ 273 w 273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499">
                <a:moveTo>
                  <a:pt x="273" y="0"/>
                </a:moveTo>
                <a:cubicBezTo>
                  <a:pt x="272" y="140"/>
                  <a:pt x="272" y="280"/>
                  <a:pt x="227" y="363"/>
                </a:cubicBezTo>
                <a:cubicBezTo>
                  <a:pt x="182" y="446"/>
                  <a:pt x="38" y="476"/>
                  <a:pt x="0" y="499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64" name="Freeform 112"/>
          <p:cNvSpPr>
            <a:spLocks/>
          </p:cNvSpPr>
          <p:nvPr/>
        </p:nvSpPr>
        <p:spPr bwMode="auto">
          <a:xfrm>
            <a:off x="6372225" y="2155825"/>
            <a:ext cx="660400" cy="768350"/>
          </a:xfrm>
          <a:custGeom>
            <a:avLst/>
            <a:gdLst>
              <a:gd name="T0" fmla="*/ 0 w 416"/>
              <a:gd name="T1" fmla="*/ 2147483647 h 484"/>
              <a:gd name="T2" fmla="*/ 2147483647 w 416"/>
              <a:gd name="T3" fmla="*/ 2147483647 h 484"/>
              <a:gd name="T4" fmla="*/ 2147483647 w 416"/>
              <a:gd name="T5" fmla="*/ 2147483647 h 484"/>
              <a:gd name="T6" fmla="*/ 0 60000 65536"/>
              <a:gd name="T7" fmla="*/ 0 60000 65536"/>
              <a:gd name="T8" fmla="*/ 0 60000 65536"/>
              <a:gd name="T9" fmla="*/ 0 w 416"/>
              <a:gd name="T10" fmla="*/ 0 h 484"/>
              <a:gd name="T11" fmla="*/ 416 w 416"/>
              <a:gd name="T12" fmla="*/ 484 h 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6" h="484">
                <a:moveTo>
                  <a:pt x="0" y="31"/>
                </a:moveTo>
                <a:cubicBezTo>
                  <a:pt x="155" y="15"/>
                  <a:pt x="310" y="0"/>
                  <a:pt x="363" y="76"/>
                </a:cubicBezTo>
                <a:cubicBezTo>
                  <a:pt x="416" y="152"/>
                  <a:pt x="326" y="416"/>
                  <a:pt x="318" y="484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6" name="Group 113"/>
          <p:cNvGrpSpPr>
            <a:grpSpLocks/>
          </p:cNvGrpSpPr>
          <p:nvPr/>
        </p:nvGrpSpPr>
        <p:grpSpPr bwMode="auto">
          <a:xfrm>
            <a:off x="6156325" y="4076700"/>
            <a:ext cx="431800" cy="433388"/>
            <a:chOff x="2472" y="1298"/>
            <a:chExt cx="272" cy="273"/>
          </a:xfrm>
        </p:grpSpPr>
        <p:sp>
          <p:nvSpPr>
            <p:cNvPr id="7272" name="Oval 11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73" name="Text Box 11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grpSp>
        <p:nvGrpSpPr>
          <p:cNvPr id="17" name="Group 116"/>
          <p:cNvGrpSpPr>
            <a:grpSpLocks/>
          </p:cNvGrpSpPr>
          <p:nvPr/>
        </p:nvGrpSpPr>
        <p:grpSpPr bwMode="auto">
          <a:xfrm>
            <a:off x="6588125" y="2997200"/>
            <a:ext cx="431800" cy="433388"/>
            <a:chOff x="3878" y="2569"/>
            <a:chExt cx="272" cy="273"/>
          </a:xfrm>
        </p:grpSpPr>
        <p:sp>
          <p:nvSpPr>
            <p:cNvPr id="7270" name="Oval 117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71" name="Text Box 118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81</a:t>
              </a:r>
            </a:p>
          </p:txBody>
        </p:sp>
      </p:grpSp>
      <p:grpSp>
        <p:nvGrpSpPr>
          <p:cNvPr id="18" name="Group 119"/>
          <p:cNvGrpSpPr>
            <a:grpSpLocks/>
          </p:cNvGrpSpPr>
          <p:nvPr/>
        </p:nvGrpSpPr>
        <p:grpSpPr bwMode="auto">
          <a:xfrm>
            <a:off x="5867400" y="2060575"/>
            <a:ext cx="431800" cy="433388"/>
            <a:chOff x="3878" y="2569"/>
            <a:chExt cx="272" cy="273"/>
          </a:xfrm>
        </p:grpSpPr>
        <p:sp>
          <p:nvSpPr>
            <p:cNvPr id="7268" name="Oval 120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69" name="Text Box 121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81</a:t>
              </a:r>
            </a:p>
          </p:txBody>
        </p:sp>
      </p:grp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6588125" y="2997200"/>
            <a:ext cx="431800" cy="433388"/>
            <a:chOff x="2472" y="1298"/>
            <a:chExt cx="272" cy="273"/>
          </a:xfrm>
        </p:grpSpPr>
        <p:sp>
          <p:nvSpPr>
            <p:cNvPr id="7266" name="Oval 12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7267" name="Text Box 12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sp>
        <p:nvSpPr>
          <p:cNvPr id="151677" name="Text Box 125"/>
          <p:cNvSpPr txBox="1">
            <a:spLocks noChangeArrowheads="1"/>
          </p:cNvSpPr>
          <p:nvPr/>
        </p:nvSpPr>
        <p:spPr bwMode="auto">
          <a:xfrm>
            <a:off x="5940425" y="4797425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latin typeface="Courier New" panose="02070309020205020404" pitchFamily="49" charset="0"/>
                <a:ea typeface="굴림" panose="020B0600000101010101" pitchFamily="50" charset="-127"/>
              </a:rPr>
              <a:t>14/2 = 7</a:t>
            </a:r>
          </a:p>
        </p:txBody>
      </p:sp>
      <p:sp>
        <p:nvSpPr>
          <p:cNvPr id="151678" name="Freeform 126"/>
          <p:cNvSpPr>
            <a:spLocks/>
          </p:cNvSpPr>
          <p:nvPr/>
        </p:nvSpPr>
        <p:spPr bwMode="auto">
          <a:xfrm>
            <a:off x="4897438" y="4905375"/>
            <a:ext cx="1114425" cy="252413"/>
          </a:xfrm>
          <a:custGeom>
            <a:avLst/>
            <a:gdLst>
              <a:gd name="T0" fmla="*/ 2147483647 w 702"/>
              <a:gd name="T1" fmla="*/ 2147483647 h 159"/>
              <a:gd name="T2" fmla="*/ 2147483647 w 702"/>
              <a:gd name="T3" fmla="*/ 2147483647 h 159"/>
              <a:gd name="T4" fmla="*/ 2147483647 w 702"/>
              <a:gd name="T5" fmla="*/ 2147483647 h 159"/>
              <a:gd name="T6" fmla="*/ 0 60000 65536"/>
              <a:gd name="T7" fmla="*/ 0 60000 65536"/>
              <a:gd name="T8" fmla="*/ 0 60000 65536"/>
              <a:gd name="T9" fmla="*/ 0 w 702"/>
              <a:gd name="T10" fmla="*/ 0 h 159"/>
              <a:gd name="T11" fmla="*/ 702 w 702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159">
                <a:moveTo>
                  <a:pt x="702" y="23"/>
                </a:moveTo>
                <a:cubicBezTo>
                  <a:pt x="464" y="11"/>
                  <a:pt x="226" y="0"/>
                  <a:pt x="113" y="23"/>
                </a:cubicBezTo>
                <a:cubicBezTo>
                  <a:pt x="0" y="46"/>
                  <a:pt x="37" y="144"/>
                  <a:pt x="22" y="159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79" name="Text Box 127"/>
          <p:cNvSpPr txBox="1">
            <a:spLocks noChangeArrowheads="1"/>
          </p:cNvSpPr>
          <p:nvPr/>
        </p:nvSpPr>
        <p:spPr bwMode="auto">
          <a:xfrm>
            <a:off x="8027988" y="56610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151680" name="Text Box 128"/>
          <p:cNvSpPr txBox="1">
            <a:spLocks noChangeArrowheads="1"/>
          </p:cNvSpPr>
          <p:nvPr/>
        </p:nvSpPr>
        <p:spPr bwMode="auto">
          <a:xfrm>
            <a:off x="4643438" y="56610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81</a:t>
            </a:r>
          </a:p>
        </p:txBody>
      </p:sp>
      <p:sp>
        <p:nvSpPr>
          <p:cNvPr id="151681" name="Freeform 129"/>
          <p:cNvSpPr>
            <a:spLocks/>
          </p:cNvSpPr>
          <p:nvPr/>
        </p:nvSpPr>
        <p:spPr bwMode="auto">
          <a:xfrm>
            <a:off x="2987675" y="4868863"/>
            <a:ext cx="1800225" cy="288925"/>
          </a:xfrm>
          <a:custGeom>
            <a:avLst/>
            <a:gdLst>
              <a:gd name="T0" fmla="*/ 2147483647 w 702"/>
              <a:gd name="T1" fmla="*/ 2147483647 h 159"/>
              <a:gd name="T2" fmla="*/ 2147483647 w 702"/>
              <a:gd name="T3" fmla="*/ 2147483647 h 159"/>
              <a:gd name="T4" fmla="*/ 2147483647 w 702"/>
              <a:gd name="T5" fmla="*/ 2147483647 h 159"/>
              <a:gd name="T6" fmla="*/ 0 60000 65536"/>
              <a:gd name="T7" fmla="*/ 0 60000 65536"/>
              <a:gd name="T8" fmla="*/ 0 60000 65536"/>
              <a:gd name="T9" fmla="*/ 0 w 702"/>
              <a:gd name="T10" fmla="*/ 0 h 159"/>
              <a:gd name="T11" fmla="*/ 702 w 702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159">
                <a:moveTo>
                  <a:pt x="702" y="23"/>
                </a:moveTo>
                <a:cubicBezTo>
                  <a:pt x="464" y="11"/>
                  <a:pt x="226" y="0"/>
                  <a:pt x="113" y="23"/>
                </a:cubicBezTo>
                <a:cubicBezTo>
                  <a:pt x="0" y="46"/>
                  <a:pt x="37" y="144"/>
                  <a:pt x="22" y="159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82" name="Text Box 130"/>
          <p:cNvSpPr txBox="1">
            <a:spLocks noChangeArrowheads="1"/>
          </p:cNvSpPr>
          <p:nvPr/>
        </p:nvSpPr>
        <p:spPr bwMode="auto">
          <a:xfrm>
            <a:off x="4643438" y="56610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41</a:t>
            </a:r>
          </a:p>
        </p:txBody>
      </p:sp>
      <p:sp>
        <p:nvSpPr>
          <p:cNvPr id="151683" name="Freeform 131"/>
          <p:cNvSpPr>
            <a:spLocks/>
          </p:cNvSpPr>
          <p:nvPr/>
        </p:nvSpPr>
        <p:spPr bwMode="auto">
          <a:xfrm>
            <a:off x="2051050" y="4868863"/>
            <a:ext cx="865188" cy="288925"/>
          </a:xfrm>
          <a:custGeom>
            <a:avLst/>
            <a:gdLst>
              <a:gd name="T0" fmla="*/ 2147483647 w 702"/>
              <a:gd name="T1" fmla="*/ 2147483647 h 159"/>
              <a:gd name="T2" fmla="*/ 2147483647 w 702"/>
              <a:gd name="T3" fmla="*/ 2147483647 h 159"/>
              <a:gd name="T4" fmla="*/ 2147483647 w 702"/>
              <a:gd name="T5" fmla="*/ 2147483647 h 159"/>
              <a:gd name="T6" fmla="*/ 0 60000 65536"/>
              <a:gd name="T7" fmla="*/ 0 60000 65536"/>
              <a:gd name="T8" fmla="*/ 0 60000 65536"/>
              <a:gd name="T9" fmla="*/ 0 w 702"/>
              <a:gd name="T10" fmla="*/ 0 h 159"/>
              <a:gd name="T11" fmla="*/ 702 w 702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2" h="159">
                <a:moveTo>
                  <a:pt x="702" y="23"/>
                </a:moveTo>
                <a:cubicBezTo>
                  <a:pt x="464" y="11"/>
                  <a:pt x="226" y="0"/>
                  <a:pt x="113" y="23"/>
                </a:cubicBezTo>
                <a:cubicBezTo>
                  <a:pt x="0" y="46"/>
                  <a:pt x="37" y="144"/>
                  <a:pt x="22" y="159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84" name="Freeform 132"/>
          <p:cNvSpPr>
            <a:spLocks/>
          </p:cNvSpPr>
          <p:nvPr/>
        </p:nvSpPr>
        <p:spPr bwMode="auto">
          <a:xfrm>
            <a:off x="4859338" y="1557338"/>
            <a:ext cx="1152525" cy="503237"/>
          </a:xfrm>
          <a:custGeom>
            <a:avLst/>
            <a:gdLst>
              <a:gd name="T0" fmla="*/ 0 w 726"/>
              <a:gd name="T1" fmla="*/ 2147483647 h 317"/>
              <a:gd name="T2" fmla="*/ 2147483647 w 726"/>
              <a:gd name="T3" fmla="*/ 2147483647 h 317"/>
              <a:gd name="T4" fmla="*/ 2147483647 w 726"/>
              <a:gd name="T5" fmla="*/ 2147483647 h 317"/>
              <a:gd name="T6" fmla="*/ 0 60000 65536"/>
              <a:gd name="T7" fmla="*/ 0 60000 65536"/>
              <a:gd name="T8" fmla="*/ 0 60000 65536"/>
              <a:gd name="T9" fmla="*/ 0 w 726"/>
              <a:gd name="T10" fmla="*/ 0 h 317"/>
              <a:gd name="T11" fmla="*/ 726 w 726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317">
                <a:moveTo>
                  <a:pt x="0" y="45"/>
                </a:moveTo>
                <a:cubicBezTo>
                  <a:pt x="189" y="22"/>
                  <a:pt x="378" y="0"/>
                  <a:pt x="499" y="45"/>
                </a:cubicBezTo>
                <a:cubicBezTo>
                  <a:pt x="620" y="90"/>
                  <a:pt x="673" y="203"/>
                  <a:pt x="726" y="317"/>
                </a:cubicBezTo>
              </a:path>
            </a:pathLst>
          </a:custGeom>
          <a:noFill/>
          <a:ln w="12700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1685" name="Text Box 133"/>
          <p:cNvSpPr txBox="1">
            <a:spLocks noChangeArrowheads="1"/>
          </p:cNvSpPr>
          <p:nvPr/>
        </p:nvSpPr>
        <p:spPr bwMode="auto">
          <a:xfrm>
            <a:off x="5943600" y="13716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81 is less than 98 so we are 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5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5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5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5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5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15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15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516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51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51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0" grpId="0" animBg="1"/>
      <p:bldP spid="151661" grpId="0" animBg="1"/>
      <p:bldP spid="151662" grpId="0" animBg="1"/>
      <p:bldP spid="151663" grpId="0" animBg="1"/>
      <p:bldP spid="151664" grpId="0" animBg="1"/>
      <p:bldP spid="151677" grpId="0"/>
      <p:bldP spid="151678" grpId="0" animBg="1"/>
      <p:bldP spid="151679" grpId="0" animBg="1"/>
      <p:bldP spid="151680" grpId="0" animBg="1"/>
      <p:bldP spid="151681" grpId="0" animBg="1"/>
      <p:bldP spid="151682" grpId="0" animBg="1"/>
      <p:bldP spid="151683" grpId="0" animBg="1"/>
      <p:bldP spid="151684" grpId="0" animBg="1"/>
      <p:bldP spid="1516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Removal Example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8293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94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8291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92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8197" name="Group 9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8289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90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8198" name="Group 12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8287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88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8199" name="Group 15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8285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86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8200" name="Group 18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8283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84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8201" name="Group 21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8281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82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8202" name="Line 24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3" name="Line 25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4" name="Line 26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5" name="Line 27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6" name="Line 28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07" name="Line 29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08" name="Group 30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8279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80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8209" name="Group 33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8277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78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8210" name="Line 36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12" name="Group 38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8275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76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8213" name="Group 41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8273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74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8214" name="Line 44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5" name="Line 45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216" name="Group 46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8271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72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8217" name="Group 49"/>
          <p:cNvGrpSpPr>
            <a:grpSpLocks/>
          </p:cNvGrpSpPr>
          <p:nvPr/>
        </p:nvGrpSpPr>
        <p:grpSpPr bwMode="auto">
          <a:xfrm>
            <a:off x="5581650" y="4076700"/>
            <a:ext cx="431800" cy="433388"/>
            <a:chOff x="2472" y="1298"/>
            <a:chExt cx="272" cy="273"/>
          </a:xfrm>
        </p:grpSpPr>
        <p:sp>
          <p:nvSpPr>
            <p:cNvPr id="8269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8270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8218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219" name="Line 53"/>
          <p:cNvSpPr>
            <a:spLocks noChangeShapeType="1"/>
          </p:cNvSpPr>
          <p:nvPr/>
        </p:nvSpPr>
        <p:spPr bwMode="auto">
          <a:xfrm flipH="1" flipV="1">
            <a:off x="5437188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7750" name="Group 54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6937375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97" name="Text Box 101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Remove root</a:t>
            </a:r>
          </a:p>
        </p:txBody>
      </p:sp>
      <p:sp>
        <p:nvSpPr>
          <p:cNvPr id="8268" name="Rectangle 102"/>
          <p:cNvSpPr>
            <a:spLocks noChangeArrowheads="1"/>
          </p:cNvSpPr>
          <p:nvPr/>
        </p:nvSpPr>
        <p:spPr bwMode="auto">
          <a:xfrm>
            <a:off x="7451725" y="5661025"/>
            <a:ext cx="360363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700" b="1"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Removal Example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9338" name="Oval 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39" name="Text Box 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98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9336" name="Oval 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37" name="Text Box 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9334" name="Oval 1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35" name="Text Box 1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9332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33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9223" name="Group 15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9330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31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9224" name="Group 18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9328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29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9225" name="Group 21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9326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27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9226" name="Line 24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7" name="Line 25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8" name="Line 26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0" name="Line 28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1" name="Line 29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32" name="Group 30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9324" name="Oval 3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25" name="Text Box 3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9233" name="Group 33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9322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23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9234" name="Line 36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5" name="Line 37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36" name="Group 38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9320" name="Oval 3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21" name="Text Box 4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9237" name="Group 41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9318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19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9238" name="Line 44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9" name="Line 45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240" name="Group 46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9316" name="Oval 4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17" name="Text Box 4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5581650" y="4076700"/>
            <a:ext cx="431800" cy="433388"/>
            <a:chOff x="2472" y="1298"/>
            <a:chExt cx="272" cy="273"/>
          </a:xfrm>
        </p:grpSpPr>
        <p:sp>
          <p:nvSpPr>
            <p:cNvPr id="9314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15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9242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9797" name="Line 53"/>
          <p:cNvSpPr>
            <a:spLocks noChangeShapeType="1"/>
          </p:cNvSpPr>
          <p:nvPr/>
        </p:nvSpPr>
        <p:spPr bwMode="auto">
          <a:xfrm flipH="1" flipV="1">
            <a:off x="5437188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9798" name="Group 54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6937375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91" name="Text Box 101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Remove root</a:t>
            </a:r>
          </a:p>
        </p:txBody>
      </p:sp>
      <p:sp>
        <p:nvSpPr>
          <p:cNvPr id="159846" name="Rectangle 102"/>
          <p:cNvSpPr>
            <a:spLocks noChangeArrowheads="1"/>
          </p:cNvSpPr>
          <p:nvPr/>
        </p:nvSpPr>
        <p:spPr bwMode="auto">
          <a:xfrm>
            <a:off x="7451725" y="5661025"/>
            <a:ext cx="360363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9847" name="Text Box 103"/>
          <p:cNvSpPr txBox="1">
            <a:spLocks noChangeArrowheads="1"/>
          </p:cNvSpPr>
          <p:nvPr/>
        </p:nvSpPr>
        <p:spPr bwMode="auto">
          <a:xfrm>
            <a:off x="1908175" y="5661025"/>
            <a:ext cx="3587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3878" y="2569"/>
            <a:chExt cx="272" cy="273"/>
          </a:xfrm>
        </p:grpSpPr>
        <p:sp>
          <p:nvSpPr>
            <p:cNvPr id="9312" name="Oval 105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13" name="Text Box 106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3878" y="2569"/>
            <a:chExt cx="272" cy="273"/>
          </a:xfrm>
        </p:grpSpPr>
        <p:sp>
          <p:nvSpPr>
            <p:cNvPr id="9310" name="Oval 108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11" name="Text Box 109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159854" name="Text Box 110"/>
          <p:cNvSpPr txBox="1">
            <a:spLocks noChangeArrowheads="1"/>
          </p:cNvSpPr>
          <p:nvPr/>
        </p:nvSpPr>
        <p:spPr bwMode="auto">
          <a:xfrm>
            <a:off x="1908175" y="4797425"/>
            <a:ext cx="5711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children of root: 2*1, 2*1+1 = 2, 3</a:t>
            </a:r>
          </a:p>
        </p:txBody>
      </p:sp>
      <p:sp>
        <p:nvSpPr>
          <p:cNvPr id="159855" name="Text Box 111"/>
          <p:cNvSpPr txBox="1">
            <a:spLocks noChangeArrowheads="1"/>
          </p:cNvSpPr>
          <p:nvPr/>
        </p:nvSpPr>
        <p:spPr bwMode="auto">
          <a:xfrm>
            <a:off x="2339975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9308" name="Oval 1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9309" name="Text Box 1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sp>
        <p:nvSpPr>
          <p:cNvPr id="159859" name="Text Box 115"/>
          <p:cNvSpPr txBox="1">
            <a:spLocks noChangeArrowheads="1"/>
          </p:cNvSpPr>
          <p:nvPr/>
        </p:nvSpPr>
        <p:spPr bwMode="auto">
          <a:xfrm>
            <a:off x="1908175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86</a:t>
            </a:r>
          </a:p>
        </p:txBody>
      </p:sp>
      <p:sp>
        <p:nvSpPr>
          <p:cNvPr id="159860" name="Text Box 116"/>
          <p:cNvSpPr txBox="1">
            <a:spLocks noChangeArrowheads="1"/>
          </p:cNvSpPr>
          <p:nvPr/>
        </p:nvSpPr>
        <p:spPr bwMode="auto">
          <a:xfrm>
            <a:off x="6400800" y="2209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left child is greater</a:t>
            </a:r>
          </a:p>
        </p:txBody>
      </p:sp>
      <p:sp>
        <p:nvSpPr>
          <p:cNvPr id="159861" name="Text Box 117"/>
          <p:cNvSpPr txBox="1">
            <a:spLocks noChangeArrowheads="1"/>
          </p:cNvSpPr>
          <p:nvPr/>
        </p:nvSpPr>
        <p:spPr bwMode="auto">
          <a:xfrm>
            <a:off x="6400800" y="15240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replace root with right-most leaf</a:t>
            </a:r>
          </a:p>
        </p:txBody>
      </p: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4859338" y="1447800"/>
            <a:ext cx="1152525" cy="612775"/>
            <a:chOff x="3061" y="912"/>
            <a:chExt cx="726" cy="386"/>
          </a:xfrm>
        </p:grpSpPr>
        <p:sp>
          <p:nvSpPr>
            <p:cNvPr id="9306" name="Freeform 119"/>
            <p:cNvSpPr>
              <a:spLocks/>
            </p:cNvSpPr>
            <p:nvPr/>
          </p:nvSpPr>
          <p:spPr bwMode="auto">
            <a:xfrm>
              <a:off x="3061" y="981"/>
              <a:ext cx="726" cy="317"/>
            </a:xfrm>
            <a:custGeom>
              <a:avLst/>
              <a:gdLst>
                <a:gd name="T0" fmla="*/ 0 w 726"/>
                <a:gd name="T1" fmla="*/ 45 h 317"/>
                <a:gd name="T2" fmla="*/ 499 w 726"/>
                <a:gd name="T3" fmla="*/ 45 h 317"/>
                <a:gd name="T4" fmla="*/ 726 w 726"/>
                <a:gd name="T5" fmla="*/ 317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45"/>
                  </a:moveTo>
                  <a:cubicBezTo>
                    <a:pt x="189" y="22"/>
                    <a:pt x="378" y="0"/>
                    <a:pt x="499" y="45"/>
                  </a:cubicBezTo>
                  <a:cubicBezTo>
                    <a:pt x="620" y="90"/>
                    <a:pt x="673" y="203"/>
                    <a:pt x="726" y="317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7" name="Text Box 120"/>
            <p:cNvSpPr txBox="1">
              <a:spLocks noChangeArrowheads="1"/>
            </p:cNvSpPr>
            <p:nvPr/>
          </p:nvSpPr>
          <p:spPr bwMode="auto">
            <a:xfrm>
              <a:off x="3456" y="912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3132138" y="1447800"/>
            <a:ext cx="1152525" cy="612775"/>
            <a:chOff x="1973" y="912"/>
            <a:chExt cx="726" cy="386"/>
          </a:xfrm>
        </p:grpSpPr>
        <p:sp>
          <p:nvSpPr>
            <p:cNvPr id="9304" name="Freeform 122"/>
            <p:cNvSpPr>
              <a:spLocks/>
            </p:cNvSpPr>
            <p:nvPr/>
          </p:nvSpPr>
          <p:spPr bwMode="auto">
            <a:xfrm flipH="1">
              <a:off x="1973" y="981"/>
              <a:ext cx="726" cy="317"/>
            </a:xfrm>
            <a:custGeom>
              <a:avLst/>
              <a:gdLst>
                <a:gd name="T0" fmla="*/ 0 w 726"/>
                <a:gd name="T1" fmla="*/ 45 h 317"/>
                <a:gd name="T2" fmla="*/ 499 w 726"/>
                <a:gd name="T3" fmla="*/ 45 h 317"/>
                <a:gd name="T4" fmla="*/ 726 w 726"/>
                <a:gd name="T5" fmla="*/ 317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45"/>
                  </a:moveTo>
                  <a:cubicBezTo>
                    <a:pt x="189" y="22"/>
                    <a:pt x="378" y="0"/>
                    <a:pt x="499" y="45"/>
                  </a:cubicBezTo>
                  <a:cubicBezTo>
                    <a:pt x="620" y="90"/>
                    <a:pt x="673" y="203"/>
                    <a:pt x="726" y="317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05" name="Text Box 123"/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9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9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9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59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59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59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59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97" grpId="0" animBg="1"/>
      <p:bldP spid="159846" grpId="0" animBg="1"/>
      <p:bldP spid="159847" grpId="0" animBg="1"/>
      <p:bldP spid="159854" grpId="0"/>
      <p:bldP spid="159855" grpId="0" animBg="1"/>
      <p:bldP spid="159859" grpId="0" animBg="1"/>
      <p:bldP spid="159860" grpId="0"/>
      <p:bldP spid="1598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3878" y="2569"/>
            <a:chExt cx="272" cy="273"/>
          </a:xfrm>
        </p:grpSpPr>
        <p:sp>
          <p:nvSpPr>
            <p:cNvPr id="10353" name="Oval 3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54" name="Text Box 4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10351" name="Oval 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52" name="Text Box 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10244" name="Group 8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10349" name="Oval 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50" name="Text Box 1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sp>
        <p:nvSpPr>
          <p:cNvPr id="1024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Removal Example</a:t>
            </a:r>
          </a:p>
        </p:txBody>
      </p: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10347" name="Oval 1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8" name="Text Box 1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10247" name="Group 15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10345" name="Oval 1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6" name="Text Box 1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10248" name="Group 18"/>
          <p:cNvGrpSpPr>
            <a:grpSpLocks/>
          </p:cNvGrpSpPr>
          <p:nvPr/>
        </p:nvGrpSpPr>
        <p:grpSpPr bwMode="auto">
          <a:xfrm>
            <a:off x="3563938" y="2995613"/>
            <a:ext cx="431800" cy="433387"/>
            <a:chOff x="2472" y="1298"/>
            <a:chExt cx="272" cy="273"/>
          </a:xfrm>
        </p:grpSpPr>
        <p:sp>
          <p:nvSpPr>
            <p:cNvPr id="10343" name="Oval 1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4" name="Text Box 2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10249" name="Group 21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10341" name="Oval 2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2" name="Text Box 2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0250" name="Group 24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10339" name="Oval 25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40" name="Text Box 26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10251" name="Line 27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2" name="Line 28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Line 29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4" name="Line 30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5" name="Line 31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6" name="Line 32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257" name="Group 33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10337" name="Oval 3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38" name="Text Box 3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10258" name="Group 36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10335" name="Oval 37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36" name="Text Box 38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10259" name="Line 39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0" name="Line 40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261" name="Group 41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10333" name="Oval 42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34" name="Text Box 43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10262" name="Group 44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10331" name="Oval 45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32" name="Text Box 46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10263" name="Line 47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4" name="Line 48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265" name="Group 49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10329" name="Oval 50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30" name="Text Box 51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sp>
        <p:nvSpPr>
          <p:cNvPr id="10266" name="Line 52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61845" name="Group 53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6937375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14" name="Text Box 100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Remove root</a:t>
            </a:r>
          </a:p>
        </p:txBody>
      </p:sp>
      <p:sp>
        <p:nvSpPr>
          <p:cNvPr id="10315" name="Text Box 101"/>
          <p:cNvSpPr txBox="1">
            <a:spLocks noChangeArrowheads="1"/>
          </p:cNvSpPr>
          <p:nvPr/>
        </p:nvSpPr>
        <p:spPr bwMode="auto">
          <a:xfrm>
            <a:off x="2339975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3563938" y="2997200"/>
            <a:ext cx="431800" cy="433388"/>
            <a:chOff x="3878" y="2569"/>
            <a:chExt cx="272" cy="273"/>
          </a:xfrm>
        </p:grpSpPr>
        <p:sp>
          <p:nvSpPr>
            <p:cNvPr id="10327" name="Oval 103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0328" name="Text Box 104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161897" name="Text Box 105"/>
          <p:cNvSpPr txBox="1">
            <a:spLocks noChangeArrowheads="1"/>
          </p:cNvSpPr>
          <p:nvPr/>
        </p:nvSpPr>
        <p:spPr bwMode="auto">
          <a:xfrm>
            <a:off x="3708400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61898" name="Text Box 106"/>
          <p:cNvSpPr txBox="1">
            <a:spLocks noChangeArrowheads="1"/>
          </p:cNvSpPr>
          <p:nvPr/>
        </p:nvSpPr>
        <p:spPr bwMode="auto">
          <a:xfrm>
            <a:off x="2339975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65</a:t>
            </a:r>
          </a:p>
        </p:txBody>
      </p:sp>
      <p:sp>
        <p:nvSpPr>
          <p:cNvPr id="161899" name="Text Box 107"/>
          <p:cNvSpPr txBox="1">
            <a:spLocks noChangeArrowheads="1"/>
          </p:cNvSpPr>
          <p:nvPr/>
        </p:nvSpPr>
        <p:spPr bwMode="auto">
          <a:xfrm>
            <a:off x="1905000" y="4800600"/>
            <a:ext cx="3959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children: 2*2, 2*2+1 = 4, 5</a:t>
            </a:r>
          </a:p>
        </p:txBody>
      </p:sp>
      <p:sp>
        <p:nvSpPr>
          <p:cNvPr id="161900" name="Text Box 108"/>
          <p:cNvSpPr txBox="1">
            <a:spLocks noChangeArrowheads="1"/>
          </p:cNvSpPr>
          <p:nvPr/>
        </p:nvSpPr>
        <p:spPr bwMode="auto">
          <a:xfrm>
            <a:off x="6400800" y="15240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right child is greater</a:t>
            </a:r>
          </a:p>
        </p:txBody>
      </p:sp>
      <p:grpSp>
        <p:nvGrpSpPr>
          <p:cNvPr id="16" name="Group 109"/>
          <p:cNvGrpSpPr>
            <a:grpSpLocks/>
          </p:cNvGrpSpPr>
          <p:nvPr/>
        </p:nvGrpSpPr>
        <p:grpSpPr bwMode="auto">
          <a:xfrm>
            <a:off x="2124075" y="2133600"/>
            <a:ext cx="660400" cy="839788"/>
            <a:chOff x="1338" y="1344"/>
            <a:chExt cx="416" cy="529"/>
          </a:xfrm>
        </p:grpSpPr>
        <p:sp>
          <p:nvSpPr>
            <p:cNvPr id="10325" name="Freeform 110"/>
            <p:cNvSpPr>
              <a:spLocks/>
            </p:cNvSpPr>
            <p:nvPr/>
          </p:nvSpPr>
          <p:spPr bwMode="auto">
            <a:xfrm flipH="1">
              <a:off x="1338" y="1389"/>
              <a:ext cx="416" cy="484"/>
            </a:xfrm>
            <a:custGeom>
              <a:avLst/>
              <a:gdLst>
                <a:gd name="T0" fmla="*/ 0 w 416"/>
                <a:gd name="T1" fmla="*/ 31 h 484"/>
                <a:gd name="T2" fmla="*/ 363 w 416"/>
                <a:gd name="T3" fmla="*/ 76 h 484"/>
                <a:gd name="T4" fmla="*/ 318 w 416"/>
                <a:gd name="T5" fmla="*/ 484 h 484"/>
                <a:gd name="T6" fmla="*/ 0 60000 65536"/>
                <a:gd name="T7" fmla="*/ 0 60000 65536"/>
                <a:gd name="T8" fmla="*/ 0 60000 65536"/>
                <a:gd name="T9" fmla="*/ 0 w 416"/>
                <a:gd name="T10" fmla="*/ 0 h 484"/>
                <a:gd name="T11" fmla="*/ 416 w 416"/>
                <a:gd name="T12" fmla="*/ 484 h 4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484">
                  <a:moveTo>
                    <a:pt x="0" y="31"/>
                  </a:moveTo>
                  <a:cubicBezTo>
                    <a:pt x="155" y="15"/>
                    <a:pt x="310" y="0"/>
                    <a:pt x="363" y="76"/>
                  </a:cubicBezTo>
                  <a:cubicBezTo>
                    <a:pt x="416" y="152"/>
                    <a:pt x="326" y="416"/>
                    <a:pt x="318" y="484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6" name="Text Box 111"/>
            <p:cNvSpPr txBox="1">
              <a:spLocks noChangeArrowheads="1"/>
            </p:cNvSpPr>
            <p:nvPr/>
          </p:nvSpPr>
          <p:spPr bwMode="auto">
            <a:xfrm>
              <a:off x="1344" y="1344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3348038" y="2133600"/>
            <a:ext cx="690562" cy="839788"/>
            <a:chOff x="2109" y="1344"/>
            <a:chExt cx="435" cy="529"/>
          </a:xfrm>
        </p:grpSpPr>
        <p:sp>
          <p:nvSpPr>
            <p:cNvPr id="10323" name="Freeform 113"/>
            <p:cNvSpPr>
              <a:spLocks/>
            </p:cNvSpPr>
            <p:nvPr/>
          </p:nvSpPr>
          <p:spPr bwMode="auto">
            <a:xfrm>
              <a:off x="2109" y="1389"/>
              <a:ext cx="416" cy="484"/>
            </a:xfrm>
            <a:custGeom>
              <a:avLst/>
              <a:gdLst>
                <a:gd name="T0" fmla="*/ 0 w 416"/>
                <a:gd name="T1" fmla="*/ 31 h 484"/>
                <a:gd name="T2" fmla="*/ 363 w 416"/>
                <a:gd name="T3" fmla="*/ 76 h 484"/>
                <a:gd name="T4" fmla="*/ 318 w 416"/>
                <a:gd name="T5" fmla="*/ 484 h 484"/>
                <a:gd name="T6" fmla="*/ 0 60000 65536"/>
                <a:gd name="T7" fmla="*/ 0 60000 65536"/>
                <a:gd name="T8" fmla="*/ 0 60000 65536"/>
                <a:gd name="T9" fmla="*/ 0 w 416"/>
                <a:gd name="T10" fmla="*/ 0 h 484"/>
                <a:gd name="T11" fmla="*/ 416 w 416"/>
                <a:gd name="T12" fmla="*/ 484 h 4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484">
                  <a:moveTo>
                    <a:pt x="0" y="31"/>
                  </a:moveTo>
                  <a:cubicBezTo>
                    <a:pt x="155" y="15"/>
                    <a:pt x="310" y="0"/>
                    <a:pt x="363" y="76"/>
                  </a:cubicBezTo>
                  <a:cubicBezTo>
                    <a:pt x="416" y="152"/>
                    <a:pt x="326" y="416"/>
                    <a:pt x="318" y="484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24" name="Text Box 114"/>
            <p:cNvSpPr txBox="1">
              <a:spLocks noChangeArrowheads="1"/>
            </p:cNvSpPr>
            <p:nvPr/>
          </p:nvSpPr>
          <p:spPr bwMode="auto">
            <a:xfrm>
              <a:off x="2400" y="1344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61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61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61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7" grpId="0" animBg="1"/>
      <p:bldP spid="161898" grpId="0" animBg="1"/>
      <p:bldP spid="161899" grpId="0"/>
      <p:bldP spid="1619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3563938" y="2997200"/>
            <a:ext cx="431800" cy="433388"/>
            <a:chOff x="3878" y="2569"/>
            <a:chExt cx="272" cy="273"/>
          </a:xfrm>
        </p:grpSpPr>
        <p:sp>
          <p:nvSpPr>
            <p:cNvPr id="11428" name="Oval 3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29" name="Text Box 4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63938" y="2997200"/>
            <a:ext cx="431800" cy="433388"/>
            <a:chOff x="2472" y="1298"/>
            <a:chExt cx="272" cy="273"/>
          </a:xfrm>
        </p:grpSpPr>
        <p:sp>
          <p:nvSpPr>
            <p:cNvPr id="11426" name="Oval 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27" name="Text Box 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aphicFrame>
        <p:nvGraphicFramePr>
          <p:cNvPr id="163848" name="Group 8"/>
          <p:cNvGraphicFramePr>
            <a:graphicFrameLocks noGrp="1"/>
          </p:cNvGraphicFramePr>
          <p:nvPr>
            <p:ph idx="1"/>
          </p:nvPr>
        </p:nvGraphicFramePr>
        <p:xfrm>
          <a:off x="971550" y="5253038"/>
          <a:ext cx="6937375" cy="739775"/>
        </p:xfrm>
        <a:graphic>
          <a:graphicData uri="http://schemas.openxmlformats.org/drawingml/2006/table">
            <a:tbl>
              <a:tblPr/>
              <a:tblGrid>
                <a:gridCol w="8667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71488"/>
                <a:gridCol w="457200"/>
                <a:gridCol w="457200"/>
                <a:gridCol w="457200"/>
                <a:gridCol w="457200"/>
                <a:gridCol w="569912"/>
              </a:tblGrid>
              <a:tr h="389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index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  <a:cs typeface="+mn-cs"/>
                        </a:rPr>
                        <a:t>13</a:t>
                      </a:r>
                      <a:endParaRPr kumimoji="0" lang="ko-KR" altLang="en-US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  <a:cs typeface="+mn-cs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value</a:t>
                      </a:r>
                    </a:p>
                  </a:txBody>
                  <a:tcPr marL="45720" marR="457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86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9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ko-KR" altLang="ko-K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pitchFamily="50" charset="-127"/>
                      </a:endParaRPr>
                    </a:p>
                  </a:txBody>
                  <a:tcPr marL="45720" marR="457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95" name="Text Box 55"/>
          <p:cNvSpPr txBox="1">
            <a:spLocks noChangeArrowheads="1"/>
          </p:cNvSpPr>
          <p:nvPr/>
        </p:nvSpPr>
        <p:spPr bwMode="auto">
          <a:xfrm>
            <a:off x="6011863" y="5661025"/>
            <a:ext cx="360362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17</a:t>
            </a:r>
          </a:p>
        </p:txBody>
      </p:sp>
      <p:sp>
        <p:nvSpPr>
          <p:cNvPr id="163896" name="Text Box 56"/>
          <p:cNvSpPr txBox="1">
            <a:spLocks noChangeArrowheads="1"/>
          </p:cNvSpPr>
          <p:nvPr/>
        </p:nvSpPr>
        <p:spPr bwMode="auto">
          <a:xfrm>
            <a:off x="3708400" y="5661025"/>
            <a:ext cx="360363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44</a:t>
            </a:r>
          </a:p>
        </p:txBody>
      </p:sp>
      <p:grpSp>
        <p:nvGrpSpPr>
          <p:cNvPr id="11317" name="Group 57"/>
          <p:cNvGrpSpPr>
            <a:grpSpLocks/>
          </p:cNvGrpSpPr>
          <p:nvPr/>
        </p:nvGrpSpPr>
        <p:grpSpPr bwMode="auto">
          <a:xfrm>
            <a:off x="2843213" y="2060575"/>
            <a:ext cx="431800" cy="433388"/>
            <a:chOff x="2472" y="1298"/>
            <a:chExt cx="272" cy="273"/>
          </a:xfrm>
        </p:grpSpPr>
        <p:sp>
          <p:nvSpPr>
            <p:cNvPr id="11424" name="Oval 58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25" name="Text Box 59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65</a:t>
              </a:r>
            </a:p>
          </p:txBody>
        </p:sp>
      </p:grpSp>
      <p:grpSp>
        <p:nvGrpSpPr>
          <p:cNvPr id="11318" name="Group 60"/>
          <p:cNvGrpSpPr>
            <a:grpSpLocks/>
          </p:cNvGrpSpPr>
          <p:nvPr/>
        </p:nvGrpSpPr>
        <p:grpSpPr bwMode="auto">
          <a:xfrm>
            <a:off x="4356100" y="1484313"/>
            <a:ext cx="431800" cy="433387"/>
            <a:chOff x="2472" y="1298"/>
            <a:chExt cx="272" cy="273"/>
          </a:xfrm>
        </p:grpSpPr>
        <p:sp>
          <p:nvSpPr>
            <p:cNvPr id="11422" name="Oval 6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23" name="Text Box 6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86</a:t>
              </a:r>
            </a:p>
          </p:txBody>
        </p:sp>
      </p:grpSp>
      <p:sp>
        <p:nvSpPr>
          <p:cNvPr id="11319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Heap Removal Example</a:t>
            </a:r>
          </a:p>
        </p:txBody>
      </p:sp>
      <p:grpSp>
        <p:nvGrpSpPr>
          <p:cNvPr id="11320" name="Group 64"/>
          <p:cNvGrpSpPr>
            <a:grpSpLocks/>
          </p:cNvGrpSpPr>
          <p:nvPr/>
        </p:nvGrpSpPr>
        <p:grpSpPr bwMode="auto">
          <a:xfrm>
            <a:off x="5868988" y="2060575"/>
            <a:ext cx="431800" cy="433388"/>
            <a:chOff x="2472" y="1298"/>
            <a:chExt cx="272" cy="273"/>
          </a:xfrm>
        </p:grpSpPr>
        <p:sp>
          <p:nvSpPr>
            <p:cNvPr id="11420" name="Oval 65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21" name="Text Box 66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41</a:t>
              </a:r>
            </a:p>
          </p:txBody>
        </p:sp>
      </p:grpSp>
      <p:grpSp>
        <p:nvGrpSpPr>
          <p:cNvPr id="11321" name="Group 67"/>
          <p:cNvGrpSpPr>
            <a:grpSpLocks/>
          </p:cNvGrpSpPr>
          <p:nvPr/>
        </p:nvGrpSpPr>
        <p:grpSpPr bwMode="auto">
          <a:xfrm>
            <a:off x="2124075" y="2995613"/>
            <a:ext cx="431800" cy="433387"/>
            <a:chOff x="2472" y="1298"/>
            <a:chExt cx="272" cy="273"/>
          </a:xfrm>
        </p:grpSpPr>
        <p:sp>
          <p:nvSpPr>
            <p:cNvPr id="11418" name="Oval 68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19" name="Text Box 69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13</a:t>
              </a:r>
            </a:p>
          </p:txBody>
        </p:sp>
      </p:grpSp>
      <p:grpSp>
        <p:nvGrpSpPr>
          <p:cNvPr id="11322" name="Group 70"/>
          <p:cNvGrpSpPr>
            <a:grpSpLocks/>
          </p:cNvGrpSpPr>
          <p:nvPr/>
        </p:nvGrpSpPr>
        <p:grpSpPr bwMode="auto">
          <a:xfrm>
            <a:off x="1692275" y="4076700"/>
            <a:ext cx="431800" cy="433388"/>
            <a:chOff x="2472" y="1298"/>
            <a:chExt cx="272" cy="273"/>
          </a:xfrm>
        </p:grpSpPr>
        <p:sp>
          <p:nvSpPr>
            <p:cNvPr id="11416" name="Oval 7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17" name="Text Box 7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9</a:t>
              </a:r>
            </a:p>
          </p:txBody>
        </p:sp>
      </p:grpSp>
      <p:grpSp>
        <p:nvGrpSpPr>
          <p:cNvPr id="11323" name="Group 73"/>
          <p:cNvGrpSpPr>
            <a:grpSpLocks/>
          </p:cNvGrpSpPr>
          <p:nvPr/>
        </p:nvGrpSpPr>
        <p:grpSpPr bwMode="auto">
          <a:xfrm>
            <a:off x="2555875" y="4076700"/>
            <a:ext cx="431800" cy="433388"/>
            <a:chOff x="2472" y="1298"/>
            <a:chExt cx="272" cy="273"/>
          </a:xfrm>
        </p:grpSpPr>
        <p:sp>
          <p:nvSpPr>
            <p:cNvPr id="11414" name="Oval 7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15" name="Text Box 7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11324" name="Line 76"/>
          <p:cNvSpPr>
            <a:spLocks noChangeShapeType="1"/>
          </p:cNvSpPr>
          <p:nvPr/>
        </p:nvSpPr>
        <p:spPr bwMode="auto">
          <a:xfrm flipV="1">
            <a:off x="190817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5" name="Line 77"/>
          <p:cNvSpPr>
            <a:spLocks noChangeShapeType="1"/>
          </p:cNvSpPr>
          <p:nvPr/>
        </p:nvSpPr>
        <p:spPr bwMode="auto">
          <a:xfrm flipH="1" flipV="1">
            <a:off x="241141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6" name="Line 78"/>
          <p:cNvSpPr>
            <a:spLocks noChangeShapeType="1"/>
          </p:cNvSpPr>
          <p:nvPr/>
        </p:nvSpPr>
        <p:spPr bwMode="auto">
          <a:xfrm flipH="1">
            <a:off x="24114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7" name="Line 79"/>
          <p:cNvSpPr>
            <a:spLocks noChangeShapeType="1"/>
          </p:cNvSpPr>
          <p:nvPr/>
        </p:nvSpPr>
        <p:spPr bwMode="auto">
          <a:xfrm>
            <a:off x="313213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8" name="Line 80"/>
          <p:cNvSpPr>
            <a:spLocks noChangeShapeType="1"/>
          </p:cNvSpPr>
          <p:nvPr/>
        </p:nvSpPr>
        <p:spPr bwMode="auto">
          <a:xfrm flipH="1">
            <a:off x="3203575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9" name="Line 81"/>
          <p:cNvSpPr>
            <a:spLocks noChangeShapeType="1"/>
          </p:cNvSpPr>
          <p:nvPr/>
        </p:nvSpPr>
        <p:spPr bwMode="auto">
          <a:xfrm>
            <a:off x="4787900" y="1771650"/>
            <a:ext cx="1152525" cy="3603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330" name="Group 82"/>
          <p:cNvGrpSpPr>
            <a:grpSpLocks/>
          </p:cNvGrpSpPr>
          <p:nvPr/>
        </p:nvGrpSpPr>
        <p:grpSpPr bwMode="auto">
          <a:xfrm>
            <a:off x="5149850" y="2995613"/>
            <a:ext cx="431800" cy="433387"/>
            <a:chOff x="2472" y="1298"/>
            <a:chExt cx="272" cy="273"/>
          </a:xfrm>
        </p:grpSpPr>
        <p:sp>
          <p:nvSpPr>
            <p:cNvPr id="11412" name="Oval 83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13" name="Text Box 84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32</a:t>
              </a:r>
            </a:p>
          </p:txBody>
        </p:sp>
      </p:grpSp>
      <p:grpSp>
        <p:nvGrpSpPr>
          <p:cNvPr id="11331" name="Group 85"/>
          <p:cNvGrpSpPr>
            <a:grpSpLocks/>
          </p:cNvGrpSpPr>
          <p:nvPr/>
        </p:nvGrpSpPr>
        <p:grpSpPr bwMode="auto">
          <a:xfrm>
            <a:off x="6589713" y="2995613"/>
            <a:ext cx="431800" cy="433387"/>
            <a:chOff x="2472" y="1298"/>
            <a:chExt cx="272" cy="273"/>
          </a:xfrm>
        </p:grpSpPr>
        <p:sp>
          <p:nvSpPr>
            <p:cNvPr id="11410" name="Oval 86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11" name="Text Box 87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29</a:t>
              </a:r>
            </a:p>
          </p:txBody>
        </p:sp>
      </p:grpSp>
      <p:sp>
        <p:nvSpPr>
          <p:cNvPr id="11332" name="Line 88"/>
          <p:cNvSpPr>
            <a:spLocks noChangeShapeType="1"/>
          </p:cNvSpPr>
          <p:nvPr/>
        </p:nvSpPr>
        <p:spPr bwMode="auto">
          <a:xfrm flipH="1">
            <a:off x="5437188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3" name="Line 89"/>
          <p:cNvSpPr>
            <a:spLocks noChangeShapeType="1"/>
          </p:cNvSpPr>
          <p:nvPr/>
        </p:nvSpPr>
        <p:spPr bwMode="auto">
          <a:xfrm>
            <a:off x="6157913" y="2492375"/>
            <a:ext cx="576262" cy="50323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334" name="Group 90"/>
          <p:cNvGrpSpPr>
            <a:grpSpLocks/>
          </p:cNvGrpSpPr>
          <p:nvPr/>
        </p:nvGrpSpPr>
        <p:grpSpPr bwMode="auto">
          <a:xfrm>
            <a:off x="3133725" y="4076700"/>
            <a:ext cx="431800" cy="433388"/>
            <a:chOff x="2472" y="1298"/>
            <a:chExt cx="272" cy="273"/>
          </a:xfrm>
        </p:grpSpPr>
        <p:sp>
          <p:nvSpPr>
            <p:cNvPr id="11408" name="Oval 91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09" name="Text Box 92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44</a:t>
              </a:r>
            </a:p>
          </p:txBody>
        </p:sp>
      </p:grpSp>
      <p:grpSp>
        <p:nvGrpSpPr>
          <p:cNvPr id="11335" name="Group 93"/>
          <p:cNvGrpSpPr>
            <a:grpSpLocks/>
          </p:cNvGrpSpPr>
          <p:nvPr/>
        </p:nvGrpSpPr>
        <p:grpSpPr bwMode="auto">
          <a:xfrm>
            <a:off x="3997325" y="4076700"/>
            <a:ext cx="431800" cy="433388"/>
            <a:chOff x="2472" y="1298"/>
            <a:chExt cx="272" cy="273"/>
          </a:xfrm>
        </p:grpSpPr>
        <p:sp>
          <p:nvSpPr>
            <p:cNvPr id="11406" name="Oval 94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07" name="Text Box 95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23</a:t>
              </a:r>
            </a:p>
          </p:txBody>
        </p:sp>
      </p:grpSp>
      <p:sp>
        <p:nvSpPr>
          <p:cNvPr id="11336" name="Line 96"/>
          <p:cNvSpPr>
            <a:spLocks noChangeShapeType="1"/>
          </p:cNvSpPr>
          <p:nvPr/>
        </p:nvSpPr>
        <p:spPr bwMode="auto">
          <a:xfrm flipV="1">
            <a:off x="3349625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7" name="Line 97"/>
          <p:cNvSpPr>
            <a:spLocks noChangeShapeType="1"/>
          </p:cNvSpPr>
          <p:nvPr/>
        </p:nvSpPr>
        <p:spPr bwMode="auto">
          <a:xfrm flipH="1" flipV="1">
            <a:off x="3852863" y="3427413"/>
            <a:ext cx="360362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338" name="Group 98"/>
          <p:cNvGrpSpPr>
            <a:grpSpLocks/>
          </p:cNvGrpSpPr>
          <p:nvPr/>
        </p:nvGrpSpPr>
        <p:grpSpPr bwMode="auto">
          <a:xfrm>
            <a:off x="4718050" y="4076700"/>
            <a:ext cx="431800" cy="433388"/>
            <a:chOff x="2472" y="1298"/>
            <a:chExt cx="272" cy="273"/>
          </a:xfrm>
        </p:grpSpPr>
        <p:sp>
          <p:nvSpPr>
            <p:cNvPr id="11404" name="Oval 99"/>
            <p:cNvSpPr>
              <a:spLocks noChangeArrowheads="1"/>
            </p:cNvSpPr>
            <p:nvPr/>
          </p:nvSpPr>
          <p:spPr bwMode="auto">
            <a:xfrm>
              <a:off x="2472" y="1298"/>
              <a:ext cx="272" cy="27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05" name="Text Box 100"/>
            <p:cNvSpPr txBox="1">
              <a:spLocks noChangeArrowheads="1"/>
            </p:cNvSpPr>
            <p:nvPr/>
          </p:nvSpPr>
          <p:spPr bwMode="auto">
            <a:xfrm>
              <a:off x="2472" y="1344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21</a:t>
              </a:r>
            </a:p>
          </p:txBody>
        </p:sp>
      </p:grpSp>
      <p:sp>
        <p:nvSpPr>
          <p:cNvPr id="11339" name="Line 101"/>
          <p:cNvSpPr>
            <a:spLocks noChangeShapeType="1"/>
          </p:cNvSpPr>
          <p:nvPr/>
        </p:nvSpPr>
        <p:spPr bwMode="auto">
          <a:xfrm flipV="1">
            <a:off x="4933950" y="3427413"/>
            <a:ext cx="360363" cy="6492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0" name="Text Box 102"/>
          <p:cNvSpPr txBox="1">
            <a:spLocks noChangeArrowheads="1"/>
          </p:cNvSpPr>
          <p:nvPr/>
        </p:nvSpPr>
        <p:spPr bwMode="auto">
          <a:xfrm>
            <a:off x="971550" y="1557338"/>
            <a:ext cx="172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 u="sng">
                <a:latin typeface="Courier New" panose="02070309020205020404" pitchFamily="49" charset="0"/>
                <a:ea typeface="굴림" panose="020B0600000101010101" pitchFamily="50" charset="-127"/>
              </a:rPr>
              <a:t>Remove root</a:t>
            </a:r>
          </a:p>
        </p:txBody>
      </p: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3132138" y="4076700"/>
            <a:ext cx="431800" cy="433388"/>
            <a:chOff x="3878" y="2569"/>
            <a:chExt cx="272" cy="273"/>
          </a:xfrm>
        </p:grpSpPr>
        <p:sp>
          <p:nvSpPr>
            <p:cNvPr id="11402" name="Oval 104"/>
            <p:cNvSpPr>
              <a:spLocks noChangeArrowheads="1"/>
            </p:cNvSpPr>
            <p:nvPr/>
          </p:nvSpPr>
          <p:spPr bwMode="auto">
            <a:xfrm>
              <a:off x="3878" y="2569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11403" name="Text Box 105"/>
            <p:cNvSpPr txBox="1">
              <a:spLocks noChangeArrowheads="1"/>
            </p:cNvSpPr>
            <p:nvPr/>
          </p:nvSpPr>
          <p:spPr bwMode="auto">
            <a:xfrm>
              <a:off x="3878" y="2615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17</a:t>
              </a:r>
            </a:p>
          </p:txBody>
        </p:sp>
      </p:grpSp>
      <p:sp>
        <p:nvSpPr>
          <p:cNvPr id="163946" name="Text Box 106"/>
          <p:cNvSpPr txBox="1">
            <a:spLocks noChangeArrowheads="1"/>
          </p:cNvSpPr>
          <p:nvPr/>
        </p:nvSpPr>
        <p:spPr bwMode="auto">
          <a:xfrm>
            <a:off x="2286000" y="4800600"/>
            <a:ext cx="3959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600" b="1">
                <a:solidFill>
                  <a:srgbClr val="A5002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children: 2*5, 2*5+1 = 10, 11</a:t>
            </a:r>
          </a:p>
        </p:txBody>
      </p:sp>
      <p:sp>
        <p:nvSpPr>
          <p:cNvPr id="163947" name="Text Box 107"/>
          <p:cNvSpPr txBox="1">
            <a:spLocks noChangeArrowheads="1"/>
          </p:cNvSpPr>
          <p:nvPr/>
        </p:nvSpPr>
        <p:spPr bwMode="auto">
          <a:xfrm>
            <a:off x="6400800" y="15240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b="1">
                <a:latin typeface="Courier New" panose="02070309020205020404" pitchFamily="49" charset="0"/>
                <a:ea typeface="굴림" panose="020B0600000101010101" pitchFamily="50" charset="-127"/>
              </a:rPr>
              <a:t>left child is greater</a:t>
            </a:r>
          </a:p>
        </p:txBody>
      </p:sp>
      <p:grpSp>
        <p:nvGrpSpPr>
          <p:cNvPr id="16" name="Group 108"/>
          <p:cNvGrpSpPr>
            <a:grpSpLocks/>
          </p:cNvGrpSpPr>
          <p:nvPr/>
        </p:nvGrpSpPr>
        <p:grpSpPr bwMode="auto">
          <a:xfrm>
            <a:off x="3924300" y="3284538"/>
            <a:ext cx="647700" cy="863600"/>
            <a:chOff x="2472" y="2069"/>
            <a:chExt cx="408" cy="544"/>
          </a:xfrm>
        </p:grpSpPr>
        <p:sp>
          <p:nvSpPr>
            <p:cNvPr id="11400" name="Freeform 109"/>
            <p:cNvSpPr>
              <a:spLocks/>
            </p:cNvSpPr>
            <p:nvPr/>
          </p:nvSpPr>
          <p:spPr bwMode="auto">
            <a:xfrm rot="518976" flipV="1">
              <a:off x="2472" y="2069"/>
              <a:ext cx="363" cy="544"/>
            </a:xfrm>
            <a:custGeom>
              <a:avLst/>
              <a:gdLst>
                <a:gd name="T0" fmla="*/ 1136 w 273"/>
                <a:gd name="T1" fmla="*/ 0 h 499"/>
                <a:gd name="T2" fmla="*/ 945 w 273"/>
                <a:gd name="T3" fmla="*/ 559 h 499"/>
                <a:gd name="T4" fmla="*/ 0 w 273"/>
                <a:gd name="T5" fmla="*/ 767 h 499"/>
                <a:gd name="T6" fmla="*/ 0 60000 65536"/>
                <a:gd name="T7" fmla="*/ 0 60000 65536"/>
                <a:gd name="T8" fmla="*/ 0 60000 65536"/>
                <a:gd name="T9" fmla="*/ 0 w 273"/>
                <a:gd name="T10" fmla="*/ 0 h 499"/>
                <a:gd name="T11" fmla="*/ 273 w 27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499">
                  <a:moveTo>
                    <a:pt x="273" y="0"/>
                  </a:moveTo>
                  <a:cubicBezTo>
                    <a:pt x="272" y="140"/>
                    <a:pt x="272" y="280"/>
                    <a:pt x="227" y="363"/>
                  </a:cubicBezTo>
                  <a:cubicBezTo>
                    <a:pt x="182" y="446"/>
                    <a:pt x="38" y="476"/>
                    <a:pt x="0" y="499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1" name="Text Box 110"/>
            <p:cNvSpPr txBox="1">
              <a:spLocks noChangeArrowheads="1"/>
            </p:cNvSpPr>
            <p:nvPr/>
          </p:nvSpPr>
          <p:spPr bwMode="auto">
            <a:xfrm>
              <a:off x="2736" y="2112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2971800" y="3284538"/>
            <a:ext cx="663575" cy="863600"/>
            <a:chOff x="1872" y="2069"/>
            <a:chExt cx="418" cy="544"/>
          </a:xfrm>
        </p:grpSpPr>
        <p:sp>
          <p:nvSpPr>
            <p:cNvPr id="11398" name="Freeform 112"/>
            <p:cNvSpPr>
              <a:spLocks/>
            </p:cNvSpPr>
            <p:nvPr/>
          </p:nvSpPr>
          <p:spPr bwMode="auto">
            <a:xfrm rot="-518976" flipH="1" flipV="1">
              <a:off x="1927" y="2069"/>
              <a:ext cx="363" cy="544"/>
            </a:xfrm>
            <a:custGeom>
              <a:avLst/>
              <a:gdLst>
                <a:gd name="T0" fmla="*/ 1136 w 273"/>
                <a:gd name="T1" fmla="*/ 0 h 499"/>
                <a:gd name="T2" fmla="*/ 945 w 273"/>
                <a:gd name="T3" fmla="*/ 559 h 499"/>
                <a:gd name="T4" fmla="*/ 0 w 273"/>
                <a:gd name="T5" fmla="*/ 767 h 499"/>
                <a:gd name="T6" fmla="*/ 0 60000 65536"/>
                <a:gd name="T7" fmla="*/ 0 60000 65536"/>
                <a:gd name="T8" fmla="*/ 0 60000 65536"/>
                <a:gd name="T9" fmla="*/ 0 w 273"/>
                <a:gd name="T10" fmla="*/ 0 h 499"/>
                <a:gd name="T11" fmla="*/ 273 w 273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499">
                  <a:moveTo>
                    <a:pt x="273" y="0"/>
                  </a:moveTo>
                  <a:cubicBezTo>
                    <a:pt x="272" y="140"/>
                    <a:pt x="272" y="280"/>
                    <a:pt x="227" y="363"/>
                  </a:cubicBezTo>
                  <a:cubicBezTo>
                    <a:pt x="182" y="446"/>
                    <a:pt x="38" y="476"/>
                    <a:pt x="0" y="499"/>
                  </a:cubicBezTo>
                </a:path>
              </a:pathLst>
            </a:custGeom>
            <a:noFill/>
            <a:ln w="12700">
              <a:solidFill>
                <a:srgbClr val="A5002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9" name="Text Box 113"/>
            <p:cNvSpPr txBox="1">
              <a:spLocks noChangeArrowheads="1"/>
            </p:cNvSpPr>
            <p:nvPr/>
          </p:nvSpPr>
          <p:spPr bwMode="auto">
            <a:xfrm>
              <a:off x="1872" y="2112"/>
              <a:ext cx="14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>
                  <a:latin typeface="Courier New" panose="02070309020205020404" pitchFamily="49" charset="0"/>
                  <a:ea typeface="굴림" panose="020B0600000101010101" pitchFamily="50" charset="-127"/>
                </a:rPr>
                <a:t>?</a:t>
              </a:r>
            </a:p>
          </p:txBody>
        </p:sp>
      </p:grpSp>
      <p:grpSp>
        <p:nvGrpSpPr>
          <p:cNvPr id="18" name="Group 114"/>
          <p:cNvGrpSpPr>
            <a:grpSpLocks noChangeAspect="1"/>
          </p:cNvGrpSpPr>
          <p:nvPr/>
        </p:nvGrpSpPr>
        <p:grpSpPr bwMode="auto">
          <a:xfrm>
            <a:off x="6477000" y="3532188"/>
            <a:ext cx="2395538" cy="1360487"/>
            <a:chOff x="1162" y="1031"/>
            <a:chExt cx="3357" cy="1906"/>
          </a:xfrm>
        </p:grpSpPr>
        <p:grpSp>
          <p:nvGrpSpPr>
            <p:cNvPr id="11347" name="Group 115"/>
            <p:cNvGrpSpPr>
              <a:grpSpLocks noChangeAspect="1"/>
            </p:cNvGrpSpPr>
            <p:nvPr/>
          </p:nvGrpSpPr>
          <p:grpSpPr bwMode="auto">
            <a:xfrm>
              <a:off x="2840" y="1031"/>
              <a:ext cx="272" cy="273"/>
              <a:chOff x="2472" y="1298"/>
              <a:chExt cx="272" cy="273"/>
            </a:xfrm>
          </p:grpSpPr>
          <p:sp>
            <p:nvSpPr>
              <p:cNvPr id="11396" name="Oval 116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97" name="Text Box 117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2"/>
                <a:ext cx="2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98</a:t>
                </a:r>
              </a:p>
            </p:txBody>
          </p:sp>
        </p:grpSp>
        <p:grpSp>
          <p:nvGrpSpPr>
            <p:cNvPr id="11348" name="Group 118"/>
            <p:cNvGrpSpPr>
              <a:grpSpLocks noChangeAspect="1"/>
            </p:cNvGrpSpPr>
            <p:nvPr/>
          </p:nvGrpSpPr>
          <p:grpSpPr bwMode="auto">
            <a:xfrm>
              <a:off x="3793" y="1394"/>
              <a:ext cx="272" cy="273"/>
              <a:chOff x="2472" y="1298"/>
              <a:chExt cx="272" cy="273"/>
            </a:xfrm>
          </p:grpSpPr>
          <p:sp>
            <p:nvSpPr>
              <p:cNvPr id="11394" name="Oval 119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95" name="Text Box 120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41</a:t>
                </a:r>
              </a:p>
            </p:txBody>
          </p:sp>
        </p:grpSp>
        <p:grpSp>
          <p:nvGrpSpPr>
            <p:cNvPr id="11349" name="Group 121"/>
            <p:cNvGrpSpPr>
              <a:grpSpLocks noChangeAspect="1"/>
            </p:cNvGrpSpPr>
            <p:nvPr/>
          </p:nvGrpSpPr>
          <p:grpSpPr bwMode="auto">
            <a:xfrm>
              <a:off x="1887" y="1394"/>
              <a:ext cx="272" cy="273"/>
              <a:chOff x="2472" y="1298"/>
              <a:chExt cx="272" cy="273"/>
            </a:xfrm>
          </p:grpSpPr>
          <p:sp>
            <p:nvSpPr>
              <p:cNvPr id="11392" name="Oval 122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93" name="Text Box 123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86</a:t>
                </a:r>
              </a:p>
            </p:txBody>
          </p:sp>
        </p:grpSp>
        <p:grpSp>
          <p:nvGrpSpPr>
            <p:cNvPr id="11350" name="Group 124"/>
            <p:cNvGrpSpPr>
              <a:grpSpLocks noChangeAspect="1"/>
            </p:cNvGrpSpPr>
            <p:nvPr/>
          </p:nvGrpSpPr>
          <p:grpSpPr bwMode="auto">
            <a:xfrm>
              <a:off x="1434" y="1983"/>
              <a:ext cx="272" cy="273"/>
              <a:chOff x="2472" y="1298"/>
              <a:chExt cx="272" cy="273"/>
            </a:xfrm>
          </p:grpSpPr>
          <p:sp>
            <p:nvSpPr>
              <p:cNvPr id="11390" name="Oval 125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91" name="Text Box 126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13</a:t>
                </a:r>
              </a:p>
            </p:txBody>
          </p:sp>
        </p:grpSp>
        <p:grpSp>
          <p:nvGrpSpPr>
            <p:cNvPr id="11351" name="Group 127"/>
            <p:cNvGrpSpPr>
              <a:grpSpLocks noChangeAspect="1"/>
            </p:cNvGrpSpPr>
            <p:nvPr/>
          </p:nvGrpSpPr>
          <p:grpSpPr bwMode="auto">
            <a:xfrm>
              <a:off x="2341" y="1983"/>
              <a:ext cx="272" cy="273"/>
              <a:chOff x="2472" y="1298"/>
              <a:chExt cx="272" cy="273"/>
            </a:xfrm>
          </p:grpSpPr>
          <p:sp>
            <p:nvSpPr>
              <p:cNvPr id="11388" name="Oval 128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89" name="Text Box 129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65</a:t>
                </a:r>
              </a:p>
            </p:txBody>
          </p:sp>
        </p:grpSp>
        <p:grpSp>
          <p:nvGrpSpPr>
            <p:cNvPr id="11352" name="Group 130"/>
            <p:cNvGrpSpPr>
              <a:grpSpLocks noChangeAspect="1"/>
            </p:cNvGrpSpPr>
            <p:nvPr/>
          </p:nvGrpSpPr>
          <p:grpSpPr bwMode="auto">
            <a:xfrm>
              <a:off x="1162" y="2664"/>
              <a:ext cx="272" cy="273"/>
              <a:chOff x="2472" y="1298"/>
              <a:chExt cx="272" cy="273"/>
            </a:xfrm>
          </p:grpSpPr>
          <p:sp>
            <p:nvSpPr>
              <p:cNvPr id="11386" name="Oval 131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87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5"/>
                <a:ext cx="27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9</a:t>
                </a:r>
              </a:p>
            </p:txBody>
          </p:sp>
        </p:grpSp>
        <p:grpSp>
          <p:nvGrpSpPr>
            <p:cNvPr id="11353" name="Group 133"/>
            <p:cNvGrpSpPr>
              <a:grpSpLocks noChangeAspect="1"/>
            </p:cNvGrpSpPr>
            <p:nvPr/>
          </p:nvGrpSpPr>
          <p:grpSpPr bwMode="auto">
            <a:xfrm>
              <a:off x="1706" y="2664"/>
              <a:ext cx="272" cy="273"/>
              <a:chOff x="2472" y="1298"/>
              <a:chExt cx="272" cy="273"/>
            </a:xfrm>
          </p:grpSpPr>
          <p:sp>
            <p:nvSpPr>
              <p:cNvPr id="11384" name="Oval 134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85" name="Text Box 135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3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10</a:t>
                </a:r>
              </a:p>
            </p:txBody>
          </p:sp>
        </p:grpSp>
        <p:sp>
          <p:nvSpPr>
            <p:cNvPr id="11354" name="Line 136"/>
            <p:cNvSpPr>
              <a:spLocks noChangeAspect="1" noChangeShapeType="1"/>
            </p:cNvSpPr>
            <p:nvPr/>
          </p:nvSpPr>
          <p:spPr bwMode="auto">
            <a:xfrm flipV="1">
              <a:off x="1298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5" name="Line 137"/>
            <p:cNvSpPr>
              <a:spLocks noChangeAspect="1" noChangeShapeType="1"/>
            </p:cNvSpPr>
            <p:nvPr/>
          </p:nvSpPr>
          <p:spPr bwMode="auto">
            <a:xfrm flipH="1" flipV="1">
              <a:off x="1615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6" name="Line 138"/>
            <p:cNvSpPr>
              <a:spLocks noChangeAspect="1" noChangeShapeType="1"/>
            </p:cNvSpPr>
            <p:nvPr/>
          </p:nvSpPr>
          <p:spPr bwMode="auto">
            <a:xfrm flipH="1">
              <a:off x="1615" y="1666"/>
              <a:ext cx="363" cy="31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7" name="Line 139"/>
            <p:cNvSpPr>
              <a:spLocks noChangeAspect="1" noChangeShapeType="1"/>
            </p:cNvSpPr>
            <p:nvPr/>
          </p:nvSpPr>
          <p:spPr bwMode="auto">
            <a:xfrm>
              <a:off x="2069" y="1666"/>
              <a:ext cx="363" cy="31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8" name="Line 140"/>
            <p:cNvSpPr>
              <a:spLocks noChangeAspect="1" noChangeShapeType="1"/>
            </p:cNvSpPr>
            <p:nvPr/>
          </p:nvSpPr>
          <p:spPr bwMode="auto">
            <a:xfrm flipH="1">
              <a:off x="2114" y="1212"/>
              <a:ext cx="726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9" name="Line 141"/>
            <p:cNvSpPr>
              <a:spLocks noChangeAspect="1" noChangeShapeType="1"/>
            </p:cNvSpPr>
            <p:nvPr/>
          </p:nvSpPr>
          <p:spPr bwMode="auto">
            <a:xfrm>
              <a:off x="3112" y="1212"/>
              <a:ext cx="726" cy="2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360" name="Group 142"/>
            <p:cNvGrpSpPr>
              <a:grpSpLocks noChangeAspect="1"/>
            </p:cNvGrpSpPr>
            <p:nvPr/>
          </p:nvGrpSpPr>
          <p:grpSpPr bwMode="auto">
            <a:xfrm>
              <a:off x="3340" y="1983"/>
              <a:ext cx="272" cy="273"/>
              <a:chOff x="2472" y="1298"/>
              <a:chExt cx="272" cy="273"/>
            </a:xfrm>
          </p:grpSpPr>
          <p:sp>
            <p:nvSpPr>
              <p:cNvPr id="11382" name="Oval 143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83" name="Text Box 144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32</a:t>
                </a:r>
              </a:p>
            </p:txBody>
          </p:sp>
        </p:grpSp>
        <p:grpSp>
          <p:nvGrpSpPr>
            <p:cNvPr id="11361" name="Group 145"/>
            <p:cNvGrpSpPr>
              <a:grpSpLocks noChangeAspect="1"/>
            </p:cNvGrpSpPr>
            <p:nvPr/>
          </p:nvGrpSpPr>
          <p:grpSpPr bwMode="auto">
            <a:xfrm>
              <a:off x="4247" y="1983"/>
              <a:ext cx="272" cy="273"/>
              <a:chOff x="2472" y="1298"/>
              <a:chExt cx="272" cy="273"/>
            </a:xfrm>
          </p:grpSpPr>
          <p:sp>
            <p:nvSpPr>
              <p:cNvPr id="11380" name="Oval 146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81" name="Text Box 147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4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29</a:t>
                </a:r>
              </a:p>
            </p:txBody>
          </p:sp>
        </p:grpSp>
        <p:sp>
          <p:nvSpPr>
            <p:cNvPr id="11362" name="Line 148"/>
            <p:cNvSpPr>
              <a:spLocks noChangeAspect="1" noChangeShapeType="1"/>
            </p:cNvSpPr>
            <p:nvPr/>
          </p:nvSpPr>
          <p:spPr bwMode="auto">
            <a:xfrm flipH="1">
              <a:off x="3521" y="1666"/>
              <a:ext cx="363" cy="31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3" name="Line 149"/>
            <p:cNvSpPr>
              <a:spLocks noChangeAspect="1" noChangeShapeType="1"/>
            </p:cNvSpPr>
            <p:nvPr/>
          </p:nvSpPr>
          <p:spPr bwMode="auto">
            <a:xfrm>
              <a:off x="3975" y="1666"/>
              <a:ext cx="363" cy="31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364" name="Group 150"/>
            <p:cNvGrpSpPr>
              <a:grpSpLocks noChangeAspect="1"/>
            </p:cNvGrpSpPr>
            <p:nvPr/>
          </p:nvGrpSpPr>
          <p:grpSpPr bwMode="auto">
            <a:xfrm>
              <a:off x="2070" y="2664"/>
              <a:ext cx="272" cy="273"/>
              <a:chOff x="2472" y="1298"/>
              <a:chExt cx="272" cy="273"/>
            </a:xfrm>
          </p:grpSpPr>
          <p:sp>
            <p:nvSpPr>
              <p:cNvPr id="11378" name="Oval 151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79" name="Text Box 152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3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44</a:t>
                </a:r>
              </a:p>
            </p:txBody>
          </p:sp>
        </p:grpSp>
        <p:grpSp>
          <p:nvGrpSpPr>
            <p:cNvPr id="11365" name="Group 153"/>
            <p:cNvGrpSpPr>
              <a:grpSpLocks noChangeAspect="1"/>
            </p:cNvGrpSpPr>
            <p:nvPr/>
          </p:nvGrpSpPr>
          <p:grpSpPr bwMode="auto">
            <a:xfrm>
              <a:off x="2614" y="2664"/>
              <a:ext cx="272" cy="273"/>
              <a:chOff x="2472" y="1298"/>
              <a:chExt cx="272" cy="273"/>
            </a:xfrm>
          </p:grpSpPr>
          <p:sp>
            <p:nvSpPr>
              <p:cNvPr id="11376" name="Oval 154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77" name="Text Box 155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3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23</a:t>
                </a:r>
              </a:p>
            </p:txBody>
          </p:sp>
        </p:grpSp>
        <p:sp>
          <p:nvSpPr>
            <p:cNvPr id="11366" name="Line 156"/>
            <p:cNvSpPr>
              <a:spLocks noChangeAspect="1" noChangeShapeType="1"/>
            </p:cNvSpPr>
            <p:nvPr/>
          </p:nvSpPr>
          <p:spPr bwMode="auto">
            <a:xfrm flipV="1">
              <a:off x="2206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7" name="Line 157"/>
            <p:cNvSpPr>
              <a:spLocks noChangeAspect="1" noChangeShapeType="1"/>
            </p:cNvSpPr>
            <p:nvPr/>
          </p:nvSpPr>
          <p:spPr bwMode="auto">
            <a:xfrm flipH="1" flipV="1">
              <a:off x="2523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368" name="Group 158"/>
            <p:cNvGrpSpPr>
              <a:grpSpLocks noChangeAspect="1"/>
            </p:cNvGrpSpPr>
            <p:nvPr/>
          </p:nvGrpSpPr>
          <p:grpSpPr bwMode="auto">
            <a:xfrm>
              <a:off x="3068" y="2664"/>
              <a:ext cx="272" cy="273"/>
              <a:chOff x="2472" y="1298"/>
              <a:chExt cx="272" cy="273"/>
            </a:xfrm>
          </p:grpSpPr>
          <p:sp>
            <p:nvSpPr>
              <p:cNvPr id="11374" name="Oval 159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75" name="Text Box 160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3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21</a:t>
                </a:r>
              </a:p>
            </p:txBody>
          </p:sp>
        </p:grpSp>
        <p:grpSp>
          <p:nvGrpSpPr>
            <p:cNvPr id="11369" name="Group 161"/>
            <p:cNvGrpSpPr>
              <a:grpSpLocks noChangeAspect="1"/>
            </p:cNvGrpSpPr>
            <p:nvPr/>
          </p:nvGrpSpPr>
          <p:grpSpPr bwMode="auto">
            <a:xfrm>
              <a:off x="3612" y="2664"/>
              <a:ext cx="272" cy="273"/>
              <a:chOff x="2472" y="1298"/>
              <a:chExt cx="272" cy="273"/>
            </a:xfrm>
          </p:grpSpPr>
          <p:sp>
            <p:nvSpPr>
              <p:cNvPr id="11372" name="Oval 162"/>
              <p:cNvSpPr>
                <a:spLocks noChangeAspect="1" noChangeArrowheads="1"/>
              </p:cNvSpPr>
              <p:nvPr/>
            </p:nvSpPr>
            <p:spPr bwMode="auto">
              <a:xfrm>
                <a:off x="2472" y="1298"/>
                <a:ext cx="272" cy="27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11373" name="Text Box 163"/>
              <p:cNvSpPr txBox="1">
                <a:spLocks noChangeAspect="1" noChangeArrowheads="1"/>
              </p:cNvSpPr>
              <p:nvPr/>
            </p:nvSpPr>
            <p:spPr bwMode="auto">
              <a:xfrm>
                <a:off x="2472" y="1323"/>
                <a:ext cx="2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 anchor="ctr" anchorCtr="1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000" b="1">
                    <a:latin typeface="Courier New" panose="02070309020205020404" pitchFamily="49" charset="0"/>
                    <a:ea typeface="굴림" panose="020B0600000101010101" pitchFamily="50" charset="-127"/>
                  </a:rPr>
                  <a:t>17</a:t>
                </a:r>
              </a:p>
            </p:txBody>
          </p:sp>
        </p:grpSp>
        <p:sp>
          <p:nvSpPr>
            <p:cNvPr id="11370" name="Line 164"/>
            <p:cNvSpPr>
              <a:spLocks noChangeAspect="1" noChangeShapeType="1"/>
            </p:cNvSpPr>
            <p:nvPr/>
          </p:nvSpPr>
          <p:spPr bwMode="auto">
            <a:xfrm flipV="1">
              <a:off x="3204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1" name="Line 165"/>
            <p:cNvSpPr>
              <a:spLocks noChangeAspect="1" noChangeShapeType="1"/>
            </p:cNvSpPr>
            <p:nvPr/>
          </p:nvSpPr>
          <p:spPr bwMode="auto">
            <a:xfrm flipH="1" flipV="1">
              <a:off x="3521" y="2255"/>
              <a:ext cx="227" cy="40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5" grpId="0" animBg="1"/>
      <p:bldP spid="163896" grpId="0" animBg="1"/>
      <p:bldP spid="163946" grpId="0"/>
      <p:bldP spid="163947" grpId="0"/>
    </p:bld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542</Words>
  <Application>Microsoft Office PowerPoint</Application>
  <PresentationFormat>화면 슬라이드 쇼(4:3)</PresentationFormat>
  <Paragraphs>401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Wingdings</vt:lpstr>
      <vt:lpstr>굴림</vt:lpstr>
      <vt:lpstr>Comic Sans MS</vt:lpstr>
      <vt:lpstr>Courier New</vt:lpstr>
      <vt:lpstr>맑은 고딕</vt:lpstr>
      <vt:lpstr>Network</vt:lpstr>
      <vt:lpstr>Using a Priority Queue</vt:lpstr>
      <vt:lpstr>Partially Ordered Tree – max heap</vt:lpstr>
      <vt:lpstr>Heap Array Example</vt:lpstr>
      <vt:lpstr>Heap Insertion Example</vt:lpstr>
      <vt:lpstr>Heap Insertion Example</vt:lpstr>
      <vt:lpstr>Heap Removal Example</vt:lpstr>
      <vt:lpstr>Heap Removal Example</vt:lpstr>
      <vt:lpstr>Heap Removal Example</vt:lpstr>
      <vt:lpstr>Heap Removal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225</dc:title>
  <dc:creator>Jano</dc:creator>
  <cp:lastModifiedBy>student</cp:lastModifiedBy>
  <cp:revision>6</cp:revision>
  <dcterms:created xsi:type="dcterms:W3CDTF">2006-07-22T00:17:46Z</dcterms:created>
  <dcterms:modified xsi:type="dcterms:W3CDTF">2019-03-04T07:59:16Z</dcterms:modified>
</cp:coreProperties>
</file>