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38" r:id="rId2"/>
    <p:sldId id="480" r:id="rId3"/>
    <p:sldId id="481" r:id="rId4"/>
    <p:sldId id="482" r:id="rId5"/>
    <p:sldId id="483" r:id="rId6"/>
    <p:sldId id="48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4046" autoAdjust="0"/>
  </p:normalViewPr>
  <p:slideViewPr>
    <p:cSldViewPr>
      <p:cViewPr varScale="1">
        <p:scale>
          <a:sx n="112" d="100"/>
          <a:sy n="112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0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 sz="2000"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 sz="1800"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TREE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95582384" descr="EMB00000b604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70652"/>
            <a:ext cx="278013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55976" y="1044423"/>
            <a:ext cx="57241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Degree of A</a:t>
            </a:r>
            <a:endParaRPr lang="ko-KR" altLang="en-US" dirty="0">
              <a:latin typeface="+mn-ea"/>
            </a:endParaRP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Degree of D: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Degree of the Tree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leaf : </a:t>
            </a:r>
            <a:endParaRPr lang="ko-KR" altLang="en-US" dirty="0">
              <a:latin typeface="+mn-ea"/>
            </a:endParaRP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Internal node :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children of A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children of F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Sibling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ancestor</a:t>
            </a:r>
            <a:endParaRPr lang="ko-KR" altLang="en-US" dirty="0">
              <a:latin typeface="+mn-ea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ancestor of H: </a:t>
            </a:r>
            <a:endParaRPr lang="ko-KR" altLang="en-US" dirty="0">
              <a:latin typeface="+mn-ea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ancestor of G : </a:t>
            </a:r>
            <a:endParaRPr lang="ko-KR" altLang="en-US" dirty="0">
              <a:latin typeface="+mn-ea"/>
            </a:endParaRP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descendant</a:t>
            </a:r>
            <a:endParaRPr lang="ko-KR" altLang="en-US" dirty="0">
              <a:latin typeface="+mn-ea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descendant</a:t>
            </a:r>
            <a:endParaRPr lang="ko-KR" altLang="en-US" dirty="0">
              <a:latin typeface="+mn-ea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descendant</a:t>
            </a:r>
            <a:endParaRPr lang="ko-KR" altLang="en-US" dirty="0">
              <a:latin typeface="+mn-ea"/>
            </a:endParaRP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level (cf. Level of A : 0)</a:t>
            </a:r>
            <a:endParaRPr lang="ko-KR" altLang="en-US" dirty="0">
              <a:latin typeface="+mn-ea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BCD:</a:t>
            </a:r>
            <a:endParaRPr lang="ko-KR" altLang="en-US" dirty="0">
              <a:latin typeface="+mn-ea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EFG:</a:t>
            </a:r>
            <a:endParaRPr lang="ko-KR" altLang="en-US" dirty="0">
              <a:latin typeface="+mn-ea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HI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355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sz="2800" dirty="0"/>
              <a:t>Binary Tree Representation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>
                <a:latin typeface="Verdana" pitchFamily="34" charset="0"/>
                <a:cs typeface="Verdana" pitchFamily="34" charset="0"/>
              </a:rPr>
              <a:pPr/>
              <a:t>3</a:t>
            </a:fld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34076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pt-BR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(1) a-b		 (2) a-b/c		 (3) (a-b)*c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40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51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sz="2400" dirty="0"/>
              <a:t>Binary Tree Representation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56393"/>
              </p:ext>
            </p:extLst>
          </p:nvPr>
        </p:nvGraphicFramePr>
        <p:xfrm>
          <a:off x="1524000" y="1483598"/>
          <a:ext cx="6096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40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7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Array Representation of a Tree</a:t>
            </a:r>
            <a:endParaRPr lang="ko-KR" altLang="en-US" sz="2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95581424" descr="EMB00000b604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55" y="1628800"/>
            <a:ext cx="4262953" cy="320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6377"/>
              </p:ext>
            </p:extLst>
          </p:nvPr>
        </p:nvGraphicFramePr>
        <p:xfrm>
          <a:off x="2915816" y="5085184"/>
          <a:ext cx="6096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40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94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267692"/>
            <a:ext cx="5735488" cy="922114"/>
          </a:xfrm>
        </p:spPr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2102382"/>
            <a:ext cx="1594520" cy="3556992"/>
          </a:xfrm>
        </p:spPr>
        <p:txBody>
          <a:bodyPr/>
          <a:lstStyle/>
          <a:p>
            <a:pPr marL="0" lvl="1" indent="0">
              <a:buNone/>
            </a:pPr>
            <a:r>
              <a:rPr lang="en-US" altLang="ko-KR" sz="1600" dirty="0"/>
              <a:t>1 2 </a:t>
            </a:r>
          </a:p>
          <a:p>
            <a:pPr marL="0" lvl="1" indent="0">
              <a:buNone/>
            </a:pPr>
            <a:r>
              <a:rPr lang="en-US" altLang="ko-KR" sz="1600" dirty="0"/>
              <a:t>1 3 </a:t>
            </a:r>
          </a:p>
          <a:p>
            <a:pPr marL="0" lvl="1" indent="0">
              <a:buNone/>
            </a:pPr>
            <a:r>
              <a:rPr lang="en-US" altLang="ko-KR" sz="1600" dirty="0"/>
              <a:t>2 4 </a:t>
            </a:r>
          </a:p>
          <a:p>
            <a:pPr marL="0" lvl="1" indent="0">
              <a:buNone/>
            </a:pPr>
            <a:r>
              <a:rPr lang="en-US" altLang="ko-KR" sz="1600" dirty="0"/>
              <a:t>3 5 </a:t>
            </a:r>
          </a:p>
          <a:p>
            <a:pPr marL="0" lvl="1" indent="0">
              <a:buNone/>
            </a:pPr>
            <a:r>
              <a:rPr lang="en-US" altLang="ko-KR" sz="1600" dirty="0"/>
              <a:t>3 6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95880"/>
              </p:ext>
            </p:extLst>
          </p:nvPr>
        </p:nvGraphicFramePr>
        <p:xfrm>
          <a:off x="2555776" y="2132260"/>
          <a:ext cx="6096000" cy="2834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LeftChild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RightChild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자녀수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부모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level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1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861724" y="29963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948264" y="335639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956376" y="299635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956376" y="335639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940152" y="299635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932040" y="29963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948264" y="371643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956376" y="378844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944711" y="2996076"/>
            <a:ext cx="28405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3861724" y="335639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948264" y="407656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956376" y="407656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957701" y="337986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851920" y="376087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6948264" y="44371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7956376" y="439857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957701" y="376087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932040" y="376087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948264" y="474488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7956376" y="47439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944711" y="3780120"/>
            <a:ext cx="28405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8" y="1603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8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158</Words>
  <Application>Microsoft Office PowerPoint</Application>
  <PresentationFormat>화면 슬라이드 쇼(4:3)</PresentationFormat>
  <Paragraphs>105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맑은 고딕</vt:lpstr>
      <vt:lpstr>샘물체</vt:lpstr>
      <vt:lpstr>Arial</vt:lpstr>
      <vt:lpstr>Verdana</vt:lpstr>
      <vt:lpstr>Wingdings</vt:lpstr>
      <vt:lpstr>Office 테마</vt:lpstr>
      <vt:lpstr>Tree</vt:lpstr>
      <vt:lpstr>TREE</vt:lpstr>
      <vt:lpstr>Binary Tree Representation</vt:lpstr>
      <vt:lpstr>Binary Tree Representation</vt:lpstr>
      <vt:lpstr>Array Representation of a Tree</vt:lpstr>
      <vt:lpstr>Tree 표현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224</cp:revision>
  <dcterms:created xsi:type="dcterms:W3CDTF">2018-07-30T06:52:17Z</dcterms:created>
  <dcterms:modified xsi:type="dcterms:W3CDTF">2019-03-04T07:58:35Z</dcterms:modified>
</cp:coreProperties>
</file>