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4" r:id="rId7"/>
    <p:sldId id="261"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3BAF90-A70D-4EB8-9FE2-CB0B13A6FA0F}"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35520-DC36-48D3-909D-36594DB64AF1}" type="slidenum">
              <a:rPr lang="en-US" smtClean="0"/>
              <a:t>‹#›</a:t>
            </a:fld>
            <a:endParaRPr lang="en-US"/>
          </a:p>
        </p:txBody>
      </p:sp>
    </p:spTree>
    <p:extLst>
      <p:ext uri="{BB962C8B-B14F-4D97-AF65-F5344CB8AC3E}">
        <p14:creationId xmlns:p14="http://schemas.microsoft.com/office/powerpoint/2010/main" val="2697535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3BAF90-A70D-4EB8-9FE2-CB0B13A6FA0F}"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35520-DC36-48D3-909D-36594DB64AF1}" type="slidenum">
              <a:rPr lang="en-US" smtClean="0"/>
              <a:t>‹#›</a:t>
            </a:fld>
            <a:endParaRPr lang="en-US"/>
          </a:p>
        </p:txBody>
      </p:sp>
    </p:spTree>
    <p:extLst>
      <p:ext uri="{BB962C8B-B14F-4D97-AF65-F5344CB8AC3E}">
        <p14:creationId xmlns:p14="http://schemas.microsoft.com/office/powerpoint/2010/main" val="107508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3BAF90-A70D-4EB8-9FE2-CB0B13A6FA0F}"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35520-DC36-48D3-909D-36594DB64AF1}" type="slidenum">
              <a:rPr lang="en-US" smtClean="0"/>
              <a:t>‹#›</a:t>
            </a:fld>
            <a:endParaRPr lang="en-US"/>
          </a:p>
        </p:txBody>
      </p:sp>
    </p:spTree>
    <p:extLst>
      <p:ext uri="{BB962C8B-B14F-4D97-AF65-F5344CB8AC3E}">
        <p14:creationId xmlns:p14="http://schemas.microsoft.com/office/powerpoint/2010/main" val="2633739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3BAF90-A70D-4EB8-9FE2-CB0B13A6FA0F}"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35520-DC36-48D3-909D-36594DB64AF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25938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3BAF90-A70D-4EB8-9FE2-CB0B13A6FA0F}"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35520-DC36-48D3-909D-36594DB64AF1}" type="slidenum">
              <a:rPr lang="en-US" smtClean="0"/>
              <a:t>‹#›</a:t>
            </a:fld>
            <a:endParaRPr lang="en-US"/>
          </a:p>
        </p:txBody>
      </p:sp>
    </p:spTree>
    <p:extLst>
      <p:ext uri="{BB962C8B-B14F-4D97-AF65-F5344CB8AC3E}">
        <p14:creationId xmlns:p14="http://schemas.microsoft.com/office/powerpoint/2010/main" val="2294308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3BAF90-A70D-4EB8-9FE2-CB0B13A6FA0F}" type="datetimeFigureOut">
              <a:rPr lang="en-US" smtClean="0"/>
              <a:t>4/8/2020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35520-DC36-48D3-909D-36594DB64AF1}" type="slidenum">
              <a:rPr lang="en-US" smtClean="0"/>
              <a:t>‹#›</a:t>
            </a:fld>
            <a:endParaRPr lang="en-US"/>
          </a:p>
        </p:txBody>
      </p:sp>
    </p:spTree>
    <p:extLst>
      <p:ext uri="{BB962C8B-B14F-4D97-AF65-F5344CB8AC3E}">
        <p14:creationId xmlns:p14="http://schemas.microsoft.com/office/powerpoint/2010/main" val="162413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3BAF90-A70D-4EB8-9FE2-CB0B13A6FA0F}" type="datetimeFigureOut">
              <a:rPr lang="en-US" smtClean="0"/>
              <a:t>4/8/2020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35520-DC36-48D3-909D-36594DB64AF1}" type="slidenum">
              <a:rPr lang="en-US" smtClean="0"/>
              <a:t>‹#›</a:t>
            </a:fld>
            <a:endParaRPr lang="en-US"/>
          </a:p>
        </p:txBody>
      </p:sp>
    </p:spTree>
    <p:extLst>
      <p:ext uri="{BB962C8B-B14F-4D97-AF65-F5344CB8AC3E}">
        <p14:creationId xmlns:p14="http://schemas.microsoft.com/office/powerpoint/2010/main" val="826736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3BAF90-A70D-4EB8-9FE2-CB0B13A6FA0F}"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35520-DC36-48D3-909D-36594DB64AF1}" type="slidenum">
              <a:rPr lang="en-US" smtClean="0"/>
              <a:t>‹#›</a:t>
            </a:fld>
            <a:endParaRPr lang="en-US"/>
          </a:p>
        </p:txBody>
      </p:sp>
    </p:spTree>
    <p:extLst>
      <p:ext uri="{BB962C8B-B14F-4D97-AF65-F5344CB8AC3E}">
        <p14:creationId xmlns:p14="http://schemas.microsoft.com/office/powerpoint/2010/main" val="961045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3BAF90-A70D-4EB8-9FE2-CB0B13A6FA0F}"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35520-DC36-48D3-909D-36594DB64AF1}" type="slidenum">
              <a:rPr lang="en-US" smtClean="0"/>
              <a:t>‹#›</a:t>
            </a:fld>
            <a:endParaRPr lang="en-US"/>
          </a:p>
        </p:txBody>
      </p:sp>
    </p:spTree>
    <p:extLst>
      <p:ext uri="{BB962C8B-B14F-4D97-AF65-F5344CB8AC3E}">
        <p14:creationId xmlns:p14="http://schemas.microsoft.com/office/powerpoint/2010/main" val="278001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F3BAF90-A70D-4EB8-9FE2-CB0B13A6FA0F}"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35520-DC36-48D3-909D-36594DB64AF1}" type="slidenum">
              <a:rPr lang="en-US" smtClean="0"/>
              <a:t>‹#›</a:t>
            </a:fld>
            <a:endParaRPr lang="en-US"/>
          </a:p>
        </p:txBody>
      </p:sp>
    </p:spTree>
    <p:extLst>
      <p:ext uri="{BB962C8B-B14F-4D97-AF65-F5344CB8AC3E}">
        <p14:creationId xmlns:p14="http://schemas.microsoft.com/office/powerpoint/2010/main" val="2722017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3BAF90-A70D-4EB8-9FE2-CB0B13A6FA0F}"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35520-DC36-48D3-909D-36594DB64AF1}" type="slidenum">
              <a:rPr lang="en-US" smtClean="0"/>
              <a:t>‹#›</a:t>
            </a:fld>
            <a:endParaRPr lang="en-US"/>
          </a:p>
        </p:txBody>
      </p:sp>
    </p:spTree>
    <p:extLst>
      <p:ext uri="{BB962C8B-B14F-4D97-AF65-F5344CB8AC3E}">
        <p14:creationId xmlns:p14="http://schemas.microsoft.com/office/powerpoint/2010/main" val="256535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3BAF90-A70D-4EB8-9FE2-CB0B13A6FA0F}"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35520-DC36-48D3-909D-36594DB64AF1}" type="slidenum">
              <a:rPr lang="en-US" smtClean="0"/>
              <a:t>‹#›</a:t>
            </a:fld>
            <a:endParaRPr lang="en-US"/>
          </a:p>
        </p:txBody>
      </p:sp>
    </p:spTree>
    <p:extLst>
      <p:ext uri="{BB962C8B-B14F-4D97-AF65-F5344CB8AC3E}">
        <p14:creationId xmlns:p14="http://schemas.microsoft.com/office/powerpoint/2010/main" val="79997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3BAF90-A70D-4EB8-9FE2-CB0B13A6FA0F}" type="datetimeFigureOut">
              <a:rPr lang="en-US" smtClean="0"/>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735520-DC36-48D3-909D-36594DB64AF1}" type="slidenum">
              <a:rPr lang="en-US" smtClean="0"/>
              <a:t>‹#›</a:t>
            </a:fld>
            <a:endParaRPr lang="en-US"/>
          </a:p>
        </p:txBody>
      </p:sp>
    </p:spTree>
    <p:extLst>
      <p:ext uri="{BB962C8B-B14F-4D97-AF65-F5344CB8AC3E}">
        <p14:creationId xmlns:p14="http://schemas.microsoft.com/office/powerpoint/2010/main" val="5564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F3BAF90-A70D-4EB8-9FE2-CB0B13A6FA0F}" type="datetimeFigureOut">
              <a:rPr lang="en-US" smtClean="0"/>
              <a:t>4/8/2020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735520-DC36-48D3-909D-36594DB64AF1}" type="slidenum">
              <a:rPr lang="en-US" smtClean="0"/>
              <a:t>‹#›</a:t>
            </a:fld>
            <a:endParaRPr lang="en-US"/>
          </a:p>
        </p:txBody>
      </p:sp>
    </p:spTree>
    <p:extLst>
      <p:ext uri="{BB962C8B-B14F-4D97-AF65-F5344CB8AC3E}">
        <p14:creationId xmlns:p14="http://schemas.microsoft.com/office/powerpoint/2010/main" val="80831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F3BAF90-A70D-4EB8-9FE2-CB0B13A6FA0F}" type="datetimeFigureOut">
              <a:rPr lang="en-US" smtClean="0"/>
              <a:t>4/8/2020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735520-DC36-48D3-909D-36594DB64AF1}" type="slidenum">
              <a:rPr lang="en-US" smtClean="0"/>
              <a:t>‹#›</a:t>
            </a:fld>
            <a:endParaRPr lang="en-US"/>
          </a:p>
        </p:txBody>
      </p:sp>
    </p:spTree>
    <p:extLst>
      <p:ext uri="{BB962C8B-B14F-4D97-AF65-F5344CB8AC3E}">
        <p14:creationId xmlns:p14="http://schemas.microsoft.com/office/powerpoint/2010/main" val="150038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F3BAF90-A70D-4EB8-9FE2-CB0B13A6FA0F}" type="datetimeFigureOut">
              <a:rPr lang="en-US" smtClean="0"/>
              <a:t>4/8/2020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735520-DC36-48D3-909D-36594DB64AF1}" type="slidenum">
              <a:rPr lang="en-US" smtClean="0"/>
              <a:t>‹#›</a:t>
            </a:fld>
            <a:endParaRPr lang="en-US"/>
          </a:p>
        </p:txBody>
      </p:sp>
    </p:spTree>
    <p:extLst>
      <p:ext uri="{BB962C8B-B14F-4D97-AF65-F5344CB8AC3E}">
        <p14:creationId xmlns:p14="http://schemas.microsoft.com/office/powerpoint/2010/main" val="624385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3BAF90-A70D-4EB8-9FE2-CB0B13A6FA0F}"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35520-DC36-48D3-909D-36594DB64AF1}" type="slidenum">
              <a:rPr lang="en-US" smtClean="0"/>
              <a:t>‹#›</a:t>
            </a:fld>
            <a:endParaRPr lang="en-US"/>
          </a:p>
        </p:txBody>
      </p:sp>
    </p:spTree>
    <p:extLst>
      <p:ext uri="{BB962C8B-B14F-4D97-AF65-F5344CB8AC3E}">
        <p14:creationId xmlns:p14="http://schemas.microsoft.com/office/powerpoint/2010/main" val="355186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F3BAF90-A70D-4EB8-9FE2-CB0B13A6FA0F}" type="datetimeFigureOut">
              <a:rPr lang="en-US" smtClean="0"/>
              <a:t>4/8/2020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735520-DC36-48D3-909D-36594DB64AF1}" type="slidenum">
              <a:rPr lang="en-US" smtClean="0"/>
              <a:t>‹#›</a:t>
            </a:fld>
            <a:endParaRPr lang="en-US"/>
          </a:p>
        </p:txBody>
      </p:sp>
    </p:spTree>
    <p:extLst>
      <p:ext uri="{BB962C8B-B14F-4D97-AF65-F5344CB8AC3E}">
        <p14:creationId xmlns:p14="http://schemas.microsoft.com/office/powerpoint/2010/main" val="290678222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Finding which borough has the highest rating for sushi places</a:t>
            </a:r>
            <a:endParaRPr lang="en-US" dirty="0"/>
          </a:p>
        </p:txBody>
      </p:sp>
      <p:sp>
        <p:nvSpPr>
          <p:cNvPr id="3" name="Subtitle 2"/>
          <p:cNvSpPr>
            <a:spLocks noGrp="1"/>
          </p:cNvSpPr>
          <p:nvPr>
            <p:ph type="subTitle" idx="1"/>
          </p:nvPr>
        </p:nvSpPr>
        <p:spPr/>
        <p:txBody>
          <a:bodyPr/>
          <a:lstStyle/>
          <a:p>
            <a:r>
              <a:rPr lang="en-US" dirty="0" smtClean="0"/>
              <a:t>By Priteesh Jhamna</a:t>
            </a:r>
            <a:endParaRPr lang="en-US" dirty="0"/>
          </a:p>
        </p:txBody>
      </p:sp>
    </p:spTree>
    <p:extLst>
      <p:ext uri="{BB962C8B-B14F-4D97-AF65-F5344CB8AC3E}">
        <p14:creationId xmlns:p14="http://schemas.microsoft.com/office/powerpoint/2010/main" val="2909278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a:t>From the above analysis it has been found that the top three boroughs which have the highest ratings and most likes are Brooklyn, Bronx and Manhattan. This information has made it possible for us to decide that Brooklyn has the highest rating for the best sushi location.</a:t>
            </a:r>
          </a:p>
          <a:p>
            <a:endParaRPr lang="en-US" dirty="0"/>
          </a:p>
        </p:txBody>
      </p:sp>
    </p:spTree>
    <p:extLst>
      <p:ext uri="{BB962C8B-B14F-4D97-AF65-F5344CB8AC3E}">
        <p14:creationId xmlns:p14="http://schemas.microsoft.com/office/powerpoint/2010/main" val="298427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In conclusion, this project has made it possible to identify which borough has the highest rating for the best sushi place and has made it easier for sushi lovers to find a location to pick a restaurant to eat from. From the analysis performed in this project, Brooklyn was found to be the borough with the highest rating of 7.69.</a:t>
            </a:r>
          </a:p>
          <a:p>
            <a:endParaRPr lang="en-US" dirty="0"/>
          </a:p>
        </p:txBody>
      </p:sp>
    </p:spTree>
    <p:extLst>
      <p:ext uri="{BB962C8B-B14F-4D97-AF65-F5344CB8AC3E}">
        <p14:creationId xmlns:p14="http://schemas.microsoft.com/office/powerpoint/2010/main" val="141375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Too many sushi shops</a:t>
            </a:r>
          </a:p>
          <a:p>
            <a:r>
              <a:rPr lang="en-US" dirty="0" smtClean="0"/>
              <a:t>Since everyone have different taste, it is better to locate the borough with highest rating for sushi places rather than choosing the best restaurant for them</a:t>
            </a:r>
            <a:endParaRPr lang="en-US" dirty="0"/>
          </a:p>
        </p:txBody>
      </p:sp>
    </p:spTree>
    <p:extLst>
      <p:ext uri="{BB962C8B-B14F-4D97-AF65-F5344CB8AC3E}">
        <p14:creationId xmlns:p14="http://schemas.microsoft.com/office/powerpoint/2010/main" val="155961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US" dirty="0"/>
          </a:p>
        </p:txBody>
      </p:sp>
      <p:sp>
        <p:nvSpPr>
          <p:cNvPr id="3" name="Content Placeholder 2"/>
          <p:cNvSpPr>
            <a:spLocks noGrp="1"/>
          </p:cNvSpPr>
          <p:nvPr>
            <p:ph idx="1"/>
          </p:nvPr>
        </p:nvSpPr>
        <p:spPr/>
        <p:txBody>
          <a:bodyPr/>
          <a:lstStyle/>
          <a:p>
            <a:r>
              <a:rPr lang="en-US" dirty="0"/>
              <a:t>This project is aimed to help sushi lovers to find in which borough the highest ratings sushi places are located</a:t>
            </a:r>
          </a:p>
        </p:txBody>
      </p:sp>
    </p:spTree>
    <p:extLst>
      <p:ext uri="{BB962C8B-B14F-4D97-AF65-F5344CB8AC3E}">
        <p14:creationId xmlns:p14="http://schemas.microsoft.com/office/powerpoint/2010/main" val="4292413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Data are collected in 2 ways</a:t>
            </a:r>
          </a:p>
          <a:p>
            <a:pPr marL="514350" indent="-514350">
              <a:buFont typeface="+mj-lt"/>
              <a:buAutoNum type="arabicPeriod"/>
            </a:pPr>
            <a:r>
              <a:rPr lang="en-GB" dirty="0" smtClean="0"/>
              <a:t>Boroughs and Neighbourhoods in NYC: </a:t>
            </a:r>
            <a:r>
              <a:rPr lang="en-GB" u="sng" dirty="0" smtClean="0">
                <a:hlinkClick r:id="rId2"/>
              </a:rPr>
              <a:t>https://cocl.us/new_york_dataset</a:t>
            </a:r>
            <a:endParaRPr lang="en-GB" u="sng" dirty="0" smtClean="0"/>
          </a:p>
          <a:p>
            <a:pPr marL="514350" indent="-514350">
              <a:buFont typeface="+mj-lt"/>
              <a:buAutoNum type="arabicPeriod"/>
            </a:pPr>
            <a:r>
              <a:rPr lang="en-GB" dirty="0" smtClean="0"/>
              <a:t>Sushi restaurants from Foursquare API</a:t>
            </a: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52765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a:t>During this analysis process, data analysis and visualization such as bar charts will be made in order to find the borough with the sushi place with the best ratings by collecting data from Foursquare</a:t>
            </a:r>
            <a:endParaRPr lang="en-US" i="1" dirty="0"/>
          </a:p>
          <a:p>
            <a:endParaRPr lang="en-US" dirty="0"/>
          </a:p>
        </p:txBody>
      </p:sp>
    </p:spTree>
    <p:extLst>
      <p:ext uri="{BB962C8B-B14F-4D97-AF65-F5344CB8AC3E}">
        <p14:creationId xmlns:p14="http://schemas.microsoft.com/office/powerpoint/2010/main" val="276793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Sample of data collected: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800" y="2624137"/>
            <a:ext cx="5908038" cy="2720595"/>
          </a:xfrm>
          <a:prstGeom prst="rect">
            <a:avLst/>
          </a:prstGeom>
        </p:spPr>
      </p:pic>
    </p:spTree>
    <p:extLst>
      <p:ext uri="{BB962C8B-B14F-4D97-AF65-F5344CB8AC3E}">
        <p14:creationId xmlns:p14="http://schemas.microsoft.com/office/powerpoint/2010/main" val="338280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Finding the number of sushi place per borough:</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541" y="2446986"/>
            <a:ext cx="6701677" cy="4003115"/>
          </a:xfrm>
          <a:prstGeom prst="rect">
            <a:avLst/>
          </a:prstGeom>
        </p:spPr>
      </p:pic>
    </p:spTree>
    <p:extLst>
      <p:ext uri="{BB962C8B-B14F-4D97-AF65-F5344CB8AC3E}">
        <p14:creationId xmlns:p14="http://schemas.microsoft.com/office/powerpoint/2010/main" val="346702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The following is a screenshot of the ratings that was found:</a:t>
            </a:r>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934" y="2547937"/>
            <a:ext cx="6897504" cy="2577855"/>
          </a:xfrm>
          <a:prstGeom prst="rect">
            <a:avLst/>
          </a:prstGeom>
        </p:spPr>
      </p:pic>
    </p:spTree>
    <p:extLst>
      <p:ext uri="{BB962C8B-B14F-4D97-AF65-F5344CB8AC3E}">
        <p14:creationId xmlns:p14="http://schemas.microsoft.com/office/powerpoint/2010/main" val="212593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idx="1"/>
          </p:nvPr>
        </p:nvSpPr>
        <p:spPr/>
        <p:txBody>
          <a:bodyPr/>
          <a:lstStyle/>
          <a:p>
            <a:r>
              <a:rPr lang="en-US" dirty="0" smtClean="0"/>
              <a:t>Sine we are looking or the borough with the highest rating, we group by borough:</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24" y="2825573"/>
            <a:ext cx="8237116" cy="3635375"/>
          </a:xfrm>
          <a:prstGeom prst="rect">
            <a:avLst/>
          </a:prstGeom>
        </p:spPr>
      </p:pic>
    </p:spTree>
    <p:extLst>
      <p:ext uri="{BB962C8B-B14F-4D97-AF65-F5344CB8AC3E}">
        <p14:creationId xmlns:p14="http://schemas.microsoft.com/office/powerpoint/2010/main" val="4238794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TotalTime>
  <Words>278</Words>
  <Application>Microsoft Office PowerPoint</Application>
  <PresentationFormat>Widescreen</PresentationFormat>
  <Paragraphs>25</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Century Gothic</vt:lpstr>
      <vt:lpstr>Wingdings 3</vt:lpstr>
      <vt:lpstr>Ion</vt:lpstr>
      <vt:lpstr>Picture (Metafile)</vt:lpstr>
      <vt:lpstr>Finding which borough has the highest rating for sushi places</vt:lpstr>
      <vt:lpstr>INTRODUCTION</vt:lpstr>
      <vt:lpstr>AIM</vt:lpstr>
      <vt:lpstr>DATA</vt:lpstr>
      <vt:lpstr>METHODOLOGY</vt:lpstr>
      <vt:lpstr>Analysis</vt:lpstr>
      <vt:lpstr>ANALYSIS</vt:lpstr>
      <vt:lpstr>RESULTS</vt:lpstr>
      <vt:lpstr>Findings</vt:lpstr>
      <vt:lpstr>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which borough has the highest rating for sushi places</dc:title>
  <dc:creator>Priteesh Jhamna</dc:creator>
  <cp:lastModifiedBy>Priteesh Jhamna</cp:lastModifiedBy>
  <cp:revision>3</cp:revision>
  <dcterms:created xsi:type="dcterms:W3CDTF">2020-04-08T03:41:10Z</dcterms:created>
  <dcterms:modified xsi:type="dcterms:W3CDTF">2020-04-08T03:53:53Z</dcterms:modified>
</cp:coreProperties>
</file>