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1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751DB-D128-4F3F-AAFB-2A2DE77B1C34}" v="56" dt="2025-07-01T19:50:48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Jha" userId="25ebae0e9a9201c9" providerId="LiveId" clId="{E96751DB-D128-4F3F-AAFB-2A2DE77B1C34}"/>
    <pc:docChg chg="undo custSel addSld delSld modSld sldOrd">
      <pc:chgData name="Gaurav Jha" userId="25ebae0e9a9201c9" providerId="LiveId" clId="{E96751DB-D128-4F3F-AAFB-2A2DE77B1C34}" dt="2025-07-01T20:01:18.761" v="2755" actId="27636"/>
      <pc:docMkLst>
        <pc:docMk/>
      </pc:docMkLst>
      <pc:sldChg chg="addSp delSp modSp mod setBg">
        <pc:chgData name="Gaurav Jha" userId="25ebae0e9a9201c9" providerId="LiveId" clId="{E96751DB-D128-4F3F-AAFB-2A2DE77B1C34}" dt="2025-07-01T18:28:18.353" v="1310" actId="26606"/>
        <pc:sldMkLst>
          <pc:docMk/>
          <pc:sldMk cId="1222089521" sldId="256"/>
        </pc:sldMkLst>
        <pc:spChg chg="mod">
          <ac:chgData name="Gaurav Jha" userId="25ebae0e9a9201c9" providerId="LiveId" clId="{E96751DB-D128-4F3F-AAFB-2A2DE77B1C34}" dt="2025-07-01T18:28:18.353" v="1310" actId="26606"/>
          <ac:spMkLst>
            <pc:docMk/>
            <pc:sldMk cId="1222089521" sldId="256"/>
            <ac:spMk id="2" creationId="{E1C4C92D-C266-D279-AF11-12CB265CF994}"/>
          </ac:spMkLst>
        </pc:spChg>
        <pc:spChg chg="mod">
          <ac:chgData name="Gaurav Jha" userId="25ebae0e9a9201c9" providerId="LiveId" clId="{E96751DB-D128-4F3F-AAFB-2A2DE77B1C34}" dt="2025-07-01T18:28:18.353" v="1310" actId="26606"/>
          <ac:spMkLst>
            <pc:docMk/>
            <pc:sldMk cId="1222089521" sldId="256"/>
            <ac:spMk id="3" creationId="{A97C883B-0487-6818-6B4B-89CDEA230F1A}"/>
          </ac:spMkLst>
        </pc:spChg>
        <pc:spChg chg="add del">
          <ac:chgData name="Gaurav Jha" userId="25ebae0e9a9201c9" providerId="LiveId" clId="{E96751DB-D128-4F3F-AAFB-2A2DE77B1C34}" dt="2025-07-01T18:28:13.976" v="1307" actId="26606"/>
          <ac:spMkLst>
            <pc:docMk/>
            <pc:sldMk cId="1222089521" sldId="256"/>
            <ac:spMk id="15" creationId="{8FD0DCA7-8768-4C62-B113-5FA8C70D22C7}"/>
          </ac:spMkLst>
        </pc:spChg>
        <pc:spChg chg="add del">
          <ac:chgData name="Gaurav Jha" userId="25ebae0e9a9201c9" providerId="LiveId" clId="{E96751DB-D128-4F3F-AAFB-2A2DE77B1C34}" dt="2025-07-01T18:28:13.976" v="1307" actId="26606"/>
          <ac:spMkLst>
            <pc:docMk/>
            <pc:sldMk cId="1222089521" sldId="256"/>
            <ac:spMk id="16" creationId="{1D23540D-89BB-4B19-BDB9-7954F41E9B27}"/>
          </ac:spMkLst>
        </pc:spChg>
        <pc:picChg chg="add del">
          <ac:chgData name="Gaurav Jha" userId="25ebae0e9a9201c9" providerId="LiveId" clId="{E96751DB-D128-4F3F-AAFB-2A2DE77B1C34}" dt="2025-07-01T18:28:10.306" v="1303" actId="26606"/>
          <ac:picMkLst>
            <pc:docMk/>
            <pc:sldMk cId="1222089521" sldId="256"/>
            <ac:picMk id="5" creationId="{BEAF9DA7-A6CA-F239-5F97-2EDCD4AB7485}"/>
          </ac:picMkLst>
        </pc:picChg>
        <pc:picChg chg="add del">
          <ac:chgData name="Gaurav Jha" userId="25ebae0e9a9201c9" providerId="LiveId" clId="{E96751DB-D128-4F3F-AAFB-2A2DE77B1C34}" dt="2025-07-01T18:28:12.217" v="1305" actId="26606"/>
          <ac:picMkLst>
            <pc:docMk/>
            <pc:sldMk cId="1222089521" sldId="256"/>
            <ac:picMk id="11" creationId="{F3207383-8070-9F6A-18D3-7521A27AFC72}"/>
          </ac:picMkLst>
        </pc:picChg>
        <pc:picChg chg="add del">
          <ac:chgData name="Gaurav Jha" userId="25ebae0e9a9201c9" providerId="LiveId" clId="{E96751DB-D128-4F3F-AAFB-2A2DE77B1C34}" dt="2025-07-01T18:28:13.976" v="1307" actId="26606"/>
          <ac:picMkLst>
            <pc:docMk/>
            <pc:sldMk cId="1222089521" sldId="256"/>
            <ac:picMk id="14" creationId="{35F7439F-5EBF-89D3-1A28-350E566439FA}"/>
          </ac:picMkLst>
        </pc:picChg>
        <pc:picChg chg="add del">
          <ac:chgData name="Gaurav Jha" userId="25ebae0e9a9201c9" providerId="LiveId" clId="{E96751DB-D128-4F3F-AAFB-2A2DE77B1C34}" dt="2025-07-01T18:28:18.296" v="1309" actId="26606"/>
          <ac:picMkLst>
            <pc:docMk/>
            <pc:sldMk cId="1222089521" sldId="256"/>
            <ac:picMk id="18" creationId="{F3207383-8070-9F6A-18D3-7521A27AFC72}"/>
          </ac:picMkLst>
        </pc:picChg>
        <pc:picChg chg="add">
          <ac:chgData name="Gaurav Jha" userId="25ebae0e9a9201c9" providerId="LiveId" clId="{E96751DB-D128-4F3F-AAFB-2A2DE77B1C34}" dt="2025-07-01T18:28:18.353" v="1310" actId="26606"/>
          <ac:picMkLst>
            <pc:docMk/>
            <pc:sldMk cId="1222089521" sldId="256"/>
            <ac:picMk id="21" creationId="{BEAF9DA7-A6CA-F239-5F97-2EDCD4AB7485}"/>
          </ac:picMkLst>
        </pc:picChg>
        <pc:cxnChg chg="add del">
          <ac:chgData name="Gaurav Jha" userId="25ebae0e9a9201c9" providerId="LiveId" clId="{E96751DB-D128-4F3F-AAFB-2A2DE77B1C34}" dt="2025-07-01T18:28:10.306" v="1303" actId="26606"/>
          <ac:cxnSpMkLst>
            <pc:docMk/>
            <pc:sldMk cId="1222089521" sldId="256"/>
            <ac:cxnSpMk id="9" creationId="{1230DAD1-5153-48E1-99E6-8B2D5BEA1F47}"/>
          </ac:cxnSpMkLst>
        </pc:cxnChg>
        <pc:cxnChg chg="add del">
          <ac:chgData name="Gaurav Jha" userId="25ebae0e9a9201c9" providerId="LiveId" clId="{E96751DB-D128-4F3F-AAFB-2A2DE77B1C34}" dt="2025-07-01T18:28:12.217" v="1305" actId="26606"/>
          <ac:cxnSpMkLst>
            <pc:docMk/>
            <pc:sldMk cId="1222089521" sldId="256"/>
            <ac:cxnSpMk id="12" creationId="{CCC56CD4-A9DA-4BCF-97D9-5DC34619B94B}"/>
          </ac:cxnSpMkLst>
        </pc:cxnChg>
        <pc:cxnChg chg="add del">
          <ac:chgData name="Gaurav Jha" userId="25ebae0e9a9201c9" providerId="LiveId" clId="{E96751DB-D128-4F3F-AAFB-2A2DE77B1C34}" dt="2025-07-01T18:28:18.296" v="1309" actId="26606"/>
          <ac:cxnSpMkLst>
            <pc:docMk/>
            <pc:sldMk cId="1222089521" sldId="256"/>
            <ac:cxnSpMk id="19" creationId="{CCC56CD4-A9DA-4BCF-97D9-5DC34619B94B}"/>
          </ac:cxnSpMkLst>
        </pc:cxnChg>
        <pc:cxnChg chg="add">
          <ac:chgData name="Gaurav Jha" userId="25ebae0e9a9201c9" providerId="LiveId" clId="{E96751DB-D128-4F3F-AAFB-2A2DE77B1C34}" dt="2025-07-01T18:28:18.353" v="1310" actId="26606"/>
          <ac:cxnSpMkLst>
            <pc:docMk/>
            <pc:sldMk cId="1222089521" sldId="256"/>
            <ac:cxnSpMk id="22" creationId="{1230DAD1-5153-48E1-99E6-8B2D5BEA1F47}"/>
          </ac:cxnSpMkLst>
        </pc:cxnChg>
      </pc:sldChg>
      <pc:sldChg chg="addSp modSp mod setBg addAnim">
        <pc:chgData name="Gaurav Jha" userId="25ebae0e9a9201c9" providerId="LiveId" clId="{E96751DB-D128-4F3F-AAFB-2A2DE77B1C34}" dt="2025-07-01T18:27:46.530" v="1301"/>
        <pc:sldMkLst>
          <pc:docMk/>
          <pc:sldMk cId="3343424453" sldId="257"/>
        </pc:sldMkLst>
        <pc:spChg chg="mod">
          <ac:chgData name="Gaurav Jha" userId="25ebae0e9a9201c9" providerId="LiveId" clId="{E96751DB-D128-4F3F-AAFB-2A2DE77B1C34}" dt="2025-07-01T18:27:46.528" v="1300" actId="26606"/>
          <ac:spMkLst>
            <pc:docMk/>
            <pc:sldMk cId="3343424453" sldId="257"/>
            <ac:spMk id="2" creationId="{A8905C7F-CC03-F308-EE7E-FBB26AB6EDFE}"/>
          </ac:spMkLst>
        </pc:spChg>
        <pc:spChg chg="add">
          <ac:chgData name="Gaurav Jha" userId="25ebae0e9a9201c9" providerId="LiveId" clId="{E96751DB-D128-4F3F-AAFB-2A2DE77B1C34}" dt="2025-07-01T18:27:46.528" v="1300" actId="26606"/>
          <ac:spMkLst>
            <pc:docMk/>
            <pc:sldMk cId="3343424453" sldId="257"/>
            <ac:spMk id="8" creationId="{8FD0DCA7-8768-4C62-B113-5FA8C70D22C7}"/>
          </ac:spMkLst>
        </pc:spChg>
        <pc:spChg chg="add">
          <ac:chgData name="Gaurav Jha" userId="25ebae0e9a9201c9" providerId="LiveId" clId="{E96751DB-D128-4F3F-AAFB-2A2DE77B1C34}" dt="2025-07-01T18:27:46.528" v="1300" actId="26606"/>
          <ac:spMkLst>
            <pc:docMk/>
            <pc:sldMk cId="3343424453" sldId="257"/>
            <ac:spMk id="10" creationId="{1D23540D-89BB-4B19-BDB9-7954F41E9B27}"/>
          </ac:spMkLst>
        </pc:spChg>
        <pc:picChg chg="add">
          <ac:chgData name="Gaurav Jha" userId="25ebae0e9a9201c9" providerId="LiveId" clId="{E96751DB-D128-4F3F-AAFB-2A2DE77B1C34}" dt="2025-07-01T18:27:46.528" v="1300" actId="26606"/>
          <ac:picMkLst>
            <pc:docMk/>
            <pc:sldMk cId="3343424453" sldId="257"/>
            <ac:picMk id="4" creationId="{841AC7CF-1409-EF1D-D074-F0862F3514AD}"/>
          </ac:picMkLst>
        </pc:picChg>
      </pc:sldChg>
      <pc:sldChg chg="addSp delSp modSp mod setBg">
        <pc:chgData name="Gaurav Jha" userId="25ebae0e9a9201c9" providerId="LiveId" clId="{E96751DB-D128-4F3F-AAFB-2A2DE77B1C34}" dt="2025-07-01T18:27:30.350" v="1299" actId="26606"/>
        <pc:sldMkLst>
          <pc:docMk/>
          <pc:sldMk cId="68369252" sldId="259"/>
        </pc:sldMkLst>
        <pc:spChg chg="mod">
          <ac:chgData name="Gaurav Jha" userId="25ebae0e9a9201c9" providerId="LiveId" clId="{E96751DB-D128-4F3F-AAFB-2A2DE77B1C34}" dt="2025-07-01T18:27:30.350" v="1299" actId="26606"/>
          <ac:spMkLst>
            <pc:docMk/>
            <pc:sldMk cId="68369252" sldId="259"/>
            <ac:spMk id="2" creationId="{8BD2B6E4-4D30-8844-F77B-C57554984B93}"/>
          </ac:spMkLst>
        </pc:spChg>
        <pc:spChg chg="mod">
          <ac:chgData name="Gaurav Jha" userId="25ebae0e9a9201c9" providerId="LiveId" clId="{E96751DB-D128-4F3F-AAFB-2A2DE77B1C34}" dt="2025-07-01T18:27:30.350" v="1299" actId="26606"/>
          <ac:spMkLst>
            <pc:docMk/>
            <pc:sldMk cId="68369252" sldId="259"/>
            <ac:spMk id="3" creationId="{0A105DCA-7D21-937F-5E67-6CA0634F50AA}"/>
          </ac:spMkLst>
        </pc:spChg>
        <pc:spChg chg="add del">
          <ac:chgData name="Gaurav Jha" userId="25ebae0e9a9201c9" providerId="LiveId" clId="{E96751DB-D128-4F3F-AAFB-2A2DE77B1C34}" dt="2025-07-01T18:27:30.308" v="1298" actId="26606"/>
          <ac:spMkLst>
            <pc:docMk/>
            <pc:sldMk cId="68369252" sldId="259"/>
            <ac:spMk id="9" creationId="{8FD0DCA7-8768-4C62-B113-5FA8C70D22C7}"/>
          </ac:spMkLst>
        </pc:spChg>
        <pc:spChg chg="add del">
          <ac:chgData name="Gaurav Jha" userId="25ebae0e9a9201c9" providerId="LiveId" clId="{E96751DB-D128-4F3F-AAFB-2A2DE77B1C34}" dt="2025-07-01T18:27:30.308" v="1298" actId="26606"/>
          <ac:spMkLst>
            <pc:docMk/>
            <pc:sldMk cId="68369252" sldId="259"/>
            <ac:spMk id="11" creationId="{1D23540D-89BB-4B19-BDB9-7954F41E9B27}"/>
          </ac:spMkLst>
        </pc:spChg>
        <pc:picChg chg="add del">
          <ac:chgData name="Gaurav Jha" userId="25ebae0e9a9201c9" providerId="LiveId" clId="{E96751DB-D128-4F3F-AAFB-2A2DE77B1C34}" dt="2025-07-01T18:27:30.308" v="1298" actId="26606"/>
          <ac:picMkLst>
            <pc:docMk/>
            <pc:sldMk cId="68369252" sldId="259"/>
            <ac:picMk id="5" creationId="{18D6BE8F-9CE1-EEEF-93C7-3326AAEC7EA3}"/>
          </ac:picMkLst>
        </pc:picChg>
        <pc:picChg chg="add">
          <ac:chgData name="Gaurav Jha" userId="25ebae0e9a9201c9" providerId="LiveId" clId="{E96751DB-D128-4F3F-AAFB-2A2DE77B1C34}" dt="2025-07-01T18:27:30.350" v="1299" actId="26606"/>
          <ac:picMkLst>
            <pc:docMk/>
            <pc:sldMk cId="68369252" sldId="259"/>
            <ac:picMk id="13" creationId="{C42129A3-165C-86D4-F7BF-595E4FA131CE}"/>
          </ac:picMkLst>
        </pc:picChg>
        <pc:cxnChg chg="add">
          <ac:chgData name="Gaurav Jha" userId="25ebae0e9a9201c9" providerId="LiveId" clId="{E96751DB-D128-4F3F-AAFB-2A2DE77B1C34}" dt="2025-07-01T18:27:30.350" v="1299" actId="26606"/>
          <ac:cxnSpMkLst>
            <pc:docMk/>
            <pc:sldMk cId="68369252" sldId="259"/>
            <ac:cxnSpMk id="14" creationId="{1230DAD1-5153-48E1-99E6-8B2D5BEA1F47}"/>
          </ac:cxnSpMkLst>
        </pc:cxnChg>
      </pc:sldChg>
      <pc:sldChg chg="addSp delSp modSp new mod setBg setClrOvrMap">
        <pc:chgData name="Gaurav Jha" userId="25ebae0e9a9201c9" providerId="LiveId" clId="{E96751DB-D128-4F3F-AAFB-2A2DE77B1C34}" dt="2025-07-01T18:32:39.132" v="1341" actId="255"/>
        <pc:sldMkLst>
          <pc:docMk/>
          <pc:sldMk cId="1590194775" sldId="260"/>
        </pc:sldMkLst>
        <pc:spChg chg="mod">
          <ac:chgData name="Gaurav Jha" userId="25ebae0e9a9201c9" providerId="LiveId" clId="{E96751DB-D128-4F3F-AAFB-2A2DE77B1C34}" dt="2025-07-01T18:30:26.170" v="1332" actId="1076"/>
          <ac:spMkLst>
            <pc:docMk/>
            <pc:sldMk cId="1590194775" sldId="260"/>
            <ac:spMk id="2" creationId="{BA97F51B-87B4-5B2D-A06C-06EE6CAE2D6E}"/>
          </ac:spMkLst>
        </pc:spChg>
        <pc:spChg chg="add del mod">
          <ac:chgData name="Gaurav Jha" userId="25ebae0e9a9201c9" providerId="LiveId" clId="{E96751DB-D128-4F3F-AAFB-2A2DE77B1C34}" dt="2025-07-01T18:29:30.055" v="1327" actId="26606"/>
          <ac:spMkLst>
            <pc:docMk/>
            <pc:sldMk cId="1590194775" sldId="260"/>
            <ac:spMk id="3" creationId="{B67BC194-F7CE-88B7-539D-E8C9A547E891}"/>
          </ac:spMkLst>
        </pc:spChg>
        <pc:spChg chg="add del">
          <ac:chgData name="Gaurav Jha" userId="25ebae0e9a9201c9" providerId="LiveId" clId="{E96751DB-D128-4F3F-AAFB-2A2DE77B1C34}" dt="2025-07-01T18:29:29.984" v="1326" actId="26606"/>
          <ac:spMkLst>
            <pc:docMk/>
            <pc:sldMk cId="1590194775" sldId="260"/>
            <ac:spMk id="8" creationId="{570F171F-BF9B-48C5-9DC7-FFF9CF4DD093}"/>
          </ac:spMkLst>
        </pc:spChg>
        <pc:spChg chg="add del">
          <ac:chgData name="Gaurav Jha" userId="25ebae0e9a9201c9" providerId="LiveId" clId="{E96751DB-D128-4F3F-AAFB-2A2DE77B1C34}" dt="2025-07-01T18:28:57.952" v="1318" actId="26606"/>
          <ac:spMkLst>
            <pc:docMk/>
            <pc:sldMk cId="1590194775" sldId="260"/>
            <ac:spMk id="17" creationId="{651EABAF-EAF4-4813-BDA2-782CA3B20475}"/>
          </ac:spMkLst>
        </pc:spChg>
        <pc:spChg chg="add del">
          <ac:chgData name="Gaurav Jha" userId="25ebae0e9a9201c9" providerId="LiveId" clId="{E96751DB-D128-4F3F-AAFB-2A2DE77B1C34}" dt="2025-07-01T18:29:04.336" v="1320" actId="26606"/>
          <ac:spMkLst>
            <pc:docMk/>
            <pc:sldMk cId="1590194775" sldId="260"/>
            <ac:spMk id="21" creationId="{B67BC194-F7CE-88B7-539D-E8C9A547E891}"/>
          </ac:spMkLst>
        </pc:spChg>
        <pc:spChg chg="add del">
          <ac:chgData name="Gaurav Jha" userId="25ebae0e9a9201c9" providerId="LiveId" clId="{E96751DB-D128-4F3F-AAFB-2A2DE77B1C34}" dt="2025-07-01T18:29:12.838" v="1322" actId="26606"/>
          <ac:spMkLst>
            <pc:docMk/>
            <pc:sldMk cId="1590194775" sldId="260"/>
            <ac:spMk id="25" creationId="{B67BC194-F7CE-88B7-539D-E8C9A547E891}"/>
          </ac:spMkLst>
        </pc:spChg>
        <pc:spChg chg="add del">
          <ac:chgData name="Gaurav Jha" userId="25ebae0e9a9201c9" providerId="LiveId" clId="{E96751DB-D128-4F3F-AAFB-2A2DE77B1C34}" dt="2025-07-01T18:29:16.988" v="1324" actId="26606"/>
          <ac:spMkLst>
            <pc:docMk/>
            <pc:sldMk cId="1590194775" sldId="260"/>
            <ac:spMk id="29" creationId="{B67BC194-F7CE-88B7-539D-E8C9A547E891}"/>
          </ac:spMkLst>
        </pc:spChg>
        <pc:spChg chg="add del">
          <ac:chgData name="Gaurav Jha" userId="25ebae0e9a9201c9" providerId="LiveId" clId="{E96751DB-D128-4F3F-AAFB-2A2DE77B1C34}" dt="2025-07-01T18:29:29.984" v="1326" actId="26606"/>
          <ac:spMkLst>
            <pc:docMk/>
            <pc:sldMk cId="1590194775" sldId="260"/>
            <ac:spMk id="32" creationId="{B67BC194-F7CE-88B7-539D-E8C9A547E891}"/>
          </ac:spMkLst>
        </pc:spChg>
        <pc:spChg chg="add mod">
          <ac:chgData name="Gaurav Jha" userId="25ebae0e9a9201c9" providerId="LiveId" clId="{E96751DB-D128-4F3F-AAFB-2A2DE77B1C34}" dt="2025-07-01T18:32:39.132" v="1341" actId="255"/>
          <ac:spMkLst>
            <pc:docMk/>
            <pc:sldMk cId="1590194775" sldId="260"/>
            <ac:spMk id="35" creationId="{B67BC194-F7CE-88B7-539D-E8C9A547E891}"/>
          </ac:spMkLst>
        </pc:spChg>
        <pc:graphicFrameChg chg="add del">
          <ac:chgData name="Gaurav Jha" userId="25ebae0e9a9201c9" providerId="LiveId" clId="{E96751DB-D128-4F3F-AAFB-2A2DE77B1C34}" dt="2025-07-01T18:28:57.952" v="1318" actId="26606"/>
          <ac:graphicFrameMkLst>
            <pc:docMk/>
            <pc:sldMk cId="1590194775" sldId="260"/>
            <ac:graphicFrameMk id="18" creationId="{63EF5BDD-8E63-BD5A-31BD-0658F2E45619}"/>
          </ac:graphicFrameMkLst>
        </pc:graphicFrameChg>
        <pc:picChg chg="add del">
          <ac:chgData name="Gaurav Jha" userId="25ebae0e9a9201c9" providerId="LiveId" clId="{E96751DB-D128-4F3F-AAFB-2A2DE77B1C34}" dt="2025-07-01T18:28:28.463" v="1312" actId="26606"/>
          <ac:picMkLst>
            <pc:docMk/>
            <pc:sldMk cId="1590194775" sldId="260"/>
            <ac:picMk id="5" creationId="{C3FDA980-B796-ACF8-B91E-0E64CF3CA8DB}"/>
          </ac:picMkLst>
        </pc:picChg>
        <pc:picChg chg="add del">
          <ac:chgData name="Gaurav Jha" userId="25ebae0e9a9201c9" providerId="LiveId" clId="{E96751DB-D128-4F3F-AAFB-2A2DE77B1C34}" dt="2025-07-01T18:28:30.075" v="1314" actId="26606"/>
          <ac:picMkLst>
            <pc:docMk/>
            <pc:sldMk cId="1590194775" sldId="260"/>
            <ac:picMk id="11" creationId="{6902BC42-EF59-F2F9-717F-C02658E991E2}"/>
          </ac:picMkLst>
        </pc:picChg>
        <pc:picChg chg="add del">
          <ac:chgData name="Gaurav Jha" userId="25ebae0e9a9201c9" providerId="LiveId" clId="{E96751DB-D128-4F3F-AAFB-2A2DE77B1C34}" dt="2025-07-01T18:28:31.118" v="1316" actId="26606"/>
          <ac:picMkLst>
            <pc:docMk/>
            <pc:sldMk cId="1590194775" sldId="260"/>
            <ac:picMk id="14" creationId="{C3FDA980-B796-ACF8-B91E-0E64CF3CA8DB}"/>
          </ac:picMkLst>
        </pc:picChg>
        <pc:picChg chg="add del">
          <ac:chgData name="Gaurav Jha" userId="25ebae0e9a9201c9" providerId="LiveId" clId="{E96751DB-D128-4F3F-AAFB-2A2DE77B1C34}" dt="2025-07-01T18:29:04.336" v="1320" actId="26606"/>
          <ac:picMkLst>
            <pc:docMk/>
            <pc:sldMk cId="1590194775" sldId="260"/>
            <ac:picMk id="20" creationId="{C3FDA980-B796-ACF8-B91E-0E64CF3CA8DB}"/>
          </ac:picMkLst>
        </pc:picChg>
        <pc:picChg chg="add del">
          <ac:chgData name="Gaurav Jha" userId="25ebae0e9a9201c9" providerId="LiveId" clId="{E96751DB-D128-4F3F-AAFB-2A2DE77B1C34}" dt="2025-07-01T18:29:12.838" v="1322" actId="26606"/>
          <ac:picMkLst>
            <pc:docMk/>
            <pc:sldMk cId="1590194775" sldId="260"/>
            <ac:picMk id="24" creationId="{6902BC42-EF59-F2F9-717F-C02658E991E2}"/>
          </ac:picMkLst>
        </pc:picChg>
        <pc:picChg chg="add del">
          <ac:chgData name="Gaurav Jha" userId="25ebae0e9a9201c9" providerId="LiveId" clId="{E96751DB-D128-4F3F-AAFB-2A2DE77B1C34}" dt="2025-07-01T18:29:16.988" v="1324" actId="26606"/>
          <ac:picMkLst>
            <pc:docMk/>
            <pc:sldMk cId="1590194775" sldId="260"/>
            <ac:picMk id="28" creationId="{58423CDB-288B-23CA-748B-1FD0C87B210F}"/>
          </ac:picMkLst>
        </pc:picChg>
        <pc:picChg chg="add mod">
          <ac:chgData name="Gaurav Jha" userId="25ebae0e9a9201c9" providerId="LiveId" clId="{E96751DB-D128-4F3F-AAFB-2A2DE77B1C34}" dt="2025-07-01T18:31:42.667" v="1337" actId="14100"/>
          <ac:picMkLst>
            <pc:docMk/>
            <pc:sldMk cId="1590194775" sldId="260"/>
            <ac:picMk id="34" creationId="{6902BC42-EF59-F2F9-717F-C02658E991E2}"/>
          </ac:picMkLst>
        </pc:picChg>
        <pc:cxnChg chg="add del">
          <ac:chgData name="Gaurav Jha" userId="25ebae0e9a9201c9" providerId="LiveId" clId="{E96751DB-D128-4F3F-AAFB-2A2DE77B1C34}" dt="2025-07-01T18:28:28.463" v="1312" actId="26606"/>
          <ac:cxnSpMkLst>
            <pc:docMk/>
            <pc:sldMk cId="1590194775" sldId="260"/>
            <ac:cxnSpMk id="9" creationId="{CCC56CD4-A9DA-4BCF-97D9-5DC34619B94B}"/>
          </ac:cxnSpMkLst>
        </pc:cxnChg>
        <pc:cxnChg chg="add del">
          <ac:chgData name="Gaurav Jha" userId="25ebae0e9a9201c9" providerId="LiveId" clId="{E96751DB-D128-4F3F-AAFB-2A2DE77B1C34}" dt="2025-07-01T18:29:29.984" v="1326" actId="26606"/>
          <ac:cxnSpMkLst>
            <pc:docMk/>
            <pc:sldMk cId="1590194775" sldId="260"/>
            <ac:cxnSpMk id="10" creationId="{69E8FF8A-7BA5-48E8-AA6E-85EC29AFDA91}"/>
          </ac:cxnSpMkLst>
        </pc:cxnChg>
        <pc:cxnChg chg="add del">
          <ac:chgData name="Gaurav Jha" userId="25ebae0e9a9201c9" providerId="LiveId" clId="{E96751DB-D128-4F3F-AAFB-2A2DE77B1C34}" dt="2025-07-01T18:28:30.075" v="1314" actId="26606"/>
          <ac:cxnSpMkLst>
            <pc:docMk/>
            <pc:sldMk cId="1590194775" sldId="260"/>
            <ac:cxnSpMk id="12" creationId="{1230DAD1-5153-48E1-99E6-8B2D5BEA1F47}"/>
          </ac:cxnSpMkLst>
        </pc:cxnChg>
        <pc:cxnChg chg="add del">
          <ac:chgData name="Gaurav Jha" userId="25ebae0e9a9201c9" providerId="LiveId" clId="{E96751DB-D128-4F3F-AAFB-2A2DE77B1C34}" dt="2025-07-01T18:28:31.118" v="1316" actId="26606"/>
          <ac:cxnSpMkLst>
            <pc:docMk/>
            <pc:sldMk cId="1590194775" sldId="260"/>
            <ac:cxnSpMk id="15" creationId="{CCC56CD4-A9DA-4BCF-97D9-5DC34619B94B}"/>
          </ac:cxnSpMkLst>
        </pc:cxnChg>
        <pc:cxnChg chg="add del">
          <ac:chgData name="Gaurav Jha" userId="25ebae0e9a9201c9" providerId="LiveId" clId="{E96751DB-D128-4F3F-AAFB-2A2DE77B1C34}" dt="2025-07-01T18:29:04.336" v="1320" actId="26606"/>
          <ac:cxnSpMkLst>
            <pc:docMk/>
            <pc:sldMk cId="1590194775" sldId="260"/>
            <ac:cxnSpMk id="22" creationId="{CCC56CD4-A9DA-4BCF-97D9-5DC34619B94B}"/>
          </ac:cxnSpMkLst>
        </pc:cxnChg>
        <pc:cxnChg chg="add del">
          <ac:chgData name="Gaurav Jha" userId="25ebae0e9a9201c9" providerId="LiveId" clId="{E96751DB-D128-4F3F-AAFB-2A2DE77B1C34}" dt="2025-07-01T18:29:12.838" v="1322" actId="26606"/>
          <ac:cxnSpMkLst>
            <pc:docMk/>
            <pc:sldMk cId="1590194775" sldId="260"/>
            <ac:cxnSpMk id="26" creationId="{1230DAD1-5153-48E1-99E6-8B2D5BEA1F47}"/>
          </ac:cxnSpMkLst>
        </pc:cxnChg>
        <pc:cxnChg chg="add del">
          <ac:chgData name="Gaurav Jha" userId="25ebae0e9a9201c9" providerId="LiveId" clId="{E96751DB-D128-4F3F-AAFB-2A2DE77B1C34}" dt="2025-07-01T18:29:16.988" v="1324" actId="26606"/>
          <ac:cxnSpMkLst>
            <pc:docMk/>
            <pc:sldMk cId="1590194775" sldId="260"/>
            <ac:cxnSpMk id="30" creationId="{31F2472F-4A6B-47C3-B61E-729834362DA6}"/>
          </ac:cxnSpMkLst>
        </pc:cxnChg>
        <pc:cxnChg chg="add">
          <ac:chgData name="Gaurav Jha" userId="25ebae0e9a9201c9" providerId="LiveId" clId="{E96751DB-D128-4F3F-AAFB-2A2DE77B1C34}" dt="2025-07-01T18:29:30.055" v="1327" actId="26606"/>
          <ac:cxnSpMkLst>
            <pc:docMk/>
            <pc:sldMk cId="1590194775" sldId="260"/>
            <ac:cxnSpMk id="36" creationId="{1230DAD1-5153-48E1-99E6-8B2D5BEA1F47}"/>
          </ac:cxnSpMkLst>
        </pc:cxnChg>
      </pc:sldChg>
      <pc:sldChg chg="addSp delSp modSp new mod setBg">
        <pc:chgData name="Gaurav Jha" userId="25ebae0e9a9201c9" providerId="LiveId" clId="{E96751DB-D128-4F3F-AAFB-2A2DE77B1C34}" dt="2025-06-30T09:37:20.123" v="452" actId="14100"/>
        <pc:sldMkLst>
          <pc:docMk/>
          <pc:sldMk cId="3259993032" sldId="261"/>
        </pc:sldMkLst>
        <pc:spChg chg="mod">
          <ac:chgData name="Gaurav Jha" userId="25ebae0e9a9201c9" providerId="LiveId" clId="{E96751DB-D128-4F3F-AAFB-2A2DE77B1C34}" dt="2025-06-30T09:37:20.123" v="452" actId="14100"/>
          <ac:spMkLst>
            <pc:docMk/>
            <pc:sldMk cId="3259993032" sldId="261"/>
            <ac:spMk id="2" creationId="{DFB36AEA-3C05-4880-1742-3C691CAC4FE8}"/>
          </ac:spMkLst>
        </pc:spChg>
        <pc:spChg chg="add">
          <ac:chgData name="Gaurav Jha" userId="25ebae0e9a9201c9" providerId="LiveId" clId="{E96751DB-D128-4F3F-AAFB-2A2DE77B1C34}" dt="2025-06-30T09:26:58.924" v="435" actId="26606"/>
          <ac:spMkLst>
            <pc:docMk/>
            <pc:sldMk cId="3259993032" sldId="261"/>
            <ac:spMk id="6" creationId="{85720543-1EAA-4727-8C2B-48B509D61F9D}"/>
          </ac:spMkLst>
        </pc:spChg>
        <pc:spChg chg="add del mod">
          <ac:chgData name="Gaurav Jha" userId="25ebae0e9a9201c9" providerId="LiveId" clId="{E96751DB-D128-4F3F-AAFB-2A2DE77B1C34}" dt="2025-06-30T09:25:38.101" v="429" actId="931"/>
          <ac:spMkLst>
            <pc:docMk/>
            <pc:sldMk cId="3259993032" sldId="261"/>
            <ac:spMk id="9" creationId="{4EA33A6F-DF11-7E49-D78B-BC085BF68DDD}"/>
          </ac:spMkLst>
        </pc:spChg>
        <pc:spChg chg="add">
          <ac:chgData name="Gaurav Jha" userId="25ebae0e9a9201c9" providerId="LiveId" clId="{E96751DB-D128-4F3F-AAFB-2A2DE77B1C34}" dt="2025-06-30T09:26:58.924" v="435" actId="26606"/>
          <ac:spMkLst>
            <pc:docMk/>
            <pc:sldMk cId="3259993032" sldId="261"/>
            <ac:spMk id="11" creationId="{C9C5C1F0-28A6-4ADD-A9ED-730DC87C8DC7}"/>
          </ac:spMkLst>
        </pc:spChg>
        <pc:picChg chg="add mod">
          <ac:chgData name="Gaurav Jha" userId="25ebae0e9a9201c9" providerId="LiveId" clId="{E96751DB-D128-4F3F-AAFB-2A2DE77B1C34}" dt="2025-06-30T09:31:27.650" v="450" actId="14100"/>
          <ac:picMkLst>
            <pc:docMk/>
            <pc:sldMk cId="3259993032" sldId="261"/>
            <ac:picMk id="4" creationId="{BF142E14-DB8C-815A-58BD-D33BCB975269}"/>
          </ac:picMkLst>
        </pc:picChg>
      </pc:sldChg>
      <pc:sldChg chg="modSp new del mod">
        <pc:chgData name="Gaurav Jha" userId="25ebae0e9a9201c9" providerId="LiveId" clId="{E96751DB-D128-4F3F-AAFB-2A2DE77B1C34}" dt="2025-06-30T09:15:57.178" v="408" actId="2696"/>
        <pc:sldMkLst>
          <pc:docMk/>
          <pc:sldMk cId="1482400454" sldId="262"/>
        </pc:sldMkLst>
        <pc:spChg chg="mod">
          <ac:chgData name="Gaurav Jha" userId="25ebae0e9a9201c9" providerId="LiveId" clId="{E96751DB-D128-4F3F-AAFB-2A2DE77B1C34}" dt="2025-06-30T09:15:41.384" v="407" actId="27636"/>
          <ac:spMkLst>
            <pc:docMk/>
            <pc:sldMk cId="1482400454" sldId="262"/>
            <ac:spMk id="2" creationId="{E7A8A982-A8E0-BA7D-BF51-7D6CFA3097B8}"/>
          </ac:spMkLst>
        </pc:spChg>
      </pc:sldChg>
      <pc:sldChg chg="addSp delSp modSp new mod setBg setClrOvrMap">
        <pc:chgData name="Gaurav Jha" userId="25ebae0e9a9201c9" providerId="LiveId" clId="{E96751DB-D128-4F3F-AAFB-2A2DE77B1C34}" dt="2025-07-01T18:38:05.034" v="1364" actId="122"/>
        <pc:sldMkLst>
          <pc:docMk/>
          <pc:sldMk cId="2665808583" sldId="262"/>
        </pc:sldMkLst>
        <pc:spChg chg="mod">
          <ac:chgData name="Gaurav Jha" userId="25ebae0e9a9201c9" providerId="LiveId" clId="{E96751DB-D128-4F3F-AAFB-2A2DE77B1C34}" dt="2025-07-01T18:38:05.034" v="1364" actId="122"/>
          <ac:spMkLst>
            <pc:docMk/>
            <pc:sldMk cId="2665808583" sldId="262"/>
            <ac:spMk id="2" creationId="{629C36C9-556A-A281-6228-22AA68082ECB}"/>
          </ac:spMkLst>
        </pc:spChg>
        <pc:spChg chg="add del mod">
          <ac:chgData name="Gaurav Jha" userId="25ebae0e9a9201c9" providerId="LiveId" clId="{E96751DB-D128-4F3F-AAFB-2A2DE77B1C34}" dt="2025-06-30T16:20:57.903" v="734" actId="26606"/>
          <ac:spMkLst>
            <pc:docMk/>
            <pc:sldMk cId="2665808583" sldId="262"/>
            <ac:spMk id="3" creationId="{24260237-DD35-0622-A1A7-BADBF9F371A6}"/>
          </ac:spMkLst>
        </pc:spChg>
        <pc:spChg chg="add">
          <ac:chgData name="Gaurav Jha" userId="25ebae0e9a9201c9" providerId="LiveId" clId="{E96751DB-D128-4F3F-AAFB-2A2DE77B1C34}" dt="2025-06-30T16:20:57.903" v="734" actId="26606"/>
          <ac:spMkLst>
            <pc:docMk/>
            <pc:sldMk cId="2665808583" sldId="262"/>
            <ac:spMk id="8" creationId="{8B996A54-0CDD-4A46-B3D2-02F43219A757}"/>
          </ac:spMkLst>
        </pc:spChg>
        <pc:spChg chg="add mod">
          <ac:chgData name="Gaurav Jha" userId="25ebae0e9a9201c9" providerId="LiveId" clId="{E96751DB-D128-4F3F-AAFB-2A2DE77B1C34}" dt="2025-07-01T18:35:48.885" v="1347" actId="14100"/>
          <ac:spMkLst>
            <pc:docMk/>
            <pc:sldMk cId="2665808583" sldId="262"/>
            <ac:spMk id="9" creationId="{24260237-DD35-0622-A1A7-BADBF9F371A6}"/>
          </ac:spMkLst>
        </pc:spChg>
        <pc:spChg chg="add">
          <ac:chgData name="Gaurav Jha" userId="25ebae0e9a9201c9" providerId="LiveId" clId="{E96751DB-D128-4F3F-AAFB-2A2DE77B1C34}" dt="2025-06-30T16:20:57.903" v="734" actId="26606"/>
          <ac:spMkLst>
            <pc:docMk/>
            <pc:sldMk cId="2665808583" sldId="262"/>
            <ac:spMk id="10" creationId="{06F0BB8C-8C08-44AD-9EBB-B43BE66A5B36}"/>
          </ac:spMkLst>
        </pc:spChg>
        <pc:graphicFrameChg chg="add del">
          <ac:chgData name="Gaurav Jha" userId="25ebae0e9a9201c9" providerId="LiveId" clId="{E96751DB-D128-4F3F-AAFB-2A2DE77B1C34}" dt="2025-06-30T16:20:39.204" v="731" actId="26606"/>
          <ac:graphicFrameMkLst>
            <pc:docMk/>
            <pc:sldMk cId="2665808583" sldId="262"/>
            <ac:graphicFrameMk id="5" creationId="{ED4997FE-256D-E010-57FC-B17DFE9E39E3}"/>
          </ac:graphicFrameMkLst>
        </pc:graphicFrameChg>
        <pc:graphicFrameChg chg="add del">
          <ac:chgData name="Gaurav Jha" userId="25ebae0e9a9201c9" providerId="LiveId" clId="{E96751DB-D128-4F3F-AAFB-2A2DE77B1C34}" dt="2025-06-30T16:20:57.893" v="733" actId="26606"/>
          <ac:graphicFrameMkLst>
            <pc:docMk/>
            <pc:sldMk cId="2665808583" sldId="262"/>
            <ac:graphicFrameMk id="6" creationId="{ED4997FE-256D-E010-57FC-B17DFE9E39E3}"/>
          </ac:graphicFrameMkLst>
        </pc:graphicFrameChg>
      </pc:sldChg>
      <pc:sldChg chg="new del">
        <pc:chgData name="Gaurav Jha" userId="25ebae0e9a9201c9" providerId="LiveId" clId="{E96751DB-D128-4F3F-AAFB-2A2DE77B1C34}" dt="2025-06-30T16:20:08.623" v="729" actId="47"/>
        <pc:sldMkLst>
          <pc:docMk/>
          <pc:sldMk cId="939108905" sldId="263"/>
        </pc:sldMkLst>
      </pc:sldChg>
      <pc:sldChg chg="addSp delSp modSp new mod setBg setClrOvrMap">
        <pc:chgData name="Gaurav Jha" userId="25ebae0e9a9201c9" providerId="LiveId" clId="{E96751DB-D128-4F3F-AAFB-2A2DE77B1C34}" dt="2025-07-01T18:42:44.690" v="1376" actId="1076"/>
        <pc:sldMkLst>
          <pc:docMk/>
          <pc:sldMk cId="1977502589" sldId="263"/>
        </pc:sldMkLst>
        <pc:spChg chg="del">
          <ac:chgData name="Gaurav Jha" userId="25ebae0e9a9201c9" providerId="LiveId" clId="{E96751DB-D128-4F3F-AAFB-2A2DE77B1C34}" dt="2025-06-30T16:22:00.694" v="736" actId="478"/>
          <ac:spMkLst>
            <pc:docMk/>
            <pc:sldMk cId="1977502589" sldId="263"/>
            <ac:spMk id="2" creationId="{64E61D38-442B-CB6B-AA6A-61C9265C5481}"/>
          </ac:spMkLst>
        </pc:spChg>
        <pc:spChg chg="add del mod">
          <ac:chgData name="Gaurav Jha" userId="25ebae0e9a9201c9" providerId="LiveId" clId="{E96751DB-D128-4F3F-AAFB-2A2DE77B1C34}" dt="2025-06-30T16:34:40.341" v="864" actId="26606"/>
          <ac:spMkLst>
            <pc:docMk/>
            <pc:sldMk cId="1977502589" sldId="263"/>
            <ac:spMk id="3" creationId="{EB8A7F23-1075-7387-C14D-765E8EC4C002}"/>
          </ac:spMkLst>
        </pc:spChg>
        <pc:spChg chg="add del">
          <ac:chgData name="Gaurav Jha" userId="25ebae0e9a9201c9" providerId="LiveId" clId="{E96751DB-D128-4F3F-AAFB-2A2DE77B1C34}" dt="2025-06-30T16:33:28.897" v="841" actId="26606"/>
          <ac:spMkLst>
            <pc:docMk/>
            <pc:sldMk cId="1977502589" sldId="263"/>
            <ac:spMk id="8" creationId="{8B996A54-0CDD-4A46-B3D2-02F43219A757}"/>
          </ac:spMkLst>
        </pc:spChg>
        <pc:spChg chg="add del">
          <ac:chgData name="Gaurav Jha" userId="25ebae0e9a9201c9" providerId="LiveId" clId="{E96751DB-D128-4F3F-AAFB-2A2DE77B1C34}" dt="2025-06-30T16:33:31.361" v="843" actId="26606"/>
          <ac:spMkLst>
            <pc:docMk/>
            <pc:sldMk cId="1977502589" sldId="263"/>
            <ac:spMk id="9" creationId="{651EABAF-EAF4-4813-BDA2-782CA3B20475}"/>
          </ac:spMkLst>
        </pc:spChg>
        <pc:spChg chg="add del">
          <ac:chgData name="Gaurav Jha" userId="25ebae0e9a9201c9" providerId="LiveId" clId="{E96751DB-D128-4F3F-AAFB-2A2DE77B1C34}" dt="2025-06-30T16:33:28.897" v="841" actId="26606"/>
          <ac:spMkLst>
            <pc:docMk/>
            <pc:sldMk cId="1977502589" sldId="263"/>
            <ac:spMk id="10" creationId="{06F0BB8C-8C08-44AD-9EBB-B43BE66A5B36}"/>
          </ac:spMkLst>
        </pc:spChg>
        <pc:spChg chg="add del">
          <ac:chgData name="Gaurav Jha" userId="25ebae0e9a9201c9" providerId="LiveId" clId="{E96751DB-D128-4F3F-AAFB-2A2DE77B1C34}" dt="2025-06-30T16:33:33.173" v="845" actId="26606"/>
          <ac:spMkLst>
            <pc:docMk/>
            <pc:sldMk cId="1977502589" sldId="263"/>
            <ac:spMk id="11" creationId="{8B996A54-0CDD-4A46-B3D2-02F43219A757}"/>
          </ac:spMkLst>
        </pc:spChg>
        <pc:spChg chg="add del">
          <ac:chgData name="Gaurav Jha" userId="25ebae0e9a9201c9" providerId="LiveId" clId="{E96751DB-D128-4F3F-AAFB-2A2DE77B1C34}" dt="2025-06-30T16:33:33.173" v="845" actId="26606"/>
          <ac:spMkLst>
            <pc:docMk/>
            <pc:sldMk cId="1977502589" sldId="263"/>
            <ac:spMk id="12" creationId="{06F0BB8C-8C08-44AD-9EBB-B43BE66A5B36}"/>
          </ac:spMkLst>
        </pc:spChg>
        <pc:spChg chg="add del">
          <ac:chgData name="Gaurav Jha" userId="25ebae0e9a9201c9" providerId="LiveId" clId="{E96751DB-D128-4F3F-AAFB-2A2DE77B1C34}" dt="2025-06-30T16:33:33.173" v="845" actId="26606"/>
          <ac:spMkLst>
            <pc:docMk/>
            <pc:sldMk cId="1977502589" sldId="263"/>
            <ac:spMk id="13" creationId="{EB8A7F23-1075-7387-C14D-765E8EC4C002}"/>
          </ac:spMkLst>
        </pc:spChg>
        <pc:spChg chg="add del">
          <ac:chgData name="Gaurav Jha" userId="25ebae0e9a9201c9" providerId="LiveId" clId="{E96751DB-D128-4F3F-AAFB-2A2DE77B1C34}" dt="2025-06-30T16:33:44.035" v="847" actId="26606"/>
          <ac:spMkLst>
            <pc:docMk/>
            <pc:sldMk cId="1977502589" sldId="263"/>
            <ac:spMk id="15" creationId="{651EABAF-EAF4-4813-BDA2-782CA3B20475}"/>
          </ac:spMkLst>
        </pc:spChg>
        <pc:spChg chg="add del">
          <ac:chgData name="Gaurav Jha" userId="25ebae0e9a9201c9" providerId="LiveId" clId="{E96751DB-D128-4F3F-AAFB-2A2DE77B1C34}" dt="2025-06-30T16:33:54.741" v="851" actId="26606"/>
          <ac:spMkLst>
            <pc:docMk/>
            <pc:sldMk cId="1977502589" sldId="263"/>
            <ac:spMk id="20" creationId="{BC052280-388E-4151-A1EB-5236D4FCCA28}"/>
          </ac:spMkLst>
        </pc:spChg>
        <pc:spChg chg="add del">
          <ac:chgData name="Gaurav Jha" userId="25ebae0e9a9201c9" providerId="LiveId" clId="{E96751DB-D128-4F3F-AAFB-2A2DE77B1C34}" dt="2025-06-30T16:33:54.741" v="851" actId="26606"/>
          <ac:spMkLst>
            <pc:docMk/>
            <pc:sldMk cId="1977502589" sldId="263"/>
            <ac:spMk id="22" creationId="{EB8A7F23-1075-7387-C14D-765E8EC4C002}"/>
          </ac:spMkLst>
        </pc:spChg>
        <pc:spChg chg="add del">
          <ac:chgData name="Gaurav Jha" userId="25ebae0e9a9201c9" providerId="LiveId" clId="{E96751DB-D128-4F3F-AAFB-2A2DE77B1C34}" dt="2025-06-30T16:33:59.608" v="853" actId="26606"/>
          <ac:spMkLst>
            <pc:docMk/>
            <pc:sldMk cId="1977502589" sldId="263"/>
            <ac:spMk id="24" creationId="{8B996A54-0CDD-4A46-B3D2-02F43219A757}"/>
          </ac:spMkLst>
        </pc:spChg>
        <pc:spChg chg="add del">
          <ac:chgData name="Gaurav Jha" userId="25ebae0e9a9201c9" providerId="LiveId" clId="{E96751DB-D128-4F3F-AAFB-2A2DE77B1C34}" dt="2025-06-30T16:33:59.608" v="853" actId="26606"/>
          <ac:spMkLst>
            <pc:docMk/>
            <pc:sldMk cId="1977502589" sldId="263"/>
            <ac:spMk id="25" creationId="{06F0BB8C-8C08-44AD-9EBB-B43BE66A5B36}"/>
          </ac:spMkLst>
        </pc:spChg>
        <pc:spChg chg="add del">
          <ac:chgData name="Gaurav Jha" userId="25ebae0e9a9201c9" providerId="LiveId" clId="{E96751DB-D128-4F3F-AAFB-2A2DE77B1C34}" dt="2025-06-30T16:33:59.608" v="853" actId="26606"/>
          <ac:spMkLst>
            <pc:docMk/>
            <pc:sldMk cId="1977502589" sldId="263"/>
            <ac:spMk id="26" creationId="{EB8A7F23-1075-7387-C14D-765E8EC4C002}"/>
          </ac:spMkLst>
        </pc:spChg>
        <pc:spChg chg="add del">
          <ac:chgData name="Gaurav Jha" userId="25ebae0e9a9201c9" providerId="LiveId" clId="{E96751DB-D128-4F3F-AAFB-2A2DE77B1C34}" dt="2025-06-30T16:34:09.033" v="855" actId="26606"/>
          <ac:spMkLst>
            <pc:docMk/>
            <pc:sldMk cId="1977502589" sldId="263"/>
            <ac:spMk id="28" creationId="{EB8A7F23-1075-7387-C14D-765E8EC4C002}"/>
          </ac:spMkLst>
        </pc:spChg>
        <pc:graphicFrameChg chg="add del">
          <ac:chgData name="Gaurav Jha" userId="25ebae0e9a9201c9" providerId="LiveId" clId="{E96751DB-D128-4F3F-AAFB-2A2DE77B1C34}" dt="2025-06-30T16:33:31.361" v="843" actId="26606"/>
          <ac:graphicFrameMkLst>
            <pc:docMk/>
            <pc:sldMk cId="1977502589" sldId="263"/>
            <ac:graphicFrameMk id="5" creationId="{E6BADE86-5BA1-D3B0-65A9-155FFE5B5D11}"/>
          </ac:graphicFrameMkLst>
        </pc:graphicFrameChg>
        <pc:graphicFrameChg chg="add del">
          <ac:chgData name="Gaurav Jha" userId="25ebae0e9a9201c9" providerId="LiveId" clId="{E96751DB-D128-4F3F-AAFB-2A2DE77B1C34}" dt="2025-06-30T16:33:44.035" v="847" actId="26606"/>
          <ac:graphicFrameMkLst>
            <pc:docMk/>
            <pc:sldMk cId="1977502589" sldId="263"/>
            <ac:graphicFrameMk id="16" creationId="{0A6923F9-D901-0CC5-281E-761F83E1CDA2}"/>
          </ac:graphicFrameMkLst>
        </pc:graphicFrameChg>
        <pc:graphicFrameChg chg="add del">
          <ac:chgData name="Gaurav Jha" userId="25ebae0e9a9201c9" providerId="LiveId" clId="{E96751DB-D128-4F3F-AAFB-2A2DE77B1C34}" dt="2025-06-30T16:33:48.108" v="849" actId="26606"/>
          <ac:graphicFrameMkLst>
            <pc:docMk/>
            <pc:sldMk cId="1977502589" sldId="263"/>
            <ac:graphicFrameMk id="18" creationId="{8D151CC6-00F8-CA48-B461-5ADE453C4B40}"/>
          </ac:graphicFrameMkLst>
        </pc:graphicFrameChg>
        <pc:graphicFrameChg chg="add del">
          <ac:chgData name="Gaurav Jha" userId="25ebae0e9a9201c9" providerId="LiveId" clId="{E96751DB-D128-4F3F-AAFB-2A2DE77B1C34}" dt="2025-06-30T16:34:20.923" v="857" actId="26606"/>
          <ac:graphicFrameMkLst>
            <pc:docMk/>
            <pc:sldMk cId="1977502589" sldId="263"/>
            <ac:graphicFrameMk id="30" creationId="{B5A1D961-2FDE-9954-BF15-2A8236202B77}"/>
          </ac:graphicFrameMkLst>
        </pc:graphicFrameChg>
        <pc:graphicFrameChg chg="add del">
          <ac:chgData name="Gaurav Jha" userId="25ebae0e9a9201c9" providerId="LiveId" clId="{E96751DB-D128-4F3F-AAFB-2A2DE77B1C34}" dt="2025-06-30T16:34:25.464" v="859" actId="26606"/>
          <ac:graphicFrameMkLst>
            <pc:docMk/>
            <pc:sldMk cId="1977502589" sldId="263"/>
            <ac:graphicFrameMk id="32" creationId="{67139424-5539-E650-357A-715A1874179D}"/>
          </ac:graphicFrameMkLst>
        </pc:graphicFrameChg>
        <pc:graphicFrameChg chg="add del">
          <ac:chgData name="Gaurav Jha" userId="25ebae0e9a9201c9" providerId="LiveId" clId="{E96751DB-D128-4F3F-AAFB-2A2DE77B1C34}" dt="2025-06-30T16:34:30.537" v="861" actId="26606"/>
          <ac:graphicFrameMkLst>
            <pc:docMk/>
            <pc:sldMk cId="1977502589" sldId="263"/>
            <ac:graphicFrameMk id="34" creationId="{C7D4595A-2095-B79C-0D23-A419FD97489B}"/>
          </ac:graphicFrameMkLst>
        </pc:graphicFrameChg>
        <pc:graphicFrameChg chg="add del">
          <ac:chgData name="Gaurav Jha" userId="25ebae0e9a9201c9" providerId="LiveId" clId="{E96751DB-D128-4F3F-AAFB-2A2DE77B1C34}" dt="2025-06-30T16:34:40.308" v="863" actId="26606"/>
          <ac:graphicFrameMkLst>
            <pc:docMk/>
            <pc:sldMk cId="1977502589" sldId="263"/>
            <ac:graphicFrameMk id="36" creationId="{50A9313B-A18A-B3C9-4CE7-2468FBDE3775}"/>
          </ac:graphicFrameMkLst>
        </pc:graphicFrameChg>
        <pc:graphicFrameChg chg="add mod">
          <ac:chgData name="Gaurav Jha" userId="25ebae0e9a9201c9" providerId="LiveId" clId="{E96751DB-D128-4F3F-AAFB-2A2DE77B1C34}" dt="2025-07-01T18:42:44.690" v="1376" actId="1076"/>
          <ac:graphicFrameMkLst>
            <pc:docMk/>
            <pc:sldMk cId="1977502589" sldId="263"/>
            <ac:graphicFrameMk id="38" creationId="{B5A1D961-2FDE-9954-BF15-2A8236202B77}"/>
          </ac:graphicFrameMkLst>
        </pc:graphicFrameChg>
        <pc:picChg chg="add del">
          <ac:chgData name="Gaurav Jha" userId="25ebae0e9a9201c9" providerId="LiveId" clId="{E96751DB-D128-4F3F-AAFB-2A2DE77B1C34}" dt="2025-06-30T16:34:09.033" v="855" actId="26606"/>
          <ac:picMkLst>
            <pc:docMk/>
            <pc:sldMk cId="1977502589" sldId="263"/>
            <ac:picMk id="7" creationId="{03A16255-4161-B41E-1AE0-9F46CFC97540}"/>
          </ac:picMkLst>
        </pc:picChg>
        <pc:cxnChg chg="add del">
          <ac:chgData name="Gaurav Jha" userId="25ebae0e9a9201c9" providerId="LiveId" clId="{E96751DB-D128-4F3F-AAFB-2A2DE77B1C34}" dt="2025-06-30T16:33:54.741" v="851" actId="26606"/>
          <ac:cxnSpMkLst>
            <pc:docMk/>
            <pc:sldMk cId="1977502589" sldId="263"/>
            <ac:cxnSpMk id="21" creationId="{744251C3-E720-4363-8AF0-20AD319374F0}"/>
          </ac:cxnSpMkLst>
        </pc:cxnChg>
      </pc:sldChg>
      <pc:sldChg chg="addSp delSp modSp new del mod ord chgLayout">
        <pc:chgData name="Gaurav Jha" userId="25ebae0e9a9201c9" providerId="LiveId" clId="{E96751DB-D128-4F3F-AAFB-2A2DE77B1C34}" dt="2025-06-30T16:15:07.867" v="680" actId="47"/>
        <pc:sldMkLst>
          <pc:docMk/>
          <pc:sldMk cId="2435719167" sldId="263"/>
        </pc:sldMkLst>
        <pc:spChg chg="del">
          <ac:chgData name="Gaurav Jha" userId="25ebae0e9a9201c9" providerId="LiveId" clId="{E96751DB-D128-4F3F-AAFB-2A2DE77B1C34}" dt="2025-06-30T16:13:37.796" v="673" actId="6264"/>
          <ac:spMkLst>
            <pc:docMk/>
            <pc:sldMk cId="2435719167" sldId="263"/>
            <ac:spMk id="2" creationId="{CC0B5B8E-72FA-6848-E226-8E7EC72DB2D1}"/>
          </ac:spMkLst>
        </pc:spChg>
        <pc:spChg chg="del">
          <ac:chgData name="Gaurav Jha" userId="25ebae0e9a9201c9" providerId="LiveId" clId="{E96751DB-D128-4F3F-AAFB-2A2DE77B1C34}" dt="2025-06-30T16:13:37.796" v="673" actId="6264"/>
          <ac:spMkLst>
            <pc:docMk/>
            <pc:sldMk cId="2435719167" sldId="263"/>
            <ac:spMk id="3" creationId="{8DA2B298-B4F0-AEA7-7155-EE3C95E70422}"/>
          </ac:spMkLst>
        </pc:spChg>
        <pc:spChg chg="add del mod ord">
          <ac:chgData name="Gaurav Jha" userId="25ebae0e9a9201c9" providerId="LiveId" clId="{E96751DB-D128-4F3F-AAFB-2A2DE77B1C34}" dt="2025-06-30T16:13:38.425" v="674" actId="6264"/>
          <ac:spMkLst>
            <pc:docMk/>
            <pc:sldMk cId="2435719167" sldId="263"/>
            <ac:spMk id="4" creationId="{4DAE1318-F924-7B98-D44C-3CF3B8406E0A}"/>
          </ac:spMkLst>
        </pc:spChg>
        <pc:spChg chg="add del mod ord">
          <ac:chgData name="Gaurav Jha" userId="25ebae0e9a9201c9" providerId="LiveId" clId="{E96751DB-D128-4F3F-AAFB-2A2DE77B1C34}" dt="2025-06-30T16:13:38.425" v="674" actId="6264"/>
          <ac:spMkLst>
            <pc:docMk/>
            <pc:sldMk cId="2435719167" sldId="263"/>
            <ac:spMk id="5" creationId="{588504B9-2234-1636-F075-D3C8C29D4D11}"/>
          </ac:spMkLst>
        </pc:spChg>
        <pc:spChg chg="add mod ord">
          <ac:chgData name="Gaurav Jha" userId="25ebae0e9a9201c9" providerId="LiveId" clId="{E96751DB-D128-4F3F-AAFB-2A2DE77B1C34}" dt="2025-06-30T16:13:38.425" v="674" actId="6264"/>
          <ac:spMkLst>
            <pc:docMk/>
            <pc:sldMk cId="2435719167" sldId="263"/>
            <ac:spMk id="6" creationId="{061D0CC4-589F-C290-FDBC-51FEAFC36282}"/>
          </ac:spMkLst>
        </pc:spChg>
        <pc:spChg chg="add mod ord">
          <ac:chgData name="Gaurav Jha" userId="25ebae0e9a9201c9" providerId="LiveId" clId="{E96751DB-D128-4F3F-AAFB-2A2DE77B1C34}" dt="2025-06-30T16:13:38.425" v="674" actId="6264"/>
          <ac:spMkLst>
            <pc:docMk/>
            <pc:sldMk cId="2435719167" sldId="263"/>
            <ac:spMk id="7" creationId="{6F46C7C2-D4CA-522A-B206-F1BA406A941F}"/>
          </ac:spMkLst>
        </pc:spChg>
      </pc:sldChg>
      <pc:sldChg chg="new del ord">
        <pc:chgData name="Gaurav Jha" userId="25ebae0e9a9201c9" providerId="LiveId" clId="{E96751DB-D128-4F3F-AAFB-2A2DE77B1C34}" dt="2025-06-30T16:15:11.025" v="681" actId="47"/>
        <pc:sldMkLst>
          <pc:docMk/>
          <pc:sldMk cId="1833742588" sldId="264"/>
        </pc:sldMkLst>
      </pc:sldChg>
      <pc:sldChg chg="addSp delSp modSp new mod setBg">
        <pc:chgData name="Gaurav Jha" userId="25ebae0e9a9201c9" providerId="LiveId" clId="{E96751DB-D128-4F3F-AAFB-2A2DE77B1C34}" dt="2025-07-01T18:49:30.611" v="1408" actId="5793"/>
        <pc:sldMkLst>
          <pc:docMk/>
          <pc:sldMk cId="3922945442" sldId="264"/>
        </pc:sldMkLst>
        <pc:spChg chg="mod">
          <ac:chgData name="Gaurav Jha" userId="25ebae0e9a9201c9" providerId="LiveId" clId="{E96751DB-D128-4F3F-AAFB-2A2DE77B1C34}" dt="2025-07-01T18:45:32.088" v="1378" actId="207"/>
          <ac:spMkLst>
            <pc:docMk/>
            <pc:sldMk cId="3922945442" sldId="264"/>
            <ac:spMk id="2" creationId="{C9C80F4C-304E-9DE8-4BEC-3B965B931E17}"/>
          </ac:spMkLst>
        </pc:spChg>
        <pc:spChg chg="add del mod">
          <ac:chgData name="Gaurav Jha" userId="25ebae0e9a9201c9" providerId="LiveId" clId="{E96751DB-D128-4F3F-AAFB-2A2DE77B1C34}" dt="2025-07-01T18:19:33.528" v="957" actId="26606"/>
          <ac:spMkLst>
            <pc:docMk/>
            <pc:sldMk cId="3922945442" sldId="264"/>
            <ac:spMk id="3" creationId="{0E15B941-45CD-655F-1C38-623DA0C3CAEB}"/>
          </ac:spMkLst>
        </pc:spChg>
        <pc:spChg chg="add del">
          <ac:chgData name="Gaurav Jha" userId="25ebae0e9a9201c9" providerId="LiveId" clId="{E96751DB-D128-4F3F-AAFB-2A2DE77B1C34}" dt="2025-07-01T18:18:58.876" v="944" actId="26606"/>
          <ac:spMkLst>
            <pc:docMk/>
            <pc:sldMk cId="3922945442" sldId="264"/>
            <ac:spMk id="8" creationId="{0E15B941-45CD-655F-1C38-623DA0C3CAEB}"/>
          </ac:spMkLst>
        </pc:spChg>
        <pc:spChg chg="add del">
          <ac:chgData name="Gaurav Jha" userId="25ebae0e9a9201c9" providerId="LiveId" clId="{E96751DB-D128-4F3F-AAFB-2A2DE77B1C34}" dt="2025-07-01T18:19:08.185" v="948" actId="26606"/>
          <ac:spMkLst>
            <pc:docMk/>
            <pc:sldMk cId="3922945442" sldId="264"/>
            <ac:spMk id="13" creationId="{0E15B941-45CD-655F-1C38-623DA0C3CAEB}"/>
          </ac:spMkLst>
        </pc:spChg>
        <pc:spChg chg="add del">
          <ac:chgData name="Gaurav Jha" userId="25ebae0e9a9201c9" providerId="LiveId" clId="{E96751DB-D128-4F3F-AAFB-2A2DE77B1C34}" dt="2025-07-01T18:19:10.016" v="950" actId="26606"/>
          <ac:spMkLst>
            <pc:docMk/>
            <pc:sldMk cId="3922945442" sldId="264"/>
            <ac:spMk id="16" creationId="{0E15B941-45CD-655F-1C38-623DA0C3CAEB}"/>
          </ac:spMkLst>
        </pc:spChg>
        <pc:spChg chg="add mod">
          <ac:chgData name="Gaurav Jha" userId="25ebae0e9a9201c9" providerId="LiveId" clId="{E96751DB-D128-4F3F-AAFB-2A2DE77B1C34}" dt="2025-07-01T18:49:30.611" v="1408" actId="5793"/>
          <ac:spMkLst>
            <pc:docMk/>
            <pc:sldMk cId="3922945442" sldId="264"/>
            <ac:spMk id="26" creationId="{0E15B941-45CD-655F-1C38-623DA0C3CAEB}"/>
          </ac:spMkLst>
        </pc:spChg>
        <pc:graphicFrameChg chg="add del">
          <ac:chgData name="Gaurav Jha" userId="25ebae0e9a9201c9" providerId="LiveId" clId="{E96751DB-D128-4F3F-AAFB-2A2DE77B1C34}" dt="2025-07-01T18:18:52.724" v="942" actId="26606"/>
          <ac:graphicFrameMkLst>
            <pc:docMk/>
            <pc:sldMk cId="3922945442" sldId="264"/>
            <ac:graphicFrameMk id="5" creationId="{C72D4432-1DE8-0066-06FB-A3463AA3FA54}"/>
          </ac:graphicFrameMkLst>
        </pc:graphicFrameChg>
        <pc:graphicFrameChg chg="add del">
          <ac:chgData name="Gaurav Jha" userId="25ebae0e9a9201c9" providerId="LiveId" clId="{E96751DB-D128-4F3F-AAFB-2A2DE77B1C34}" dt="2025-07-01T18:19:06.582" v="946" actId="26606"/>
          <ac:graphicFrameMkLst>
            <pc:docMk/>
            <pc:sldMk cId="3922945442" sldId="264"/>
            <ac:graphicFrameMk id="11" creationId="{346585B0-BC6E-80EB-C26F-639C6B15B1D1}"/>
          </ac:graphicFrameMkLst>
        </pc:graphicFrameChg>
        <pc:graphicFrameChg chg="add del">
          <ac:chgData name="Gaurav Jha" userId="25ebae0e9a9201c9" providerId="LiveId" clId="{E96751DB-D128-4F3F-AAFB-2A2DE77B1C34}" dt="2025-07-01T18:19:18.107" v="952" actId="26606"/>
          <ac:graphicFrameMkLst>
            <pc:docMk/>
            <pc:sldMk cId="3922945442" sldId="264"/>
            <ac:graphicFrameMk id="19" creationId="{641B03AD-7702-7450-31DE-3B6C67AA9906}"/>
          </ac:graphicFrameMkLst>
        </pc:graphicFrameChg>
        <pc:graphicFrameChg chg="add del">
          <ac:chgData name="Gaurav Jha" userId="25ebae0e9a9201c9" providerId="LiveId" clId="{E96751DB-D128-4F3F-AAFB-2A2DE77B1C34}" dt="2025-07-01T18:19:29.301" v="954" actId="26606"/>
          <ac:graphicFrameMkLst>
            <pc:docMk/>
            <pc:sldMk cId="3922945442" sldId="264"/>
            <ac:graphicFrameMk id="21" creationId="{3D970FC2-501A-3EAD-5241-EC839557C425}"/>
          </ac:graphicFrameMkLst>
        </pc:graphicFrameChg>
        <pc:graphicFrameChg chg="add del">
          <ac:chgData name="Gaurav Jha" userId="25ebae0e9a9201c9" providerId="LiveId" clId="{E96751DB-D128-4F3F-AAFB-2A2DE77B1C34}" dt="2025-07-01T18:19:33.483" v="956" actId="26606"/>
          <ac:graphicFrameMkLst>
            <pc:docMk/>
            <pc:sldMk cId="3922945442" sldId="264"/>
            <ac:graphicFrameMk id="23" creationId="{C1245F66-0EEA-4D1E-90C1-AE2D956DD698}"/>
          </ac:graphicFrameMkLst>
        </pc:graphicFrameChg>
        <pc:picChg chg="add del">
          <ac:chgData name="Gaurav Jha" userId="25ebae0e9a9201c9" providerId="LiveId" clId="{E96751DB-D128-4F3F-AAFB-2A2DE77B1C34}" dt="2025-07-01T18:18:58.876" v="944" actId="26606"/>
          <ac:picMkLst>
            <pc:docMk/>
            <pc:sldMk cId="3922945442" sldId="264"/>
            <ac:picMk id="7" creationId="{E01A353E-45F9-1980-7E44-4153922068C9}"/>
          </ac:picMkLst>
        </pc:picChg>
        <pc:picChg chg="add del">
          <ac:chgData name="Gaurav Jha" userId="25ebae0e9a9201c9" providerId="LiveId" clId="{E96751DB-D128-4F3F-AAFB-2A2DE77B1C34}" dt="2025-07-01T18:19:08.185" v="948" actId="26606"/>
          <ac:picMkLst>
            <pc:docMk/>
            <pc:sldMk cId="3922945442" sldId="264"/>
            <ac:picMk id="14" creationId="{315467A0-4ACB-AD9B-3309-5DD985147409}"/>
          </ac:picMkLst>
        </pc:picChg>
        <pc:picChg chg="add del">
          <ac:chgData name="Gaurav Jha" userId="25ebae0e9a9201c9" providerId="LiveId" clId="{E96751DB-D128-4F3F-AAFB-2A2DE77B1C34}" dt="2025-07-01T18:19:10.016" v="950" actId="26606"/>
          <ac:picMkLst>
            <pc:docMk/>
            <pc:sldMk cId="3922945442" sldId="264"/>
            <ac:picMk id="17" creationId="{FA3025A4-0A98-2992-1EF1-DDC215F6D06D}"/>
          </ac:picMkLst>
        </pc:picChg>
        <pc:picChg chg="add">
          <ac:chgData name="Gaurav Jha" userId="25ebae0e9a9201c9" providerId="LiveId" clId="{E96751DB-D128-4F3F-AAFB-2A2DE77B1C34}" dt="2025-07-01T18:19:33.528" v="957" actId="26606"/>
          <ac:picMkLst>
            <pc:docMk/>
            <pc:sldMk cId="3922945442" sldId="264"/>
            <ac:picMk id="25" creationId="{E01A353E-45F9-1980-7E44-4153922068C9}"/>
          </ac:picMkLst>
        </pc:picChg>
        <pc:cxnChg chg="add del">
          <ac:chgData name="Gaurav Jha" userId="25ebae0e9a9201c9" providerId="LiveId" clId="{E96751DB-D128-4F3F-AAFB-2A2DE77B1C34}" dt="2025-07-01T18:18:58.876" v="944" actId="26606"/>
          <ac:cxnSpMkLst>
            <pc:docMk/>
            <pc:sldMk cId="3922945442" sldId="264"/>
            <ac:cxnSpMk id="9" creationId="{1230DAD1-5153-48E1-99E6-8B2D5BEA1F47}"/>
          </ac:cxnSpMkLst>
        </pc:cxnChg>
        <pc:cxnChg chg="add">
          <ac:chgData name="Gaurav Jha" userId="25ebae0e9a9201c9" providerId="LiveId" clId="{E96751DB-D128-4F3F-AAFB-2A2DE77B1C34}" dt="2025-07-01T18:19:33.528" v="957" actId="26606"/>
          <ac:cxnSpMkLst>
            <pc:docMk/>
            <pc:sldMk cId="3922945442" sldId="264"/>
            <ac:cxnSpMk id="27" creationId="{1230DAD1-5153-48E1-99E6-8B2D5BEA1F47}"/>
          </ac:cxnSpMkLst>
        </pc:cxnChg>
      </pc:sldChg>
      <pc:sldChg chg="new del">
        <pc:chgData name="Gaurav Jha" userId="25ebae0e9a9201c9" providerId="LiveId" clId="{E96751DB-D128-4F3F-AAFB-2A2DE77B1C34}" dt="2025-07-01T18:19:48.043" v="960" actId="47"/>
        <pc:sldMkLst>
          <pc:docMk/>
          <pc:sldMk cId="1729872779" sldId="265"/>
        </pc:sldMkLst>
      </pc:sldChg>
      <pc:sldChg chg="new del">
        <pc:chgData name="Gaurav Jha" userId="25ebae0e9a9201c9" providerId="LiveId" clId="{E96751DB-D128-4F3F-AAFB-2A2DE77B1C34}" dt="2025-07-01T18:20:28.868" v="968" actId="47"/>
        <pc:sldMkLst>
          <pc:docMk/>
          <pc:sldMk cId="2001167731" sldId="265"/>
        </pc:sldMkLst>
      </pc:sldChg>
      <pc:sldChg chg="addSp delSp modSp new mod setBg">
        <pc:chgData name="Gaurav Jha" userId="25ebae0e9a9201c9" providerId="LiveId" clId="{E96751DB-D128-4F3F-AAFB-2A2DE77B1C34}" dt="2025-07-01T18:49:29.907" v="1407" actId="14100"/>
        <pc:sldMkLst>
          <pc:docMk/>
          <pc:sldMk cId="2160578174" sldId="265"/>
        </pc:sldMkLst>
        <pc:spChg chg="add del mod">
          <ac:chgData name="Gaurav Jha" userId="25ebae0e9a9201c9" providerId="LiveId" clId="{E96751DB-D128-4F3F-AAFB-2A2DE77B1C34}" dt="2025-07-01T18:25:14.819" v="1283" actId="478"/>
          <ac:spMkLst>
            <pc:docMk/>
            <pc:sldMk cId="2160578174" sldId="265"/>
            <ac:spMk id="3" creationId="{D9C8D24F-56D7-EB83-B546-55CEFDFFD3ED}"/>
          </ac:spMkLst>
        </pc:spChg>
        <pc:spChg chg="add del">
          <ac:chgData name="Gaurav Jha" userId="25ebae0e9a9201c9" providerId="LiveId" clId="{E96751DB-D128-4F3F-AAFB-2A2DE77B1C34}" dt="2025-07-01T18:26:09.155" v="1292" actId="26606"/>
          <ac:spMkLst>
            <pc:docMk/>
            <pc:sldMk cId="2160578174" sldId="265"/>
            <ac:spMk id="10" creationId="{BF99D510-C769-4A3F-B1BF-0A2F3822AED2}"/>
          </ac:spMkLst>
        </pc:spChg>
        <pc:spChg chg="add del">
          <ac:chgData name="Gaurav Jha" userId="25ebae0e9a9201c9" providerId="LiveId" clId="{E96751DB-D128-4F3F-AAFB-2A2DE77B1C34}" dt="2025-07-01T18:26:09.155" v="1292" actId="26606"/>
          <ac:spMkLst>
            <pc:docMk/>
            <pc:sldMk cId="2160578174" sldId="265"/>
            <ac:spMk id="12" creationId="{62DD38F0-3136-4D36-9445-AAF26688FF04}"/>
          </ac:spMkLst>
        </pc:spChg>
        <pc:spChg chg="add">
          <ac:chgData name="Gaurav Jha" userId="25ebae0e9a9201c9" providerId="LiveId" clId="{E96751DB-D128-4F3F-AAFB-2A2DE77B1C34}" dt="2025-07-01T18:26:09.189" v="1293" actId="26606"/>
          <ac:spMkLst>
            <pc:docMk/>
            <pc:sldMk cId="2160578174" sldId="265"/>
            <ac:spMk id="14" creationId="{559E787A-A567-464A-BB9E-E9B95AA41E40}"/>
          </ac:spMkLst>
        </pc:spChg>
        <pc:spChg chg="add">
          <ac:chgData name="Gaurav Jha" userId="25ebae0e9a9201c9" providerId="LiveId" clId="{E96751DB-D128-4F3F-AAFB-2A2DE77B1C34}" dt="2025-07-01T18:26:09.189" v="1293" actId="26606"/>
          <ac:spMkLst>
            <pc:docMk/>
            <pc:sldMk cId="2160578174" sldId="265"/>
            <ac:spMk id="15" creationId="{36A476B5-55AD-43A1-B1FB-5AC76B54F0A0}"/>
          </ac:spMkLst>
        </pc:spChg>
        <pc:picChg chg="add mod">
          <ac:chgData name="Gaurav Jha" userId="25ebae0e9a9201c9" providerId="LiveId" clId="{E96751DB-D128-4F3F-AAFB-2A2DE77B1C34}" dt="2025-07-01T18:49:29.907" v="1407" actId="14100"/>
          <ac:picMkLst>
            <pc:docMk/>
            <pc:sldMk cId="2160578174" sldId="265"/>
            <ac:picMk id="5" creationId="{5A1A5366-CA82-9D6B-9774-BDC263C3FECC}"/>
          </ac:picMkLst>
        </pc:picChg>
      </pc:sldChg>
      <pc:sldChg chg="new del">
        <pc:chgData name="Gaurav Jha" userId="25ebae0e9a9201c9" providerId="LiveId" clId="{E96751DB-D128-4F3F-AAFB-2A2DE77B1C34}" dt="2025-07-01T18:50:05.301" v="1410" actId="47"/>
        <pc:sldMkLst>
          <pc:docMk/>
          <pc:sldMk cId="446078898" sldId="266"/>
        </pc:sldMkLst>
      </pc:sldChg>
      <pc:sldChg chg="new del">
        <pc:chgData name="Gaurav Jha" userId="25ebae0e9a9201c9" providerId="LiveId" clId="{E96751DB-D128-4F3F-AAFB-2A2DE77B1C34}" dt="2025-07-01T18:26:47.364" v="1295" actId="47"/>
        <pc:sldMkLst>
          <pc:docMk/>
          <pc:sldMk cId="713135663" sldId="266"/>
        </pc:sldMkLst>
      </pc:sldChg>
      <pc:sldChg chg="new del modNotesTx">
        <pc:chgData name="Gaurav Jha" userId="25ebae0e9a9201c9" providerId="LiveId" clId="{E96751DB-D128-4F3F-AAFB-2A2DE77B1C34}" dt="2025-07-01T18:50:53.825" v="1432" actId="47"/>
        <pc:sldMkLst>
          <pc:docMk/>
          <pc:sldMk cId="1274948100" sldId="266"/>
        </pc:sldMkLst>
      </pc:sldChg>
      <pc:sldChg chg="new del">
        <pc:chgData name="Gaurav Jha" userId="25ebae0e9a9201c9" providerId="LiveId" clId="{E96751DB-D128-4F3F-AAFB-2A2DE77B1C34}" dt="2025-07-01T18:51:27.019" v="1435" actId="47"/>
        <pc:sldMkLst>
          <pc:docMk/>
          <pc:sldMk cId="3442808314" sldId="266"/>
        </pc:sldMkLst>
      </pc:sldChg>
      <pc:sldChg chg="new del">
        <pc:chgData name="Gaurav Jha" userId="25ebae0e9a9201c9" providerId="LiveId" clId="{E96751DB-D128-4F3F-AAFB-2A2DE77B1C34}" dt="2025-07-01T18:19:51.326" v="961" actId="47"/>
        <pc:sldMkLst>
          <pc:docMk/>
          <pc:sldMk cId="3905167044" sldId="266"/>
        </pc:sldMkLst>
      </pc:sldChg>
      <pc:sldChg chg="delSp modSp new del mod">
        <pc:chgData name="Gaurav Jha" userId="25ebae0e9a9201c9" providerId="LiveId" clId="{E96751DB-D128-4F3F-AAFB-2A2DE77B1C34}" dt="2025-07-01T18:20:27.962" v="967" actId="47"/>
        <pc:sldMkLst>
          <pc:docMk/>
          <pc:sldMk cId="3958238729" sldId="266"/>
        </pc:sldMkLst>
        <pc:spChg chg="mod">
          <ac:chgData name="Gaurav Jha" userId="25ebae0e9a9201c9" providerId="LiveId" clId="{E96751DB-D128-4F3F-AAFB-2A2DE77B1C34}" dt="2025-07-01T18:20:15.782" v="964" actId="14100"/>
          <ac:spMkLst>
            <pc:docMk/>
            <pc:sldMk cId="3958238729" sldId="266"/>
            <ac:spMk id="2" creationId="{AFBACE44-6941-B01F-1AC0-1B3D29831C8B}"/>
          </ac:spMkLst>
        </pc:spChg>
        <pc:spChg chg="del mod">
          <ac:chgData name="Gaurav Jha" userId="25ebae0e9a9201c9" providerId="LiveId" clId="{E96751DB-D128-4F3F-AAFB-2A2DE77B1C34}" dt="2025-07-01T18:20:22.081" v="966" actId="478"/>
          <ac:spMkLst>
            <pc:docMk/>
            <pc:sldMk cId="3958238729" sldId="266"/>
            <ac:spMk id="4" creationId="{016CAD68-1E41-1FF0-E398-E5DA883DAD7F}"/>
          </ac:spMkLst>
        </pc:spChg>
      </pc:sldChg>
      <pc:sldChg chg="modSp new del mod">
        <pc:chgData name="Gaurav Jha" userId="25ebae0e9a9201c9" providerId="LiveId" clId="{E96751DB-D128-4F3F-AAFB-2A2DE77B1C34}" dt="2025-07-01T18:50:30.561" v="1418" actId="47"/>
        <pc:sldMkLst>
          <pc:docMk/>
          <pc:sldMk cId="490074761" sldId="267"/>
        </pc:sldMkLst>
        <pc:spChg chg="mod">
          <ac:chgData name="Gaurav Jha" userId="25ebae0e9a9201c9" providerId="LiveId" clId="{E96751DB-D128-4F3F-AAFB-2A2DE77B1C34}" dt="2025-07-01T18:50:19.840" v="1417" actId="20577"/>
          <ac:spMkLst>
            <pc:docMk/>
            <pc:sldMk cId="490074761" sldId="267"/>
            <ac:spMk id="2" creationId="{95AC8EC0-0309-01F8-D8B8-1AA695CDDC06}"/>
          </ac:spMkLst>
        </pc:spChg>
      </pc:sldChg>
      <pc:sldChg chg="addSp delSp modSp new mod setBg addAnim delAnim">
        <pc:chgData name="Gaurav Jha" userId="25ebae0e9a9201c9" providerId="LiveId" clId="{E96751DB-D128-4F3F-AAFB-2A2DE77B1C34}" dt="2025-07-01T19:05:22.494" v="1517" actId="26606"/>
        <pc:sldMkLst>
          <pc:docMk/>
          <pc:sldMk cId="607121022" sldId="267"/>
        </pc:sldMkLst>
        <pc:spChg chg="mod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2" creationId="{0F1641C6-B512-31C3-43E9-98AFC8CD983F}"/>
          </ac:spMkLst>
        </pc:spChg>
        <pc:spChg chg="mod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3" creationId="{97FA04DD-5A20-F6EC-B259-06D4F213B670}"/>
          </ac:spMkLst>
        </pc:spChg>
        <pc:spChg chg="add del">
          <ac:chgData name="Gaurav Jha" userId="25ebae0e9a9201c9" providerId="LiveId" clId="{E96751DB-D128-4F3F-AAFB-2A2DE77B1C34}" dt="2025-07-01T19:00:23.399" v="1489" actId="26606"/>
          <ac:spMkLst>
            <pc:docMk/>
            <pc:sldMk cId="607121022" sldId="267"/>
            <ac:spMk id="10" creationId="{85720543-1EAA-4727-8C2B-48B509D61F9D}"/>
          </ac:spMkLst>
        </pc:spChg>
        <pc:spChg chg="add del">
          <ac:chgData name="Gaurav Jha" userId="25ebae0e9a9201c9" providerId="LiveId" clId="{E96751DB-D128-4F3F-AAFB-2A2DE77B1C34}" dt="2025-07-01T19:00:23.399" v="1489" actId="26606"/>
          <ac:spMkLst>
            <pc:docMk/>
            <pc:sldMk cId="607121022" sldId="267"/>
            <ac:spMk id="12" creationId="{C9C5C1F0-28A6-4ADD-A9ED-730DC87C8DC7}"/>
          </ac:spMkLst>
        </pc:spChg>
        <pc:spChg chg="add del">
          <ac:chgData name="Gaurav Jha" userId="25ebae0e9a9201c9" providerId="LiveId" clId="{E96751DB-D128-4F3F-AAFB-2A2DE77B1C34}" dt="2025-07-01T19:00:27.566" v="1491" actId="26606"/>
          <ac:spMkLst>
            <pc:docMk/>
            <pc:sldMk cId="607121022" sldId="267"/>
            <ac:spMk id="14" creationId="{EF4D69CD-AE74-4C23-93A2-2875C12B65B6}"/>
          </ac:spMkLst>
        </pc:spChg>
        <pc:spChg chg="add del">
          <ac:chgData name="Gaurav Jha" userId="25ebae0e9a9201c9" providerId="LiveId" clId="{E96751DB-D128-4F3F-AAFB-2A2DE77B1C34}" dt="2025-07-01T19:00:27.566" v="1491" actId="26606"/>
          <ac:spMkLst>
            <pc:docMk/>
            <pc:sldMk cId="607121022" sldId="267"/>
            <ac:spMk id="15" creationId="{AF19B075-B8C1-4971-9B0F-1619521B00B2}"/>
          </ac:spMkLst>
        </pc:spChg>
        <pc:spChg chg="add del">
          <ac:chgData name="Gaurav Jha" userId="25ebae0e9a9201c9" providerId="LiveId" clId="{E96751DB-D128-4F3F-AAFB-2A2DE77B1C34}" dt="2025-07-01T19:01:30.519" v="1496" actId="26606"/>
          <ac:spMkLst>
            <pc:docMk/>
            <pc:sldMk cId="607121022" sldId="267"/>
            <ac:spMk id="17" creationId="{E1980A74-F327-42F7-9B97-B5DDBBC894B0}"/>
          </ac:spMkLst>
        </pc:spChg>
        <pc:spChg chg="add del">
          <ac:chgData name="Gaurav Jha" userId="25ebae0e9a9201c9" providerId="LiveId" clId="{E96751DB-D128-4F3F-AAFB-2A2DE77B1C34}" dt="2025-07-01T19:01:30.519" v="1496" actId="26606"/>
          <ac:spMkLst>
            <pc:docMk/>
            <pc:sldMk cId="607121022" sldId="267"/>
            <ac:spMk id="18" creationId="{C4D63912-EABB-4BE1-80CA-915B0B478D27}"/>
          </ac:spMkLst>
        </pc:spChg>
        <pc:spChg chg="add del">
          <ac:chgData name="Gaurav Jha" userId="25ebae0e9a9201c9" providerId="LiveId" clId="{E96751DB-D128-4F3F-AAFB-2A2DE77B1C34}" dt="2025-07-01T19:02:14.820" v="1500" actId="26606"/>
          <ac:spMkLst>
            <pc:docMk/>
            <pc:sldMk cId="607121022" sldId="267"/>
            <ac:spMk id="23" creationId="{EF4D69CD-AE74-4C23-93A2-2875C12B65B6}"/>
          </ac:spMkLst>
        </pc:spChg>
        <pc:spChg chg="add del">
          <ac:chgData name="Gaurav Jha" userId="25ebae0e9a9201c9" providerId="LiveId" clId="{E96751DB-D128-4F3F-AAFB-2A2DE77B1C34}" dt="2025-07-01T19:02:14.820" v="1500" actId="26606"/>
          <ac:spMkLst>
            <pc:docMk/>
            <pc:sldMk cId="607121022" sldId="267"/>
            <ac:spMk id="25" creationId="{AF19B075-B8C1-4971-9B0F-1619521B00B2}"/>
          </ac:spMkLst>
        </pc:spChg>
        <pc:spChg chg="add del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30" creationId="{E1980A74-F327-42F7-9B97-B5DDBBC894B0}"/>
          </ac:spMkLst>
        </pc:spChg>
        <pc:spChg chg="add del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32" creationId="{C4D63912-EABB-4BE1-80CA-915B0B478D27}"/>
          </ac:spMkLst>
        </pc:spChg>
        <pc:spChg chg="add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37" creationId="{8FD0DCA7-8768-4C62-B113-5FA8C70D22C7}"/>
          </ac:spMkLst>
        </pc:spChg>
        <pc:spChg chg="add">
          <ac:chgData name="Gaurav Jha" userId="25ebae0e9a9201c9" providerId="LiveId" clId="{E96751DB-D128-4F3F-AAFB-2A2DE77B1C34}" dt="2025-07-01T19:05:22.494" v="1517" actId="26606"/>
          <ac:spMkLst>
            <pc:docMk/>
            <pc:sldMk cId="607121022" sldId="267"/>
            <ac:spMk id="39" creationId="{1D23540D-89BB-4B19-BDB9-7954F41E9B27}"/>
          </ac:spMkLst>
        </pc:spChg>
        <pc:picChg chg="add mod ord">
          <ac:chgData name="Gaurav Jha" userId="25ebae0e9a9201c9" providerId="LiveId" clId="{E96751DB-D128-4F3F-AAFB-2A2DE77B1C34}" dt="2025-07-01T19:05:22.494" v="1517" actId="26606"/>
          <ac:picMkLst>
            <pc:docMk/>
            <pc:sldMk cId="607121022" sldId="267"/>
            <ac:picMk id="5" creationId="{07E78AD3-5F00-6C9F-F23F-03D68B25268B}"/>
          </ac:picMkLst>
        </pc:picChg>
      </pc:sldChg>
      <pc:sldChg chg="addSp delSp modSp new mod setBg">
        <pc:chgData name="Gaurav Jha" userId="25ebae0e9a9201c9" providerId="LiveId" clId="{E96751DB-D128-4F3F-AAFB-2A2DE77B1C34}" dt="2025-07-01T19:33:22.427" v="1680" actId="255"/>
        <pc:sldMkLst>
          <pc:docMk/>
          <pc:sldMk cId="3533854362" sldId="268"/>
        </pc:sldMkLst>
        <pc:spChg chg="mod">
          <ac:chgData name="Gaurav Jha" userId="25ebae0e9a9201c9" providerId="LiveId" clId="{E96751DB-D128-4F3F-AAFB-2A2DE77B1C34}" dt="2025-07-01T19:32:43.238" v="1677" actId="14100"/>
          <ac:spMkLst>
            <pc:docMk/>
            <pc:sldMk cId="3533854362" sldId="268"/>
            <ac:spMk id="2" creationId="{FCFB97CB-1CE9-6B03-652B-2FBFE96824B9}"/>
          </ac:spMkLst>
        </pc:spChg>
        <pc:spChg chg="add del mod">
          <ac:chgData name="Gaurav Jha" userId="25ebae0e9a9201c9" providerId="LiveId" clId="{E96751DB-D128-4F3F-AAFB-2A2DE77B1C34}" dt="2025-07-01T19:31:01.264" v="1671" actId="26606"/>
          <ac:spMkLst>
            <pc:docMk/>
            <pc:sldMk cId="3533854362" sldId="268"/>
            <ac:spMk id="3" creationId="{833527BD-B4FE-9A8D-FCB1-1E0DC1E670BA}"/>
          </ac:spMkLst>
        </pc:spChg>
        <pc:spChg chg="add del">
          <ac:chgData name="Gaurav Jha" userId="25ebae0e9a9201c9" providerId="LiveId" clId="{E96751DB-D128-4F3F-AAFB-2A2DE77B1C34}" dt="2025-07-01T19:30:38.812" v="1664" actId="26606"/>
          <ac:spMkLst>
            <pc:docMk/>
            <pc:sldMk cId="3533854362" sldId="268"/>
            <ac:spMk id="8" creationId="{3BFBA67F-0D4D-4C2E-A1D7-82D080A4B3AD}"/>
          </ac:spMkLst>
        </pc:spChg>
        <pc:spChg chg="add mod">
          <ac:chgData name="Gaurav Jha" userId="25ebae0e9a9201c9" providerId="LiveId" clId="{E96751DB-D128-4F3F-AAFB-2A2DE77B1C34}" dt="2025-07-01T19:33:22.427" v="1680" actId="255"/>
          <ac:spMkLst>
            <pc:docMk/>
            <pc:sldMk cId="3533854362" sldId="268"/>
            <ac:spMk id="9" creationId="{833527BD-B4FE-9A8D-FCB1-1E0DC1E670BA}"/>
          </ac:spMkLst>
        </pc:spChg>
        <pc:spChg chg="add del">
          <ac:chgData name="Gaurav Jha" userId="25ebae0e9a9201c9" providerId="LiveId" clId="{E96751DB-D128-4F3F-AAFB-2A2DE77B1C34}" dt="2025-07-01T19:30:38.812" v="1664" actId="26606"/>
          <ac:spMkLst>
            <pc:docMk/>
            <pc:sldMk cId="3533854362" sldId="268"/>
            <ac:spMk id="10" creationId="{EFA2AC96-1E47-421C-A03F-F98E354EB4E6}"/>
          </ac:spMkLst>
        </pc:spChg>
        <pc:spChg chg="add del">
          <ac:chgData name="Gaurav Jha" userId="25ebae0e9a9201c9" providerId="LiveId" clId="{E96751DB-D128-4F3F-AAFB-2A2DE77B1C34}" dt="2025-07-01T19:30:47.108" v="1666" actId="26606"/>
          <ac:spMkLst>
            <pc:docMk/>
            <pc:sldMk cId="3533854362" sldId="268"/>
            <ac:spMk id="12" creationId="{BC052280-388E-4151-A1EB-5236D4FCCA28}"/>
          </ac:spMkLst>
        </pc:spChg>
        <pc:graphicFrameChg chg="add del">
          <ac:chgData name="Gaurav Jha" userId="25ebae0e9a9201c9" providerId="LiveId" clId="{E96751DB-D128-4F3F-AAFB-2A2DE77B1C34}" dt="2025-07-01T19:30:49.981" v="1668" actId="26606"/>
          <ac:graphicFrameMkLst>
            <pc:docMk/>
            <pc:sldMk cId="3533854362" sldId="268"/>
            <ac:graphicFrameMk id="5" creationId="{3E28CDAF-2574-0C7F-2F0E-216184C56E7F}"/>
          </ac:graphicFrameMkLst>
        </pc:graphicFrameChg>
        <pc:graphicFrameChg chg="add del">
          <ac:chgData name="Gaurav Jha" userId="25ebae0e9a9201c9" providerId="LiveId" clId="{E96751DB-D128-4F3F-AAFB-2A2DE77B1C34}" dt="2025-07-01T19:31:01.223" v="1670" actId="26606"/>
          <ac:graphicFrameMkLst>
            <pc:docMk/>
            <pc:sldMk cId="3533854362" sldId="268"/>
            <ac:graphicFrameMk id="7" creationId="{5644A2A0-466F-D84B-1401-0056697D4F74}"/>
          </ac:graphicFrameMkLst>
        </pc:graphicFrameChg>
        <pc:picChg chg="add">
          <ac:chgData name="Gaurav Jha" userId="25ebae0e9a9201c9" providerId="LiveId" clId="{E96751DB-D128-4F3F-AAFB-2A2DE77B1C34}" dt="2025-07-01T19:31:01.264" v="1671" actId="26606"/>
          <ac:picMkLst>
            <pc:docMk/>
            <pc:sldMk cId="3533854362" sldId="268"/>
            <ac:picMk id="11" creationId="{F36B9235-F812-C4FB-228B-C0D360366DE8}"/>
          </ac:picMkLst>
        </pc:picChg>
        <pc:cxnChg chg="add del">
          <ac:chgData name="Gaurav Jha" userId="25ebae0e9a9201c9" providerId="LiveId" clId="{E96751DB-D128-4F3F-AAFB-2A2DE77B1C34}" dt="2025-07-01T19:30:47.108" v="1666" actId="26606"/>
          <ac:cxnSpMkLst>
            <pc:docMk/>
            <pc:sldMk cId="3533854362" sldId="268"/>
            <ac:cxnSpMk id="13" creationId="{744251C3-E720-4363-8AF0-20AD319374F0}"/>
          </ac:cxnSpMkLst>
        </pc:cxnChg>
      </pc:sldChg>
      <pc:sldChg chg="addSp delSp modSp new mod setBg setClrOvrMap">
        <pc:chgData name="Gaurav Jha" userId="25ebae0e9a9201c9" providerId="LiveId" clId="{E96751DB-D128-4F3F-AAFB-2A2DE77B1C34}" dt="2025-07-01T19:34:47.105" v="1694" actId="14100"/>
        <pc:sldMkLst>
          <pc:docMk/>
          <pc:sldMk cId="3010302647" sldId="269"/>
        </pc:sldMkLst>
        <pc:spChg chg="del">
          <ac:chgData name="Gaurav Jha" userId="25ebae0e9a9201c9" providerId="LiveId" clId="{E96751DB-D128-4F3F-AAFB-2A2DE77B1C34}" dt="2025-07-01T19:20:48.602" v="1614" actId="478"/>
          <ac:spMkLst>
            <pc:docMk/>
            <pc:sldMk cId="3010302647" sldId="269"/>
            <ac:spMk id="2" creationId="{AA216D49-E1E6-0C36-D218-6B92FECD6B9C}"/>
          </ac:spMkLst>
        </pc:spChg>
        <pc:spChg chg="mod">
          <ac:chgData name="Gaurav Jha" userId="25ebae0e9a9201c9" providerId="LiveId" clId="{E96751DB-D128-4F3F-AAFB-2A2DE77B1C34}" dt="2025-07-01T19:34:47.105" v="1694" actId="14100"/>
          <ac:spMkLst>
            <pc:docMk/>
            <pc:sldMk cId="3010302647" sldId="269"/>
            <ac:spMk id="3" creationId="{D149C234-7B8C-5973-5C0D-FCBA4BECB558}"/>
          </ac:spMkLst>
        </pc:spChg>
        <pc:spChg chg="add del">
          <ac:chgData name="Gaurav Jha" userId="25ebae0e9a9201c9" providerId="LiveId" clId="{E96751DB-D128-4F3F-AAFB-2A2DE77B1C34}" dt="2025-07-01T19:33:57.898" v="1682" actId="26606"/>
          <ac:spMkLst>
            <pc:docMk/>
            <pc:sldMk cId="3010302647" sldId="269"/>
            <ac:spMk id="8" creationId="{BC052280-388E-4151-A1EB-5236D4FCCA28}"/>
          </ac:spMkLst>
        </pc:spChg>
        <pc:spChg chg="add del">
          <ac:chgData name="Gaurav Jha" userId="25ebae0e9a9201c9" providerId="LiveId" clId="{E96751DB-D128-4F3F-AAFB-2A2DE77B1C34}" dt="2025-07-01T19:30:22.810" v="1662" actId="26606"/>
          <ac:spMkLst>
            <pc:docMk/>
            <pc:sldMk cId="3010302647" sldId="269"/>
            <ac:spMk id="9" creationId="{07EA7725-10B0-4B36-99AC-5A885C5F49D3}"/>
          </ac:spMkLst>
        </pc:spChg>
        <pc:spChg chg="add del">
          <ac:chgData name="Gaurav Jha" userId="25ebae0e9a9201c9" providerId="LiveId" clId="{E96751DB-D128-4F3F-AAFB-2A2DE77B1C34}" dt="2025-07-01T19:34:01.765" v="1684" actId="26606"/>
          <ac:spMkLst>
            <pc:docMk/>
            <pc:sldMk cId="3010302647" sldId="269"/>
            <ac:spMk id="12" creationId="{3BFBA67F-0D4D-4C2E-A1D7-82D080A4B3AD}"/>
          </ac:spMkLst>
        </pc:spChg>
        <pc:spChg chg="add del">
          <ac:chgData name="Gaurav Jha" userId="25ebae0e9a9201c9" providerId="LiveId" clId="{E96751DB-D128-4F3F-AAFB-2A2DE77B1C34}" dt="2025-07-01T19:34:01.765" v="1684" actId="26606"/>
          <ac:spMkLst>
            <pc:docMk/>
            <pc:sldMk cId="3010302647" sldId="269"/>
            <ac:spMk id="13" creationId="{EFA2AC96-1E47-421C-A03F-F98E354EB4E6}"/>
          </ac:spMkLst>
        </pc:spChg>
        <pc:spChg chg="add del">
          <ac:chgData name="Gaurav Jha" userId="25ebae0e9a9201c9" providerId="LiveId" clId="{E96751DB-D128-4F3F-AAFB-2A2DE77B1C34}" dt="2025-07-01T19:29:50.120" v="1655" actId="26606"/>
          <ac:spMkLst>
            <pc:docMk/>
            <pc:sldMk cId="3010302647" sldId="269"/>
            <ac:spMk id="14" creationId="{50C5AE9F-6B00-40BE-ACC0-B349CBC9C219}"/>
          </ac:spMkLst>
        </pc:spChg>
        <pc:spChg chg="add del">
          <ac:chgData name="Gaurav Jha" userId="25ebae0e9a9201c9" providerId="LiveId" clId="{E96751DB-D128-4F3F-AAFB-2A2DE77B1C34}" dt="2025-07-01T19:34:07.931" v="1686" actId="26606"/>
          <ac:spMkLst>
            <pc:docMk/>
            <pc:sldMk cId="3010302647" sldId="269"/>
            <ac:spMk id="15" creationId="{8B996A54-0CDD-4A46-B3D2-02F43219A757}"/>
          </ac:spMkLst>
        </pc:spChg>
        <pc:spChg chg="add del">
          <ac:chgData name="Gaurav Jha" userId="25ebae0e9a9201c9" providerId="LiveId" clId="{E96751DB-D128-4F3F-AAFB-2A2DE77B1C34}" dt="2025-07-01T19:30:22.200" v="1661" actId="26606"/>
          <ac:spMkLst>
            <pc:docMk/>
            <pc:sldMk cId="3010302647" sldId="269"/>
            <ac:spMk id="17" creationId="{6D7D6F95-5E4B-4B53-B7DC-8B6F8936702F}"/>
          </ac:spMkLst>
        </pc:spChg>
        <pc:spChg chg="add del">
          <ac:chgData name="Gaurav Jha" userId="25ebae0e9a9201c9" providerId="LiveId" clId="{E96751DB-D128-4F3F-AAFB-2A2DE77B1C34}" dt="2025-07-01T19:34:07.931" v="1686" actId="26606"/>
          <ac:spMkLst>
            <pc:docMk/>
            <pc:sldMk cId="3010302647" sldId="269"/>
            <ac:spMk id="19" creationId="{06F0BB8C-8C08-44AD-9EBB-B43BE66A5B36}"/>
          </ac:spMkLst>
        </pc:spChg>
        <pc:spChg chg="add">
          <ac:chgData name="Gaurav Jha" userId="25ebae0e9a9201c9" providerId="LiveId" clId="{E96751DB-D128-4F3F-AAFB-2A2DE77B1C34}" dt="2025-07-01T19:34:07.974" v="1687" actId="26606"/>
          <ac:spMkLst>
            <pc:docMk/>
            <pc:sldMk cId="3010302647" sldId="269"/>
            <ac:spMk id="22" creationId="{07EA7725-10B0-4B36-99AC-5A885C5F49D3}"/>
          </ac:spMkLst>
        </pc:spChg>
        <pc:spChg chg="add del">
          <ac:chgData name="Gaurav Jha" userId="25ebae0e9a9201c9" providerId="LiveId" clId="{E96751DB-D128-4F3F-AAFB-2A2DE77B1C34}" dt="2025-07-01T19:30:12.495" v="1658" actId="26606"/>
          <ac:spMkLst>
            <pc:docMk/>
            <pc:sldMk cId="3010302647" sldId="269"/>
            <ac:spMk id="23" creationId="{07EA7725-10B0-4B36-99AC-5A885C5F49D3}"/>
          </ac:spMkLst>
        </pc:spChg>
        <pc:spChg chg="add del">
          <ac:chgData name="Gaurav Jha" userId="25ebae0e9a9201c9" providerId="LiveId" clId="{E96751DB-D128-4F3F-AAFB-2A2DE77B1C34}" dt="2025-07-01T19:30:21.663" v="1660" actId="26606"/>
          <ac:spMkLst>
            <pc:docMk/>
            <pc:sldMk cId="3010302647" sldId="269"/>
            <ac:spMk id="26" creationId="{6D7D6F95-5E4B-4B53-B7DC-8B6F8936702F}"/>
          </ac:spMkLst>
        </pc:spChg>
        <pc:picChg chg="add del mod">
          <ac:chgData name="Gaurav Jha" userId="25ebae0e9a9201c9" providerId="LiveId" clId="{E96751DB-D128-4F3F-AAFB-2A2DE77B1C34}" dt="2025-07-01T19:30:22.810" v="1662" actId="26606"/>
          <ac:picMkLst>
            <pc:docMk/>
            <pc:sldMk cId="3010302647" sldId="269"/>
            <ac:picMk id="5" creationId="{04F7CE84-1498-E543-1F0C-1DBBFF0E577C}"/>
          </ac:picMkLst>
        </pc:picChg>
        <pc:picChg chg="add mod">
          <ac:chgData name="Gaurav Jha" userId="25ebae0e9a9201c9" providerId="LiveId" clId="{E96751DB-D128-4F3F-AAFB-2A2DE77B1C34}" dt="2025-07-01T19:34:17.724" v="1690" actId="1076"/>
          <ac:picMkLst>
            <pc:docMk/>
            <pc:sldMk cId="3010302647" sldId="269"/>
            <ac:picMk id="21" creationId="{C24AF725-1048-AA19-1B41-219D692D8412}"/>
          </ac:picMkLst>
        </pc:picChg>
        <pc:cxnChg chg="add del">
          <ac:chgData name="Gaurav Jha" userId="25ebae0e9a9201c9" providerId="LiveId" clId="{E96751DB-D128-4F3F-AAFB-2A2DE77B1C34}" dt="2025-07-01T19:33:57.898" v="1682" actId="26606"/>
          <ac:cxnSpMkLst>
            <pc:docMk/>
            <pc:sldMk cId="3010302647" sldId="269"/>
            <ac:cxnSpMk id="10" creationId="{744251C3-E720-4363-8AF0-20AD319374F0}"/>
          </ac:cxnSpMkLst>
        </pc:cxnChg>
        <pc:cxnChg chg="add del">
          <ac:chgData name="Gaurav Jha" userId="25ebae0e9a9201c9" providerId="LiveId" clId="{E96751DB-D128-4F3F-AAFB-2A2DE77B1C34}" dt="2025-07-01T19:30:22.200" v="1661" actId="26606"/>
          <ac:cxnSpMkLst>
            <pc:docMk/>
            <pc:sldMk cId="3010302647" sldId="269"/>
            <ac:cxnSpMk id="16" creationId="{E38BAF57-1D2A-4724-9553-90E07A2E3BFB}"/>
          </ac:cxnSpMkLst>
        </pc:cxnChg>
        <pc:cxnChg chg="add del">
          <ac:chgData name="Gaurav Jha" userId="25ebae0e9a9201c9" providerId="LiveId" clId="{E96751DB-D128-4F3F-AAFB-2A2DE77B1C34}" dt="2025-07-01T19:30:22.200" v="1661" actId="26606"/>
          <ac:cxnSpMkLst>
            <pc:docMk/>
            <pc:sldMk cId="3010302647" sldId="269"/>
            <ac:cxnSpMk id="18" creationId="{4E9ED9CC-33C9-4C8E-AE3B-A980ADE55E07}"/>
          </ac:cxnSpMkLst>
        </pc:cxnChg>
        <pc:cxnChg chg="add del">
          <ac:chgData name="Gaurav Jha" userId="25ebae0e9a9201c9" providerId="LiveId" clId="{E96751DB-D128-4F3F-AAFB-2A2DE77B1C34}" dt="2025-07-01T19:30:21.663" v="1660" actId="26606"/>
          <ac:cxnSpMkLst>
            <pc:docMk/>
            <pc:sldMk cId="3010302647" sldId="269"/>
            <ac:cxnSpMk id="25" creationId="{E38BAF57-1D2A-4724-9553-90E07A2E3BFB}"/>
          </ac:cxnSpMkLst>
        </pc:cxnChg>
        <pc:cxnChg chg="add del">
          <ac:chgData name="Gaurav Jha" userId="25ebae0e9a9201c9" providerId="LiveId" clId="{E96751DB-D128-4F3F-AAFB-2A2DE77B1C34}" dt="2025-07-01T19:30:21.663" v="1660" actId="26606"/>
          <ac:cxnSpMkLst>
            <pc:docMk/>
            <pc:sldMk cId="3010302647" sldId="269"/>
            <ac:cxnSpMk id="27" creationId="{4E9ED9CC-33C9-4C8E-AE3B-A980ADE55E07}"/>
          </ac:cxnSpMkLst>
        </pc:cxnChg>
      </pc:sldChg>
      <pc:sldChg chg="modSp new mod">
        <pc:chgData name="Gaurav Jha" userId="25ebae0e9a9201c9" providerId="LiveId" clId="{E96751DB-D128-4F3F-AAFB-2A2DE77B1C34}" dt="2025-07-01T19:48:28.530" v="2673" actId="27636"/>
        <pc:sldMkLst>
          <pc:docMk/>
          <pc:sldMk cId="2594224762" sldId="270"/>
        </pc:sldMkLst>
        <pc:spChg chg="mod">
          <ac:chgData name="Gaurav Jha" userId="25ebae0e9a9201c9" providerId="LiveId" clId="{E96751DB-D128-4F3F-AAFB-2A2DE77B1C34}" dt="2025-07-01T19:48:23.267" v="2671" actId="1076"/>
          <ac:spMkLst>
            <pc:docMk/>
            <pc:sldMk cId="2594224762" sldId="270"/>
            <ac:spMk id="2" creationId="{86FE36DB-21BA-E190-995A-49985AA43E2C}"/>
          </ac:spMkLst>
        </pc:spChg>
        <pc:spChg chg="mod">
          <ac:chgData name="Gaurav Jha" userId="25ebae0e9a9201c9" providerId="LiveId" clId="{E96751DB-D128-4F3F-AAFB-2A2DE77B1C34}" dt="2025-07-01T19:48:28.530" v="2673" actId="27636"/>
          <ac:spMkLst>
            <pc:docMk/>
            <pc:sldMk cId="2594224762" sldId="270"/>
            <ac:spMk id="3" creationId="{3806FAF4-678F-BF53-8C51-BE7837490867}"/>
          </ac:spMkLst>
        </pc:spChg>
      </pc:sldChg>
      <pc:sldChg chg="addSp delSp modSp new mod setBg">
        <pc:chgData name="Gaurav Jha" userId="25ebae0e9a9201c9" providerId="LiveId" clId="{E96751DB-D128-4F3F-AAFB-2A2DE77B1C34}" dt="2025-07-01T19:41:42.620" v="2614" actId="26606"/>
        <pc:sldMkLst>
          <pc:docMk/>
          <pc:sldMk cId="2310479726" sldId="271"/>
        </pc:sldMkLst>
        <pc:spChg chg="del">
          <ac:chgData name="Gaurav Jha" userId="25ebae0e9a9201c9" providerId="LiveId" clId="{E96751DB-D128-4F3F-AAFB-2A2DE77B1C34}" dt="2025-07-01T19:40:42.336" v="2607" actId="478"/>
          <ac:spMkLst>
            <pc:docMk/>
            <pc:sldMk cId="2310479726" sldId="271"/>
            <ac:spMk id="2" creationId="{C74164FD-808A-C223-A656-3C58B0063BC8}"/>
          </ac:spMkLst>
        </pc:spChg>
        <pc:spChg chg="del">
          <ac:chgData name="Gaurav Jha" userId="25ebae0e9a9201c9" providerId="LiveId" clId="{E96751DB-D128-4F3F-AAFB-2A2DE77B1C34}" dt="2025-07-01T19:40:47.149" v="2608" actId="478"/>
          <ac:spMkLst>
            <pc:docMk/>
            <pc:sldMk cId="2310479726" sldId="271"/>
            <ac:spMk id="3" creationId="{A384BC9C-6228-18D8-45A4-DA71D7986A96}"/>
          </ac:spMkLst>
        </pc:spChg>
        <pc:spChg chg="add del">
          <ac:chgData name="Gaurav Jha" userId="25ebae0e9a9201c9" providerId="LiveId" clId="{E96751DB-D128-4F3F-AAFB-2A2DE77B1C34}" dt="2025-07-01T19:41:42.582" v="2613" actId="26606"/>
          <ac:spMkLst>
            <pc:docMk/>
            <pc:sldMk cId="2310479726" sldId="271"/>
            <ac:spMk id="10" creationId="{559E787A-A567-464A-BB9E-E9B95AA41E40}"/>
          </ac:spMkLst>
        </pc:spChg>
        <pc:spChg chg="add del">
          <ac:chgData name="Gaurav Jha" userId="25ebae0e9a9201c9" providerId="LiveId" clId="{E96751DB-D128-4F3F-AAFB-2A2DE77B1C34}" dt="2025-07-01T19:41:42.582" v="2613" actId="26606"/>
          <ac:spMkLst>
            <pc:docMk/>
            <pc:sldMk cId="2310479726" sldId="271"/>
            <ac:spMk id="12" creationId="{36A476B5-55AD-43A1-B1FB-5AC76B54F0A0}"/>
          </ac:spMkLst>
        </pc:spChg>
        <pc:spChg chg="add">
          <ac:chgData name="Gaurav Jha" userId="25ebae0e9a9201c9" providerId="LiveId" clId="{E96751DB-D128-4F3F-AAFB-2A2DE77B1C34}" dt="2025-07-01T19:41:42.620" v="2614" actId="26606"/>
          <ac:spMkLst>
            <pc:docMk/>
            <pc:sldMk cId="2310479726" sldId="271"/>
            <ac:spMk id="14" creationId="{BF99D510-C769-4A3F-B1BF-0A2F3822AED2}"/>
          </ac:spMkLst>
        </pc:spChg>
        <pc:spChg chg="add">
          <ac:chgData name="Gaurav Jha" userId="25ebae0e9a9201c9" providerId="LiveId" clId="{E96751DB-D128-4F3F-AAFB-2A2DE77B1C34}" dt="2025-07-01T19:41:42.620" v="2614" actId="26606"/>
          <ac:spMkLst>
            <pc:docMk/>
            <pc:sldMk cId="2310479726" sldId="271"/>
            <ac:spMk id="15" creationId="{62DD38F0-3136-4D36-9445-AAF26688FF04}"/>
          </ac:spMkLst>
        </pc:spChg>
        <pc:picChg chg="add mod">
          <ac:chgData name="Gaurav Jha" userId="25ebae0e9a9201c9" providerId="LiveId" clId="{E96751DB-D128-4F3F-AAFB-2A2DE77B1C34}" dt="2025-07-01T19:41:42.620" v="2614" actId="26606"/>
          <ac:picMkLst>
            <pc:docMk/>
            <pc:sldMk cId="2310479726" sldId="271"/>
            <ac:picMk id="5" creationId="{E418FC2E-7A5F-7EAB-1FE7-43104D8F22E7}"/>
          </ac:picMkLst>
        </pc:picChg>
      </pc:sldChg>
      <pc:sldChg chg="addSp delSp modSp new mod setBg">
        <pc:chgData name="Gaurav Jha" userId="25ebae0e9a9201c9" providerId="LiveId" clId="{E96751DB-D128-4F3F-AAFB-2A2DE77B1C34}" dt="2025-07-01T20:01:18.761" v="2755" actId="27636"/>
        <pc:sldMkLst>
          <pc:docMk/>
          <pc:sldMk cId="4274964932" sldId="272"/>
        </pc:sldMkLst>
        <pc:spChg chg="del">
          <ac:chgData name="Gaurav Jha" userId="25ebae0e9a9201c9" providerId="LiveId" clId="{E96751DB-D128-4F3F-AAFB-2A2DE77B1C34}" dt="2025-07-01T19:54:36.824" v="2715" actId="478"/>
          <ac:spMkLst>
            <pc:docMk/>
            <pc:sldMk cId="4274964932" sldId="272"/>
            <ac:spMk id="2" creationId="{6F3D1EFA-40F8-B708-8591-C0A22A0A3D02}"/>
          </ac:spMkLst>
        </pc:spChg>
        <pc:spChg chg="mod">
          <ac:chgData name="Gaurav Jha" userId="25ebae0e9a9201c9" providerId="LiveId" clId="{E96751DB-D128-4F3F-AAFB-2A2DE77B1C34}" dt="2025-07-01T20:01:18.761" v="2755" actId="27636"/>
          <ac:spMkLst>
            <pc:docMk/>
            <pc:sldMk cId="4274964932" sldId="272"/>
            <ac:spMk id="3" creationId="{0303EF8D-DAA9-1684-9805-6AD650686F5A}"/>
          </ac:spMkLst>
        </pc:spChg>
        <pc:spChg chg="add del">
          <ac:chgData name="Gaurav Jha" userId="25ebae0e9a9201c9" providerId="LiveId" clId="{E96751DB-D128-4F3F-AAFB-2A2DE77B1C34}" dt="2025-07-01T19:57:27.474" v="2736" actId="26606"/>
          <ac:spMkLst>
            <pc:docMk/>
            <pc:sldMk cId="4274964932" sldId="272"/>
            <ac:spMk id="9" creationId="{07EA7725-10B0-4B36-99AC-5A885C5F49D3}"/>
          </ac:spMkLst>
        </pc:spChg>
        <pc:spChg chg="add">
          <ac:chgData name="Gaurav Jha" userId="25ebae0e9a9201c9" providerId="LiveId" clId="{E96751DB-D128-4F3F-AAFB-2A2DE77B1C34}" dt="2025-07-01T19:57:30.235" v="2739" actId="26606"/>
          <ac:spMkLst>
            <pc:docMk/>
            <pc:sldMk cId="4274964932" sldId="272"/>
            <ac:spMk id="15" creationId="{07EA7725-10B0-4B36-99AC-5A885C5F49D3}"/>
          </ac:spMkLst>
        </pc:spChg>
        <pc:picChg chg="add del">
          <ac:chgData name="Gaurav Jha" userId="25ebae0e9a9201c9" providerId="LiveId" clId="{E96751DB-D128-4F3F-AAFB-2A2DE77B1C34}" dt="2025-07-01T19:57:27.474" v="2736" actId="26606"/>
          <ac:picMkLst>
            <pc:docMk/>
            <pc:sldMk cId="4274964932" sldId="272"/>
            <ac:picMk id="5" creationId="{2CD21BE5-16E0-8D70-E8D6-AD0438F367ED}"/>
          </ac:picMkLst>
        </pc:picChg>
        <pc:picChg chg="add del">
          <ac:chgData name="Gaurav Jha" userId="25ebae0e9a9201c9" providerId="LiveId" clId="{E96751DB-D128-4F3F-AAFB-2A2DE77B1C34}" dt="2025-07-01T19:57:30.179" v="2738" actId="26606"/>
          <ac:picMkLst>
            <pc:docMk/>
            <pc:sldMk cId="4274964932" sldId="272"/>
            <ac:picMk id="11" creationId="{AC3324D2-9E7D-0810-E354-0437CCBE88A5}"/>
          </ac:picMkLst>
        </pc:picChg>
        <pc:picChg chg="add">
          <ac:chgData name="Gaurav Jha" userId="25ebae0e9a9201c9" providerId="LiveId" clId="{E96751DB-D128-4F3F-AAFB-2A2DE77B1C34}" dt="2025-07-01T19:57:30.235" v="2739" actId="26606"/>
          <ac:picMkLst>
            <pc:docMk/>
            <pc:sldMk cId="4274964932" sldId="272"/>
            <ac:picMk id="14" creationId="{2CD21BE5-16E0-8D70-E8D6-AD0438F367ED}"/>
          </ac:picMkLst>
        </pc:picChg>
        <pc:cxnChg chg="add del">
          <ac:chgData name="Gaurav Jha" userId="25ebae0e9a9201c9" providerId="LiveId" clId="{E96751DB-D128-4F3F-AAFB-2A2DE77B1C34}" dt="2025-07-01T19:57:30.179" v="2738" actId="26606"/>
          <ac:cxnSpMkLst>
            <pc:docMk/>
            <pc:sldMk cId="4274964932" sldId="272"/>
            <ac:cxnSpMk id="12" creationId="{CCC56CD4-A9DA-4BCF-97D9-5DC34619B94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AE8BD-EE92-4481-9CC3-B5B301565A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D75D50-75F3-4686-B602-82D0454900ED}">
      <dgm:prSet custT="1"/>
      <dgm:spPr/>
      <dgm:t>
        <a:bodyPr/>
        <a:lstStyle/>
        <a:p>
          <a:r>
            <a:rPr lang="en-US" sz="2200" dirty="0"/>
            <a:t>What Types of Customer Behavior are Analyzed?</a:t>
          </a:r>
        </a:p>
      </dgm:t>
    </dgm:pt>
    <dgm:pt modelId="{53AECD94-13E7-4150-9CF4-F99CBC13D54B}" type="parTrans" cxnId="{C3331683-02D1-439C-8981-B78E35363706}">
      <dgm:prSet/>
      <dgm:spPr/>
      <dgm:t>
        <a:bodyPr/>
        <a:lstStyle/>
        <a:p>
          <a:endParaRPr lang="en-US"/>
        </a:p>
      </dgm:t>
    </dgm:pt>
    <dgm:pt modelId="{98E6A520-CAFE-49EE-96E6-84D22D9405EC}" type="sibTrans" cxnId="{C3331683-02D1-439C-8981-B78E35363706}">
      <dgm:prSet/>
      <dgm:spPr/>
      <dgm:t>
        <a:bodyPr/>
        <a:lstStyle/>
        <a:p>
          <a:endParaRPr lang="en-US"/>
        </a:p>
      </dgm:t>
    </dgm:pt>
    <dgm:pt modelId="{0BD5982D-81A4-4E03-BFAF-2C66FFE1B51D}">
      <dgm:prSet custT="1"/>
      <dgm:spPr/>
      <dgm:t>
        <a:bodyPr/>
        <a:lstStyle/>
        <a:p>
          <a:r>
            <a:rPr lang="en-US" sz="1700" dirty="0"/>
            <a:t>Some examples of customer behavior that may be analyzed in the context of Zomato include:</a:t>
          </a:r>
        </a:p>
      </dgm:t>
    </dgm:pt>
    <dgm:pt modelId="{7EEDAFEC-58D3-4CB7-9E5E-ACFB0E8D79EC}" type="parTrans" cxnId="{2C51D499-3B01-459E-BF84-0DBEE20B427E}">
      <dgm:prSet/>
      <dgm:spPr/>
      <dgm:t>
        <a:bodyPr/>
        <a:lstStyle/>
        <a:p>
          <a:endParaRPr lang="en-US"/>
        </a:p>
      </dgm:t>
    </dgm:pt>
    <dgm:pt modelId="{248E7C52-53BC-479D-A886-2E1FF19FCE9B}" type="sibTrans" cxnId="{2C51D499-3B01-459E-BF84-0DBEE20B427E}">
      <dgm:prSet/>
      <dgm:spPr/>
      <dgm:t>
        <a:bodyPr/>
        <a:lstStyle/>
        <a:p>
          <a:endParaRPr lang="en-US"/>
        </a:p>
      </dgm:t>
    </dgm:pt>
    <dgm:pt modelId="{51E8448A-DAFF-4214-91C2-831C0777FF17}">
      <dgm:prSet custT="1"/>
      <dgm:spPr/>
      <dgm:t>
        <a:bodyPr/>
        <a:lstStyle/>
        <a:p>
          <a:r>
            <a:rPr lang="en-US" sz="1300" dirty="0"/>
            <a:t>Search and Browsing Behavior: How customers search for restaurants, filter results, and browse menus.</a:t>
          </a:r>
        </a:p>
      </dgm:t>
    </dgm:pt>
    <dgm:pt modelId="{4F19B77D-8AB3-46E8-81CF-0CF6B6275F49}" type="parTrans" cxnId="{7758047F-EAA0-455B-91A9-56047E047DE8}">
      <dgm:prSet/>
      <dgm:spPr/>
      <dgm:t>
        <a:bodyPr/>
        <a:lstStyle/>
        <a:p>
          <a:endParaRPr lang="en-US"/>
        </a:p>
      </dgm:t>
    </dgm:pt>
    <dgm:pt modelId="{5277588E-1883-4981-A10E-55F61C0D2D66}" type="sibTrans" cxnId="{7758047F-EAA0-455B-91A9-56047E047DE8}">
      <dgm:prSet/>
      <dgm:spPr/>
      <dgm:t>
        <a:bodyPr/>
        <a:lstStyle/>
        <a:p>
          <a:endParaRPr lang="en-US"/>
        </a:p>
      </dgm:t>
    </dgm:pt>
    <dgm:pt modelId="{0938CA27-DCD7-4DD1-B385-51E98FEDEEBF}">
      <dgm:prSet custT="1"/>
      <dgm:spPr/>
      <dgm:t>
        <a:bodyPr/>
        <a:lstStyle/>
        <a:p>
          <a:r>
            <a:rPr lang="en-US" sz="1300" dirty="0"/>
            <a:t>Purchasing Behavior: How customers make purchasing decisions, including what factors influence their choices.</a:t>
          </a:r>
        </a:p>
      </dgm:t>
    </dgm:pt>
    <dgm:pt modelId="{53461866-B7BF-4A3F-8DDB-CCFDEC7984EF}" type="parTrans" cxnId="{AEB90F9A-B62B-46F5-AA05-020EF0695AD9}">
      <dgm:prSet/>
      <dgm:spPr/>
      <dgm:t>
        <a:bodyPr/>
        <a:lstStyle/>
        <a:p>
          <a:endParaRPr lang="en-US"/>
        </a:p>
      </dgm:t>
    </dgm:pt>
    <dgm:pt modelId="{9AF0896B-1016-4E86-BDCA-571C28ECA97D}" type="sibTrans" cxnId="{AEB90F9A-B62B-46F5-AA05-020EF0695AD9}">
      <dgm:prSet/>
      <dgm:spPr/>
      <dgm:t>
        <a:bodyPr/>
        <a:lstStyle/>
        <a:p>
          <a:endParaRPr lang="en-US"/>
        </a:p>
      </dgm:t>
    </dgm:pt>
    <dgm:pt modelId="{517AD6D9-2011-4ACE-99AF-A6A5DE8FA8C0}">
      <dgm:prSet custT="1"/>
      <dgm:spPr/>
      <dgm:t>
        <a:bodyPr/>
        <a:lstStyle/>
        <a:p>
          <a:r>
            <a:rPr lang="en-US" sz="1300" dirty="0"/>
            <a:t>Rating and Review Behavior: How customers rate and review restaurants, and what drives them to leave feedback.</a:t>
          </a:r>
        </a:p>
      </dgm:t>
    </dgm:pt>
    <dgm:pt modelId="{DFEB2A07-A9F2-40AA-8812-51F833826E7E}" type="parTrans" cxnId="{A9B74A60-EAFA-4CBF-AA50-9C80E2ADE214}">
      <dgm:prSet/>
      <dgm:spPr/>
      <dgm:t>
        <a:bodyPr/>
        <a:lstStyle/>
        <a:p>
          <a:endParaRPr lang="en-US"/>
        </a:p>
      </dgm:t>
    </dgm:pt>
    <dgm:pt modelId="{12DB2B1D-1F2C-43D8-831B-D561EFAA114C}" type="sibTrans" cxnId="{A9B74A60-EAFA-4CBF-AA50-9C80E2ADE214}">
      <dgm:prSet/>
      <dgm:spPr/>
      <dgm:t>
        <a:bodyPr/>
        <a:lstStyle/>
        <a:p>
          <a:endParaRPr lang="en-US"/>
        </a:p>
      </dgm:t>
    </dgm:pt>
    <dgm:pt modelId="{14247616-91FC-4C09-BB38-6D9B9DCFFA39}">
      <dgm:prSet custT="1"/>
      <dgm:spPr/>
      <dgm:t>
        <a:bodyPr/>
        <a:lstStyle/>
        <a:p>
          <a:r>
            <a:rPr lang="en-US" sz="1300" dirty="0"/>
            <a:t>Navigation and Engagement: How customers navigate the platform, and what features they engage with.</a:t>
          </a:r>
        </a:p>
      </dgm:t>
    </dgm:pt>
    <dgm:pt modelId="{EE31B0F5-9A6B-4873-A43B-5E58AE5C38C7}" type="parTrans" cxnId="{5ED51BCF-8343-43F4-8656-C39F2A0C1839}">
      <dgm:prSet/>
      <dgm:spPr/>
      <dgm:t>
        <a:bodyPr/>
        <a:lstStyle/>
        <a:p>
          <a:endParaRPr lang="en-US"/>
        </a:p>
      </dgm:t>
    </dgm:pt>
    <dgm:pt modelId="{847EF10F-173C-46AB-A31D-E785378821BD}" type="sibTrans" cxnId="{5ED51BCF-8343-43F4-8656-C39F2A0C1839}">
      <dgm:prSet/>
      <dgm:spPr/>
      <dgm:t>
        <a:bodyPr/>
        <a:lstStyle/>
        <a:p>
          <a:endParaRPr lang="en-US"/>
        </a:p>
      </dgm:t>
    </dgm:pt>
    <dgm:pt modelId="{B448A7E3-63F0-4B2C-BA6F-8AD6C43647A2}">
      <dgm:prSet custT="1"/>
      <dgm:spPr/>
      <dgm:t>
        <a:bodyPr/>
        <a:lstStyle/>
        <a:p>
          <a:r>
            <a:rPr lang="en-US" sz="2200" dirty="0"/>
            <a:t>How is Customer Behavior Analysis Conducted?</a:t>
          </a:r>
        </a:p>
      </dgm:t>
    </dgm:pt>
    <dgm:pt modelId="{722A97EC-F2DD-449F-AE8E-E2501BCCDBB2}" type="parTrans" cxnId="{4DD7C22C-91BD-4B46-A283-DD4017F83849}">
      <dgm:prSet/>
      <dgm:spPr/>
      <dgm:t>
        <a:bodyPr/>
        <a:lstStyle/>
        <a:p>
          <a:endParaRPr lang="en-US"/>
        </a:p>
      </dgm:t>
    </dgm:pt>
    <dgm:pt modelId="{5FC3DE73-A1E0-4EE2-AB6C-89D7D480F03D}" type="sibTrans" cxnId="{4DD7C22C-91BD-4B46-A283-DD4017F83849}">
      <dgm:prSet/>
      <dgm:spPr/>
      <dgm:t>
        <a:bodyPr/>
        <a:lstStyle/>
        <a:p>
          <a:endParaRPr lang="en-US"/>
        </a:p>
      </dgm:t>
    </dgm:pt>
    <dgm:pt modelId="{216E186E-0C5F-4845-9D2D-A4E759E277B7}">
      <dgm:prSet custT="1"/>
      <dgm:spPr/>
      <dgm:t>
        <a:bodyPr/>
        <a:lstStyle/>
        <a:p>
          <a:r>
            <a:rPr lang="en-US" sz="1700" dirty="0"/>
            <a:t>Customer behavior analysis may involve a range of methods, including:</a:t>
          </a:r>
        </a:p>
      </dgm:t>
    </dgm:pt>
    <dgm:pt modelId="{881047A0-D7C1-4D0B-BCD5-1A877C864D37}" type="parTrans" cxnId="{3B2D2091-F517-49EC-9770-3700E21A456D}">
      <dgm:prSet/>
      <dgm:spPr/>
      <dgm:t>
        <a:bodyPr/>
        <a:lstStyle/>
        <a:p>
          <a:endParaRPr lang="en-US"/>
        </a:p>
      </dgm:t>
    </dgm:pt>
    <dgm:pt modelId="{FDE30153-0568-4B87-B878-F583CB641266}" type="sibTrans" cxnId="{3B2D2091-F517-49EC-9770-3700E21A456D}">
      <dgm:prSet/>
      <dgm:spPr/>
      <dgm:t>
        <a:bodyPr/>
        <a:lstStyle/>
        <a:p>
          <a:endParaRPr lang="en-US"/>
        </a:p>
      </dgm:t>
    </dgm:pt>
    <dgm:pt modelId="{16943D0E-3C73-4C2B-903D-C8CC2FB770C5}">
      <dgm:prSet custT="1"/>
      <dgm:spPr/>
      <dgm:t>
        <a:bodyPr/>
        <a:lstStyle/>
        <a:p>
          <a:r>
            <a:rPr lang="en-US" sz="1300" dirty="0"/>
            <a:t>Web Analytics Tools: Tools like Google Analytics provide insights into customer behavior on the Zomato website and mobile app.</a:t>
          </a:r>
        </a:p>
      </dgm:t>
    </dgm:pt>
    <dgm:pt modelId="{93522BEC-8F1E-4E53-A32E-6C8DB2DA9E77}" type="parTrans" cxnId="{80E8FC26-9876-46A1-B6B8-04DA6BCD20E9}">
      <dgm:prSet/>
      <dgm:spPr/>
      <dgm:t>
        <a:bodyPr/>
        <a:lstStyle/>
        <a:p>
          <a:endParaRPr lang="en-US"/>
        </a:p>
      </dgm:t>
    </dgm:pt>
    <dgm:pt modelId="{C23204DC-7CB6-4FD2-984B-359033A9D1D6}" type="sibTrans" cxnId="{80E8FC26-9876-46A1-B6B8-04DA6BCD20E9}">
      <dgm:prSet/>
      <dgm:spPr/>
      <dgm:t>
        <a:bodyPr/>
        <a:lstStyle/>
        <a:p>
          <a:endParaRPr lang="en-US"/>
        </a:p>
      </dgm:t>
    </dgm:pt>
    <dgm:pt modelId="{BF6E79C5-E989-435B-B4BB-DCD72DE968B0}">
      <dgm:prSet custT="1"/>
      <dgm:spPr/>
      <dgm:t>
        <a:bodyPr/>
        <a:lstStyle/>
        <a:p>
          <a:r>
            <a:rPr lang="en-US" sz="1300" dirty="0"/>
            <a:t>Surveys and Feedback Forms: Surveys and feedback forms can provide qualitative insights into customer behavior and preferences.</a:t>
          </a:r>
        </a:p>
      </dgm:t>
    </dgm:pt>
    <dgm:pt modelId="{E803A1D3-580F-448D-9B2C-15E832BD38CD}" type="parTrans" cxnId="{F18A0FE8-70D0-49BC-9C52-4DA4801F6220}">
      <dgm:prSet/>
      <dgm:spPr/>
      <dgm:t>
        <a:bodyPr/>
        <a:lstStyle/>
        <a:p>
          <a:endParaRPr lang="en-US"/>
        </a:p>
      </dgm:t>
    </dgm:pt>
    <dgm:pt modelId="{EB5C7C73-ED03-4E5A-B4B1-452E88B870D5}" type="sibTrans" cxnId="{F18A0FE8-70D0-49BC-9C52-4DA4801F6220}">
      <dgm:prSet/>
      <dgm:spPr/>
      <dgm:t>
        <a:bodyPr/>
        <a:lstStyle/>
        <a:p>
          <a:endParaRPr lang="en-US"/>
        </a:p>
      </dgm:t>
    </dgm:pt>
    <dgm:pt modelId="{10275465-35B2-4B14-9643-A59981895BAB}">
      <dgm:prSet custT="1"/>
      <dgm:spPr/>
      <dgm:t>
        <a:bodyPr/>
        <a:lstStyle/>
        <a:p>
          <a:r>
            <a:rPr lang="en-US" sz="1300" dirty="0"/>
            <a:t>A/B Testing: A/B testing involves comparing different versions of a feature or interface to determine which one performs better.</a:t>
          </a:r>
        </a:p>
      </dgm:t>
    </dgm:pt>
    <dgm:pt modelId="{A4F3FBEB-0907-46EB-9F81-B0391C3388C3}" type="parTrans" cxnId="{95D83C62-BD2B-48A8-BE89-4AD19831F168}">
      <dgm:prSet/>
      <dgm:spPr/>
      <dgm:t>
        <a:bodyPr/>
        <a:lstStyle/>
        <a:p>
          <a:endParaRPr lang="en-US"/>
        </a:p>
      </dgm:t>
    </dgm:pt>
    <dgm:pt modelId="{2A0CE2BE-ABE3-4D5F-A97F-824CB1FACE77}" type="sibTrans" cxnId="{95D83C62-BD2B-48A8-BE89-4AD19831F168}">
      <dgm:prSet/>
      <dgm:spPr/>
      <dgm:t>
        <a:bodyPr/>
        <a:lstStyle/>
        <a:p>
          <a:endParaRPr lang="en-US"/>
        </a:p>
      </dgm:t>
    </dgm:pt>
    <dgm:pt modelId="{8FD1CB2D-CAC2-4A06-8048-D0853E8A7E70}">
      <dgm:prSet custT="1"/>
      <dgm:spPr/>
      <dgm:t>
        <a:bodyPr/>
        <a:lstStyle/>
        <a:p>
          <a:r>
            <a:rPr lang="en-US" sz="1300" dirty="0"/>
            <a:t>Machine Learning Algorithms: Machine learning algorithms can be applied to customer behavior data to identify patterns and predict future behavior.</a:t>
          </a:r>
        </a:p>
      </dgm:t>
    </dgm:pt>
    <dgm:pt modelId="{55C7441D-8861-4654-A09C-FDF4B01572A5}" type="parTrans" cxnId="{E7EA85FF-7E72-4900-B130-3497C3BC08DA}">
      <dgm:prSet/>
      <dgm:spPr/>
      <dgm:t>
        <a:bodyPr/>
        <a:lstStyle/>
        <a:p>
          <a:endParaRPr lang="en-US"/>
        </a:p>
      </dgm:t>
    </dgm:pt>
    <dgm:pt modelId="{004943E4-B72F-46A8-97D5-65025EB255F5}" type="sibTrans" cxnId="{E7EA85FF-7E72-4900-B130-3497C3BC08DA}">
      <dgm:prSet/>
      <dgm:spPr/>
      <dgm:t>
        <a:bodyPr/>
        <a:lstStyle/>
        <a:p>
          <a:endParaRPr lang="en-US"/>
        </a:p>
      </dgm:t>
    </dgm:pt>
    <dgm:pt modelId="{7499CA5A-EE49-42E7-8E58-1B8660496879}" type="pres">
      <dgm:prSet presAssocID="{5BFAE8BD-EE92-4481-9CC3-B5B301565AB3}" presName="diagram" presStyleCnt="0">
        <dgm:presLayoutVars>
          <dgm:dir/>
          <dgm:resizeHandles val="exact"/>
        </dgm:presLayoutVars>
      </dgm:prSet>
      <dgm:spPr/>
    </dgm:pt>
    <dgm:pt modelId="{C4FA291B-1232-4C79-95B9-0E3D732DE640}" type="pres">
      <dgm:prSet presAssocID="{A5D75D50-75F3-4686-B602-82D0454900ED}" presName="node" presStyleLbl="node1" presStyleIdx="0" presStyleCnt="4">
        <dgm:presLayoutVars>
          <dgm:bulletEnabled val="1"/>
        </dgm:presLayoutVars>
      </dgm:prSet>
      <dgm:spPr/>
    </dgm:pt>
    <dgm:pt modelId="{A6B7A89E-6052-458F-BD10-74BCFDF9B0CE}" type="pres">
      <dgm:prSet presAssocID="{98E6A520-CAFE-49EE-96E6-84D22D9405EC}" presName="sibTrans" presStyleCnt="0"/>
      <dgm:spPr/>
    </dgm:pt>
    <dgm:pt modelId="{0726C812-5A8B-46B9-A4F5-7B2FC7B2B803}" type="pres">
      <dgm:prSet presAssocID="{0BD5982D-81A4-4E03-BFAF-2C66FFE1B51D}" presName="node" presStyleLbl="node1" presStyleIdx="1" presStyleCnt="4">
        <dgm:presLayoutVars>
          <dgm:bulletEnabled val="1"/>
        </dgm:presLayoutVars>
      </dgm:prSet>
      <dgm:spPr/>
    </dgm:pt>
    <dgm:pt modelId="{7A3AD188-FE96-45D8-A43D-DDF695A5E628}" type="pres">
      <dgm:prSet presAssocID="{248E7C52-53BC-479D-A886-2E1FF19FCE9B}" presName="sibTrans" presStyleCnt="0"/>
      <dgm:spPr/>
    </dgm:pt>
    <dgm:pt modelId="{CED530EF-566D-4B83-A1E2-E7426AF59BDC}" type="pres">
      <dgm:prSet presAssocID="{B448A7E3-63F0-4B2C-BA6F-8AD6C43647A2}" presName="node" presStyleLbl="node1" presStyleIdx="2" presStyleCnt="4">
        <dgm:presLayoutVars>
          <dgm:bulletEnabled val="1"/>
        </dgm:presLayoutVars>
      </dgm:prSet>
      <dgm:spPr/>
    </dgm:pt>
    <dgm:pt modelId="{32F445B8-6019-4F44-8C7D-15B0E966ECC2}" type="pres">
      <dgm:prSet presAssocID="{5FC3DE73-A1E0-4EE2-AB6C-89D7D480F03D}" presName="sibTrans" presStyleCnt="0"/>
      <dgm:spPr/>
    </dgm:pt>
    <dgm:pt modelId="{32D76F48-441D-4DC5-9A6E-17376D5103E7}" type="pres">
      <dgm:prSet presAssocID="{216E186E-0C5F-4845-9D2D-A4E759E277B7}" presName="node" presStyleLbl="node1" presStyleIdx="3" presStyleCnt="4">
        <dgm:presLayoutVars>
          <dgm:bulletEnabled val="1"/>
        </dgm:presLayoutVars>
      </dgm:prSet>
      <dgm:spPr/>
    </dgm:pt>
  </dgm:ptLst>
  <dgm:cxnLst>
    <dgm:cxn modelId="{D063D708-CAA5-4A15-B12F-D9C44F45E178}" type="presOf" srcId="{51E8448A-DAFF-4214-91C2-831C0777FF17}" destId="{0726C812-5A8B-46B9-A4F5-7B2FC7B2B803}" srcOrd="0" destOrd="1" presId="urn:microsoft.com/office/officeart/2005/8/layout/default"/>
    <dgm:cxn modelId="{FE28F826-FE9D-4427-9F89-57098FCFD7E3}" type="presOf" srcId="{14247616-91FC-4C09-BB38-6D9B9DCFFA39}" destId="{0726C812-5A8B-46B9-A4F5-7B2FC7B2B803}" srcOrd="0" destOrd="4" presId="urn:microsoft.com/office/officeart/2005/8/layout/default"/>
    <dgm:cxn modelId="{80E8FC26-9876-46A1-B6B8-04DA6BCD20E9}" srcId="{216E186E-0C5F-4845-9D2D-A4E759E277B7}" destId="{16943D0E-3C73-4C2B-903D-C8CC2FB770C5}" srcOrd="0" destOrd="0" parTransId="{93522BEC-8F1E-4E53-A32E-6C8DB2DA9E77}" sibTransId="{C23204DC-7CB6-4FD2-984B-359033A9D1D6}"/>
    <dgm:cxn modelId="{B2897D2B-1B0F-4DA0-ABD9-A7DD254FCBC4}" type="presOf" srcId="{0938CA27-DCD7-4DD1-B385-51E98FEDEEBF}" destId="{0726C812-5A8B-46B9-A4F5-7B2FC7B2B803}" srcOrd="0" destOrd="2" presId="urn:microsoft.com/office/officeart/2005/8/layout/default"/>
    <dgm:cxn modelId="{4DD7C22C-91BD-4B46-A283-DD4017F83849}" srcId="{5BFAE8BD-EE92-4481-9CC3-B5B301565AB3}" destId="{B448A7E3-63F0-4B2C-BA6F-8AD6C43647A2}" srcOrd="2" destOrd="0" parTransId="{722A97EC-F2DD-449F-AE8E-E2501BCCDBB2}" sibTransId="{5FC3DE73-A1E0-4EE2-AB6C-89D7D480F03D}"/>
    <dgm:cxn modelId="{98F2083C-788D-400C-B7ED-E6EC58647554}" type="presOf" srcId="{B448A7E3-63F0-4B2C-BA6F-8AD6C43647A2}" destId="{CED530EF-566D-4B83-A1E2-E7426AF59BDC}" srcOrd="0" destOrd="0" presId="urn:microsoft.com/office/officeart/2005/8/layout/default"/>
    <dgm:cxn modelId="{F316453D-D4EA-4E80-A111-27A463799F10}" type="presOf" srcId="{8FD1CB2D-CAC2-4A06-8048-D0853E8A7E70}" destId="{32D76F48-441D-4DC5-9A6E-17376D5103E7}" srcOrd="0" destOrd="4" presId="urn:microsoft.com/office/officeart/2005/8/layout/default"/>
    <dgm:cxn modelId="{821FEC3E-231A-4DBA-9D59-46C1871CFDAA}" type="presOf" srcId="{A5D75D50-75F3-4686-B602-82D0454900ED}" destId="{C4FA291B-1232-4C79-95B9-0E3D732DE640}" srcOrd="0" destOrd="0" presId="urn:microsoft.com/office/officeart/2005/8/layout/default"/>
    <dgm:cxn modelId="{A9B74A60-EAFA-4CBF-AA50-9C80E2ADE214}" srcId="{0BD5982D-81A4-4E03-BFAF-2C66FFE1B51D}" destId="{517AD6D9-2011-4ACE-99AF-A6A5DE8FA8C0}" srcOrd="2" destOrd="0" parTransId="{DFEB2A07-A9F2-40AA-8812-51F833826E7E}" sibTransId="{12DB2B1D-1F2C-43D8-831B-D561EFAA114C}"/>
    <dgm:cxn modelId="{95D83C62-BD2B-48A8-BE89-4AD19831F168}" srcId="{216E186E-0C5F-4845-9D2D-A4E759E277B7}" destId="{10275465-35B2-4B14-9643-A59981895BAB}" srcOrd="2" destOrd="0" parTransId="{A4F3FBEB-0907-46EB-9F81-B0391C3388C3}" sibTransId="{2A0CE2BE-ABE3-4D5F-A97F-824CB1FACE77}"/>
    <dgm:cxn modelId="{A515B262-3B3A-4ECD-8734-5F927BFA1237}" type="presOf" srcId="{10275465-35B2-4B14-9643-A59981895BAB}" destId="{32D76F48-441D-4DC5-9A6E-17376D5103E7}" srcOrd="0" destOrd="3" presId="urn:microsoft.com/office/officeart/2005/8/layout/default"/>
    <dgm:cxn modelId="{7758047F-EAA0-455B-91A9-56047E047DE8}" srcId="{0BD5982D-81A4-4E03-BFAF-2C66FFE1B51D}" destId="{51E8448A-DAFF-4214-91C2-831C0777FF17}" srcOrd="0" destOrd="0" parTransId="{4F19B77D-8AB3-46E8-81CF-0CF6B6275F49}" sibTransId="{5277588E-1883-4981-A10E-55F61C0D2D66}"/>
    <dgm:cxn modelId="{EF413D7F-7F96-4187-AC92-7C7A4904082D}" type="presOf" srcId="{517AD6D9-2011-4ACE-99AF-A6A5DE8FA8C0}" destId="{0726C812-5A8B-46B9-A4F5-7B2FC7B2B803}" srcOrd="0" destOrd="3" presId="urn:microsoft.com/office/officeart/2005/8/layout/default"/>
    <dgm:cxn modelId="{C3331683-02D1-439C-8981-B78E35363706}" srcId="{5BFAE8BD-EE92-4481-9CC3-B5B301565AB3}" destId="{A5D75D50-75F3-4686-B602-82D0454900ED}" srcOrd="0" destOrd="0" parTransId="{53AECD94-13E7-4150-9CF4-F99CBC13D54B}" sibTransId="{98E6A520-CAFE-49EE-96E6-84D22D9405EC}"/>
    <dgm:cxn modelId="{3B2D2091-F517-49EC-9770-3700E21A456D}" srcId="{5BFAE8BD-EE92-4481-9CC3-B5B301565AB3}" destId="{216E186E-0C5F-4845-9D2D-A4E759E277B7}" srcOrd="3" destOrd="0" parTransId="{881047A0-D7C1-4D0B-BCD5-1A877C864D37}" sibTransId="{FDE30153-0568-4B87-B878-F583CB641266}"/>
    <dgm:cxn modelId="{B7E26499-BDAA-4DB1-AE2A-9FAAED2161D0}" type="presOf" srcId="{216E186E-0C5F-4845-9D2D-A4E759E277B7}" destId="{32D76F48-441D-4DC5-9A6E-17376D5103E7}" srcOrd="0" destOrd="0" presId="urn:microsoft.com/office/officeart/2005/8/layout/default"/>
    <dgm:cxn modelId="{2C51D499-3B01-459E-BF84-0DBEE20B427E}" srcId="{5BFAE8BD-EE92-4481-9CC3-B5B301565AB3}" destId="{0BD5982D-81A4-4E03-BFAF-2C66FFE1B51D}" srcOrd="1" destOrd="0" parTransId="{7EEDAFEC-58D3-4CB7-9E5E-ACFB0E8D79EC}" sibTransId="{248E7C52-53BC-479D-A886-2E1FF19FCE9B}"/>
    <dgm:cxn modelId="{AEB90F9A-B62B-46F5-AA05-020EF0695AD9}" srcId="{0BD5982D-81A4-4E03-BFAF-2C66FFE1B51D}" destId="{0938CA27-DCD7-4DD1-B385-51E98FEDEEBF}" srcOrd="1" destOrd="0" parTransId="{53461866-B7BF-4A3F-8DDB-CCFDEC7984EF}" sibTransId="{9AF0896B-1016-4E86-BDCA-571C28ECA97D}"/>
    <dgm:cxn modelId="{5ED51BCF-8343-43F4-8656-C39F2A0C1839}" srcId="{0BD5982D-81A4-4E03-BFAF-2C66FFE1B51D}" destId="{14247616-91FC-4C09-BB38-6D9B9DCFFA39}" srcOrd="3" destOrd="0" parTransId="{EE31B0F5-9A6B-4873-A43B-5E58AE5C38C7}" sibTransId="{847EF10F-173C-46AB-A31D-E785378821BD}"/>
    <dgm:cxn modelId="{773D60D2-5B7C-463C-BD21-8FAB8C0E3D41}" type="presOf" srcId="{16943D0E-3C73-4C2B-903D-C8CC2FB770C5}" destId="{32D76F48-441D-4DC5-9A6E-17376D5103E7}" srcOrd="0" destOrd="1" presId="urn:microsoft.com/office/officeart/2005/8/layout/default"/>
    <dgm:cxn modelId="{F586C5DB-9C8A-4A7B-BCF2-B270EF9ED251}" type="presOf" srcId="{5BFAE8BD-EE92-4481-9CC3-B5B301565AB3}" destId="{7499CA5A-EE49-42E7-8E58-1B8660496879}" srcOrd="0" destOrd="0" presId="urn:microsoft.com/office/officeart/2005/8/layout/default"/>
    <dgm:cxn modelId="{F18A0FE8-70D0-49BC-9C52-4DA4801F6220}" srcId="{216E186E-0C5F-4845-9D2D-A4E759E277B7}" destId="{BF6E79C5-E989-435B-B4BB-DCD72DE968B0}" srcOrd="1" destOrd="0" parTransId="{E803A1D3-580F-448D-9B2C-15E832BD38CD}" sibTransId="{EB5C7C73-ED03-4E5A-B4B1-452E88B870D5}"/>
    <dgm:cxn modelId="{01008BEB-F663-434D-A9E8-B84CABB6A140}" type="presOf" srcId="{0BD5982D-81A4-4E03-BFAF-2C66FFE1B51D}" destId="{0726C812-5A8B-46B9-A4F5-7B2FC7B2B803}" srcOrd="0" destOrd="0" presId="urn:microsoft.com/office/officeart/2005/8/layout/default"/>
    <dgm:cxn modelId="{AAF401FB-E36F-452B-86EF-2E88C7B1CE90}" type="presOf" srcId="{BF6E79C5-E989-435B-B4BB-DCD72DE968B0}" destId="{32D76F48-441D-4DC5-9A6E-17376D5103E7}" srcOrd="0" destOrd="2" presId="urn:microsoft.com/office/officeart/2005/8/layout/default"/>
    <dgm:cxn modelId="{E7EA85FF-7E72-4900-B130-3497C3BC08DA}" srcId="{216E186E-0C5F-4845-9D2D-A4E759E277B7}" destId="{8FD1CB2D-CAC2-4A06-8048-D0853E8A7E70}" srcOrd="3" destOrd="0" parTransId="{55C7441D-8861-4654-A09C-FDF4B01572A5}" sibTransId="{004943E4-B72F-46A8-97D5-65025EB255F5}"/>
    <dgm:cxn modelId="{6C11AECC-1247-4ECC-A57A-45418025C86E}" type="presParOf" srcId="{7499CA5A-EE49-42E7-8E58-1B8660496879}" destId="{C4FA291B-1232-4C79-95B9-0E3D732DE640}" srcOrd="0" destOrd="0" presId="urn:microsoft.com/office/officeart/2005/8/layout/default"/>
    <dgm:cxn modelId="{2E6C01CC-8707-49DA-9509-FD81F09CAC88}" type="presParOf" srcId="{7499CA5A-EE49-42E7-8E58-1B8660496879}" destId="{A6B7A89E-6052-458F-BD10-74BCFDF9B0CE}" srcOrd="1" destOrd="0" presId="urn:microsoft.com/office/officeart/2005/8/layout/default"/>
    <dgm:cxn modelId="{E9A8C95E-BBE9-429A-BDCC-CB7BA90B4699}" type="presParOf" srcId="{7499CA5A-EE49-42E7-8E58-1B8660496879}" destId="{0726C812-5A8B-46B9-A4F5-7B2FC7B2B803}" srcOrd="2" destOrd="0" presId="urn:microsoft.com/office/officeart/2005/8/layout/default"/>
    <dgm:cxn modelId="{940D37A7-E64E-40DB-B3B4-794C004F9B77}" type="presParOf" srcId="{7499CA5A-EE49-42E7-8E58-1B8660496879}" destId="{7A3AD188-FE96-45D8-A43D-DDF695A5E628}" srcOrd="3" destOrd="0" presId="urn:microsoft.com/office/officeart/2005/8/layout/default"/>
    <dgm:cxn modelId="{4D2A2962-8CF3-4F0B-B173-06F9A7CC716E}" type="presParOf" srcId="{7499CA5A-EE49-42E7-8E58-1B8660496879}" destId="{CED530EF-566D-4B83-A1E2-E7426AF59BDC}" srcOrd="4" destOrd="0" presId="urn:microsoft.com/office/officeart/2005/8/layout/default"/>
    <dgm:cxn modelId="{942F44F2-39B1-4031-9E66-8A0766824D4D}" type="presParOf" srcId="{7499CA5A-EE49-42E7-8E58-1B8660496879}" destId="{32F445B8-6019-4F44-8C7D-15B0E966ECC2}" srcOrd="5" destOrd="0" presId="urn:microsoft.com/office/officeart/2005/8/layout/default"/>
    <dgm:cxn modelId="{4FAF3E9C-614A-456A-82B3-C58ACEC19811}" type="presParOf" srcId="{7499CA5A-EE49-42E7-8E58-1B8660496879}" destId="{32D76F48-441D-4DC5-9A6E-17376D5103E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A291B-1232-4C79-95B9-0E3D732DE640}">
      <dsp:nvSpPr>
        <dsp:cNvPr id="0" name=""/>
        <dsp:cNvSpPr/>
      </dsp:nvSpPr>
      <dsp:spPr>
        <a:xfrm>
          <a:off x="525057" y="3525"/>
          <a:ext cx="4844999" cy="290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What Types of Customer Behavior are Analyzed?</a:t>
          </a:r>
        </a:p>
      </dsp:txBody>
      <dsp:txXfrm>
        <a:off x="525057" y="3525"/>
        <a:ext cx="4844999" cy="2906999"/>
      </dsp:txXfrm>
    </dsp:sp>
    <dsp:sp modelId="{0726C812-5A8B-46B9-A4F5-7B2FC7B2B803}">
      <dsp:nvSpPr>
        <dsp:cNvPr id="0" name=""/>
        <dsp:cNvSpPr/>
      </dsp:nvSpPr>
      <dsp:spPr>
        <a:xfrm>
          <a:off x="5854556" y="3525"/>
          <a:ext cx="4844999" cy="290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Some examples of customer behavior that may be analyzed in the context of Zomato include: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Search and Browsing Behavior: How customers search for restaurants, filter results, and browse menus.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Purchasing Behavior: How customers make purchasing decisions, including what factors influence their choices.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Rating and Review Behavior: How customers rate and review restaurants, and what drives them to leave feedback.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Navigation and Engagement: How customers navigate the platform, and what features they engage with.</a:t>
          </a:r>
        </a:p>
      </dsp:txBody>
      <dsp:txXfrm>
        <a:off x="5854556" y="3525"/>
        <a:ext cx="4844999" cy="2906999"/>
      </dsp:txXfrm>
    </dsp:sp>
    <dsp:sp modelId="{CED530EF-566D-4B83-A1E2-E7426AF59BDC}">
      <dsp:nvSpPr>
        <dsp:cNvPr id="0" name=""/>
        <dsp:cNvSpPr/>
      </dsp:nvSpPr>
      <dsp:spPr>
        <a:xfrm>
          <a:off x="525057" y="3395024"/>
          <a:ext cx="4844999" cy="290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is Customer Behavior Analysis Conducted?</a:t>
          </a:r>
        </a:p>
      </dsp:txBody>
      <dsp:txXfrm>
        <a:off x="525057" y="3395024"/>
        <a:ext cx="4844999" cy="2906999"/>
      </dsp:txXfrm>
    </dsp:sp>
    <dsp:sp modelId="{32D76F48-441D-4DC5-9A6E-17376D5103E7}">
      <dsp:nvSpPr>
        <dsp:cNvPr id="0" name=""/>
        <dsp:cNvSpPr/>
      </dsp:nvSpPr>
      <dsp:spPr>
        <a:xfrm>
          <a:off x="5854556" y="3395024"/>
          <a:ext cx="4844999" cy="290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Customer behavior analysis may involve a range of methods, including: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Web Analytics Tools: Tools like Google Analytics provide insights into customer behavior on the Zomato website and mobile app.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Surveys and Feedback Forms: Surveys and feedback forms can provide qualitative insights into customer behavior and preferences.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A/B Testing: A/B testing involves comparing different versions of a feature or interface to determine which one performs better.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Machine Learning Algorithms: Machine learning algorithms can be applied to customer behavior data to identify patterns and predict future behavior.</a:t>
          </a:r>
        </a:p>
      </dsp:txBody>
      <dsp:txXfrm>
        <a:off x="5854556" y="3395024"/>
        <a:ext cx="4844999" cy="2906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C0DFF-61C9-4251-AD7E-D33293735D7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7562-7C77-4630-84C0-78509E6E4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52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7562-7C77-4630-84C0-78509E6E414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44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C92D-C266-D279-AF11-12CB265CF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Proxenix company internship </a:t>
            </a:r>
          </a:p>
        </p:txBody>
      </p:sp>
      <p:pic>
        <p:nvPicPr>
          <p:cNvPr id="21" name="Picture 20" descr="Person holding a puzzle piece">
            <a:extLst>
              <a:ext uri="{FF2B5EF4-FFF2-40B4-BE49-F238E27FC236}">
                <a16:creationId xmlns:a16="http://schemas.microsoft.com/office/drawing/2014/main" id="{BEAF9DA7-A6CA-F239-5F97-2EDCD4AB74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63" r="26938" b="-1"/>
          <a:stretch>
            <a:fillRect/>
          </a:stretch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97C883B-0487-6818-6B4B-89CDEA230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2096064"/>
            <a:ext cx="634008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GROUP NUMBER 51 DETAILS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Trainee Name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Priyanka (Team Leader)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Poonam Baghel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Purnansha Sahu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/>
              <a:t>Nandani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230DAD1-5153-48E1-99E6-8B2D5BEA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08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number of cities&#10;&#10;AI-generated content may be incorrect.">
            <a:extLst>
              <a:ext uri="{FF2B5EF4-FFF2-40B4-BE49-F238E27FC236}">
                <a16:creationId xmlns:a16="http://schemas.microsoft.com/office/drawing/2014/main" id="{07E78AD3-5F00-6C9F-F23F-03D68B25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78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641C6-B512-31C3-43E9-98AFC8CD9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geospatial analysis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A04DD-5A20-F6EC-B259-06D4F213B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What is Geospatial Data Analysis?</a:t>
            </a:r>
          </a:p>
          <a:p>
            <a:pPr lvl="1">
              <a:lnSpc>
                <a:spcPct val="110000"/>
              </a:lnSpc>
            </a:pPr>
            <a:r>
              <a:rPr lang="en-US"/>
              <a:t>Geospatial data analysis involves studying data that has location-based components, like latitude, longitude, city, or area names. It helps Zomato understand where things are happening.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2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97CB-1CE9-6B03-652B-2FBFE968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27314"/>
          </a:xfrm>
        </p:spPr>
        <p:txBody>
          <a:bodyPr>
            <a:normAutofit/>
          </a:bodyPr>
          <a:lstStyle/>
          <a:p>
            <a:r>
              <a:rPr lang="en-US" dirty="0"/>
              <a:t>predictive data analysis 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3527BD-B4FE-9A8D-FCB1-1E0DC1E6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1678075"/>
            <a:ext cx="6591719" cy="48935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Predictive analysis uses historical data + machine learning + statistical algorithms to predict future outcomes. In Zomato, it helps improve customer experience, optimize restaurant operations, and drive business decisions.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9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Applications of Predictive Analysis in Zomato: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1. Order Volume Prediction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Analyzes time, day, location, and season. 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Example: Predicts a surge in pizza orders on weekends or during IPL matches.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2. Delivery Time Forecasting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Uses traffic data, weather, and distance to estimate accurate delivery time.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Helps in auto-assigning delivery partners more efficiently.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400" dirty="0"/>
              <a:t>3. Customer Churn Prediction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Identifies users who may stop using the app.</a:t>
            </a:r>
          </a:p>
          <a:p>
            <a:pPr lvl="2">
              <a:lnSpc>
                <a:spcPct val="110000"/>
              </a:lnSpc>
            </a:pPr>
            <a:r>
              <a:rPr lang="en-US" sz="1400" dirty="0"/>
              <a:t>Personalized offers or notifications are sent to retain them.</a:t>
            </a:r>
          </a:p>
        </p:txBody>
      </p:sp>
      <p:pic>
        <p:nvPicPr>
          <p:cNvPr id="11" name="Graphic 10" descr="Bar chart">
            <a:extLst>
              <a:ext uri="{FF2B5EF4-FFF2-40B4-BE49-F238E27FC236}">
                <a16:creationId xmlns:a16="http://schemas.microsoft.com/office/drawing/2014/main" id="{F36B9235-F812-C4FB-228B-C0D36036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729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53385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Variety of fresh salads">
            <a:extLst>
              <a:ext uri="{FF2B5EF4-FFF2-40B4-BE49-F238E27FC236}">
                <a16:creationId xmlns:a16="http://schemas.microsoft.com/office/drawing/2014/main" id="{C24AF725-1048-AA19-1B41-219D692D84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2454" b="3302"/>
          <a:stretch>
            <a:fillRect/>
          </a:stretch>
        </p:blipFill>
        <p:spPr>
          <a:xfrm>
            <a:off x="-5314" y="2030"/>
            <a:ext cx="12191980" cy="68559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9C234-7B8C-5973-5C0D-FCBA4BECB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4. Demand Forecasting for Restaurants</a:t>
            </a:r>
          </a:p>
          <a:p>
            <a:pPr lvl="2"/>
            <a:r>
              <a:rPr lang="en-US" dirty="0"/>
              <a:t>Restaurants can prepare staffing and inventory based on predicted demand.</a:t>
            </a:r>
          </a:p>
          <a:p>
            <a:pPr lvl="2"/>
            <a:r>
              <a:rPr lang="en-US" dirty="0"/>
              <a:t>Helps reduce food waste and improve service.</a:t>
            </a:r>
          </a:p>
          <a:p>
            <a:pPr marL="457200" lvl="1" indent="0">
              <a:buNone/>
            </a:pPr>
            <a:r>
              <a:rPr lang="en-US" dirty="0"/>
              <a:t>5. Location-Based Trend Prediction</a:t>
            </a:r>
          </a:p>
          <a:p>
            <a:pPr lvl="2"/>
            <a:r>
              <a:rPr lang="en-US" dirty="0"/>
              <a:t>Predicts popular dishes or cuisines in a specific area.</a:t>
            </a:r>
          </a:p>
          <a:p>
            <a:pPr lvl="2"/>
            <a:r>
              <a:rPr lang="en-US" dirty="0"/>
              <a:t>Helps Zomato suggest new outlets or special promotions.</a:t>
            </a:r>
          </a:p>
          <a:p>
            <a:pPr marL="457200" lvl="1" indent="0">
              <a:buNone/>
            </a:pPr>
            <a:r>
              <a:rPr lang="en-US" dirty="0"/>
              <a:t>6. Personalized Recommendation System</a:t>
            </a:r>
          </a:p>
          <a:p>
            <a:pPr lvl="2"/>
            <a:r>
              <a:rPr lang="en-US" dirty="0"/>
              <a:t>Based on past orders, ratings, and time of day.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30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E418FC2E-7A5F-7EAB-1FE7-43104D8F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33" y="1114868"/>
            <a:ext cx="4605123" cy="4628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36DB-21BA-E190-995A-49985AA4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72441"/>
            <a:ext cx="10353761" cy="725424"/>
          </a:xfrm>
        </p:spPr>
        <p:txBody>
          <a:bodyPr/>
          <a:lstStyle/>
          <a:p>
            <a:r>
              <a:rPr lang="en-US" dirty="0"/>
              <a:t>CONCLUSION AND RECOMMENDATION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FAF4-678F-BF53-8C51-BE783749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4752"/>
            <a:ext cx="10353762" cy="51114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Conclusion of Zomato Data Analysis</a:t>
            </a:r>
          </a:p>
          <a:p>
            <a:pPr marL="0" indent="0">
              <a:buNone/>
            </a:pPr>
            <a:r>
              <a:rPr lang="en-US" dirty="0"/>
              <a:t> After analyzing Zomato’s customer behavior, restaurant performance, geospatial trends, and predictive models, we conclude:</a:t>
            </a:r>
          </a:p>
          <a:p>
            <a:pPr marL="457200" indent="-457200">
              <a:buAutoNum type="arabicPeriod"/>
            </a:pPr>
            <a:r>
              <a:rPr lang="en-US" dirty="0"/>
              <a:t>Customer Patterns are Predictable</a:t>
            </a:r>
          </a:p>
          <a:p>
            <a:pPr lvl="2"/>
            <a:r>
              <a:rPr lang="en-US" dirty="0"/>
              <a:t>Time-based, age-wise, and location-based ordering behaviors are clearly identifiable.</a:t>
            </a:r>
          </a:p>
          <a:p>
            <a:pPr lvl="2"/>
            <a:r>
              <a:rPr lang="en-US" dirty="0"/>
              <a:t>Peak order times are usually evenings and weekends.</a:t>
            </a:r>
          </a:p>
          <a:p>
            <a:pPr marL="457200" indent="-457200">
              <a:buAutoNum type="arabicPeriod"/>
            </a:pPr>
            <a:r>
              <a:rPr lang="en-US" dirty="0"/>
              <a:t>Restaurant Performance Varies by Location &amp; Cuisine</a:t>
            </a:r>
          </a:p>
          <a:p>
            <a:pPr lvl="2"/>
            <a:r>
              <a:rPr lang="en-US" dirty="0"/>
              <a:t>Top-performing outlets offer fast service, accurate listings, and better reviews.</a:t>
            </a:r>
          </a:p>
          <a:p>
            <a:pPr lvl="2"/>
            <a:r>
              <a:rPr lang="en-US" dirty="0"/>
              <a:t>Regional preferences influence cuisine popularity.</a:t>
            </a:r>
          </a:p>
          <a:p>
            <a:pPr marL="457200" indent="-457200">
              <a:buAutoNum type="arabicPeriod"/>
            </a:pPr>
            <a:r>
              <a:rPr lang="en-US" dirty="0"/>
              <a:t>Personalization Drives Engagement</a:t>
            </a:r>
          </a:p>
          <a:p>
            <a:pPr lvl="2"/>
            <a:r>
              <a:rPr lang="en-US" dirty="0"/>
              <a:t>Personalized recommendations and discounts based on past orders significantly increase customer retention.</a:t>
            </a:r>
          </a:p>
          <a:p>
            <a:pPr marL="457200" indent="-457200">
              <a:buAutoNum type="arabicPeriod"/>
            </a:pPr>
            <a:r>
              <a:rPr lang="en-US" dirty="0"/>
              <a:t>Predictive Analysis is Effective</a:t>
            </a:r>
          </a:p>
          <a:p>
            <a:pPr lvl="2"/>
            <a:r>
              <a:rPr lang="en-US" dirty="0"/>
              <a:t>Delivery time, order volume, and customer churn can be predicted with high accuracy using ML models.</a:t>
            </a:r>
          </a:p>
        </p:txBody>
      </p:sp>
    </p:spTree>
    <p:extLst>
      <p:ext uri="{BB962C8B-B14F-4D97-AF65-F5344CB8AC3E}">
        <p14:creationId xmlns:p14="http://schemas.microsoft.com/office/powerpoint/2010/main" val="259422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lti-colored mounds of powder">
            <a:extLst>
              <a:ext uri="{FF2B5EF4-FFF2-40B4-BE49-F238E27FC236}">
                <a16:creationId xmlns:a16="http://schemas.microsoft.com/office/drawing/2014/main" id="{2CD21BE5-16E0-8D70-E8D6-AD0438F36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b="6667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7EA7725-10B0-4B36-99AC-5A885C5F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EF8D-DAA9-1684-9805-6AD65068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6237"/>
            <a:ext cx="10353762" cy="473277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Recommendations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sz="1800" dirty="0"/>
              <a:t>1. Enhance Predictive Algorithms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real-time data (traffic, weather, events) to refine delivery predictions.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2. Boost Regional Curation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Promote local favorite dishes in specific cities (e.g., Biryani in Hyderabad, </a:t>
            </a:r>
            <a:r>
              <a:rPr lang="en-US" dirty="0" err="1"/>
              <a:t>Chhole</a:t>
            </a:r>
            <a:r>
              <a:rPr lang="en-US" dirty="0"/>
              <a:t> </a:t>
            </a:r>
            <a:r>
              <a:rPr lang="en-US" dirty="0" err="1"/>
              <a:t>Bhature</a:t>
            </a:r>
            <a:r>
              <a:rPr lang="en-US" dirty="0"/>
              <a:t> in Delhi).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3. Dynamic Pricing &amp; Offers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Implement AI-driven offers based on user behavior and order frequency.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4. Restaurant Onboarding &amp; Training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Help restaurants with data-driven insights on how to improve ratings and reduce delivery time.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5. Geo-Based Marketing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geospatial analysis to target ads/offers in high-order-density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6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5A3E-FE70-731E-1B17-76FC89BA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781" y="1122363"/>
            <a:ext cx="589639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C6A20F8-485A-81CB-B5CE-517758BD6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8736" y="1488697"/>
            <a:ext cx="3402767" cy="340276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390889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mple being pipetted into a petri dish">
            <a:extLst>
              <a:ext uri="{FF2B5EF4-FFF2-40B4-BE49-F238E27FC236}">
                <a16:creationId xmlns:a16="http://schemas.microsoft.com/office/drawing/2014/main" id="{841AC7CF-1409-EF1D-D074-F0862F3514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40" b="6831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D0DCA7-8768-4C62-B113-5FA8C70D2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3540D-89BB-4B19-BDB9-7954F41E9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05C7F-CC03-F308-EE7E-FBB26AB6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269" y="1122363"/>
            <a:ext cx="90014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ZOMATO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34342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B6E4-4D30-8844-F77B-C57554984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2" y="609600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topics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129A3-165C-86D4-F7BF-595E4FA13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23" r="14269" b="2"/>
          <a:stretch>
            <a:fillRect/>
          </a:stretch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105DCA-7D21-937F-5E67-6CA0634F5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2096064"/>
            <a:ext cx="634008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Overview of Zomato Dataset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 Behavior Analysis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Restaurant Performance Analysis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Geospatial Analysis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Predictive Modeling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and Recommendations</a:t>
            </a:r>
          </a:p>
          <a:p>
            <a:pPr marL="34290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0DAD1-5153-48E1-99E6-8B2D5BEA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9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F51B-87B4-5B2D-A06C-06EE6CAE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019" y="165798"/>
            <a:ext cx="6340084" cy="879231"/>
          </a:xfrm>
        </p:spPr>
        <p:txBody>
          <a:bodyPr>
            <a:normAutofit fontScale="90000"/>
          </a:bodyPr>
          <a:lstStyle/>
          <a:p>
            <a:r>
              <a:rPr lang="en-IN" dirty="0"/>
              <a:t>Introduction to Zomato</a:t>
            </a:r>
          </a:p>
        </p:txBody>
      </p:sp>
      <p:pic>
        <p:nvPicPr>
          <p:cNvPr id="34" name="Picture 33" descr="Western food arranged on table">
            <a:extLst>
              <a:ext uri="{FF2B5EF4-FFF2-40B4-BE49-F238E27FC236}">
                <a16:creationId xmlns:a16="http://schemas.microsoft.com/office/drawing/2014/main" id="{6902BC42-EF59-F2F9-717F-C02658E9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73" r="24903" b="-1"/>
          <a:stretch>
            <a:fillRect/>
          </a:stretch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67BC194-F7CE-88B7-539D-E8C9A547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722" y="1045028"/>
            <a:ext cx="7160677" cy="576725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What is Zomato?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Zomato is a popular Indian food delivery and restaurant discovery platform. It was founded in 2008 by Deepinder       Goyal and Pankaj </a:t>
            </a:r>
            <a:r>
              <a:rPr lang="en-US" sz="1300" dirty="0" err="1"/>
              <a:t>Chaddah</a:t>
            </a:r>
            <a:r>
              <a:rPr lang="en-US" sz="1300" dirty="0"/>
              <a:t>. Services Offered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Services Offered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Zomato offers a range of services, including: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Restaurant Discovery: Zomato allows users to discover new restaurants and cuisines in their area.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Food Delivery: Zomato partners with local restaurants to offer food delivery services to users.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Table Booking: Zomato allows users to book tables at restaurants in advance.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Reviews and Ratings: Zomato enables users to leave reviews and ratings for restaurants, helping others make informed     decisions.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 Key Features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Some of Zomato's key features include: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User-Friendly Interface: Zomato's app and website are easy to use and navigate.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Personalized Recommendations: Zomato offers personalized restaurant and cuisine recommendations based on users' preferences.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Real-Time Updates: Zomato provides real-time updates on restaurant availability, delivery times, and more.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300" dirty="0"/>
              <a:t>Secure Payment Options: Zomato offers secure payment options, including online payment, cash on delivery, and more.</a:t>
            </a:r>
            <a:endParaRPr lang="en-IN" sz="13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30DAD1-5153-48E1-99E6-8B2D5BEA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9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6AEA-3C05-4880-1742-3C691CAC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3044951"/>
            <a:ext cx="3643150" cy="10793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dirty="0"/>
              <a:t>TECHNOLOGIES USED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20543-1EAA-4727-8C2B-48B509D61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142E14-DB8C-815A-58BD-D33BCB975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7654" y="799815"/>
            <a:ext cx="6565717" cy="52583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C5C1F0-28A6-4ADD-A9ED-730DC87C8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C36C9-556A-A281-6228-22AA6808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2742225"/>
            <a:ext cx="3943348" cy="1373549"/>
          </a:xfrm>
        </p:spPr>
        <p:txBody>
          <a:bodyPr anchor="ctr">
            <a:normAutofit/>
          </a:bodyPr>
          <a:lstStyle/>
          <a:p>
            <a:pPr algn="l"/>
            <a:r>
              <a:rPr lang="en-IN" sz="2400" dirty="0">
                <a:solidFill>
                  <a:srgbClr val="FFFFFF"/>
                </a:solidFill>
              </a:rPr>
              <a:t>CUSTOMER BEHAVIOR     ANALYSIS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260237-DD35-0622-A1A7-BADBF9F3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4" y="104775"/>
            <a:ext cx="7762875" cy="6610350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Customer behavior analysis is the process of collecting, analyzing, and interpreting data about customer interactions with a product or service. In the context of Zomato, this involves studying how customers use the platform, what features they engage with, and how they make purchasing decisions.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700" dirty="0"/>
              <a:t>Why is Customer Behavior Analysis Important?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700" dirty="0"/>
              <a:t>Improve Customer Experience: By understanding how customers interact with the platform, Zomato can identify areas for improvement and optimize the user experience.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700" dirty="0"/>
              <a:t>Increase Conversions: By analyzing customer behavior, Zomato can identify the most effective ways to encourage customers to make purchases.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700" dirty="0"/>
              <a:t>Enhance Customer Retention: By understanding what drives customer loyalty, Zomato can develop strategies to retain customers and prevent churn.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700" dirty="0"/>
              <a:t>Inform Business Decisions: Customer behavior analysis provides valuable insights that can inform business decisions, such as investments in new features or marketing campaigns.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665808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5A1D961-2FDE-9954-BF15-2A8236202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933469"/>
              </p:ext>
            </p:extLst>
          </p:nvPr>
        </p:nvGraphicFramePr>
        <p:xfrm>
          <a:off x="483693" y="276225"/>
          <a:ext cx="11224614" cy="630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750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0F4C-304E-9DE8-4BEC-3B965B93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restaurant performance analysis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1A353E-45F9-1980-7E44-41539220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08" r="41967"/>
          <a:stretch>
            <a:fillRect/>
          </a:stretch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E15B941-45CD-655F-1C38-623DA0C3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Restaurant performance analysis is the process of reviewing key metrics to understand how well a restaurant is doing. It helps in improving services, identifying customer trends, and boosting profitability.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Key factors analyzed: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Sales &amp; Revenue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Order Volume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Customer Ratings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Popular Dishes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Delivery Time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700" dirty="0"/>
              <a:t>Return Customers</a:t>
            </a:r>
            <a:endParaRPr lang="en-IN" sz="17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0DAD1-5153-48E1-99E6-8B2D5BEA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4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5A1A5366-CA82-9D6B-9774-BDC263C3F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78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488</TotalTime>
  <Words>1095</Words>
  <Application>Microsoft Office PowerPoint</Application>
  <PresentationFormat>Widescreen</PresentationFormat>
  <Paragraphs>111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Bookman Old Style</vt:lpstr>
      <vt:lpstr>Calibri</vt:lpstr>
      <vt:lpstr>Rockwell</vt:lpstr>
      <vt:lpstr>Wingdings</vt:lpstr>
      <vt:lpstr>Damask</vt:lpstr>
      <vt:lpstr>Proxenix company internship </vt:lpstr>
      <vt:lpstr>ZOMATO DATA ANALYSIS </vt:lpstr>
      <vt:lpstr>topics</vt:lpstr>
      <vt:lpstr>Introduction to Zomato</vt:lpstr>
      <vt:lpstr>TECHNOLOGIES USED </vt:lpstr>
      <vt:lpstr>CUSTOMER BEHAVIOR     ANALYSIS </vt:lpstr>
      <vt:lpstr>PowerPoint Presentation</vt:lpstr>
      <vt:lpstr>restaurant performance analysis </vt:lpstr>
      <vt:lpstr>PowerPoint Presentation</vt:lpstr>
      <vt:lpstr>geospatial analysis </vt:lpstr>
      <vt:lpstr>predictive data analysis </vt:lpstr>
      <vt:lpstr>PowerPoint Presentation</vt:lpstr>
      <vt:lpstr>PowerPoint Presentation</vt:lpstr>
      <vt:lpstr>CONCLUSION AND RECOMMENDATION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Jha</dc:creator>
  <cp:lastModifiedBy>Gaurav Jha</cp:lastModifiedBy>
  <cp:revision>2</cp:revision>
  <dcterms:created xsi:type="dcterms:W3CDTF">2025-06-28T15:02:21Z</dcterms:created>
  <dcterms:modified xsi:type="dcterms:W3CDTF">2025-07-05T06:45:27Z</dcterms:modified>
</cp:coreProperties>
</file>