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4" d="100"/>
          <a:sy n="12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98D8-4536-45DA-3529-7F2C8088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D53B3-020E-6CFE-8879-114608A3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8E53-A6C5-A8FB-E372-E263B6D5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4AF3-38C1-EE87-4535-BAA0D169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240D-0EC2-9D0C-E74D-B76E29D3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70D3-8BAF-F0B0-1D9F-A722A6D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89AF-6645-B213-D669-3F765926A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3268-B820-B252-F99A-4D2E444A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A991-517B-1FC8-8F0A-56708797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4FDE-8532-6209-CA22-1B21B168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B359-7010-49E4-B7C0-C3035EF8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68086-8C1D-7891-2C0A-73C3341C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10B7-D1CF-2E4E-A1C0-DCDA4C16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1058-2413-0435-AA0B-F26A96F9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F073-686D-2ED7-C622-CBD261B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3F01-BFFB-4CEC-308A-42C6A6D5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6EDD-005D-5A23-618F-6F5A34F9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11DE-9AAE-1F34-48FB-FD1D3544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F5E8-D2B2-B828-A97F-C458E53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3A28-4010-351A-F4EB-ED4345E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9C5-C1D0-6B39-C337-FD4627F7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32C8-C1A1-D9FD-2D68-01D39469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60E9-C373-37B6-4A0A-B239BCB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1DB0-A2CD-F8C8-7BD7-BA3DAE63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C3D-F93C-E20E-2408-C211B8E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F520-342A-724A-0DF9-46FB8D32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648C-831B-4F0B-EA37-809DCB87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52752-7232-6408-7791-89C010AB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0FC9-94EB-3488-F2B5-47E566CA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10B4-6889-B915-4F96-786CD01C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B75B-E406-8D59-4C4E-462B358A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0431-58C4-3B49-5B88-0E75CCCF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C079-AB19-1897-B9A6-B80B977C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A75A6-B992-4F3D-8FD2-AFF8C45D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41D60-2781-4830-B714-B650001F8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9004E-D34C-3880-943D-3C3353D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0AAE-D718-D2A9-01D4-F1B0ACF4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4BA13-7FBF-EC5D-37DE-65CA4505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95E3-7DD3-867A-F3D1-B3CE3F1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CCE-1F21-A860-B72F-C9CCA911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4F1FB-6665-3F54-C029-D3BBEE1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0CE28-4608-31BC-A5E9-B3A9708E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0C38-40ED-0B6C-1F25-ADA762C9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0DE9F-00CF-35D5-0B7A-5D57A1A7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8E9E1-1539-FABC-94A0-CDC24FC0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EFC1-77DA-B587-3C7B-DFE46086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7925-A862-3990-2079-C7CC12E0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B07C-6420-CE29-83FD-6E83FB2A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E20A-6D2B-2465-928E-8BD632AD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953D-FB3B-BD2D-7EE8-59045F91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EC3E-D387-B825-4DBB-B047132E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EB78-7ED0-839A-2412-07E1AC10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A5A1-509E-4AD6-A29A-E6542C42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932FA-1E48-5656-78F3-5B89C5DAF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0D88-CC57-8BFC-FD88-034C5866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01A3-90CD-833B-BE03-21EF33C5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39CD-4EC2-D979-5202-C14FA2C1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521F-E7EE-DD4A-426F-F0288088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7CB19-5B22-C99B-76F9-D1834A23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3C586-0CCA-AE0C-D46C-43D20747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03A6-0FFB-0EF1-6125-70FBDC7E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3991-4B49-924F-8F81-3CE29D3185DE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9BFA-657E-4FA6-EC89-DA6812EB0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CE048-EA4E-C09B-572B-291E45813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D63F-0B8B-8245-9AFD-F20BEBB6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95196F-8618-831E-8F31-2DEE7FD11E0E}"/>
              </a:ext>
            </a:extLst>
          </p:cNvPr>
          <p:cNvGrpSpPr/>
          <p:nvPr/>
        </p:nvGrpSpPr>
        <p:grpSpPr>
          <a:xfrm>
            <a:off x="591106" y="2024416"/>
            <a:ext cx="7193761" cy="883024"/>
            <a:chOff x="4924082" y="138500"/>
            <a:chExt cx="7193761" cy="883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01E5CB-BB7E-A43F-27E9-E706503A3FBA}"/>
                </a:ext>
              </a:extLst>
            </p:cNvPr>
            <p:cNvSpPr txBox="1"/>
            <p:nvPr/>
          </p:nvSpPr>
          <p:spPr>
            <a:xfrm>
              <a:off x="6468684" y="490191"/>
              <a:ext cx="860433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VIBRANT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464E04-890D-00F6-735D-A93C842075DC}"/>
                </a:ext>
              </a:extLst>
            </p:cNvPr>
            <p:cNvSpPr/>
            <p:nvPr/>
          </p:nvSpPr>
          <p:spPr>
            <a:xfrm>
              <a:off x="5081617" y="138500"/>
              <a:ext cx="1092400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QCed-reads.fastq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A640E-234B-1A0C-D972-CE7E5CB055EF}"/>
                </a:ext>
              </a:extLst>
            </p:cNvPr>
            <p:cNvSpPr/>
            <p:nvPr/>
          </p:nvSpPr>
          <p:spPr>
            <a:xfrm>
              <a:off x="4924082" y="614637"/>
              <a:ext cx="1249935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assembly.fasta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EAD0E088-5593-3C29-1E2F-D33DD4049994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6174017" y="341944"/>
              <a:ext cx="294667" cy="28674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6B5AC538-B168-3240-79C6-32CB46D9E137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6174017" y="628691"/>
              <a:ext cx="294667" cy="18939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26D17F-C661-5CAE-5E5E-0BB152F77AA0}"/>
                </a:ext>
              </a:extLst>
            </p:cNvPr>
            <p:cNvSpPr/>
            <p:nvPr/>
          </p:nvSpPr>
          <p:spPr>
            <a:xfrm>
              <a:off x="7484764" y="480479"/>
              <a:ext cx="1675553" cy="2964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phage.genomes.fasta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5E1F3-48AE-D1EB-C4E5-B32E4270C03D}"/>
                </a:ext>
              </a:extLst>
            </p:cNvPr>
            <p:cNvSpPr/>
            <p:nvPr/>
          </p:nvSpPr>
          <p:spPr>
            <a:xfrm>
              <a:off x="11041572" y="494655"/>
              <a:ext cx="1076271" cy="2680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tree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2B532E-CFC1-01FE-6CF1-339C812B2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117" y="627087"/>
              <a:ext cx="15564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DE9FF8-6E3D-DA37-442D-631B5E13DAE0}"/>
                </a:ext>
              </a:extLst>
            </p:cNvPr>
            <p:cNvCxnSpPr>
              <a:cxnSpLocks/>
            </p:cNvCxnSpPr>
            <p:nvPr/>
          </p:nvCxnSpPr>
          <p:spPr>
            <a:xfrm>
              <a:off x="9160317" y="628166"/>
              <a:ext cx="160389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725227-93B8-B23D-B94B-76BF730666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139" y="628690"/>
              <a:ext cx="1603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99629A-5E16-8706-F231-4DC2FDC3483A}"/>
                </a:ext>
              </a:extLst>
            </p:cNvPr>
            <p:cNvSpPr txBox="1"/>
            <p:nvPr/>
          </p:nvSpPr>
          <p:spPr>
            <a:xfrm>
              <a:off x="9320706" y="490191"/>
              <a:ext cx="860433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GL-UVAB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36E1B6-9C40-76F0-6A80-793283F37946}"/>
                </a:ext>
              </a:extLst>
            </p:cNvPr>
            <p:cNvSpPr txBox="1"/>
            <p:nvPr/>
          </p:nvSpPr>
          <p:spPr>
            <a:xfrm>
              <a:off x="10347107" y="490191"/>
              <a:ext cx="532556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iTOL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F688DC-18F0-7822-72CF-91BB9B35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9663" y="626581"/>
              <a:ext cx="16190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8CE93B-6AF7-E7BF-6120-7B935DDA3EC7}"/>
              </a:ext>
            </a:extLst>
          </p:cNvPr>
          <p:cNvGrpSpPr/>
          <p:nvPr/>
        </p:nvGrpSpPr>
        <p:grpSpPr>
          <a:xfrm>
            <a:off x="591106" y="5302167"/>
            <a:ext cx="7902414" cy="506141"/>
            <a:chOff x="202897" y="1055306"/>
            <a:chExt cx="7902414" cy="5061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833A5-C0FB-FE6A-A264-8D2FAF738062}"/>
                </a:ext>
              </a:extLst>
            </p:cNvPr>
            <p:cNvSpPr/>
            <p:nvPr/>
          </p:nvSpPr>
          <p:spPr>
            <a:xfrm>
              <a:off x="202897" y="1104933"/>
              <a:ext cx="1092400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QCed-reads.fastq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6B04E7-D805-6C5B-D4C8-D054E61FD39E}"/>
                </a:ext>
              </a:extLst>
            </p:cNvPr>
            <p:cNvCxnSpPr>
              <a:cxnSpLocks/>
              <a:stCxn id="19" idx="3"/>
              <a:endCxn id="24" idx="1"/>
            </p:cNvCxnSpPr>
            <p:nvPr/>
          </p:nvCxnSpPr>
          <p:spPr>
            <a:xfrm>
              <a:off x="1295297" y="1308377"/>
              <a:ext cx="2796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C392EA-34BD-D958-0246-3FF8F046429C}"/>
                </a:ext>
              </a:extLst>
            </p:cNvPr>
            <p:cNvSpPr txBox="1"/>
            <p:nvPr/>
          </p:nvSpPr>
          <p:spPr>
            <a:xfrm>
              <a:off x="1441606" y="1169877"/>
              <a:ext cx="1150318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Flye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1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--meta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AC896E-227A-38F5-C649-511D4CFC5616}"/>
                </a:ext>
              </a:extLst>
            </p:cNvPr>
            <p:cNvSpPr/>
            <p:nvPr/>
          </p:nvSpPr>
          <p:spPr>
            <a:xfrm>
              <a:off x="2738233" y="1104933"/>
              <a:ext cx="1207723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assembly.fasta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45875FA1-C984-D7F8-AF3F-8BFF8F9CDB65}"/>
                </a:ext>
              </a:extLst>
            </p:cNvPr>
            <p:cNvCxnSpPr>
              <a:cxnSpLocks/>
              <a:stCxn id="19" idx="2"/>
              <a:endCxn id="24" idx="2"/>
            </p:cNvCxnSpPr>
            <p:nvPr/>
          </p:nvCxnSpPr>
          <p:spPr>
            <a:xfrm rot="16200000" flipH="1">
              <a:off x="2784449" y="-523532"/>
              <a:ext cx="27389" cy="4098092"/>
            </a:xfrm>
            <a:prstGeom prst="bentConnector3">
              <a:avLst>
                <a:gd name="adj1" fmla="val 93464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7919A8-658C-F26E-73E2-B57EFE218224}"/>
                </a:ext>
              </a:extLst>
            </p:cNvPr>
            <p:cNvSpPr txBox="1"/>
            <p:nvPr/>
          </p:nvSpPr>
          <p:spPr>
            <a:xfrm>
              <a:off x="4092265" y="1077544"/>
              <a:ext cx="150984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Kraken + Bracken (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RefSeq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73B43-C29E-6DF3-A3D0-D0CC15564134}"/>
                </a:ext>
              </a:extLst>
            </p:cNvPr>
            <p:cNvSpPr txBox="1"/>
            <p:nvPr/>
          </p:nvSpPr>
          <p:spPr>
            <a:xfrm>
              <a:off x="6806506" y="1169877"/>
              <a:ext cx="1298805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 (</a:t>
              </a:r>
              <a:r>
                <a:rPr lang="en-US" sz="12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pheatmap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B36A6B3-388A-B1F4-546A-665D617C7DFE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02112" y="1308377"/>
              <a:ext cx="12043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514CA4-18B7-FDD7-C2F6-CE2406A8904B}"/>
                </a:ext>
              </a:extLst>
            </p:cNvPr>
            <p:cNvSpPr/>
            <p:nvPr/>
          </p:nvSpPr>
          <p:spPr>
            <a:xfrm>
              <a:off x="5748421" y="1055306"/>
              <a:ext cx="911777" cy="5061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kraken taxonomy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0D630-8177-FF87-2C5B-F3170590B344}"/>
              </a:ext>
            </a:extLst>
          </p:cNvPr>
          <p:cNvGrpSpPr/>
          <p:nvPr/>
        </p:nvGrpSpPr>
        <p:grpSpPr>
          <a:xfrm>
            <a:off x="198401" y="213916"/>
            <a:ext cx="7723496" cy="1377420"/>
            <a:chOff x="198401" y="213916"/>
            <a:chExt cx="7723496" cy="13774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CECBA7-9C8D-D698-3F78-A83C323FEA66}"/>
                </a:ext>
              </a:extLst>
            </p:cNvPr>
            <p:cNvGrpSpPr/>
            <p:nvPr/>
          </p:nvGrpSpPr>
          <p:grpSpPr>
            <a:xfrm>
              <a:off x="203200" y="569812"/>
              <a:ext cx="7718697" cy="1021524"/>
              <a:chOff x="280326" y="475800"/>
              <a:chExt cx="7718697" cy="102152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E599D7-254E-47B1-DF08-C10A16BAB61F}"/>
                  </a:ext>
                </a:extLst>
              </p:cNvPr>
              <p:cNvSpPr txBox="1"/>
              <p:nvPr/>
            </p:nvSpPr>
            <p:spPr>
              <a:xfrm>
                <a:off x="1824928" y="967126"/>
                <a:ext cx="860433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VIBRANT</a:t>
                </a:r>
                <a:endPara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097664-77F3-5434-3178-7EC6CB2F0F4A}"/>
                  </a:ext>
                </a:extLst>
              </p:cNvPr>
              <p:cNvSpPr/>
              <p:nvPr/>
            </p:nvSpPr>
            <p:spPr>
              <a:xfrm>
                <a:off x="437861" y="614300"/>
                <a:ext cx="1092400" cy="406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QCed-reads.fastq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D4E9BF4-D065-FC6B-B511-084ED94B65AC}"/>
                  </a:ext>
                </a:extLst>
              </p:cNvPr>
              <p:cNvSpPr/>
              <p:nvPr/>
            </p:nvSpPr>
            <p:spPr>
              <a:xfrm>
                <a:off x="280326" y="1090437"/>
                <a:ext cx="1249935" cy="406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assembly.fasta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9D048BBC-24C5-4EEE-7DE4-378E59E28A9C}"/>
                  </a:ext>
                </a:extLst>
              </p:cNvPr>
              <p:cNvCxnSpPr>
                <a:cxnSpLocks/>
                <a:stCxn id="33" idx="3"/>
                <a:endCxn id="32" idx="1"/>
              </p:cNvCxnSpPr>
              <p:nvPr/>
            </p:nvCxnSpPr>
            <p:spPr>
              <a:xfrm>
                <a:off x="1530261" y="817744"/>
                <a:ext cx="294667" cy="287882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68E456A6-9568-C73D-90A3-CEE648A818DA}"/>
                  </a:ext>
                </a:extLst>
              </p:cNvPr>
              <p:cNvCxnSpPr>
                <a:cxnSpLocks/>
                <a:stCxn id="34" idx="3"/>
                <a:endCxn id="32" idx="1"/>
              </p:cNvCxnSpPr>
              <p:nvPr/>
            </p:nvCxnSpPr>
            <p:spPr>
              <a:xfrm flipV="1">
                <a:off x="1530261" y="1105626"/>
                <a:ext cx="294667" cy="188255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F380F83-4C4D-4E53-EB27-08C83EE00F8D}"/>
                  </a:ext>
                </a:extLst>
              </p:cNvPr>
              <p:cNvSpPr/>
              <p:nvPr/>
            </p:nvSpPr>
            <p:spPr>
              <a:xfrm>
                <a:off x="2935366" y="1192330"/>
                <a:ext cx="1076271" cy="268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AMG counts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C73B34-0D20-748A-1F70-B205BFB30366}"/>
                  </a:ext>
                </a:extLst>
              </p:cNvPr>
              <p:cNvSpPr/>
              <p:nvPr/>
            </p:nvSpPr>
            <p:spPr>
              <a:xfrm>
                <a:off x="2933574" y="808097"/>
                <a:ext cx="1685865" cy="2964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phage.genomes.fasta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B9E7DE4E-E145-FEF7-7831-FFAD8214D047}"/>
                  </a:ext>
                </a:extLst>
              </p:cNvPr>
              <p:cNvCxnSpPr>
                <a:cxnSpLocks/>
                <a:stCxn id="32" idx="3"/>
                <a:endCxn id="38" idx="1"/>
              </p:cNvCxnSpPr>
              <p:nvPr/>
            </p:nvCxnSpPr>
            <p:spPr>
              <a:xfrm flipV="1">
                <a:off x="2685361" y="956308"/>
                <a:ext cx="248213" cy="149318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B3199441-9127-6718-3CC7-1F52E6E65075}"/>
                  </a:ext>
                </a:extLst>
              </p:cNvPr>
              <p:cNvCxnSpPr>
                <a:cxnSpLocks/>
                <a:stCxn id="32" idx="3"/>
                <a:endCxn id="37" idx="1"/>
              </p:cNvCxnSpPr>
              <p:nvPr/>
            </p:nvCxnSpPr>
            <p:spPr>
              <a:xfrm>
                <a:off x="2685361" y="1105626"/>
                <a:ext cx="250005" cy="220739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FE61A2-BEDA-6435-71BE-4759CA83CDF5}"/>
                  </a:ext>
                </a:extLst>
              </p:cNvPr>
              <p:cNvSpPr txBox="1"/>
              <p:nvPr/>
            </p:nvSpPr>
            <p:spPr>
              <a:xfrm>
                <a:off x="4199166" y="1187865"/>
                <a:ext cx="1150318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(</a:t>
                </a:r>
                <a:r>
                  <a:rPr lang="en-US" sz="12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ggplot2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3AAF698-6282-4669-7E3B-3069D1B1028A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4011637" y="1326365"/>
                <a:ext cx="1875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98F2EF23-0DA4-30A6-1803-79115487C081}"/>
                  </a:ext>
                </a:extLst>
              </p:cNvPr>
              <p:cNvCxnSpPr>
                <a:cxnSpLocks/>
                <a:stCxn id="38" idx="3"/>
                <a:endCxn id="44" idx="1"/>
              </p:cNvCxnSpPr>
              <p:nvPr/>
            </p:nvCxnSpPr>
            <p:spPr>
              <a:xfrm flipV="1">
                <a:off x="4619439" y="614300"/>
                <a:ext cx="309772" cy="342008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C14F44-B4E4-FE97-ECEC-F2B6C6EC9C62}"/>
                  </a:ext>
                </a:extLst>
              </p:cNvPr>
              <p:cNvSpPr txBox="1"/>
              <p:nvPr/>
            </p:nvSpPr>
            <p:spPr>
              <a:xfrm>
                <a:off x="4929211" y="475800"/>
                <a:ext cx="1150318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HHPred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(MPI)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16042F-7EC4-27C7-C66F-4ADB17E8FCEF}"/>
                  </a:ext>
                </a:extLst>
              </p:cNvPr>
              <p:cNvSpPr txBox="1"/>
              <p:nvPr/>
            </p:nvSpPr>
            <p:spPr>
              <a:xfrm>
                <a:off x="5626919" y="827520"/>
                <a:ext cx="1150318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(</a:t>
                </a:r>
                <a:r>
                  <a:rPr lang="en-US" sz="12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genePlotR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D3F1A2B-3402-7561-3894-ACCB2AE2BF14}"/>
                  </a:ext>
                </a:extLst>
              </p:cNvPr>
              <p:cNvCxnSpPr>
                <a:cxnSpLocks/>
                <a:stCxn id="38" idx="3"/>
                <a:endCxn id="45" idx="1"/>
              </p:cNvCxnSpPr>
              <p:nvPr/>
            </p:nvCxnSpPr>
            <p:spPr>
              <a:xfrm>
                <a:off x="4619439" y="956308"/>
                <a:ext cx="1007480" cy="97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D26590D0-A01C-C695-0318-3D75491D96B2}"/>
                  </a:ext>
                </a:extLst>
              </p:cNvPr>
              <p:cNvCxnSpPr>
                <a:cxnSpLocks/>
                <a:stCxn id="44" idx="3"/>
                <a:endCxn id="45" idx="0"/>
              </p:cNvCxnSpPr>
              <p:nvPr/>
            </p:nvCxnSpPr>
            <p:spPr>
              <a:xfrm>
                <a:off x="6079529" y="614300"/>
                <a:ext cx="122549" cy="21322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E4098FB-F029-13C5-2BCF-09DD459F36CD}"/>
                  </a:ext>
                </a:extLst>
              </p:cNvPr>
              <p:cNvSpPr/>
              <p:nvPr/>
            </p:nvSpPr>
            <p:spPr>
              <a:xfrm>
                <a:off x="6922752" y="836449"/>
                <a:ext cx="1076271" cy="268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 maps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A8347FE-D517-4A8F-556A-3171E0F0D8B4}"/>
                  </a:ext>
                </a:extLst>
              </p:cNvPr>
              <p:cNvCxnSpPr>
                <a:cxnSpLocks/>
                <a:stCxn id="45" idx="3"/>
                <a:endCxn id="48" idx="1"/>
              </p:cNvCxnSpPr>
              <p:nvPr/>
            </p:nvCxnSpPr>
            <p:spPr>
              <a:xfrm>
                <a:off x="6777237" y="966020"/>
                <a:ext cx="145515" cy="44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72846D-2AB3-E335-71FF-9EEAE25E4302}"/>
                  </a:ext>
                </a:extLst>
              </p:cNvPr>
              <p:cNvSpPr/>
              <p:nvPr/>
            </p:nvSpPr>
            <p:spPr>
              <a:xfrm>
                <a:off x="5500731" y="1187865"/>
                <a:ext cx="1076271" cy="268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Box plots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1BDF847-6E66-2A9B-87B7-EE54478F2F1F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5355216" y="1317436"/>
                <a:ext cx="145515" cy="44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1FDA48-B5CB-CA2F-C284-0A350D4BE770}"/>
                </a:ext>
              </a:extLst>
            </p:cNvPr>
            <p:cNvSpPr/>
            <p:nvPr/>
          </p:nvSpPr>
          <p:spPr>
            <a:xfrm>
              <a:off x="198401" y="213916"/>
              <a:ext cx="1249935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HQ.NCB.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genomes.fasta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89E6917F-2862-01E3-7F12-C0BF826BA16F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>
              <a:off x="1448336" y="417360"/>
              <a:ext cx="299466" cy="78227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93D27F-14F3-7988-0670-38EEFCDC81C6}"/>
              </a:ext>
            </a:extLst>
          </p:cNvPr>
          <p:cNvGrpSpPr/>
          <p:nvPr/>
        </p:nvGrpSpPr>
        <p:grpSpPr>
          <a:xfrm>
            <a:off x="4194552" y="3079264"/>
            <a:ext cx="6378417" cy="1397032"/>
            <a:chOff x="4194552" y="3079264"/>
            <a:chExt cx="6378417" cy="139703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FA6CFF5-846F-4D5B-FD49-F295C98A3A30}"/>
                </a:ext>
              </a:extLst>
            </p:cNvPr>
            <p:cNvGrpSpPr/>
            <p:nvPr/>
          </p:nvGrpSpPr>
          <p:grpSpPr>
            <a:xfrm>
              <a:off x="4194552" y="3079264"/>
              <a:ext cx="6378417" cy="877950"/>
              <a:chOff x="445987" y="3422375"/>
              <a:chExt cx="6378417" cy="87795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EC8C77-526C-909C-0325-708D05B098EB}"/>
                  </a:ext>
                </a:extLst>
              </p:cNvPr>
              <p:cNvGrpSpPr/>
              <p:nvPr/>
            </p:nvGrpSpPr>
            <p:grpSpPr>
              <a:xfrm>
                <a:off x="445987" y="3422375"/>
                <a:ext cx="6378417" cy="877950"/>
                <a:chOff x="1168825" y="83807"/>
                <a:chExt cx="6378417" cy="877950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FF41604-1AE3-348A-149F-2FE925650BCD}"/>
                    </a:ext>
                  </a:extLst>
                </p:cNvPr>
                <p:cNvCxnSpPr>
                  <a:cxnSpLocks/>
                  <a:endCxn id="63" idx="1"/>
                </p:cNvCxnSpPr>
                <p:nvPr/>
              </p:nvCxnSpPr>
              <p:spPr>
                <a:xfrm flipV="1">
                  <a:off x="2261226" y="306946"/>
                  <a:ext cx="136359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40C3E09-C7C2-673E-97ED-14B5D32F023C}"/>
                    </a:ext>
                  </a:extLst>
                </p:cNvPr>
                <p:cNvSpPr txBox="1"/>
                <p:nvPr/>
              </p:nvSpPr>
              <p:spPr>
                <a:xfrm>
                  <a:off x="2374785" y="168446"/>
                  <a:ext cx="1136474" cy="2769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Porechop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8FA8F0C-33EB-E62F-18D4-22108F236B0B}"/>
                    </a:ext>
                  </a:extLst>
                </p:cNvPr>
                <p:cNvSpPr/>
                <p:nvPr/>
              </p:nvSpPr>
              <p:spPr>
                <a:xfrm>
                  <a:off x="1168825" y="103502"/>
                  <a:ext cx="1092401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raw-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ont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901BDC4-574C-D78F-FAE9-98CC9C3EA008}"/>
                    </a:ext>
                  </a:extLst>
                </p:cNvPr>
                <p:cNvSpPr/>
                <p:nvPr/>
              </p:nvSpPr>
              <p:spPr>
                <a:xfrm>
                  <a:off x="3624817" y="103502"/>
                  <a:ext cx="1092400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trimmed-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2D31738E-5CD9-B0CF-3870-1849672685A1}"/>
                    </a:ext>
                  </a:extLst>
                </p:cNvPr>
                <p:cNvCxnSpPr>
                  <a:cxnSpLocks/>
                  <a:stCxn id="63" idx="3"/>
                  <a:endCxn id="66" idx="1"/>
                </p:cNvCxnSpPr>
                <p:nvPr/>
              </p:nvCxnSpPr>
              <p:spPr>
                <a:xfrm flipV="1">
                  <a:off x="4717217" y="306945"/>
                  <a:ext cx="1737625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EFEE895-7459-1A9E-D3CF-A0928C5E8A84}"/>
                    </a:ext>
                  </a:extLst>
                </p:cNvPr>
                <p:cNvSpPr txBox="1"/>
                <p:nvPr/>
              </p:nvSpPr>
              <p:spPr>
                <a:xfrm>
                  <a:off x="4830775" y="83807"/>
                  <a:ext cx="1435154" cy="4462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NanoFilt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(&gt;1000 bp, </a:t>
                  </a:r>
                  <a:r>
                    <a:rPr lang="en-US" sz="11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&gt; 12)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B36006F-0623-B9DD-EB2A-D8797E638715}"/>
                    </a:ext>
                  </a:extLst>
                </p:cNvPr>
                <p:cNvSpPr/>
                <p:nvPr/>
              </p:nvSpPr>
              <p:spPr>
                <a:xfrm>
                  <a:off x="6454842" y="103501"/>
                  <a:ext cx="1092400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QCed-reads.fastq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7" name="Elbow Connector 66">
                  <a:extLst>
                    <a:ext uri="{FF2B5EF4-FFF2-40B4-BE49-F238E27FC236}">
                      <a16:creationId xmlns:a16="http://schemas.microsoft.com/office/drawing/2014/main" id="{399733B0-7A09-F428-5D46-F4063E7DA308}"/>
                    </a:ext>
                  </a:extLst>
                </p:cNvPr>
                <p:cNvCxnSpPr>
                  <a:cxnSpLocks/>
                  <a:stCxn id="63" idx="2"/>
                  <a:endCxn id="65" idx="2"/>
                </p:cNvCxnSpPr>
                <p:nvPr/>
              </p:nvCxnSpPr>
              <p:spPr>
                <a:xfrm rot="16200000" flipH="1">
                  <a:off x="4849837" y="-168432"/>
                  <a:ext cx="19694" cy="1377335"/>
                </a:xfrm>
                <a:prstGeom prst="bentConnector3">
                  <a:avLst>
                    <a:gd name="adj1" fmla="val 126076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77049B2-0E68-14BF-67A5-F0166248461E}"/>
                    </a:ext>
                  </a:extLst>
                </p:cNvPr>
                <p:cNvSpPr txBox="1"/>
                <p:nvPr/>
              </p:nvSpPr>
              <p:spPr>
                <a:xfrm>
                  <a:off x="3827128" y="684758"/>
                  <a:ext cx="701176" cy="2769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fastQC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A997CC-5653-3E68-579B-A8D84954B6B1}"/>
                  </a:ext>
                </a:extLst>
              </p:cNvPr>
              <p:cNvSpPr txBox="1"/>
              <p:nvPr/>
            </p:nvSpPr>
            <p:spPr>
              <a:xfrm>
                <a:off x="3872785" y="4023326"/>
                <a:ext cx="734824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multiQC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50E04A-A451-D46A-7BC5-4D45FB2FCC2C}"/>
                </a:ext>
              </a:extLst>
            </p:cNvPr>
            <p:cNvSpPr/>
            <p:nvPr/>
          </p:nvSpPr>
          <p:spPr>
            <a:xfrm>
              <a:off x="4194552" y="4052662"/>
              <a:ext cx="1092401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NCBI genomes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2C56CB-CE83-440E-7AA7-EEA636F7F19A}"/>
                </a:ext>
              </a:extLst>
            </p:cNvPr>
            <p:cNvSpPr/>
            <p:nvPr/>
          </p:nvSpPr>
          <p:spPr>
            <a:xfrm>
              <a:off x="6611255" y="4069409"/>
              <a:ext cx="2030086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High.Qual..NCBI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genomes.fasta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5498498-FBE6-EC21-4063-CF35B4501C75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5286953" y="4256106"/>
              <a:ext cx="1324302" cy="16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143116-D99F-0E4C-3429-BBA7577858EC}"/>
                </a:ext>
              </a:extLst>
            </p:cNvPr>
            <p:cNvSpPr txBox="1"/>
            <p:nvPr/>
          </p:nvSpPr>
          <p:spPr>
            <a:xfrm>
              <a:off x="5354215" y="4134352"/>
              <a:ext cx="1136474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checkM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8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09F18B1-DEF1-A0F4-4B4F-24042B5BB834}"/>
              </a:ext>
            </a:extLst>
          </p:cNvPr>
          <p:cNvGrpSpPr/>
          <p:nvPr/>
        </p:nvGrpSpPr>
        <p:grpSpPr>
          <a:xfrm>
            <a:off x="341571" y="348712"/>
            <a:ext cx="7716923" cy="3562309"/>
            <a:chOff x="341571" y="348712"/>
            <a:chExt cx="7716923" cy="3562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EDEB86-2A22-859F-D4C2-C3288D3176D0}"/>
                </a:ext>
              </a:extLst>
            </p:cNvPr>
            <p:cNvGrpSpPr/>
            <p:nvPr/>
          </p:nvGrpSpPr>
          <p:grpSpPr>
            <a:xfrm>
              <a:off x="349323" y="2079011"/>
              <a:ext cx="7709171" cy="827434"/>
              <a:chOff x="-39593" y="3442069"/>
              <a:chExt cx="7709171" cy="82743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CCA63F7-7F6E-56F3-C3F8-11FB65C073F0}"/>
                  </a:ext>
                </a:extLst>
              </p:cNvPr>
              <p:cNvGrpSpPr/>
              <p:nvPr/>
            </p:nvGrpSpPr>
            <p:grpSpPr>
              <a:xfrm>
                <a:off x="-39593" y="3442069"/>
                <a:ext cx="7709171" cy="827434"/>
                <a:chOff x="683245" y="103501"/>
                <a:chExt cx="7709171" cy="827434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6C2C7EE-0ED5-B0CA-B14D-88DB4306BA51}"/>
                    </a:ext>
                  </a:extLst>
                </p:cNvPr>
                <p:cNvCxnSpPr>
                  <a:cxnSpLocks/>
                  <a:stCxn id="14" idx="3"/>
                  <a:endCxn id="15" idx="1"/>
                </p:cNvCxnSpPr>
                <p:nvPr/>
              </p:nvCxnSpPr>
              <p:spPr>
                <a:xfrm>
                  <a:off x="2189308" y="306946"/>
                  <a:ext cx="14355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3F7FE4-F5FF-4C8A-E527-604B147CEAD6}"/>
                    </a:ext>
                  </a:extLst>
                </p:cNvPr>
                <p:cNvSpPr txBox="1"/>
                <p:nvPr/>
              </p:nvSpPr>
              <p:spPr>
                <a:xfrm>
                  <a:off x="2313141" y="168446"/>
                  <a:ext cx="1136474" cy="2769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Porechop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E37FC6-FC8C-9D89-CF23-0EB97492B6FD}"/>
                    </a:ext>
                  </a:extLst>
                </p:cNvPr>
                <p:cNvSpPr/>
                <p:nvPr/>
              </p:nvSpPr>
              <p:spPr>
                <a:xfrm>
                  <a:off x="683245" y="103502"/>
                  <a:ext cx="1506063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raw-ONT-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99CDAE-8195-6DB7-201D-FF0D1D09F99B}"/>
                    </a:ext>
                  </a:extLst>
                </p:cNvPr>
                <p:cNvSpPr/>
                <p:nvPr/>
              </p:nvSpPr>
              <p:spPr>
                <a:xfrm>
                  <a:off x="3624817" y="103502"/>
                  <a:ext cx="1092400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trimmed-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E9C43AF-02E8-FF5B-965D-5C381EF9F93D}"/>
                    </a:ext>
                  </a:extLst>
                </p:cNvPr>
                <p:cNvCxnSpPr>
                  <a:cxnSpLocks/>
                  <a:stCxn id="15" idx="3"/>
                  <a:endCxn id="18" idx="1"/>
                </p:cNvCxnSpPr>
                <p:nvPr/>
              </p:nvCxnSpPr>
              <p:spPr>
                <a:xfrm flipV="1">
                  <a:off x="4717217" y="306945"/>
                  <a:ext cx="2169139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D1092-78E9-9EB4-F655-04224D9B1D91}"/>
                    </a:ext>
                  </a:extLst>
                </p:cNvPr>
                <p:cNvSpPr txBox="1"/>
                <p:nvPr/>
              </p:nvSpPr>
              <p:spPr>
                <a:xfrm>
                  <a:off x="4830775" y="104914"/>
                  <a:ext cx="1829874" cy="4462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NanoFilt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(min bp, </a:t>
                  </a:r>
                  <a:r>
                    <a:rPr lang="en-US" sz="11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&gt; #, head/tail)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19363EE-292A-743F-36A1-312819EDEDA0}"/>
                    </a:ext>
                  </a:extLst>
                </p:cNvPr>
                <p:cNvSpPr/>
                <p:nvPr/>
              </p:nvSpPr>
              <p:spPr>
                <a:xfrm>
                  <a:off x="6886356" y="103501"/>
                  <a:ext cx="1506060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QC-ONT-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Elbow Connector 18">
                  <a:extLst>
                    <a:ext uri="{FF2B5EF4-FFF2-40B4-BE49-F238E27FC236}">
                      <a16:creationId xmlns:a16="http://schemas.microsoft.com/office/drawing/2014/main" id="{06AE5D11-5623-8867-B677-E43AB8BEB6C6}"/>
                    </a:ext>
                  </a:extLst>
                </p:cNvPr>
                <p:cNvCxnSpPr>
                  <a:cxnSpLocks/>
                  <a:stCxn id="15" idx="2"/>
                  <a:endCxn id="17" idx="2"/>
                </p:cNvCxnSpPr>
                <p:nvPr/>
              </p:nvCxnSpPr>
              <p:spPr>
                <a:xfrm rot="16200000" flipH="1">
                  <a:off x="4937964" y="-256559"/>
                  <a:ext cx="40801" cy="1574695"/>
                </a:xfrm>
                <a:prstGeom prst="bentConnector3">
                  <a:avLst>
                    <a:gd name="adj1" fmla="val 66028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968CEEF-0CD3-9445-36EB-329FDDD17E3A}"/>
                    </a:ext>
                  </a:extLst>
                </p:cNvPr>
                <p:cNvSpPr txBox="1"/>
                <p:nvPr/>
              </p:nvSpPr>
              <p:spPr>
                <a:xfrm>
                  <a:off x="3816854" y="653936"/>
                  <a:ext cx="701176" cy="2769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fastQC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23C81-C66B-2F34-41B1-09DE2CE167DD}"/>
                  </a:ext>
                </a:extLst>
              </p:cNvPr>
              <p:cNvSpPr txBox="1"/>
              <p:nvPr/>
            </p:nvSpPr>
            <p:spPr>
              <a:xfrm>
                <a:off x="4016621" y="3992504"/>
                <a:ext cx="734824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multiQC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A0B30F-BF19-6308-6B7C-BEB74A190EAB}"/>
                </a:ext>
              </a:extLst>
            </p:cNvPr>
            <p:cNvSpPr/>
            <p:nvPr/>
          </p:nvSpPr>
          <p:spPr>
            <a:xfrm>
              <a:off x="341571" y="3487387"/>
              <a:ext cx="1512249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NCBI-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genomes.fasta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0C8C8B-98C1-685F-814D-C44021171B65}"/>
                </a:ext>
              </a:extLst>
            </p:cNvPr>
            <p:cNvSpPr/>
            <p:nvPr/>
          </p:nvSpPr>
          <p:spPr>
            <a:xfrm>
              <a:off x="3367787" y="3504134"/>
              <a:ext cx="2810319" cy="4068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screened.NCBI.genomes.fasta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5E9CF0-747B-5426-49E1-DBB69AFEE92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853820" y="3690831"/>
              <a:ext cx="1513967" cy="16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EC04A0-381B-5CC3-B0DF-3F7BF6E54CF2}"/>
                </a:ext>
              </a:extLst>
            </p:cNvPr>
            <p:cNvSpPr txBox="1"/>
            <p:nvPr/>
          </p:nvSpPr>
          <p:spPr>
            <a:xfrm>
              <a:off x="2008662" y="3550381"/>
              <a:ext cx="1128951" cy="280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checkM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06C7F4-9DB2-C326-6EBC-CB17C45E8461}"/>
                </a:ext>
              </a:extLst>
            </p:cNvPr>
            <p:cNvSpPr/>
            <p:nvPr/>
          </p:nvSpPr>
          <p:spPr>
            <a:xfrm>
              <a:off x="349323" y="1724082"/>
              <a:ext cx="7709171" cy="27699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Nanopore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8A1F0C-BA99-6B19-3A19-364EA3796C7F}"/>
                </a:ext>
              </a:extLst>
            </p:cNvPr>
            <p:cNvSpPr/>
            <p:nvPr/>
          </p:nvSpPr>
          <p:spPr>
            <a:xfrm>
              <a:off x="349322" y="348712"/>
              <a:ext cx="7709171" cy="27699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Illumina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622C66A-2DCE-3899-45C5-F92ADDFF8393}"/>
                </a:ext>
              </a:extLst>
            </p:cNvPr>
            <p:cNvGrpSpPr/>
            <p:nvPr/>
          </p:nvGrpSpPr>
          <p:grpSpPr>
            <a:xfrm>
              <a:off x="349321" y="761179"/>
              <a:ext cx="7709173" cy="827434"/>
              <a:chOff x="-39593" y="3442069"/>
              <a:chExt cx="7709173" cy="82743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195579-12F6-56A0-9D5B-B49B6356E145}"/>
                  </a:ext>
                </a:extLst>
              </p:cNvPr>
              <p:cNvGrpSpPr/>
              <p:nvPr/>
            </p:nvGrpSpPr>
            <p:grpSpPr>
              <a:xfrm>
                <a:off x="-39593" y="3442069"/>
                <a:ext cx="7709173" cy="827434"/>
                <a:chOff x="683245" y="103501"/>
                <a:chExt cx="7709173" cy="827434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D2665F2-BBA3-5FC5-FF90-8BDA7A23849A}"/>
                    </a:ext>
                  </a:extLst>
                </p:cNvPr>
                <p:cNvCxnSpPr>
                  <a:cxnSpLocks/>
                  <a:stCxn id="37" idx="3"/>
                  <a:endCxn id="38" idx="1"/>
                </p:cNvCxnSpPr>
                <p:nvPr/>
              </p:nvCxnSpPr>
              <p:spPr>
                <a:xfrm>
                  <a:off x="2189308" y="306946"/>
                  <a:ext cx="14355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3225B17-B4BB-C820-0BB9-80D21FF52A3B}"/>
                    </a:ext>
                  </a:extLst>
                </p:cNvPr>
                <p:cNvSpPr txBox="1"/>
                <p:nvPr/>
              </p:nvSpPr>
              <p:spPr>
                <a:xfrm>
                  <a:off x="2313141" y="168446"/>
                  <a:ext cx="1136474" cy="2769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BBDuk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B873CD-06A8-10B7-5FCB-FF3B34048476}"/>
                    </a:ext>
                  </a:extLst>
                </p:cNvPr>
                <p:cNvSpPr/>
                <p:nvPr/>
              </p:nvSpPr>
              <p:spPr>
                <a:xfrm>
                  <a:off x="683245" y="103502"/>
                  <a:ext cx="1506063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raw-Illumina-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5140808-DAA4-626F-CBBC-D4313D99B1BB}"/>
                    </a:ext>
                  </a:extLst>
                </p:cNvPr>
                <p:cNvSpPr/>
                <p:nvPr/>
              </p:nvSpPr>
              <p:spPr>
                <a:xfrm>
                  <a:off x="3624817" y="103502"/>
                  <a:ext cx="1092400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trimmed-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reads.fastq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6F44659-CBE5-861B-549F-836E7108F78E}"/>
                    </a:ext>
                  </a:extLst>
                </p:cNvPr>
                <p:cNvCxnSpPr>
                  <a:cxnSpLocks/>
                  <a:stCxn id="38" idx="3"/>
                  <a:endCxn id="41" idx="1"/>
                </p:cNvCxnSpPr>
                <p:nvPr/>
              </p:nvCxnSpPr>
              <p:spPr>
                <a:xfrm flipV="1">
                  <a:off x="4717217" y="306945"/>
                  <a:ext cx="2169139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7E748B1-4C6F-A0BE-5B7D-1DF197D9CB9E}"/>
                    </a:ext>
                  </a:extLst>
                </p:cNvPr>
                <p:cNvSpPr txBox="1"/>
                <p:nvPr/>
              </p:nvSpPr>
              <p:spPr>
                <a:xfrm>
                  <a:off x="4830775" y="104914"/>
                  <a:ext cx="1829874" cy="4462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fastp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(further QC)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1F072B8-533D-DC4B-0489-0D8FC74A8461}"/>
                    </a:ext>
                  </a:extLst>
                </p:cNvPr>
                <p:cNvSpPr/>
                <p:nvPr/>
              </p:nvSpPr>
              <p:spPr>
                <a:xfrm>
                  <a:off x="6886356" y="103501"/>
                  <a:ext cx="1506062" cy="4068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QC-Illumina-reads.R1/R2.fastq</a:t>
                  </a:r>
                </a:p>
              </p:txBody>
            </p:sp>
            <p:cxnSp>
              <p:nvCxnSpPr>
                <p:cNvPr id="42" name="Elbow Connector 41">
                  <a:extLst>
                    <a:ext uri="{FF2B5EF4-FFF2-40B4-BE49-F238E27FC236}">
                      <a16:creationId xmlns:a16="http://schemas.microsoft.com/office/drawing/2014/main" id="{B9599A80-F776-E4A9-1410-0EDB19098712}"/>
                    </a:ext>
                  </a:extLst>
                </p:cNvPr>
                <p:cNvCxnSpPr>
                  <a:cxnSpLocks/>
                  <a:stCxn id="38" idx="2"/>
                  <a:endCxn id="40" idx="2"/>
                </p:cNvCxnSpPr>
                <p:nvPr/>
              </p:nvCxnSpPr>
              <p:spPr>
                <a:xfrm rot="16200000" flipH="1">
                  <a:off x="4937964" y="-256559"/>
                  <a:ext cx="40801" cy="1574695"/>
                </a:xfrm>
                <a:prstGeom prst="bentConnector3">
                  <a:avLst>
                    <a:gd name="adj1" fmla="val 66028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1D55E6C-2141-2CF2-C0B0-B4F76B66B16F}"/>
                    </a:ext>
                  </a:extLst>
                </p:cNvPr>
                <p:cNvSpPr txBox="1"/>
                <p:nvPr/>
              </p:nvSpPr>
              <p:spPr>
                <a:xfrm>
                  <a:off x="3816854" y="653936"/>
                  <a:ext cx="701176" cy="2769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fastQC</a:t>
                  </a:r>
                  <a:endPara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17FB13-78ED-33B9-10F1-E658BCFE4D16}"/>
                  </a:ext>
                </a:extLst>
              </p:cNvPr>
              <p:cNvSpPr txBox="1"/>
              <p:nvPr/>
            </p:nvSpPr>
            <p:spPr>
              <a:xfrm>
                <a:off x="4016621" y="3992504"/>
                <a:ext cx="734824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multiQC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533B5-1650-664C-44CE-7CFC4F01C14A}"/>
                </a:ext>
              </a:extLst>
            </p:cNvPr>
            <p:cNvSpPr/>
            <p:nvPr/>
          </p:nvSpPr>
          <p:spPr>
            <a:xfrm>
              <a:off x="349322" y="3080361"/>
              <a:ext cx="7709171" cy="27699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NCBI Genomes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46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895F9B9-9D92-404E-73C8-B9BFB4E08EB1}"/>
              </a:ext>
            </a:extLst>
          </p:cNvPr>
          <p:cNvGrpSpPr/>
          <p:nvPr/>
        </p:nvGrpSpPr>
        <p:grpSpPr>
          <a:xfrm>
            <a:off x="349323" y="2079011"/>
            <a:ext cx="7709171" cy="827434"/>
            <a:chOff x="-39593" y="3442069"/>
            <a:chExt cx="7709171" cy="8274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FC4E14-25EE-B06A-BA02-4780096BC668}"/>
                </a:ext>
              </a:extLst>
            </p:cNvPr>
            <p:cNvGrpSpPr/>
            <p:nvPr/>
          </p:nvGrpSpPr>
          <p:grpSpPr>
            <a:xfrm>
              <a:off x="-39593" y="3442069"/>
              <a:ext cx="7709171" cy="827434"/>
              <a:chOff x="683245" y="103501"/>
              <a:chExt cx="7709171" cy="82743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2B6370C-2E47-47EB-640E-1088D3B9888A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>
                <a:off x="2189308" y="306946"/>
                <a:ext cx="14355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ABA1A7-56CF-4175-6E37-5657DB545267}"/>
                  </a:ext>
                </a:extLst>
              </p:cNvPr>
              <p:cNvSpPr txBox="1"/>
              <p:nvPr/>
            </p:nvSpPr>
            <p:spPr>
              <a:xfrm>
                <a:off x="2313141" y="168446"/>
                <a:ext cx="1136474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Flye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Canu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3E569-5074-4160-80DC-2420DF3EF26E}"/>
                  </a:ext>
                </a:extLst>
              </p:cNvPr>
              <p:cNvSpPr/>
              <p:nvPr/>
            </p:nvSpPr>
            <p:spPr>
              <a:xfrm>
                <a:off x="683245" y="103502"/>
                <a:ext cx="1506063" cy="406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QC-ONT-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reads.fastq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39A56A-6CB3-C7CB-B28E-712E2AD8F13B}"/>
                  </a:ext>
                </a:extLst>
              </p:cNvPr>
              <p:cNvSpPr/>
              <p:nvPr/>
            </p:nvSpPr>
            <p:spPr>
              <a:xfrm>
                <a:off x="3624817" y="103502"/>
                <a:ext cx="1092400" cy="406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contigs.fasta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7797267-E587-D839-B0DE-6B802D57728F}"/>
                  </a:ext>
                </a:extLst>
              </p:cNvPr>
              <p:cNvCxnSpPr>
                <a:cxnSpLocks/>
                <a:stCxn id="30" idx="3"/>
                <a:endCxn id="33" idx="1"/>
              </p:cNvCxnSpPr>
              <p:nvPr/>
            </p:nvCxnSpPr>
            <p:spPr>
              <a:xfrm flipV="1">
                <a:off x="4717217" y="306945"/>
                <a:ext cx="216913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DAFFBE-AD5C-1B2C-6ED9-21DC6D1F20B9}"/>
                  </a:ext>
                </a:extLst>
              </p:cNvPr>
              <p:cNvSpPr txBox="1"/>
              <p:nvPr/>
            </p:nvSpPr>
            <p:spPr>
              <a:xfrm>
                <a:off x="4830775" y="104914"/>
                <a:ext cx="1829874" cy="4462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NanoFilt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(min bp, </a:t>
                </a:r>
                <a:r>
                  <a:rPr lang="en-US" sz="11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&gt; #, head/tail)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B44B0E-9F5B-1BEC-BE1F-4CA68E8D4E58}"/>
                  </a:ext>
                </a:extLst>
              </p:cNvPr>
              <p:cNvSpPr/>
              <p:nvPr/>
            </p:nvSpPr>
            <p:spPr>
              <a:xfrm>
                <a:off x="6886356" y="103501"/>
                <a:ext cx="1506060" cy="406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QC-ONT-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reads.fastq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6A719B32-735B-169F-EAF1-0E2182BD9741}"/>
                  </a:ext>
                </a:extLst>
              </p:cNvPr>
              <p:cNvCxnSpPr>
                <a:cxnSpLocks/>
                <a:stCxn id="30" idx="2"/>
                <a:endCxn id="32" idx="2"/>
              </p:cNvCxnSpPr>
              <p:nvPr/>
            </p:nvCxnSpPr>
            <p:spPr>
              <a:xfrm rot="16200000" flipH="1">
                <a:off x="4937964" y="-256559"/>
                <a:ext cx="40801" cy="1574695"/>
              </a:xfrm>
              <a:prstGeom prst="bentConnector3">
                <a:avLst>
                  <a:gd name="adj1" fmla="val 660280"/>
                </a:avLst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99FE3D-97B0-15C1-64F5-19449C56A647}"/>
                  </a:ext>
                </a:extLst>
              </p:cNvPr>
              <p:cNvSpPr txBox="1"/>
              <p:nvPr/>
            </p:nvSpPr>
            <p:spPr>
              <a:xfrm>
                <a:off x="3816854" y="653936"/>
                <a:ext cx="701176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fastQC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19229D-2571-4253-EAF3-CB27CFE0DA3C}"/>
                </a:ext>
              </a:extLst>
            </p:cNvPr>
            <p:cNvSpPr txBox="1"/>
            <p:nvPr/>
          </p:nvSpPr>
          <p:spPr>
            <a:xfrm>
              <a:off x="4016621" y="3992504"/>
              <a:ext cx="734824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multiQC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C56404-C63F-4168-7223-08537A747092}"/>
              </a:ext>
            </a:extLst>
          </p:cNvPr>
          <p:cNvSpPr/>
          <p:nvPr/>
        </p:nvSpPr>
        <p:spPr>
          <a:xfrm>
            <a:off x="341571" y="3487387"/>
            <a:ext cx="1512249" cy="406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NCBI-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genomes.fasta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1CF0-5B58-E56E-014A-4BE340699E64}"/>
              </a:ext>
            </a:extLst>
          </p:cNvPr>
          <p:cNvSpPr/>
          <p:nvPr/>
        </p:nvSpPr>
        <p:spPr>
          <a:xfrm>
            <a:off x="3367787" y="3504134"/>
            <a:ext cx="2810319" cy="406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screened.NCBI.genomes.fasta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1C785-8972-0F70-0DF1-445EAE66C1C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53820" y="3690831"/>
            <a:ext cx="1513967" cy="16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83EA39-AA40-0EDF-5012-AEAB94A916AE}"/>
              </a:ext>
            </a:extLst>
          </p:cNvPr>
          <p:cNvSpPr txBox="1"/>
          <p:nvPr/>
        </p:nvSpPr>
        <p:spPr>
          <a:xfrm>
            <a:off x="2008662" y="3550381"/>
            <a:ext cx="1128951" cy="280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9B1AF-CDC6-DDA5-3E9E-1B4286A27EA5}"/>
              </a:ext>
            </a:extLst>
          </p:cNvPr>
          <p:cNvSpPr/>
          <p:nvPr/>
        </p:nvSpPr>
        <p:spPr>
          <a:xfrm>
            <a:off x="349323" y="1724082"/>
            <a:ext cx="7709171" cy="2769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E3B2B-7D79-1CF1-CC23-FF953EB8F4F8}"/>
              </a:ext>
            </a:extLst>
          </p:cNvPr>
          <p:cNvSpPr/>
          <p:nvPr/>
        </p:nvSpPr>
        <p:spPr>
          <a:xfrm>
            <a:off x="349322" y="348712"/>
            <a:ext cx="7709171" cy="2769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Illumina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F03E95-C9E9-73BE-7163-EFA3781FA3A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855384" y="964624"/>
            <a:ext cx="1435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B91D41-F0F5-5361-07A5-565AF526A369}"/>
              </a:ext>
            </a:extLst>
          </p:cNvPr>
          <p:cNvSpPr txBox="1"/>
          <p:nvPr/>
        </p:nvSpPr>
        <p:spPr>
          <a:xfrm>
            <a:off x="1968942" y="717707"/>
            <a:ext cx="113647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SPAdes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MEGAHIT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48BA6-6A72-45D2-69F9-4AFE61E60134}"/>
              </a:ext>
            </a:extLst>
          </p:cNvPr>
          <p:cNvSpPr/>
          <p:nvPr/>
        </p:nvSpPr>
        <p:spPr>
          <a:xfrm>
            <a:off x="349321" y="761180"/>
            <a:ext cx="1506063" cy="406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QC-Illumina-reads.R1/R2.fastq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32B200-4717-EF12-408D-14544DF5AF18}"/>
              </a:ext>
            </a:extLst>
          </p:cNvPr>
          <p:cNvSpPr/>
          <p:nvPr/>
        </p:nvSpPr>
        <p:spPr>
          <a:xfrm>
            <a:off x="3290893" y="761180"/>
            <a:ext cx="1092400" cy="406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contigs.fasta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A06590-1C59-70B5-E99B-30DD63F66117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4383293" y="964623"/>
            <a:ext cx="216913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7B0C0F-FBFE-3854-94B6-CC8E3CCCBDD2}"/>
              </a:ext>
            </a:extLst>
          </p:cNvPr>
          <p:cNvSpPr txBox="1"/>
          <p:nvPr/>
        </p:nvSpPr>
        <p:spPr>
          <a:xfrm>
            <a:off x="4496851" y="762592"/>
            <a:ext cx="1829874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fastp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(further QC)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A3C5E-F086-9936-D1E8-13F75B493BB8}"/>
              </a:ext>
            </a:extLst>
          </p:cNvPr>
          <p:cNvSpPr/>
          <p:nvPr/>
        </p:nvSpPr>
        <p:spPr>
          <a:xfrm>
            <a:off x="6552432" y="761179"/>
            <a:ext cx="1506062" cy="406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QC-Illumina-reads.R1/R2.fastq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5C7D8-7F8E-FC23-0BC7-816D89095852}"/>
              </a:ext>
            </a:extLst>
          </p:cNvPr>
          <p:cNvSpPr/>
          <p:nvPr/>
        </p:nvSpPr>
        <p:spPr>
          <a:xfrm>
            <a:off x="349322" y="3080361"/>
            <a:ext cx="7709171" cy="2769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NCBI Genomes</a:t>
            </a:r>
          </a:p>
        </p:txBody>
      </p:sp>
    </p:spTree>
    <p:extLst>
      <p:ext uri="{BB962C8B-B14F-4D97-AF65-F5344CB8AC3E}">
        <p14:creationId xmlns:p14="http://schemas.microsoft.com/office/powerpoint/2010/main" val="294607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233</Words>
  <Application>Microsoft Macintosh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Poppy Best</dc:creator>
  <cp:lastModifiedBy>Poppy Best</cp:lastModifiedBy>
  <cp:revision>3</cp:revision>
  <dcterms:created xsi:type="dcterms:W3CDTF">2022-09-08T14:57:59Z</dcterms:created>
  <dcterms:modified xsi:type="dcterms:W3CDTF">2022-09-08T20:04:11Z</dcterms:modified>
</cp:coreProperties>
</file>