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Lst>
  <p:notesMasterIdLst>
    <p:notesMasterId r:id="rId5"/>
  </p:notesMasterIdLst>
  <p:sldIdLst>
    <p:sldId id="256" r:id="rId6"/>
  </p:sldIdLst>
  <p:sldSz cy="32918400" cx="49377600"/>
  <p:notesSz cx="6858000" cy="9144000"/>
  <p:embeddedFontLst>
    <p:embeddedFont>
      <p:font typeface="Source Sans Pro Light"/>
      <p:regular r:id="rId7"/>
      <p:bold r:id="rId8"/>
      <p:italic r:id="rId9"/>
      <p:boldItalic r:id="rId10"/>
    </p:embeddedFont>
    <p:embeddedFont>
      <p:font typeface="Source Sans Pro SemiBold"/>
      <p:regular r:id="rId11"/>
      <p:bold r:id="rId12"/>
      <p:italic r:id="rId13"/>
      <p:boldItalic r:id="rId14"/>
    </p:embeddedFont>
    <p:embeddedFont>
      <p:font typeface="Source Sans Pro Black"/>
      <p:bold r:id="rId15"/>
      <p:boldItalic r:id="rId16"/>
    </p:embeddedFont>
    <p:embeddedFont>
      <p:font typeface="Source Sans Pro"/>
      <p:bold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9AA0A6"/>
          </p15:clr>
        </p15:guide>
        <p15:guide id="2" pos="155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555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SourceSansPr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SourceSansProLight-regular.fntdata"/><Relationship Id="rId8" Type="http://schemas.openxmlformats.org/officeDocument/2006/relationships/font" Target="fonts/SourceSansProLight-bold.fntdata"/><Relationship Id="rId11" Type="http://schemas.openxmlformats.org/officeDocument/2006/relationships/font" Target="fonts/SourceSansProSemiBold-regular.fntdata"/><Relationship Id="rId10" Type="http://schemas.openxmlformats.org/officeDocument/2006/relationships/font" Target="fonts/SourceSansProLight-boldItalic.fntdata"/><Relationship Id="rId13" Type="http://schemas.openxmlformats.org/officeDocument/2006/relationships/font" Target="fonts/SourceSansProSemiBold-italic.fntdata"/><Relationship Id="rId12" Type="http://schemas.openxmlformats.org/officeDocument/2006/relationships/font" Target="fonts/SourceSansProSemiBold-bold.fntdata"/><Relationship Id="rId15" Type="http://schemas.openxmlformats.org/officeDocument/2006/relationships/font" Target="fonts/SourceSansProBlack-bold.fntdata"/><Relationship Id="rId14" Type="http://schemas.openxmlformats.org/officeDocument/2006/relationships/font" Target="fonts/SourceSansProSemiBold-boldItalic.fntdata"/><Relationship Id="rId17" Type="http://schemas.openxmlformats.org/officeDocument/2006/relationships/font" Target="fonts/SourceSansPro-bold.fntdata"/><Relationship Id="rId16" Type="http://schemas.openxmlformats.org/officeDocument/2006/relationships/font" Target="fonts/SourceSansProBlack-boldItalic.fntdata"/><Relationship Id="rId18" Type="http://schemas.openxmlformats.org/officeDocument/2006/relationships/font" Target="fonts/SourceSansPr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ffde3260_0_8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6effde3260_0_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Notes: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In Powerpoint, click View &gt; Guides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Keep text within gutter guides.</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Author list: Don’t split names onto two lines (e.g., “Jimmy [break] Smith”). If that happens, use a new line, unless you need the space. </a:t>
            </a:r>
            <a:r>
              <a:rPr b="1" lang="en-US"/>
              <a:t>Bold the first names of anybody who’s presenting</a:t>
            </a:r>
            <a:r>
              <a:rPr lang="en-US" sz="1200">
                <a:latin typeface="Calibri"/>
                <a:ea typeface="Calibri"/>
                <a:cs typeface="Calibri"/>
                <a:sym typeface="Calibri"/>
              </a:rPr>
              <a:t> in person.</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Intro/methods/result: </a:t>
            </a:r>
            <a:r>
              <a:rPr b="1" lang="en-US"/>
              <a:t>Do not drop below font size 28</a:t>
            </a:r>
            <a:r>
              <a:rPr lang="en-US" sz="1200">
                <a:latin typeface="Calibri"/>
                <a:ea typeface="Calibri"/>
                <a:cs typeface="Calibri"/>
                <a:sym typeface="Calibri"/>
              </a:rPr>
              <a:t>, but if you have extra space, jack up the font size until the space is full.</a:t>
            </a:r>
            <a:endParaRPr/>
          </a:p>
          <a:p>
            <a:pPr indent="-171450" lvl="0" marL="171450" rtl="0" algn="l">
              <a:spcBef>
                <a:spcPts val="0"/>
              </a:spcBef>
              <a:spcAft>
                <a:spcPts val="0"/>
              </a:spcAft>
              <a:buSzPts val="1200"/>
              <a:buFont typeface="Arial"/>
              <a:buChar char="•"/>
            </a:pPr>
            <a:r>
              <a:rPr lang="en-US" sz="1200">
                <a:latin typeface="Calibri"/>
                <a:ea typeface="Calibri"/>
                <a:cs typeface="Calibri"/>
                <a:sym typeface="Calibri"/>
              </a:rPr>
              <a:t>Do not use color in the sidebars except in graphs/figures. It’ll pull attention from the center and slow interpretation for passersby.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394709" y="8763000"/>
            <a:ext cx="42588181"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2" name="Google Shape;12;p2"/>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5" name="Shape 45"/>
        <p:cNvGrpSpPr/>
        <p:nvPr/>
      </p:nvGrpSpPr>
      <p:grpSpPr>
        <a:xfrm>
          <a:off x="0" y="0"/>
          <a:ext cx="0" cy="0"/>
          <a:chOff x="0" y="0"/>
          <a:chExt cx="0" cy="0"/>
        </a:xfrm>
      </p:grpSpPr>
      <p:sp>
        <p:nvSpPr>
          <p:cNvPr id="46" name="Google Shape;46;p11"/>
          <p:cNvSpPr txBox="1"/>
          <p:nvPr>
            <p:ph type="title"/>
          </p:nvPr>
        </p:nvSpPr>
        <p:spPr>
          <a:xfrm>
            <a:off x="3703320" y="5387342"/>
            <a:ext cx="41970961" cy="1146048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2C365E"/>
              </a:buClr>
              <a:buSzPts val="14000"/>
              <a:buFont typeface="Source Sans Pro Black"/>
              <a:buNone/>
              <a:defRPr sz="140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7" name="Google Shape;47;p11"/>
          <p:cNvSpPr txBox="1"/>
          <p:nvPr>
            <p:ph idx="1" type="body"/>
          </p:nvPr>
        </p:nvSpPr>
        <p:spPr>
          <a:xfrm>
            <a:off x="6172200" y="17289781"/>
            <a:ext cx="37033201" cy="7947660"/>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4800"/>
              </a:spcBef>
              <a:spcAft>
                <a:spcPts val="0"/>
              </a:spcAft>
              <a:buClr>
                <a:srgbClr val="000000"/>
              </a:buClr>
              <a:buSzPts val="11500"/>
              <a:buFont typeface="Calibri"/>
              <a:buNone/>
              <a:defRPr sz="11500"/>
            </a:lvl1pPr>
            <a:lvl2pPr indent="-228600" lvl="1" marL="914400" algn="ctr">
              <a:lnSpc>
                <a:spcPct val="90000"/>
              </a:lnSpc>
              <a:spcBef>
                <a:spcPts val="4800"/>
              </a:spcBef>
              <a:spcAft>
                <a:spcPts val="0"/>
              </a:spcAft>
              <a:buClr>
                <a:srgbClr val="000000"/>
              </a:buClr>
              <a:buSzPts val="11500"/>
              <a:buFont typeface="Calibri"/>
              <a:buNone/>
              <a:defRPr sz="11500"/>
            </a:lvl2pPr>
            <a:lvl3pPr indent="-228600" lvl="2" marL="1371600" algn="ctr">
              <a:lnSpc>
                <a:spcPct val="90000"/>
              </a:lnSpc>
              <a:spcBef>
                <a:spcPts val="4800"/>
              </a:spcBef>
              <a:spcAft>
                <a:spcPts val="0"/>
              </a:spcAft>
              <a:buClr>
                <a:srgbClr val="000000"/>
              </a:buClr>
              <a:buSzPts val="11500"/>
              <a:buFont typeface="Calibri"/>
              <a:buNone/>
              <a:defRPr sz="11500"/>
            </a:lvl3pPr>
            <a:lvl4pPr indent="-228600" lvl="3" marL="1828800" algn="ctr">
              <a:lnSpc>
                <a:spcPct val="90000"/>
              </a:lnSpc>
              <a:spcBef>
                <a:spcPts val="4800"/>
              </a:spcBef>
              <a:spcAft>
                <a:spcPts val="0"/>
              </a:spcAft>
              <a:buClr>
                <a:srgbClr val="000000"/>
              </a:buClr>
              <a:buSzPts val="11500"/>
              <a:buFont typeface="Calibri"/>
              <a:buNone/>
              <a:defRPr sz="11500"/>
            </a:lvl4pPr>
            <a:lvl5pPr indent="-228600" lvl="4" marL="2286000" algn="ctr">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48" name="Google Shape;48;p11"/>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9" name="Shape 49"/>
        <p:cNvGrpSpPr/>
        <p:nvPr/>
      </p:nvGrpSpPr>
      <p:grpSpPr>
        <a:xfrm>
          <a:off x="0" y="0"/>
          <a:ext cx="0" cy="0"/>
          <a:chOff x="0" y="0"/>
          <a:chExt cx="0" cy="0"/>
        </a:xfrm>
      </p:grpSpPr>
      <p:sp>
        <p:nvSpPr>
          <p:cNvPr id="50" name="Google Shape;50;p12"/>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1" name="Google Shape;51;p12"/>
          <p:cNvSpPr txBox="1"/>
          <p:nvPr>
            <p:ph idx="1" type="body"/>
          </p:nvPr>
        </p:nvSpPr>
        <p:spPr>
          <a:xfrm>
            <a:off x="3394709" y="8763000"/>
            <a:ext cx="42588181"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52" name="Google Shape;52;p12"/>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2">
    <p:spTree>
      <p:nvGrpSpPr>
        <p:cNvPr id="53" name="Shape 53"/>
        <p:cNvGrpSpPr/>
        <p:nvPr/>
      </p:nvGrpSpPr>
      <p:grpSpPr>
        <a:xfrm>
          <a:off x="0" y="0"/>
          <a:ext cx="0" cy="0"/>
          <a:chOff x="0" y="0"/>
          <a:chExt cx="0" cy="0"/>
        </a:xfrm>
      </p:grpSpPr>
      <p:sp>
        <p:nvSpPr>
          <p:cNvPr id="54" name="Google Shape;54;p13"/>
          <p:cNvSpPr txBox="1"/>
          <p:nvPr>
            <p:ph type="title"/>
          </p:nvPr>
        </p:nvSpPr>
        <p:spPr>
          <a:xfrm>
            <a:off x="3368995" y="8206748"/>
            <a:ext cx="42588178" cy="13693139"/>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28800"/>
              <a:buFont typeface="Calibri"/>
              <a:buNone/>
              <a:defRPr sz="288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5" name="Google Shape;55;p13"/>
          <p:cNvSpPr txBox="1"/>
          <p:nvPr>
            <p:ph idx="1" type="body"/>
          </p:nvPr>
        </p:nvSpPr>
        <p:spPr>
          <a:xfrm>
            <a:off x="3368995" y="22029428"/>
            <a:ext cx="42588178" cy="7200899"/>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sz="11500"/>
            </a:lvl1pPr>
            <a:lvl2pPr indent="-228600" lvl="1" marL="914400" algn="l">
              <a:lnSpc>
                <a:spcPct val="90000"/>
              </a:lnSpc>
              <a:spcBef>
                <a:spcPts val="4800"/>
              </a:spcBef>
              <a:spcAft>
                <a:spcPts val="0"/>
              </a:spcAft>
              <a:buClr>
                <a:srgbClr val="000000"/>
              </a:buClr>
              <a:buSzPts val="11500"/>
              <a:buFont typeface="Calibri"/>
              <a:buNone/>
              <a:defRPr sz="11500"/>
            </a:lvl2pPr>
            <a:lvl3pPr indent="-228600" lvl="2" marL="1371600" algn="l">
              <a:lnSpc>
                <a:spcPct val="90000"/>
              </a:lnSpc>
              <a:spcBef>
                <a:spcPts val="4800"/>
              </a:spcBef>
              <a:spcAft>
                <a:spcPts val="0"/>
              </a:spcAft>
              <a:buClr>
                <a:srgbClr val="000000"/>
              </a:buClr>
              <a:buSzPts val="11500"/>
              <a:buFont typeface="Calibri"/>
              <a:buNone/>
              <a:defRPr sz="11500"/>
            </a:lvl3pPr>
            <a:lvl4pPr indent="-228600" lvl="3" marL="1828800" algn="l">
              <a:lnSpc>
                <a:spcPct val="90000"/>
              </a:lnSpc>
              <a:spcBef>
                <a:spcPts val="4800"/>
              </a:spcBef>
              <a:spcAft>
                <a:spcPts val="0"/>
              </a:spcAft>
              <a:buClr>
                <a:srgbClr val="000000"/>
              </a:buClr>
              <a:buSzPts val="11500"/>
              <a:buFont typeface="Calibri"/>
              <a:buNone/>
              <a:defRPr sz="11500"/>
            </a:lvl4pPr>
            <a:lvl5pPr indent="-228600" lvl="4" marL="2286000" algn="l">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56" name="Google Shape;56;p13"/>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2">
    <p:spTree>
      <p:nvGrpSpPr>
        <p:cNvPr id="57" name="Shape 57"/>
        <p:cNvGrpSpPr/>
        <p:nvPr/>
      </p:nvGrpSpPr>
      <p:grpSpPr>
        <a:xfrm>
          <a:off x="0" y="0"/>
          <a:ext cx="0" cy="0"/>
          <a:chOff x="0" y="0"/>
          <a:chExt cx="0" cy="0"/>
        </a:xfrm>
      </p:grpSpPr>
      <p:sp>
        <p:nvSpPr>
          <p:cNvPr id="58" name="Google Shape;58;p14"/>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9" name="Google Shape;59;p14"/>
          <p:cNvSpPr txBox="1"/>
          <p:nvPr>
            <p:ph idx="1" type="body"/>
          </p:nvPr>
        </p:nvSpPr>
        <p:spPr>
          <a:xfrm>
            <a:off x="3394709" y="8763000"/>
            <a:ext cx="20985482"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0" name="Google Shape;60;p14"/>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2">
    <p:spTree>
      <p:nvGrpSpPr>
        <p:cNvPr id="61" name="Shape 61"/>
        <p:cNvGrpSpPr/>
        <p:nvPr/>
      </p:nvGrpSpPr>
      <p:grpSpPr>
        <a:xfrm>
          <a:off x="0" y="0"/>
          <a:ext cx="0" cy="0"/>
          <a:chOff x="0" y="0"/>
          <a:chExt cx="0" cy="0"/>
        </a:xfrm>
      </p:grpSpPr>
      <p:sp>
        <p:nvSpPr>
          <p:cNvPr id="62" name="Google Shape;62;p15"/>
          <p:cNvSpPr txBox="1"/>
          <p:nvPr>
            <p:ph type="title"/>
          </p:nvPr>
        </p:nvSpPr>
        <p:spPr>
          <a:xfrm>
            <a:off x="3401142" y="1752606"/>
            <a:ext cx="42588178"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3" name="Google Shape;63;p15"/>
          <p:cNvSpPr txBox="1"/>
          <p:nvPr>
            <p:ph idx="1" type="body"/>
          </p:nvPr>
        </p:nvSpPr>
        <p:spPr>
          <a:xfrm>
            <a:off x="3401147" y="8069581"/>
            <a:ext cx="20889037" cy="3954779"/>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b="1" sz="11500"/>
            </a:lvl1pPr>
            <a:lvl2pPr indent="-228600" lvl="1" marL="914400" algn="l">
              <a:lnSpc>
                <a:spcPct val="90000"/>
              </a:lnSpc>
              <a:spcBef>
                <a:spcPts val="4800"/>
              </a:spcBef>
              <a:spcAft>
                <a:spcPts val="0"/>
              </a:spcAft>
              <a:buClr>
                <a:srgbClr val="000000"/>
              </a:buClr>
              <a:buSzPts val="11500"/>
              <a:buFont typeface="Calibri"/>
              <a:buNone/>
              <a:defRPr b="1" sz="11500"/>
            </a:lvl2pPr>
            <a:lvl3pPr indent="-228600" lvl="2" marL="1371600" algn="l">
              <a:lnSpc>
                <a:spcPct val="90000"/>
              </a:lnSpc>
              <a:spcBef>
                <a:spcPts val="4800"/>
              </a:spcBef>
              <a:spcAft>
                <a:spcPts val="0"/>
              </a:spcAft>
              <a:buClr>
                <a:srgbClr val="000000"/>
              </a:buClr>
              <a:buSzPts val="11500"/>
              <a:buFont typeface="Calibri"/>
              <a:buNone/>
              <a:defRPr b="1" sz="11500"/>
            </a:lvl3pPr>
            <a:lvl4pPr indent="-228600" lvl="3" marL="1828800" algn="l">
              <a:lnSpc>
                <a:spcPct val="90000"/>
              </a:lnSpc>
              <a:spcBef>
                <a:spcPts val="4800"/>
              </a:spcBef>
              <a:spcAft>
                <a:spcPts val="0"/>
              </a:spcAft>
              <a:buClr>
                <a:srgbClr val="000000"/>
              </a:buClr>
              <a:buSzPts val="11500"/>
              <a:buFont typeface="Calibri"/>
              <a:buNone/>
              <a:defRPr b="1" sz="11500"/>
            </a:lvl4pPr>
            <a:lvl5pPr indent="-228600" lvl="4" marL="2286000" algn="l">
              <a:lnSpc>
                <a:spcPct val="90000"/>
              </a:lnSpc>
              <a:spcBef>
                <a:spcPts val="48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4" name="Google Shape;64;p15"/>
          <p:cNvSpPr txBox="1"/>
          <p:nvPr>
            <p:ph idx="2" type="body"/>
          </p:nvPr>
        </p:nvSpPr>
        <p:spPr>
          <a:xfrm>
            <a:off x="24997413" y="8069581"/>
            <a:ext cx="20991913" cy="3954779"/>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5" name="Google Shape;65;p15"/>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2">
    <p:spTree>
      <p:nvGrpSpPr>
        <p:cNvPr id="66" name="Shape 66"/>
        <p:cNvGrpSpPr/>
        <p:nvPr/>
      </p:nvGrpSpPr>
      <p:grpSpPr>
        <a:xfrm>
          <a:off x="0" y="0"/>
          <a:ext cx="0" cy="0"/>
          <a:chOff x="0" y="0"/>
          <a:chExt cx="0" cy="0"/>
        </a:xfrm>
      </p:grpSpPr>
      <p:sp>
        <p:nvSpPr>
          <p:cNvPr id="67" name="Google Shape;67;p16"/>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8" name="Google Shape;68;p16"/>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2">
    <p:spTree>
      <p:nvGrpSpPr>
        <p:cNvPr id="69" name="Shape 69"/>
        <p:cNvGrpSpPr/>
        <p:nvPr/>
      </p:nvGrpSpPr>
      <p:grpSpPr>
        <a:xfrm>
          <a:off x="0" y="0"/>
          <a:ext cx="0" cy="0"/>
          <a:chOff x="0" y="0"/>
          <a:chExt cx="0" cy="0"/>
        </a:xfrm>
      </p:grpSpPr>
      <p:sp>
        <p:nvSpPr>
          <p:cNvPr id="70" name="Google Shape;70;p17"/>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2">
    <p:spTree>
      <p:nvGrpSpPr>
        <p:cNvPr id="71" name="Shape 71"/>
        <p:cNvGrpSpPr/>
        <p:nvPr/>
      </p:nvGrpSpPr>
      <p:grpSpPr>
        <a:xfrm>
          <a:off x="0" y="0"/>
          <a:ext cx="0" cy="0"/>
          <a:chOff x="0" y="0"/>
          <a:chExt cx="0" cy="0"/>
        </a:xfrm>
      </p:grpSpPr>
      <p:sp>
        <p:nvSpPr>
          <p:cNvPr id="72" name="Google Shape;72;p18"/>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3" name="Google Shape;73;p18"/>
          <p:cNvSpPr txBox="1"/>
          <p:nvPr>
            <p:ph idx="1" type="body"/>
          </p:nvPr>
        </p:nvSpPr>
        <p:spPr>
          <a:xfrm>
            <a:off x="20991913" y="4739647"/>
            <a:ext cx="24997413" cy="23393402"/>
          </a:xfrm>
          <a:prstGeom prst="rect">
            <a:avLst/>
          </a:prstGeom>
          <a:noFill/>
          <a:ln>
            <a:noFill/>
          </a:ln>
        </p:spPr>
        <p:txBody>
          <a:bodyPr anchorCtr="0" anchor="t" bIns="45700" lIns="45700" spcFirstLastPara="1" rIns="45700" wrap="square" tIns="45700">
            <a:noAutofit/>
          </a:bodyPr>
          <a:lstStyle>
            <a:lvl1pPr indent="-1200150" lvl="0" marL="457200" algn="l">
              <a:lnSpc>
                <a:spcPct val="90000"/>
              </a:lnSpc>
              <a:spcBef>
                <a:spcPts val="4800"/>
              </a:spcBef>
              <a:spcAft>
                <a:spcPts val="0"/>
              </a:spcAft>
              <a:buClr>
                <a:srgbClr val="000000"/>
              </a:buClr>
              <a:buSzPts val="15300"/>
              <a:buChar char="•"/>
              <a:defRPr sz="15300"/>
            </a:lvl1pPr>
            <a:lvl2pPr indent="-1200150" lvl="1" marL="914400" algn="l">
              <a:lnSpc>
                <a:spcPct val="90000"/>
              </a:lnSpc>
              <a:spcBef>
                <a:spcPts val="4800"/>
              </a:spcBef>
              <a:spcAft>
                <a:spcPts val="0"/>
              </a:spcAft>
              <a:buClr>
                <a:srgbClr val="000000"/>
              </a:buClr>
              <a:buSzPts val="15300"/>
              <a:buChar char="•"/>
              <a:defRPr sz="15300"/>
            </a:lvl2pPr>
            <a:lvl3pPr indent="-1200150" lvl="2" marL="1371600" algn="l">
              <a:lnSpc>
                <a:spcPct val="90000"/>
              </a:lnSpc>
              <a:spcBef>
                <a:spcPts val="4800"/>
              </a:spcBef>
              <a:spcAft>
                <a:spcPts val="0"/>
              </a:spcAft>
              <a:buClr>
                <a:srgbClr val="000000"/>
              </a:buClr>
              <a:buSzPts val="15300"/>
              <a:buChar char="•"/>
              <a:defRPr sz="15300"/>
            </a:lvl3pPr>
            <a:lvl4pPr indent="-1200150" lvl="3" marL="1828800" algn="l">
              <a:lnSpc>
                <a:spcPct val="90000"/>
              </a:lnSpc>
              <a:spcBef>
                <a:spcPts val="4800"/>
              </a:spcBef>
              <a:spcAft>
                <a:spcPts val="0"/>
              </a:spcAft>
              <a:buClr>
                <a:srgbClr val="000000"/>
              </a:buClr>
              <a:buSzPts val="15300"/>
              <a:buChar char="•"/>
              <a:defRPr sz="15300"/>
            </a:lvl4pPr>
            <a:lvl5pPr indent="-1200150" lvl="4" marL="2286000" algn="l">
              <a:lnSpc>
                <a:spcPct val="90000"/>
              </a:lnSpc>
              <a:spcBef>
                <a:spcPts val="4800"/>
              </a:spcBef>
              <a:spcAft>
                <a:spcPts val="0"/>
              </a:spcAft>
              <a:buClr>
                <a:srgbClr val="000000"/>
              </a:buClr>
              <a:buSzPts val="15300"/>
              <a:buChar char="•"/>
              <a:defRPr sz="153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74" name="Google Shape;74;p18"/>
          <p:cNvSpPr txBox="1"/>
          <p:nvPr>
            <p:ph idx="2"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75" name="Google Shape;75;p18"/>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2">
    <p:spTree>
      <p:nvGrpSpPr>
        <p:cNvPr id="76" name="Shape 76"/>
        <p:cNvGrpSpPr/>
        <p:nvPr/>
      </p:nvGrpSpPr>
      <p:grpSpPr>
        <a:xfrm>
          <a:off x="0" y="0"/>
          <a:ext cx="0" cy="0"/>
          <a:chOff x="0" y="0"/>
          <a:chExt cx="0" cy="0"/>
        </a:xfrm>
      </p:grpSpPr>
      <p:sp>
        <p:nvSpPr>
          <p:cNvPr id="77" name="Google Shape;77;p19"/>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8" name="Google Shape;78;p19"/>
          <p:cNvSpPr/>
          <p:nvPr>
            <p:ph idx="2" type="pic"/>
          </p:nvPr>
        </p:nvSpPr>
        <p:spPr>
          <a:xfrm>
            <a:off x="20991913" y="4739647"/>
            <a:ext cx="24997413" cy="233934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79" name="Google Shape;79;p19"/>
          <p:cNvSpPr txBox="1"/>
          <p:nvPr>
            <p:ph idx="1"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7600"/>
              <a:buFont typeface="Calibri"/>
              <a:buNone/>
              <a:defRPr sz="7600"/>
            </a:lvl1pPr>
            <a:lvl2pPr indent="-228600" lvl="1" marL="914400" algn="l">
              <a:lnSpc>
                <a:spcPct val="90000"/>
              </a:lnSpc>
              <a:spcBef>
                <a:spcPts val="4800"/>
              </a:spcBef>
              <a:spcAft>
                <a:spcPts val="0"/>
              </a:spcAft>
              <a:buClr>
                <a:srgbClr val="000000"/>
              </a:buClr>
              <a:buSzPts val="7600"/>
              <a:buFont typeface="Calibri"/>
              <a:buNone/>
              <a:defRPr sz="7600"/>
            </a:lvl2pPr>
            <a:lvl3pPr indent="-228600" lvl="2" marL="1371600" algn="l">
              <a:lnSpc>
                <a:spcPct val="90000"/>
              </a:lnSpc>
              <a:spcBef>
                <a:spcPts val="4800"/>
              </a:spcBef>
              <a:spcAft>
                <a:spcPts val="0"/>
              </a:spcAft>
              <a:buClr>
                <a:srgbClr val="000000"/>
              </a:buClr>
              <a:buSzPts val="7600"/>
              <a:buFont typeface="Calibri"/>
              <a:buNone/>
              <a:defRPr sz="7600"/>
            </a:lvl3pPr>
            <a:lvl4pPr indent="-228600" lvl="3" marL="1828800" algn="l">
              <a:lnSpc>
                <a:spcPct val="90000"/>
              </a:lnSpc>
              <a:spcBef>
                <a:spcPts val="4800"/>
              </a:spcBef>
              <a:spcAft>
                <a:spcPts val="0"/>
              </a:spcAft>
              <a:buClr>
                <a:srgbClr val="000000"/>
              </a:buClr>
              <a:buSzPts val="7600"/>
              <a:buFont typeface="Calibri"/>
              <a:buNone/>
              <a:defRPr sz="7600"/>
            </a:lvl4pPr>
            <a:lvl5pPr indent="-228600" lvl="4" marL="2286000" algn="l">
              <a:lnSpc>
                <a:spcPct val="90000"/>
              </a:lnSpc>
              <a:spcBef>
                <a:spcPts val="4800"/>
              </a:spcBef>
              <a:spcAft>
                <a:spcPts val="0"/>
              </a:spcAft>
              <a:buClr>
                <a:srgbClr val="000000"/>
              </a:buClr>
              <a:buSzPts val="7600"/>
              <a:buFont typeface="Calibri"/>
              <a:buNone/>
              <a:defRPr sz="76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0" name="Google Shape;80;p19"/>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2">
    <p:bg>
      <p:bgPr>
        <a:solidFill>
          <a:srgbClr val="00306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3703320" y="10226041"/>
            <a:ext cx="41970961" cy="705612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3" name="Google Shape;83;p20"/>
          <p:cNvSpPr txBox="1"/>
          <p:nvPr>
            <p:ph idx="1" type="body"/>
          </p:nvPr>
        </p:nvSpPr>
        <p:spPr>
          <a:xfrm>
            <a:off x="7406640" y="18653759"/>
            <a:ext cx="34564322" cy="8412481"/>
          </a:xfrm>
          <a:prstGeom prst="rect">
            <a:avLst/>
          </a:prstGeom>
          <a:noFill/>
          <a:ln>
            <a:noFill/>
          </a:ln>
        </p:spPr>
        <p:txBody>
          <a:bodyPr anchorCtr="0" anchor="t" bIns="219450" lIns="219450" spcFirstLastPara="1" rIns="219450" wrap="square" tIns="219450">
            <a:noAutofit/>
          </a:bodyPr>
          <a:lstStyle>
            <a:lvl1pPr indent="-228600" lvl="0" marL="457200" algn="ctr">
              <a:lnSpc>
                <a:spcPct val="100000"/>
              </a:lnSpc>
              <a:spcBef>
                <a:spcPts val="3600"/>
              </a:spcBef>
              <a:spcAft>
                <a:spcPts val="0"/>
              </a:spcAft>
              <a:buClr>
                <a:srgbClr val="888888"/>
              </a:buClr>
              <a:buSzPts val="15400"/>
              <a:buFont typeface="Calibri"/>
              <a:buNone/>
              <a:defRPr sz="15400">
                <a:solidFill>
                  <a:srgbClr val="888888"/>
                </a:solidFill>
              </a:defRPr>
            </a:lvl1pPr>
            <a:lvl2pPr indent="-228600" lvl="1" marL="914400" algn="ctr">
              <a:lnSpc>
                <a:spcPct val="100000"/>
              </a:lnSpc>
              <a:spcBef>
                <a:spcPts val="3600"/>
              </a:spcBef>
              <a:spcAft>
                <a:spcPts val="0"/>
              </a:spcAft>
              <a:buClr>
                <a:srgbClr val="888888"/>
              </a:buClr>
              <a:buSzPts val="15400"/>
              <a:buFont typeface="Calibri"/>
              <a:buNone/>
              <a:defRPr sz="15400">
                <a:solidFill>
                  <a:srgbClr val="888888"/>
                </a:solidFill>
              </a:defRPr>
            </a:lvl2pPr>
            <a:lvl3pPr indent="-228600" lvl="2" marL="1371600" algn="ctr">
              <a:lnSpc>
                <a:spcPct val="100000"/>
              </a:lnSpc>
              <a:spcBef>
                <a:spcPts val="3600"/>
              </a:spcBef>
              <a:spcAft>
                <a:spcPts val="0"/>
              </a:spcAft>
              <a:buClr>
                <a:srgbClr val="888888"/>
              </a:buClr>
              <a:buSzPts val="15400"/>
              <a:buFont typeface="Calibri"/>
              <a:buNone/>
              <a:defRPr sz="15400">
                <a:solidFill>
                  <a:srgbClr val="888888"/>
                </a:solidFill>
              </a:defRPr>
            </a:lvl3pPr>
            <a:lvl4pPr indent="-228600" lvl="3" marL="1828800" algn="ctr">
              <a:lnSpc>
                <a:spcPct val="100000"/>
              </a:lnSpc>
              <a:spcBef>
                <a:spcPts val="3600"/>
              </a:spcBef>
              <a:spcAft>
                <a:spcPts val="0"/>
              </a:spcAft>
              <a:buClr>
                <a:srgbClr val="888888"/>
              </a:buClr>
              <a:buSzPts val="15400"/>
              <a:buFont typeface="Calibri"/>
              <a:buNone/>
              <a:defRPr sz="15400">
                <a:solidFill>
                  <a:srgbClr val="888888"/>
                </a:solidFill>
              </a:defRPr>
            </a:lvl4pPr>
            <a:lvl5pPr indent="-228600" lvl="4" marL="2286000" algn="ctr">
              <a:lnSpc>
                <a:spcPct val="100000"/>
              </a:lnSpc>
              <a:spcBef>
                <a:spcPts val="3600"/>
              </a:spcBef>
              <a:spcAft>
                <a:spcPts val="0"/>
              </a:spcAft>
              <a:buClr>
                <a:srgbClr val="888888"/>
              </a:buClr>
              <a:buSzPts val="15400"/>
              <a:buFont typeface="Calibri"/>
              <a:buNone/>
              <a:defRPr sz="15400">
                <a:solidFill>
                  <a:srgbClr val="888888"/>
                </a:solidFill>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4" name="Google Shape;84;p20"/>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title"/>
          </p:nvPr>
        </p:nvSpPr>
        <p:spPr>
          <a:xfrm>
            <a:off x="3703320" y="5387342"/>
            <a:ext cx="41970961" cy="1146048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2C365E"/>
              </a:buClr>
              <a:buSzPts val="14000"/>
              <a:buFont typeface="Source Sans Pro Black"/>
              <a:buNone/>
              <a:defRPr sz="140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6172200" y="17289781"/>
            <a:ext cx="37033201" cy="7947660"/>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4800"/>
              </a:spcBef>
              <a:spcAft>
                <a:spcPts val="0"/>
              </a:spcAft>
              <a:buClr>
                <a:srgbClr val="000000"/>
              </a:buClr>
              <a:buSzPts val="11500"/>
              <a:buFont typeface="Calibri"/>
              <a:buNone/>
              <a:defRPr sz="11500"/>
            </a:lvl1pPr>
            <a:lvl2pPr indent="-228600" lvl="1" marL="914400" algn="ctr">
              <a:lnSpc>
                <a:spcPct val="90000"/>
              </a:lnSpc>
              <a:spcBef>
                <a:spcPts val="4800"/>
              </a:spcBef>
              <a:spcAft>
                <a:spcPts val="0"/>
              </a:spcAft>
              <a:buClr>
                <a:srgbClr val="000000"/>
              </a:buClr>
              <a:buSzPts val="11500"/>
              <a:buFont typeface="Calibri"/>
              <a:buNone/>
              <a:defRPr sz="11500"/>
            </a:lvl2pPr>
            <a:lvl3pPr indent="-228600" lvl="2" marL="1371600" algn="ctr">
              <a:lnSpc>
                <a:spcPct val="90000"/>
              </a:lnSpc>
              <a:spcBef>
                <a:spcPts val="4800"/>
              </a:spcBef>
              <a:spcAft>
                <a:spcPts val="0"/>
              </a:spcAft>
              <a:buClr>
                <a:srgbClr val="000000"/>
              </a:buClr>
              <a:buSzPts val="11500"/>
              <a:buFont typeface="Calibri"/>
              <a:buNone/>
              <a:defRPr sz="11500"/>
            </a:lvl3pPr>
            <a:lvl4pPr indent="-228600" lvl="3" marL="1828800" algn="ctr">
              <a:lnSpc>
                <a:spcPct val="90000"/>
              </a:lnSpc>
              <a:spcBef>
                <a:spcPts val="4800"/>
              </a:spcBef>
              <a:spcAft>
                <a:spcPts val="0"/>
              </a:spcAft>
              <a:buClr>
                <a:srgbClr val="000000"/>
              </a:buClr>
              <a:buSzPts val="11500"/>
              <a:buFont typeface="Calibri"/>
              <a:buNone/>
              <a:defRPr sz="11500"/>
            </a:lvl4pPr>
            <a:lvl5pPr indent="-228600" lvl="4" marL="2286000" algn="ctr">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6" name="Google Shape;16;p3"/>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2">
    <p:bg>
      <p:bgPr>
        <a:solidFill>
          <a:srgbClr val="003062"/>
        </a:solidFill>
      </p:bgPr>
    </p:bg>
    <p:spTree>
      <p:nvGrpSpPr>
        <p:cNvPr id="85" name="Shape 85"/>
        <p:cNvGrpSpPr/>
        <p:nvPr/>
      </p:nvGrpSpPr>
      <p:grpSpPr>
        <a:xfrm>
          <a:off x="0" y="0"/>
          <a:ext cx="0" cy="0"/>
          <a:chOff x="0" y="0"/>
          <a:chExt cx="0" cy="0"/>
        </a:xfrm>
      </p:grpSpPr>
      <p:sp>
        <p:nvSpPr>
          <p:cNvPr id="86" name="Google Shape;86;p21"/>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7" name="Google Shape;87;p21"/>
          <p:cNvSpPr txBox="1"/>
          <p:nvPr>
            <p:ph idx="1" type="body"/>
          </p:nvPr>
        </p:nvSpPr>
        <p:spPr>
          <a:xfrm>
            <a:off x="2468879" y="7680962"/>
            <a:ext cx="44439840" cy="21724623"/>
          </a:xfrm>
          <a:prstGeom prst="rect">
            <a:avLst/>
          </a:prstGeom>
          <a:noFill/>
          <a:ln>
            <a:noFill/>
          </a:ln>
        </p:spPr>
        <p:txBody>
          <a:bodyPr anchorCtr="0" anchor="t" bIns="219450" lIns="219450" spcFirstLastPara="1" rIns="219450" wrap="square" tIns="219450">
            <a:noAutofit/>
          </a:bodyPr>
          <a:lstStyle>
            <a:lvl1pPr indent="-1206500" lvl="0" marL="457200" algn="l">
              <a:lnSpc>
                <a:spcPct val="100000"/>
              </a:lnSpc>
              <a:spcBef>
                <a:spcPts val="3600"/>
              </a:spcBef>
              <a:spcAft>
                <a:spcPts val="0"/>
              </a:spcAft>
              <a:buClr>
                <a:srgbClr val="000000"/>
              </a:buClr>
              <a:buSzPts val="15400"/>
              <a:buChar char="•"/>
              <a:defRPr sz="15400"/>
            </a:lvl1pPr>
            <a:lvl2pPr indent="-1206500" lvl="1" marL="914400" algn="l">
              <a:lnSpc>
                <a:spcPct val="100000"/>
              </a:lnSpc>
              <a:spcBef>
                <a:spcPts val="3600"/>
              </a:spcBef>
              <a:spcAft>
                <a:spcPts val="0"/>
              </a:spcAft>
              <a:buClr>
                <a:srgbClr val="000000"/>
              </a:buClr>
              <a:buSzPts val="15400"/>
              <a:buChar char="–"/>
              <a:defRPr sz="15400"/>
            </a:lvl2pPr>
            <a:lvl3pPr indent="-1206500" lvl="2" marL="1371600" algn="l">
              <a:lnSpc>
                <a:spcPct val="100000"/>
              </a:lnSpc>
              <a:spcBef>
                <a:spcPts val="3600"/>
              </a:spcBef>
              <a:spcAft>
                <a:spcPts val="0"/>
              </a:spcAft>
              <a:buClr>
                <a:srgbClr val="000000"/>
              </a:buClr>
              <a:buSzPts val="15400"/>
              <a:buChar char="•"/>
              <a:defRPr sz="15400"/>
            </a:lvl3pPr>
            <a:lvl4pPr indent="-1206500" lvl="3" marL="1828800" algn="l">
              <a:lnSpc>
                <a:spcPct val="100000"/>
              </a:lnSpc>
              <a:spcBef>
                <a:spcPts val="3600"/>
              </a:spcBef>
              <a:spcAft>
                <a:spcPts val="0"/>
              </a:spcAft>
              <a:buClr>
                <a:srgbClr val="000000"/>
              </a:buClr>
              <a:buSzPts val="15400"/>
              <a:buChar char="–"/>
              <a:defRPr sz="15400"/>
            </a:lvl4pPr>
            <a:lvl5pPr indent="-1206500" lvl="4" marL="2286000" algn="l">
              <a:lnSpc>
                <a:spcPct val="100000"/>
              </a:lnSpc>
              <a:spcBef>
                <a:spcPts val="3600"/>
              </a:spcBef>
              <a:spcAft>
                <a:spcPts val="0"/>
              </a:spcAft>
              <a:buClr>
                <a:srgbClr val="000000"/>
              </a:buClr>
              <a:buSzPts val="15400"/>
              <a:buChar char="»"/>
              <a:defRPr sz="154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8" name="Google Shape;88;p21"/>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3">
    <p:bg>
      <p:bgPr>
        <a:solidFill>
          <a:srgbClr val="003062"/>
        </a:solidFill>
      </p:bgPr>
    </p:bg>
    <p:spTree>
      <p:nvGrpSpPr>
        <p:cNvPr id="89" name="Shape 89"/>
        <p:cNvGrpSpPr/>
        <p:nvPr/>
      </p:nvGrpSpPr>
      <p:grpSpPr>
        <a:xfrm>
          <a:off x="0" y="0"/>
          <a:ext cx="0" cy="0"/>
          <a:chOff x="0" y="0"/>
          <a:chExt cx="0" cy="0"/>
        </a:xfrm>
      </p:grpSpPr>
      <p:sp>
        <p:nvSpPr>
          <p:cNvPr id="90" name="Google Shape;90;p22"/>
          <p:cNvSpPr txBox="1"/>
          <p:nvPr>
            <p:ph type="title"/>
          </p:nvPr>
        </p:nvSpPr>
        <p:spPr>
          <a:xfrm>
            <a:off x="3900489" y="21153120"/>
            <a:ext cx="41970961" cy="6537961"/>
          </a:xfrm>
          <a:prstGeom prst="rect">
            <a:avLst/>
          </a:prstGeom>
          <a:noFill/>
          <a:ln>
            <a:noFill/>
          </a:ln>
        </p:spPr>
        <p:txBody>
          <a:bodyPr anchorCtr="0" anchor="t" bIns="219450" lIns="219450" spcFirstLastPara="1" rIns="219450" wrap="square" tIns="219450">
            <a:noAutofit/>
          </a:bodyPr>
          <a:lstStyle>
            <a:lvl1pPr lvl="0" algn="l">
              <a:lnSpc>
                <a:spcPct val="100000"/>
              </a:lnSpc>
              <a:spcBef>
                <a:spcPts val="0"/>
              </a:spcBef>
              <a:spcAft>
                <a:spcPts val="0"/>
              </a:spcAft>
              <a:buClr>
                <a:srgbClr val="000000"/>
              </a:buClr>
              <a:buSzPts val="19200"/>
              <a:buFont typeface="Calibri"/>
              <a:buNone/>
              <a:defRPr b="1" sz="19200" cap="none">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1" name="Google Shape;91;p22"/>
          <p:cNvSpPr txBox="1"/>
          <p:nvPr>
            <p:ph idx="1" type="body"/>
          </p:nvPr>
        </p:nvSpPr>
        <p:spPr>
          <a:xfrm>
            <a:off x="3900489" y="13952223"/>
            <a:ext cx="41970961" cy="7200899"/>
          </a:xfrm>
          <a:prstGeom prst="rect">
            <a:avLst/>
          </a:prstGeom>
          <a:noFill/>
          <a:ln>
            <a:noFill/>
          </a:ln>
        </p:spPr>
        <p:txBody>
          <a:bodyPr anchorCtr="0" anchor="b" bIns="219450" lIns="219450" spcFirstLastPara="1" rIns="219450" wrap="square" tIns="219450">
            <a:noAutofit/>
          </a:bodyPr>
          <a:lstStyle>
            <a:lvl1pPr indent="-228600" lvl="0" marL="457200" algn="l">
              <a:lnSpc>
                <a:spcPct val="100000"/>
              </a:lnSpc>
              <a:spcBef>
                <a:spcPts val="2300"/>
              </a:spcBef>
              <a:spcAft>
                <a:spcPts val="0"/>
              </a:spcAft>
              <a:buClr>
                <a:srgbClr val="888888"/>
              </a:buClr>
              <a:buSzPts val="9600"/>
              <a:buFont typeface="Calibri"/>
              <a:buNone/>
              <a:defRPr sz="9600">
                <a:solidFill>
                  <a:srgbClr val="888888"/>
                </a:solidFill>
              </a:defRPr>
            </a:lvl1pPr>
            <a:lvl2pPr indent="-228600" lvl="1" marL="914400" algn="l">
              <a:lnSpc>
                <a:spcPct val="100000"/>
              </a:lnSpc>
              <a:spcBef>
                <a:spcPts val="2300"/>
              </a:spcBef>
              <a:spcAft>
                <a:spcPts val="0"/>
              </a:spcAft>
              <a:buClr>
                <a:srgbClr val="888888"/>
              </a:buClr>
              <a:buSzPts val="9600"/>
              <a:buFont typeface="Calibri"/>
              <a:buNone/>
              <a:defRPr sz="9600">
                <a:solidFill>
                  <a:srgbClr val="888888"/>
                </a:solidFill>
              </a:defRPr>
            </a:lvl2pPr>
            <a:lvl3pPr indent="-228600" lvl="2" marL="1371600" algn="l">
              <a:lnSpc>
                <a:spcPct val="100000"/>
              </a:lnSpc>
              <a:spcBef>
                <a:spcPts val="2300"/>
              </a:spcBef>
              <a:spcAft>
                <a:spcPts val="0"/>
              </a:spcAft>
              <a:buClr>
                <a:srgbClr val="888888"/>
              </a:buClr>
              <a:buSzPts val="9600"/>
              <a:buFont typeface="Calibri"/>
              <a:buNone/>
              <a:defRPr sz="9600">
                <a:solidFill>
                  <a:srgbClr val="888888"/>
                </a:solidFill>
              </a:defRPr>
            </a:lvl3pPr>
            <a:lvl4pPr indent="-228600" lvl="3" marL="1828800" algn="l">
              <a:lnSpc>
                <a:spcPct val="100000"/>
              </a:lnSpc>
              <a:spcBef>
                <a:spcPts val="2300"/>
              </a:spcBef>
              <a:spcAft>
                <a:spcPts val="0"/>
              </a:spcAft>
              <a:buClr>
                <a:srgbClr val="888888"/>
              </a:buClr>
              <a:buSzPts val="9600"/>
              <a:buFont typeface="Calibri"/>
              <a:buNone/>
              <a:defRPr sz="9600">
                <a:solidFill>
                  <a:srgbClr val="888888"/>
                </a:solidFill>
              </a:defRPr>
            </a:lvl4pPr>
            <a:lvl5pPr indent="-228600" lvl="4" marL="2286000" algn="l">
              <a:lnSpc>
                <a:spcPct val="100000"/>
              </a:lnSpc>
              <a:spcBef>
                <a:spcPts val="2300"/>
              </a:spcBef>
              <a:spcAft>
                <a:spcPts val="0"/>
              </a:spcAft>
              <a:buClr>
                <a:srgbClr val="888888"/>
              </a:buClr>
              <a:buSzPts val="9600"/>
              <a:buFont typeface="Calibri"/>
              <a:buNone/>
              <a:defRPr sz="9600">
                <a:solidFill>
                  <a:srgbClr val="888888"/>
                </a:solidFill>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92" name="Google Shape;92;p22"/>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3">
    <p:bg>
      <p:bgPr>
        <a:solidFill>
          <a:srgbClr val="003062"/>
        </a:solidFill>
      </p:bgPr>
    </p:bg>
    <p:spTree>
      <p:nvGrpSpPr>
        <p:cNvPr id="93" name="Shape 93"/>
        <p:cNvGrpSpPr/>
        <p:nvPr/>
      </p:nvGrpSpPr>
      <p:grpSpPr>
        <a:xfrm>
          <a:off x="0" y="0"/>
          <a:ext cx="0" cy="0"/>
          <a:chOff x="0" y="0"/>
          <a:chExt cx="0" cy="0"/>
        </a:xfrm>
      </p:grpSpPr>
      <p:sp>
        <p:nvSpPr>
          <p:cNvPr id="94" name="Google Shape;94;p23"/>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5" name="Google Shape;95;p23"/>
          <p:cNvSpPr txBox="1"/>
          <p:nvPr>
            <p:ph idx="1" type="body"/>
          </p:nvPr>
        </p:nvSpPr>
        <p:spPr>
          <a:xfrm>
            <a:off x="2468879" y="7680962"/>
            <a:ext cx="21808441" cy="21724623"/>
          </a:xfrm>
          <a:prstGeom prst="rect">
            <a:avLst/>
          </a:prstGeom>
          <a:noFill/>
          <a:ln>
            <a:noFill/>
          </a:ln>
        </p:spPr>
        <p:txBody>
          <a:bodyPr anchorCtr="0" anchor="t" bIns="219450" lIns="219450" spcFirstLastPara="1" rIns="219450" wrap="square" tIns="219450">
            <a:noAutofit/>
          </a:bodyPr>
          <a:lstStyle>
            <a:lvl1pPr indent="-342900" lvl="0" marL="457200" algn="l">
              <a:lnSpc>
                <a:spcPct val="100000"/>
              </a:lnSpc>
              <a:spcBef>
                <a:spcPts val="3200"/>
              </a:spcBef>
              <a:spcAft>
                <a:spcPts val="0"/>
              </a:spcAft>
              <a:buClr>
                <a:srgbClr val="000000"/>
              </a:buClr>
              <a:buSzPts val="1800"/>
              <a:buChar char="•"/>
              <a:defRPr/>
            </a:lvl1pPr>
            <a:lvl2pPr indent="-342900" lvl="1" marL="914400" algn="l">
              <a:lnSpc>
                <a:spcPct val="100000"/>
              </a:lnSpc>
              <a:spcBef>
                <a:spcPts val="3200"/>
              </a:spcBef>
              <a:spcAft>
                <a:spcPts val="0"/>
              </a:spcAft>
              <a:buClr>
                <a:srgbClr val="000000"/>
              </a:buClr>
              <a:buSzPts val="1800"/>
              <a:buChar char="–"/>
              <a:defRPr/>
            </a:lvl2pPr>
            <a:lvl3pPr indent="-342900" lvl="2" marL="1371600" algn="l">
              <a:lnSpc>
                <a:spcPct val="100000"/>
              </a:lnSpc>
              <a:spcBef>
                <a:spcPts val="3200"/>
              </a:spcBef>
              <a:spcAft>
                <a:spcPts val="0"/>
              </a:spcAft>
              <a:buClr>
                <a:srgbClr val="000000"/>
              </a:buClr>
              <a:buSzPts val="1800"/>
              <a:buChar char="•"/>
              <a:defRPr/>
            </a:lvl3pPr>
            <a:lvl4pPr indent="-342900" lvl="3" marL="1828800" algn="l">
              <a:lnSpc>
                <a:spcPct val="100000"/>
              </a:lnSpc>
              <a:spcBef>
                <a:spcPts val="3200"/>
              </a:spcBef>
              <a:spcAft>
                <a:spcPts val="0"/>
              </a:spcAft>
              <a:buClr>
                <a:srgbClr val="000000"/>
              </a:buClr>
              <a:buSzPts val="1800"/>
              <a:buChar char="–"/>
              <a:defRPr/>
            </a:lvl4pPr>
            <a:lvl5pPr indent="-342900" lvl="4" marL="2286000" algn="l">
              <a:lnSpc>
                <a:spcPct val="100000"/>
              </a:lnSpc>
              <a:spcBef>
                <a:spcPts val="32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96" name="Google Shape;96;p23"/>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3">
    <p:bg>
      <p:bgPr>
        <a:solidFill>
          <a:srgbClr val="003062"/>
        </a:solidFill>
      </p:bgPr>
    </p:bg>
    <p:spTree>
      <p:nvGrpSpPr>
        <p:cNvPr id="97" name="Shape 97"/>
        <p:cNvGrpSpPr/>
        <p:nvPr/>
      </p:nvGrpSpPr>
      <p:grpSpPr>
        <a:xfrm>
          <a:off x="0" y="0"/>
          <a:ext cx="0" cy="0"/>
          <a:chOff x="0" y="0"/>
          <a:chExt cx="0" cy="0"/>
        </a:xfrm>
      </p:grpSpPr>
      <p:sp>
        <p:nvSpPr>
          <p:cNvPr id="98" name="Google Shape;98;p24"/>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9" name="Google Shape;99;p24"/>
          <p:cNvSpPr txBox="1"/>
          <p:nvPr>
            <p:ph idx="1" type="body"/>
          </p:nvPr>
        </p:nvSpPr>
        <p:spPr>
          <a:xfrm>
            <a:off x="2468879" y="7368541"/>
            <a:ext cx="21817017" cy="3070859"/>
          </a:xfrm>
          <a:prstGeom prst="rect">
            <a:avLst/>
          </a:prstGeom>
          <a:noFill/>
          <a:ln>
            <a:noFill/>
          </a:ln>
        </p:spPr>
        <p:txBody>
          <a:bodyPr anchorCtr="0" anchor="b" bIns="219450" lIns="219450" spcFirstLastPara="1" rIns="219450" wrap="square" tIns="219450">
            <a:noAutofit/>
          </a:bodyPr>
          <a:lstStyle>
            <a:lvl1pPr indent="-228600" lvl="0" marL="457200" algn="l">
              <a:lnSpc>
                <a:spcPct val="100000"/>
              </a:lnSpc>
              <a:spcBef>
                <a:spcPts val="2700"/>
              </a:spcBef>
              <a:spcAft>
                <a:spcPts val="0"/>
              </a:spcAft>
              <a:buClr>
                <a:srgbClr val="000000"/>
              </a:buClr>
              <a:buSzPts val="11500"/>
              <a:buFont typeface="Calibri"/>
              <a:buNone/>
              <a:defRPr b="1" sz="11500"/>
            </a:lvl1pPr>
            <a:lvl2pPr indent="-228600" lvl="1" marL="914400" algn="l">
              <a:lnSpc>
                <a:spcPct val="100000"/>
              </a:lnSpc>
              <a:spcBef>
                <a:spcPts val="2700"/>
              </a:spcBef>
              <a:spcAft>
                <a:spcPts val="0"/>
              </a:spcAft>
              <a:buClr>
                <a:srgbClr val="000000"/>
              </a:buClr>
              <a:buSzPts val="11500"/>
              <a:buFont typeface="Calibri"/>
              <a:buNone/>
              <a:defRPr b="1" sz="11500"/>
            </a:lvl2pPr>
            <a:lvl3pPr indent="-228600" lvl="2" marL="1371600" algn="l">
              <a:lnSpc>
                <a:spcPct val="100000"/>
              </a:lnSpc>
              <a:spcBef>
                <a:spcPts val="2700"/>
              </a:spcBef>
              <a:spcAft>
                <a:spcPts val="0"/>
              </a:spcAft>
              <a:buClr>
                <a:srgbClr val="000000"/>
              </a:buClr>
              <a:buSzPts val="11500"/>
              <a:buFont typeface="Calibri"/>
              <a:buNone/>
              <a:defRPr b="1" sz="11500"/>
            </a:lvl3pPr>
            <a:lvl4pPr indent="-228600" lvl="3" marL="1828800" algn="l">
              <a:lnSpc>
                <a:spcPct val="100000"/>
              </a:lnSpc>
              <a:spcBef>
                <a:spcPts val="2700"/>
              </a:spcBef>
              <a:spcAft>
                <a:spcPts val="0"/>
              </a:spcAft>
              <a:buClr>
                <a:srgbClr val="000000"/>
              </a:buClr>
              <a:buSzPts val="11500"/>
              <a:buFont typeface="Calibri"/>
              <a:buNone/>
              <a:defRPr b="1" sz="11500"/>
            </a:lvl4pPr>
            <a:lvl5pPr indent="-228600" lvl="4" marL="2286000" algn="l">
              <a:lnSpc>
                <a:spcPct val="100000"/>
              </a:lnSpc>
              <a:spcBef>
                <a:spcPts val="27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00" name="Google Shape;100;p24"/>
          <p:cNvSpPr txBox="1"/>
          <p:nvPr>
            <p:ph idx="2" type="body"/>
          </p:nvPr>
        </p:nvSpPr>
        <p:spPr>
          <a:xfrm>
            <a:off x="25083138" y="7368541"/>
            <a:ext cx="21825585" cy="3070859"/>
          </a:xfrm>
          <a:prstGeom prst="rect">
            <a:avLst/>
          </a:prstGeom>
          <a:noFill/>
          <a:ln>
            <a:noFill/>
          </a:ln>
        </p:spPr>
        <p:txBody>
          <a:bodyPr anchorCtr="0" anchor="b" bIns="219450" lIns="219450" spcFirstLastPara="1" rIns="219450" wrap="square" tIns="21945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01" name="Google Shape;101;p24"/>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3">
    <p:bg>
      <p:bgPr>
        <a:solidFill>
          <a:srgbClr val="003062"/>
        </a:solidFill>
      </p:bgPr>
    </p:bg>
    <p:spTree>
      <p:nvGrpSpPr>
        <p:cNvPr id="102" name="Shape 102"/>
        <p:cNvGrpSpPr/>
        <p:nvPr/>
      </p:nvGrpSpPr>
      <p:grpSpPr>
        <a:xfrm>
          <a:off x="0" y="0"/>
          <a:ext cx="0" cy="0"/>
          <a:chOff x="0" y="0"/>
          <a:chExt cx="0" cy="0"/>
        </a:xfrm>
      </p:grpSpPr>
      <p:sp>
        <p:nvSpPr>
          <p:cNvPr id="103" name="Google Shape;103;p25"/>
          <p:cNvSpPr txBox="1"/>
          <p:nvPr>
            <p:ph type="title"/>
          </p:nvPr>
        </p:nvSpPr>
        <p:spPr>
          <a:xfrm>
            <a:off x="2468879" y="1318261"/>
            <a:ext cx="44439840" cy="5486401"/>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4" name="Google Shape;104;p25"/>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3">
    <p:bg>
      <p:bgPr>
        <a:solidFill>
          <a:srgbClr val="003062"/>
        </a:solidFill>
      </p:bgPr>
    </p:bg>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3">
    <p:bg>
      <p:bgPr>
        <a:solidFill>
          <a:srgbClr val="003062"/>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2468883" y="1310639"/>
            <a:ext cx="16244891" cy="5577842"/>
          </a:xfrm>
          <a:prstGeom prst="rect">
            <a:avLst/>
          </a:prstGeom>
          <a:noFill/>
          <a:ln>
            <a:noFill/>
          </a:ln>
        </p:spPr>
        <p:txBody>
          <a:bodyPr anchorCtr="0" anchor="b" bIns="219450" lIns="219450" spcFirstLastPara="1" rIns="219450" wrap="square" tIns="219450">
            <a:noAutofit/>
          </a:bodyPr>
          <a:lstStyle>
            <a:lvl1pPr lvl="0" algn="l">
              <a:lnSpc>
                <a:spcPct val="100000"/>
              </a:lnSpc>
              <a:spcBef>
                <a:spcPts val="0"/>
              </a:spcBef>
              <a:spcAft>
                <a:spcPts val="0"/>
              </a:spcAft>
              <a:buClr>
                <a:srgbClr val="000000"/>
              </a:buClr>
              <a:buSzPts val="9600"/>
              <a:buFont typeface="Calibri"/>
              <a:buNone/>
              <a:defRPr b="1" sz="9600">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9" name="Google Shape;109;p27"/>
          <p:cNvSpPr txBox="1"/>
          <p:nvPr>
            <p:ph idx="1" type="body"/>
          </p:nvPr>
        </p:nvSpPr>
        <p:spPr>
          <a:xfrm>
            <a:off x="19305269" y="1310642"/>
            <a:ext cx="27603450" cy="28094945"/>
          </a:xfrm>
          <a:prstGeom prst="rect">
            <a:avLst/>
          </a:prstGeom>
          <a:noFill/>
          <a:ln>
            <a:noFill/>
          </a:ln>
        </p:spPr>
        <p:txBody>
          <a:bodyPr anchorCtr="0" anchor="t" bIns="219450" lIns="219450" spcFirstLastPara="1" rIns="219450" wrap="square" tIns="219450">
            <a:noAutofit/>
          </a:bodyPr>
          <a:lstStyle>
            <a:lvl1pPr indent="-1206500" lvl="0" marL="457200" algn="l">
              <a:lnSpc>
                <a:spcPct val="100000"/>
              </a:lnSpc>
              <a:spcBef>
                <a:spcPts val="3600"/>
              </a:spcBef>
              <a:spcAft>
                <a:spcPts val="0"/>
              </a:spcAft>
              <a:buClr>
                <a:srgbClr val="000000"/>
              </a:buClr>
              <a:buSzPts val="15400"/>
              <a:buChar char="•"/>
              <a:defRPr sz="15400"/>
            </a:lvl1pPr>
            <a:lvl2pPr indent="-1206500" lvl="1" marL="914400" algn="l">
              <a:lnSpc>
                <a:spcPct val="100000"/>
              </a:lnSpc>
              <a:spcBef>
                <a:spcPts val="3600"/>
              </a:spcBef>
              <a:spcAft>
                <a:spcPts val="0"/>
              </a:spcAft>
              <a:buClr>
                <a:srgbClr val="000000"/>
              </a:buClr>
              <a:buSzPts val="15400"/>
              <a:buChar char="–"/>
              <a:defRPr sz="15400"/>
            </a:lvl2pPr>
            <a:lvl3pPr indent="-1206500" lvl="2" marL="1371600" algn="l">
              <a:lnSpc>
                <a:spcPct val="100000"/>
              </a:lnSpc>
              <a:spcBef>
                <a:spcPts val="3600"/>
              </a:spcBef>
              <a:spcAft>
                <a:spcPts val="0"/>
              </a:spcAft>
              <a:buClr>
                <a:srgbClr val="000000"/>
              </a:buClr>
              <a:buSzPts val="15400"/>
              <a:buChar char="•"/>
              <a:defRPr sz="15400"/>
            </a:lvl3pPr>
            <a:lvl4pPr indent="-1206500" lvl="3" marL="1828800" algn="l">
              <a:lnSpc>
                <a:spcPct val="100000"/>
              </a:lnSpc>
              <a:spcBef>
                <a:spcPts val="3600"/>
              </a:spcBef>
              <a:spcAft>
                <a:spcPts val="0"/>
              </a:spcAft>
              <a:buClr>
                <a:srgbClr val="000000"/>
              </a:buClr>
              <a:buSzPts val="15400"/>
              <a:buChar char="–"/>
              <a:defRPr sz="15400"/>
            </a:lvl4pPr>
            <a:lvl5pPr indent="-1206500" lvl="4" marL="2286000" algn="l">
              <a:lnSpc>
                <a:spcPct val="100000"/>
              </a:lnSpc>
              <a:spcBef>
                <a:spcPts val="3600"/>
              </a:spcBef>
              <a:spcAft>
                <a:spcPts val="0"/>
              </a:spcAft>
              <a:buClr>
                <a:srgbClr val="000000"/>
              </a:buClr>
              <a:buSzPts val="15400"/>
              <a:buChar char="»"/>
              <a:defRPr sz="154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0" name="Google Shape;110;p27"/>
          <p:cNvSpPr txBox="1"/>
          <p:nvPr>
            <p:ph idx="2" type="body"/>
          </p:nvPr>
        </p:nvSpPr>
        <p:spPr>
          <a:xfrm>
            <a:off x="2468883" y="6888481"/>
            <a:ext cx="16244891" cy="22517105"/>
          </a:xfrm>
          <a:prstGeom prst="rect">
            <a:avLst/>
          </a:prstGeom>
          <a:noFill/>
          <a:ln>
            <a:noFill/>
          </a:ln>
        </p:spPr>
        <p:txBody>
          <a:bodyPr anchorCtr="0" anchor="t" bIns="219450" lIns="219450" spcFirstLastPara="1" rIns="219450" wrap="square" tIns="21945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1" name="Google Shape;111;p27"/>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3">
    <p:bg>
      <p:bgPr>
        <a:solidFill>
          <a:srgbClr val="003062"/>
        </a:solidFill>
      </p:bgPr>
    </p:bg>
    <p:spTree>
      <p:nvGrpSpPr>
        <p:cNvPr id="112" name="Shape 112"/>
        <p:cNvGrpSpPr/>
        <p:nvPr/>
      </p:nvGrpSpPr>
      <p:grpSpPr>
        <a:xfrm>
          <a:off x="0" y="0"/>
          <a:ext cx="0" cy="0"/>
          <a:chOff x="0" y="0"/>
          <a:chExt cx="0" cy="0"/>
        </a:xfrm>
      </p:grpSpPr>
      <p:sp>
        <p:nvSpPr>
          <p:cNvPr id="113" name="Google Shape;113;p28"/>
          <p:cNvSpPr txBox="1"/>
          <p:nvPr>
            <p:ph type="title"/>
          </p:nvPr>
        </p:nvSpPr>
        <p:spPr>
          <a:xfrm>
            <a:off x="9678354" y="23042880"/>
            <a:ext cx="29626562" cy="2720343"/>
          </a:xfrm>
          <a:prstGeom prst="rect">
            <a:avLst/>
          </a:prstGeom>
          <a:noFill/>
          <a:ln>
            <a:noFill/>
          </a:ln>
        </p:spPr>
        <p:txBody>
          <a:bodyPr anchorCtr="0" anchor="b" bIns="219450" lIns="219450" spcFirstLastPara="1" rIns="219450" wrap="square" tIns="219450">
            <a:noAutofit/>
          </a:bodyPr>
          <a:lstStyle>
            <a:lvl1pPr lvl="0" algn="l">
              <a:lnSpc>
                <a:spcPct val="100000"/>
              </a:lnSpc>
              <a:spcBef>
                <a:spcPts val="0"/>
              </a:spcBef>
              <a:spcAft>
                <a:spcPts val="0"/>
              </a:spcAft>
              <a:buClr>
                <a:srgbClr val="000000"/>
              </a:buClr>
              <a:buSzPts val="9600"/>
              <a:buFont typeface="Calibri"/>
              <a:buNone/>
              <a:defRPr b="1" sz="9600">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4" name="Google Shape;114;p28"/>
          <p:cNvSpPr/>
          <p:nvPr>
            <p:ph idx="2" type="pic"/>
          </p:nvPr>
        </p:nvSpPr>
        <p:spPr>
          <a:xfrm>
            <a:off x="9678354" y="2941320"/>
            <a:ext cx="29626562" cy="197510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115" name="Google Shape;115;p28"/>
          <p:cNvSpPr txBox="1"/>
          <p:nvPr>
            <p:ph idx="1" type="body"/>
          </p:nvPr>
        </p:nvSpPr>
        <p:spPr>
          <a:xfrm>
            <a:off x="9678354" y="25763220"/>
            <a:ext cx="29626562" cy="3863339"/>
          </a:xfrm>
          <a:prstGeom prst="rect">
            <a:avLst/>
          </a:prstGeom>
          <a:noFill/>
          <a:ln>
            <a:noFill/>
          </a:ln>
        </p:spPr>
        <p:txBody>
          <a:bodyPr anchorCtr="0" anchor="t" bIns="219450" lIns="219450" spcFirstLastPara="1" rIns="219450" wrap="square" tIns="219450">
            <a:noAutofit/>
          </a:bodyPr>
          <a:lstStyle>
            <a:lvl1pPr indent="-228600" lvl="0" marL="457200" algn="l">
              <a:lnSpc>
                <a:spcPct val="100000"/>
              </a:lnSpc>
              <a:spcBef>
                <a:spcPts val="1600"/>
              </a:spcBef>
              <a:spcAft>
                <a:spcPts val="0"/>
              </a:spcAft>
              <a:buClr>
                <a:srgbClr val="000000"/>
              </a:buClr>
              <a:buSzPts val="6700"/>
              <a:buFont typeface="Calibri"/>
              <a:buNone/>
              <a:defRPr sz="6700"/>
            </a:lvl1pPr>
            <a:lvl2pPr indent="-228600" lvl="1" marL="914400" algn="l">
              <a:lnSpc>
                <a:spcPct val="100000"/>
              </a:lnSpc>
              <a:spcBef>
                <a:spcPts val="1600"/>
              </a:spcBef>
              <a:spcAft>
                <a:spcPts val="0"/>
              </a:spcAft>
              <a:buClr>
                <a:srgbClr val="000000"/>
              </a:buClr>
              <a:buSzPts val="6700"/>
              <a:buFont typeface="Calibri"/>
              <a:buNone/>
              <a:defRPr sz="6700"/>
            </a:lvl2pPr>
            <a:lvl3pPr indent="-228600" lvl="2" marL="1371600" algn="l">
              <a:lnSpc>
                <a:spcPct val="100000"/>
              </a:lnSpc>
              <a:spcBef>
                <a:spcPts val="1600"/>
              </a:spcBef>
              <a:spcAft>
                <a:spcPts val="0"/>
              </a:spcAft>
              <a:buClr>
                <a:srgbClr val="000000"/>
              </a:buClr>
              <a:buSzPts val="6700"/>
              <a:buFont typeface="Calibri"/>
              <a:buNone/>
              <a:defRPr sz="6700"/>
            </a:lvl3pPr>
            <a:lvl4pPr indent="-228600" lvl="3" marL="1828800" algn="l">
              <a:lnSpc>
                <a:spcPct val="100000"/>
              </a:lnSpc>
              <a:spcBef>
                <a:spcPts val="1600"/>
              </a:spcBef>
              <a:spcAft>
                <a:spcPts val="0"/>
              </a:spcAft>
              <a:buClr>
                <a:srgbClr val="000000"/>
              </a:buClr>
              <a:buSzPts val="6700"/>
              <a:buFont typeface="Calibri"/>
              <a:buNone/>
              <a:defRPr sz="6700"/>
            </a:lvl4pPr>
            <a:lvl5pPr indent="-228600" lvl="4" marL="2286000" algn="l">
              <a:lnSpc>
                <a:spcPct val="100000"/>
              </a:lnSpc>
              <a:spcBef>
                <a:spcPts val="1600"/>
              </a:spcBef>
              <a:spcAft>
                <a:spcPts val="0"/>
              </a:spcAft>
              <a:buClr>
                <a:srgbClr val="000000"/>
              </a:buClr>
              <a:buSzPts val="6700"/>
              <a:buFont typeface="Calibri"/>
              <a:buNone/>
              <a:defRPr sz="67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6" name="Google Shape;116;p28"/>
          <p:cNvSpPr txBox="1"/>
          <p:nvPr>
            <p:ph idx="12" type="sldNum"/>
          </p:nvPr>
        </p:nvSpPr>
        <p:spPr>
          <a:xfrm>
            <a:off x="45710434" y="30716475"/>
            <a:ext cx="1198284" cy="1340613"/>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type="obj">
  <p:cSld name="OBJECT">
    <p:spTree>
      <p:nvGrpSpPr>
        <p:cNvPr id="117" name="Shape 117"/>
        <p:cNvGrpSpPr/>
        <p:nvPr/>
      </p:nvGrpSpPr>
      <p:grpSpPr>
        <a:xfrm>
          <a:off x="0" y="0"/>
          <a:ext cx="0" cy="0"/>
          <a:chOff x="0" y="0"/>
          <a:chExt cx="0" cy="0"/>
        </a:xfrm>
      </p:grpSpPr>
      <p:sp>
        <p:nvSpPr>
          <p:cNvPr id="118" name="Google Shape;118;p29"/>
          <p:cNvSpPr txBox="1"/>
          <p:nvPr>
            <p:ph type="title"/>
          </p:nvPr>
        </p:nvSpPr>
        <p:spPr>
          <a:xfrm>
            <a:off x="3394710" y="1752607"/>
            <a:ext cx="42588300" cy="6362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1100"/>
              <a:buNone/>
              <a:defRPr/>
            </a:lvl2pPr>
            <a:lvl3pPr lvl="2" rtl="0">
              <a:spcBef>
                <a:spcPts val="0"/>
              </a:spcBef>
              <a:spcAft>
                <a:spcPts val="0"/>
              </a:spcAft>
              <a:buSzPts val="21100"/>
              <a:buNone/>
              <a:defRPr/>
            </a:lvl3pPr>
            <a:lvl4pPr lvl="3" rtl="0">
              <a:spcBef>
                <a:spcPts val="0"/>
              </a:spcBef>
              <a:spcAft>
                <a:spcPts val="0"/>
              </a:spcAft>
              <a:buSzPts val="21100"/>
              <a:buNone/>
              <a:defRPr/>
            </a:lvl4pPr>
            <a:lvl5pPr lvl="4" rtl="0">
              <a:spcBef>
                <a:spcPts val="0"/>
              </a:spcBef>
              <a:spcAft>
                <a:spcPts val="0"/>
              </a:spcAft>
              <a:buSzPts val="21100"/>
              <a:buNone/>
              <a:defRPr/>
            </a:lvl5pPr>
            <a:lvl6pPr lvl="5" rtl="0">
              <a:spcBef>
                <a:spcPts val="0"/>
              </a:spcBef>
              <a:spcAft>
                <a:spcPts val="0"/>
              </a:spcAft>
              <a:buSzPts val="21100"/>
              <a:buNone/>
              <a:defRPr/>
            </a:lvl6pPr>
            <a:lvl7pPr lvl="6" rtl="0">
              <a:spcBef>
                <a:spcPts val="0"/>
              </a:spcBef>
              <a:spcAft>
                <a:spcPts val="0"/>
              </a:spcAft>
              <a:buSzPts val="21100"/>
              <a:buNone/>
              <a:defRPr/>
            </a:lvl7pPr>
            <a:lvl8pPr lvl="7" rtl="0">
              <a:spcBef>
                <a:spcPts val="0"/>
              </a:spcBef>
              <a:spcAft>
                <a:spcPts val="0"/>
              </a:spcAft>
              <a:buSzPts val="21100"/>
              <a:buNone/>
              <a:defRPr/>
            </a:lvl8pPr>
            <a:lvl9pPr lvl="8" rtl="0">
              <a:spcBef>
                <a:spcPts val="0"/>
              </a:spcBef>
              <a:spcAft>
                <a:spcPts val="0"/>
              </a:spcAft>
              <a:buSzPts val="21100"/>
              <a:buNone/>
              <a:defRPr/>
            </a:lvl9pPr>
          </a:lstStyle>
          <a:p/>
        </p:txBody>
      </p:sp>
      <p:sp>
        <p:nvSpPr>
          <p:cNvPr id="119" name="Google Shape;119;p29"/>
          <p:cNvSpPr txBox="1"/>
          <p:nvPr>
            <p:ph idx="1" type="body"/>
          </p:nvPr>
        </p:nvSpPr>
        <p:spPr>
          <a:xfrm>
            <a:off x="3394710" y="8763000"/>
            <a:ext cx="42588300" cy="20886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4800"/>
              </a:spcBef>
              <a:spcAft>
                <a:spcPts val="0"/>
              </a:spcAft>
              <a:buClr>
                <a:schemeClr val="dk1"/>
              </a:buClr>
              <a:buSzPts val="1800"/>
              <a:buChar char="•"/>
              <a:defRPr/>
            </a:lvl1pPr>
            <a:lvl2pPr indent="-342900" lvl="1" marL="914400" rtl="0" algn="l">
              <a:lnSpc>
                <a:spcPct val="90000"/>
              </a:lnSpc>
              <a:spcBef>
                <a:spcPts val="2400"/>
              </a:spcBef>
              <a:spcAft>
                <a:spcPts val="0"/>
              </a:spcAft>
              <a:buClr>
                <a:schemeClr val="dk1"/>
              </a:buClr>
              <a:buSzPts val="1800"/>
              <a:buChar char="•"/>
              <a:defRPr/>
            </a:lvl2pPr>
            <a:lvl3pPr indent="-342900" lvl="2" marL="1371600" rtl="0" algn="l">
              <a:lnSpc>
                <a:spcPct val="90000"/>
              </a:lnSpc>
              <a:spcBef>
                <a:spcPts val="2400"/>
              </a:spcBef>
              <a:spcAft>
                <a:spcPts val="0"/>
              </a:spcAft>
              <a:buClr>
                <a:schemeClr val="dk1"/>
              </a:buClr>
              <a:buSzPts val="1800"/>
              <a:buChar char="•"/>
              <a:defRPr/>
            </a:lvl3pPr>
            <a:lvl4pPr indent="-342900" lvl="3" marL="1828800" rtl="0" algn="l">
              <a:lnSpc>
                <a:spcPct val="90000"/>
              </a:lnSpc>
              <a:spcBef>
                <a:spcPts val="2400"/>
              </a:spcBef>
              <a:spcAft>
                <a:spcPts val="0"/>
              </a:spcAft>
              <a:buClr>
                <a:schemeClr val="dk1"/>
              </a:buClr>
              <a:buSzPts val="1800"/>
              <a:buChar char="•"/>
              <a:defRPr/>
            </a:lvl4pPr>
            <a:lvl5pPr indent="-342900" lvl="4" marL="2286000" rtl="0" algn="l">
              <a:lnSpc>
                <a:spcPct val="90000"/>
              </a:lnSpc>
              <a:spcBef>
                <a:spcPts val="2400"/>
              </a:spcBef>
              <a:spcAft>
                <a:spcPts val="0"/>
              </a:spcAft>
              <a:buClr>
                <a:schemeClr val="dk1"/>
              </a:buClr>
              <a:buSzPts val="1800"/>
              <a:buChar char="•"/>
              <a:defRPr/>
            </a:lvl5pPr>
            <a:lvl6pPr indent="-342900" lvl="5" marL="2743200" rtl="0" algn="l">
              <a:lnSpc>
                <a:spcPct val="90000"/>
              </a:lnSpc>
              <a:spcBef>
                <a:spcPts val="2400"/>
              </a:spcBef>
              <a:spcAft>
                <a:spcPts val="0"/>
              </a:spcAft>
              <a:buClr>
                <a:schemeClr val="dk1"/>
              </a:buClr>
              <a:buSzPts val="1800"/>
              <a:buChar char="•"/>
              <a:defRPr/>
            </a:lvl6pPr>
            <a:lvl7pPr indent="-342900" lvl="6" marL="3200400" rtl="0" algn="l">
              <a:lnSpc>
                <a:spcPct val="90000"/>
              </a:lnSpc>
              <a:spcBef>
                <a:spcPts val="2400"/>
              </a:spcBef>
              <a:spcAft>
                <a:spcPts val="0"/>
              </a:spcAft>
              <a:buClr>
                <a:schemeClr val="dk1"/>
              </a:buClr>
              <a:buSzPts val="1800"/>
              <a:buChar char="•"/>
              <a:defRPr/>
            </a:lvl7pPr>
            <a:lvl8pPr indent="-342900" lvl="7" marL="3657600" rtl="0" algn="l">
              <a:lnSpc>
                <a:spcPct val="90000"/>
              </a:lnSpc>
              <a:spcBef>
                <a:spcPts val="2400"/>
              </a:spcBef>
              <a:spcAft>
                <a:spcPts val="0"/>
              </a:spcAft>
              <a:buClr>
                <a:schemeClr val="dk1"/>
              </a:buClr>
              <a:buSzPts val="1800"/>
              <a:buChar char="•"/>
              <a:defRPr/>
            </a:lvl8pPr>
            <a:lvl9pPr indent="-342900" lvl="8" marL="4114800" rtl="0" algn="l">
              <a:lnSpc>
                <a:spcPct val="90000"/>
              </a:lnSpc>
              <a:spcBef>
                <a:spcPts val="2400"/>
              </a:spcBef>
              <a:spcAft>
                <a:spcPts val="0"/>
              </a:spcAft>
              <a:buClr>
                <a:schemeClr val="dk1"/>
              </a:buClr>
              <a:buSzPts val="1800"/>
              <a:buChar char="•"/>
              <a:defRPr/>
            </a:lvl9pPr>
          </a:lstStyle>
          <a:p/>
        </p:txBody>
      </p:sp>
      <p:sp>
        <p:nvSpPr>
          <p:cNvPr id="120" name="Google Shape;120;p29"/>
          <p:cNvSpPr txBox="1"/>
          <p:nvPr>
            <p:ph idx="10" type="dt"/>
          </p:nvPr>
        </p:nvSpPr>
        <p:spPr>
          <a:xfrm>
            <a:off x="3394710" y="30510488"/>
            <a:ext cx="11109900" cy="1752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29"/>
          <p:cNvSpPr txBox="1"/>
          <p:nvPr>
            <p:ph idx="11" type="ftr"/>
          </p:nvPr>
        </p:nvSpPr>
        <p:spPr>
          <a:xfrm>
            <a:off x="16356330" y="30510488"/>
            <a:ext cx="166650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29"/>
          <p:cNvSpPr txBox="1"/>
          <p:nvPr>
            <p:ph idx="12" type="sldNum"/>
          </p:nvPr>
        </p:nvSpPr>
        <p:spPr>
          <a:xfrm>
            <a:off x="34872931" y="30510488"/>
            <a:ext cx="11109900" cy="1752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3368995" y="8206748"/>
            <a:ext cx="42588178" cy="13693139"/>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28800"/>
              <a:buFont typeface="Calibri"/>
              <a:buNone/>
              <a:defRPr sz="288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3368995" y="22029428"/>
            <a:ext cx="42588178" cy="7200899"/>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sz="11500"/>
            </a:lvl1pPr>
            <a:lvl2pPr indent="-228600" lvl="1" marL="914400" algn="l">
              <a:lnSpc>
                <a:spcPct val="90000"/>
              </a:lnSpc>
              <a:spcBef>
                <a:spcPts val="4800"/>
              </a:spcBef>
              <a:spcAft>
                <a:spcPts val="0"/>
              </a:spcAft>
              <a:buClr>
                <a:srgbClr val="000000"/>
              </a:buClr>
              <a:buSzPts val="11500"/>
              <a:buFont typeface="Calibri"/>
              <a:buNone/>
              <a:defRPr sz="11500"/>
            </a:lvl2pPr>
            <a:lvl3pPr indent="-228600" lvl="2" marL="1371600" algn="l">
              <a:lnSpc>
                <a:spcPct val="90000"/>
              </a:lnSpc>
              <a:spcBef>
                <a:spcPts val="4800"/>
              </a:spcBef>
              <a:spcAft>
                <a:spcPts val="0"/>
              </a:spcAft>
              <a:buClr>
                <a:srgbClr val="000000"/>
              </a:buClr>
              <a:buSzPts val="11500"/>
              <a:buFont typeface="Calibri"/>
              <a:buNone/>
              <a:defRPr sz="11500"/>
            </a:lvl3pPr>
            <a:lvl4pPr indent="-228600" lvl="3" marL="1828800" algn="l">
              <a:lnSpc>
                <a:spcPct val="90000"/>
              </a:lnSpc>
              <a:spcBef>
                <a:spcPts val="4800"/>
              </a:spcBef>
              <a:spcAft>
                <a:spcPts val="0"/>
              </a:spcAft>
              <a:buClr>
                <a:srgbClr val="000000"/>
              </a:buClr>
              <a:buSzPts val="11500"/>
              <a:buFont typeface="Calibri"/>
              <a:buNone/>
              <a:defRPr sz="11500"/>
            </a:lvl4pPr>
            <a:lvl5pPr indent="-228600" lvl="4" marL="2286000" algn="l">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0" name="Google Shape;20;p4"/>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3394709" y="8763000"/>
            <a:ext cx="20985482" cy="208864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4" name="Google Shape;24;p5"/>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3401140"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3401147" y="8069581"/>
            <a:ext cx="20889037" cy="3954779"/>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b="1" sz="11500"/>
            </a:lvl1pPr>
            <a:lvl2pPr indent="-228600" lvl="1" marL="914400" algn="l">
              <a:lnSpc>
                <a:spcPct val="90000"/>
              </a:lnSpc>
              <a:spcBef>
                <a:spcPts val="4800"/>
              </a:spcBef>
              <a:spcAft>
                <a:spcPts val="0"/>
              </a:spcAft>
              <a:buClr>
                <a:srgbClr val="000000"/>
              </a:buClr>
              <a:buSzPts val="11500"/>
              <a:buFont typeface="Calibri"/>
              <a:buNone/>
              <a:defRPr b="1" sz="11500"/>
            </a:lvl2pPr>
            <a:lvl3pPr indent="-228600" lvl="2" marL="1371600" algn="l">
              <a:lnSpc>
                <a:spcPct val="90000"/>
              </a:lnSpc>
              <a:spcBef>
                <a:spcPts val="4800"/>
              </a:spcBef>
              <a:spcAft>
                <a:spcPts val="0"/>
              </a:spcAft>
              <a:buClr>
                <a:srgbClr val="000000"/>
              </a:buClr>
              <a:buSzPts val="11500"/>
              <a:buFont typeface="Calibri"/>
              <a:buNone/>
              <a:defRPr b="1" sz="11500"/>
            </a:lvl3pPr>
            <a:lvl4pPr indent="-228600" lvl="3" marL="1828800" algn="l">
              <a:lnSpc>
                <a:spcPct val="90000"/>
              </a:lnSpc>
              <a:spcBef>
                <a:spcPts val="4800"/>
              </a:spcBef>
              <a:spcAft>
                <a:spcPts val="0"/>
              </a:spcAft>
              <a:buClr>
                <a:srgbClr val="000000"/>
              </a:buClr>
              <a:buSzPts val="11500"/>
              <a:buFont typeface="Calibri"/>
              <a:buNone/>
              <a:defRPr b="1" sz="11500"/>
            </a:lvl4pPr>
            <a:lvl5pPr indent="-228600" lvl="4" marL="2286000" algn="l">
              <a:lnSpc>
                <a:spcPct val="90000"/>
              </a:lnSpc>
              <a:spcBef>
                <a:spcPts val="48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8" name="Google Shape;28;p6"/>
          <p:cNvSpPr txBox="1"/>
          <p:nvPr>
            <p:ph idx="2" type="body"/>
          </p:nvPr>
        </p:nvSpPr>
        <p:spPr>
          <a:xfrm>
            <a:off x="24997413" y="8069581"/>
            <a:ext cx="20991912" cy="3954779"/>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9" name="Google Shape;29;p6"/>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20991909" y="4739647"/>
            <a:ext cx="24997413" cy="23393402"/>
          </a:xfrm>
          <a:prstGeom prst="rect">
            <a:avLst/>
          </a:prstGeom>
          <a:noFill/>
          <a:ln>
            <a:noFill/>
          </a:ln>
        </p:spPr>
        <p:txBody>
          <a:bodyPr anchorCtr="0" anchor="t" bIns="45700" lIns="45700" spcFirstLastPara="1" rIns="45700" wrap="square" tIns="45700">
            <a:noAutofit/>
          </a:bodyPr>
          <a:lstStyle>
            <a:lvl1pPr indent="-1200150" lvl="0" marL="457200" algn="l">
              <a:lnSpc>
                <a:spcPct val="90000"/>
              </a:lnSpc>
              <a:spcBef>
                <a:spcPts val="4800"/>
              </a:spcBef>
              <a:spcAft>
                <a:spcPts val="0"/>
              </a:spcAft>
              <a:buClr>
                <a:srgbClr val="000000"/>
              </a:buClr>
              <a:buSzPts val="15300"/>
              <a:buChar char="•"/>
              <a:defRPr sz="15300"/>
            </a:lvl1pPr>
            <a:lvl2pPr indent="-1200150" lvl="1" marL="914400" algn="l">
              <a:lnSpc>
                <a:spcPct val="90000"/>
              </a:lnSpc>
              <a:spcBef>
                <a:spcPts val="4800"/>
              </a:spcBef>
              <a:spcAft>
                <a:spcPts val="0"/>
              </a:spcAft>
              <a:buClr>
                <a:srgbClr val="000000"/>
              </a:buClr>
              <a:buSzPts val="15300"/>
              <a:buChar char="•"/>
              <a:defRPr sz="15300"/>
            </a:lvl2pPr>
            <a:lvl3pPr indent="-1200150" lvl="2" marL="1371600" algn="l">
              <a:lnSpc>
                <a:spcPct val="90000"/>
              </a:lnSpc>
              <a:spcBef>
                <a:spcPts val="4800"/>
              </a:spcBef>
              <a:spcAft>
                <a:spcPts val="0"/>
              </a:spcAft>
              <a:buClr>
                <a:srgbClr val="000000"/>
              </a:buClr>
              <a:buSzPts val="15300"/>
              <a:buChar char="•"/>
              <a:defRPr sz="15300"/>
            </a:lvl3pPr>
            <a:lvl4pPr indent="-1200150" lvl="3" marL="1828800" algn="l">
              <a:lnSpc>
                <a:spcPct val="90000"/>
              </a:lnSpc>
              <a:spcBef>
                <a:spcPts val="4800"/>
              </a:spcBef>
              <a:spcAft>
                <a:spcPts val="0"/>
              </a:spcAft>
              <a:buClr>
                <a:srgbClr val="000000"/>
              </a:buClr>
              <a:buSzPts val="15300"/>
              <a:buChar char="•"/>
              <a:defRPr sz="15300"/>
            </a:lvl4pPr>
            <a:lvl5pPr indent="-1200150" lvl="4" marL="2286000" algn="l">
              <a:lnSpc>
                <a:spcPct val="90000"/>
              </a:lnSpc>
              <a:spcBef>
                <a:spcPts val="4800"/>
              </a:spcBef>
              <a:spcAft>
                <a:spcPts val="0"/>
              </a:spcAft>
              <a:buClr>
                <a:srgbClr val="000000"/>
              </a:buClr>
              <a:buSzPts val="15300"/>
              <a:buChar char="•"/>
              <a:defRPr sz="153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38" name="Google Shape;38;p9"/>
          <p:cNvSpPr txBox="1"/>
          <p:nvPr>
            <p:ph idx="2"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39" name="Google Shape;39;p9"/>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3401142" y="2194560"/>
            <a:ext cx="15925562" cy="768096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20991909" y="4739647"/>
            <a:ext cx="24997413" cy="233934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3401142" y="9875519"/>
            <a:ext cx="15925562" cy="18295622"/>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7600"/>
              <a:buFont typeface="Calibri"/>
              <a:buNone/>
              <a:defRPr sz="7600"/>
            </a:lvl1pPr>
            <a:lvl2pPr indent="-228600" lvl="1" marL="914400" algn="l">
              <a:lnSpc>
                <a:spcPct val="90000"/>
              </a:lnSpc>
              <a:spcBef>
                <a:spcPts val="4800"/>
              </a:spcBef>
              <a:spcAft>
                <a:spcPts val="0"/>
              </a:spcAft>
              <a:buClr>
                <a:srgbClr val="000000"/>
              </a:buClr>
              <a:buSzPts val="7600"/>
              <a:buFont typeface="Calibri"/>
              <a:buNone/>
              <a:defRPr sz="7600"/>
            </a:lvl2pPr>
            <a:lvl3pPr indent="-228600" lvl="2" marL="1371600" algn="l">
              <a:lnSpc>
                <a:spcPct val="90000"/>
              </a:lnSpc>
              <a:spcBef>
                <a:spcPts val="4800"/>
              </a:spcBef>
              <a:spcAft>
                <a:spcPts val="0"/>
              </a:spcAft>
              <a:buClr>
                <a:srgbClr val="000000"/>
              </a:buClr>
              <a:buSzPts val="7600"/>
              <a:buFont typeface="Calibri"/>
              <a:buNone/>
              <a:defRPr sz="7600"/>
            </a:lvl3pPr>
            <a:lvl4pPr indent="-228600" lvl="3" marL="1828800" algn="l">
              <a:lnSpc>
                <a:spcPct val="90000"/>
              </a:lnSpc>
              <a:spcBef>
                <a:spcPts val="4800"/>
              </a:spcBef>
              <a:spcAft>
                <a:spcPts val="0"/>
              </a:spcAft>
              <a:buClr>
                <a:srgbClr val="000000"/>
              </a:buClr>
              <a:buSzPts val="7600"/>
              <a:buFont typeface="Calibri"/>
              <a:buNone/>
              <a:defRPr sz="7600"/>
            </a:lvl4pPr>
            <a:lvl5pPr indent="-228600" lvl="4" marL="2286000" algn="l">
              <a:lnSpc>
                <a:spcPct val="90000"/>
              </a:lnSpc>
              <a:spcBef>
                <a:spcPts val="4800"/>
              </a:spcBef>
              <a:spcAft>
                <a:spcPts val="0"/>
              </a:spcAft>
              <a:buClr>
                <a:srgbClr val="000000"/>
              </a:buClr>
              <a:buSzPts val="7600"/>
              <a:buFont typeface="Calibri"/>
              <a:buNone/>
              <a:defRPr sz="76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44" name="Google Shape;44;p10"/>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394709" y="1752606"/>
            <a:ext cx="42588181" cy="6362703"/>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3394709" y="8763000"/>
            <a:ext cx="42588181" cy="20886422"/>
          </a:xfrm>
          <a:prstGeom prst="rect">
            <a:avLst/>
          </a:prstGeom>
          <a:noFill/>
          <a:ln>
            <a:noFill/>
          </a:ln>
        </p:spPr>
        <p:txBody>
          <a:bodyPr anchorCtr="0" anchor="t" bIns="45700" lIns="45700" spcFirstLastPara="1" rIns="45700" wrap="square" tIns="45700">
            <a:noAutofit/>
          </a:bodyPr>
          <a:lstStyle>
            <a:lvl1pPr indent="-1079500" lvl="0" marL="4572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indent="-1079500" lvl="1" marL="9144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indent="-1079500" lvl="2" marL="13716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indent="-1079500" lvl="3" marL="18288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indent="-1079500" lvl="4" marL="22860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indent="-1079500" lvl="5" marL="27432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indent="-1079500" lvl="6" marL="32004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indent="-1079500" lvl="7" marL="36576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indent="-1079500" lvl="8" marL="41148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45144953" y="30902919"/>
            <a:ext cx="837938" cy="967741"/>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F8F3"/>
        </a:solidFill>
      </p:bgPr>
    </p:bg>
    <p:spTree>
      <p:nvGrpSpPr>
        <p:cNvPr id="126" name="Shape 126"/>
        <p:cNvGrpSpPr/>
        <p:nvPr/>
      </p:nvGrpSpPr>
      <p:grpSpPr>
        <a:xfrm>
          <a:off x="0" y="0"/>
          <a:ext cx="0" cy="0"/>
          <a:chOff x="0" y="0"/>
          <a:chExt cx="0" cy="0"/>
        </a:xfrm>
      </p:grpSpPr>
      <p:sp>
        <p:nvSpPr>
          <p:cNvPr id="127" name="Google Shape;127;p30"/>
          <p:cNvSpPr/>
          <p:nvPr/>
        </p:nvSpPr>
        <p:spPr>
          <a:xfrm>
            <a:off x="-163572" y="-59196"/>
            <a:ext cx="49704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8" name="Google Shape;128;p30"/>
          <p:cNvSpPr/>
          <p:nvPr/>
        </p:nvSpPr>
        <p:spPr>
          <a:xfrm>
            <a:off x="-163572" y="32347063"/>
            <a:ext cx="49704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9" name="Google Shape;129;p30"/>
          <p:cNvSpPr/>
          <p:nvPr/>
        </p:nvSpPr>
        <p:spPr>
          <a:xfrm rot="-5400000">
            <a:off x="-16388519" y="16099178"/>
            <a:ext cx="33255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0" name="Google Shape;130;p30"/>
          <p:cNvSpPr/>
          <p:nvPr/>
        </p:nvSpPr>
        <p:spPr>
          <a:xfrm rot="-5400000">
            <a:off x="32485419" y="16099178"/>
            <a:ext cx="33255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1" name="Google Shape;131;p30"/>
          <p:cNvSpPr/>
          <p:nvPr/>
        </p:nvSpPr>
        <p:spPr>
          <a:xfrm rot="-5400000">
            <a:off x="32763325" y="3675502"/>
            <a:ext cx="79830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2" name="Google Shape;132;p30"/>
          <p:cNvSpPr txBox="1"/>
          <p:nvPr/>
        </p:nvSpPr>
        <p:spPr>
          <a:xfrm>
            <a:off x="37517763" y="1085725"/>
            <a:ext cx="10140600" cy="70005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b="1" lang="en-US" sz="7500">
                <a:solidFill>
                  <a:srgbClr val="2C365E"/>
                </a:solidFill>
                <a:latin typeface="Source Sans Pro"/>
                <a:ea typeface="Source Sans Pro"/>
                <a:cs typeface="Source Sans Pro"/>
                <a:sym typeface="Source Sans Pro"/>
              </a:rPr>
              <a:t>Highlights</a:t>
            </a:r>
            <a:endParaRPr>
              <a:solidFill>
                <a:schemeClr val="dk1"/>
              </a:solidFill>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House prices increased at a faster rate after the Olympics in host boroughs.</a:t>
            </a:r>
            <a:endParaRPr>
              <a:solidFill>
                <a:schemeClr val="dk1"/>
              </a:solidFill>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This suggests a positive socioeconomic effect on the borough as a whole, however low-income residents may find themselves unable to afford rent as a result, with many families being forced out.</a:t>
            </a:r>
            <a:endParaRPr>
              <a:solidFill>
                <a:schemeClr val="dk1"/>
              </a:solidFill>
            </a:endParaRPr>
          </a:p>
          <a:p>
            <a:pPr indent="-501314" lvl="0" marL="501314" rtl="0" algn="l">
              <a:spcBef>
                <a:spcPts val="1800"/>
              </a:spcBef>
              <a:spcAft>
                <a:spcPts val="0"/>
              </a:spcAft>
              <a:buClr>
                <a:srgbClr val="2C365E"/>
              </a:buClr>
              <a:buSzPts val="3500"/>
              <a:buFont typeface="Source Sans Pro"/>
              <a:buChar char="•"/>
            </a:pPr>
            <a:r>
              <a:rPr lang="en-US" sz="3500">
                <a:solidFill>
                  <a:srgbClr val="2C365E"/>
                </a:solidFill>
                <a:latin typeface="Source Sans Pro"/>
                <a:ea typeface="Source Sans Pro"/>
                <a:cs typeface="Source Sans Pro"/>
                <a:sym typeface="Source Sans Pro"/>
              </a:rPr>
              <a:t>The increase in employment of ethnic minorities is a positive change for these boroughs.</a:t>
            </a:r>
            <a:endParaRPr b="1" sz="5849">
              <a:solidFill>
                <a:srgbClr val="2C365E"/>
              </a:solidFill>
              <a:latin typeface="Source Sans Pro"/>
              <a:ea typeface="Source Sans Pro"/>
              <a:cs typeface="Source Sans Pro"/>
              <a:sym typeface="Source Sans Pro"/>
            </a:endParaRPr>
          </a:p>
        </p:txBody>
      </p:sp>
      <p:sp>
        <p:nvSpPr>
          <p:cNvPr id="133" name="Google Shape;133;p30"/>
          <p:cNvSpPr txBox="1"/>
          <p:nvPr/>
        </p:nvSpPr>
        <p:spPr>
          <a:xfrm>
            <a:off x="15378341" y="17621383"/>
            <a:ext cx="7136700" cy="2018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This map of the Olympic venues, with each borough shaded by % of BAME population, shows higher diversity in host boroughs.</a:t>
            </a:r>
            <a:endParaRPr sz="3600"/>
          </a:p>
        </p:txBody>
      </p:sp>
      <p:sp>
        <p:nvSpPr>
          <p:cNvPr id="134" name="Google Shape;134;p30"/>
          <p:cNvSpPr txBox="1"/>
          <p:nvPr/>
        </p:nvSpPr>
        <p:spPr>
          <a:xfrm>
            <a:off x="15446950" y="23670102"/>
            <a:ext cx="7160100" cy="19449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 increase in house prices in each borough followed a similar trend, with host boroughs shown in black, and a vertical line indicating the Olympics..</a:t>
            </a:r>
            <a:endParaRPr/>
          </a:p>
        </p:txBody>
      </p:sp>
      <p:sp>
        <p:nvSpPr>
          <p:cNvPr id="135" name="Google Shape;135;p30"/>
          <p:cNvSpPr txBox="1"/>
          <p:nvPr/>
        </p:nvSpPr>
        <p:spPr>
          <a:xfrm>
            <a:off x="23273038" y="22610945"/>
            <a:ext cx="7783800" cy="2691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Average house price increase per year in host boroughs (pink) was very low before the Olympics (top), and increased compared to other boroughs afterwards (bottom).</a:t>
            </a:r>
            <a:endParaRPr/>
          </a:p>
        </p:txBody>
      </p:sp>
      <p:pic>
        <p:nvPicPr>
          <p:cNvPr id="136" name="Google Shape;136;p30"/>
          <p:cNvPicPr preferRelativeResize="0"/>
          <p:nvPr/>
        </p:nvPicPr>
        <p:blipFill rotWithShape="1">
          <a:blip r:embed="rId3">
            <a:alphaModFix/>
          </a:blip>
          <a:srcRect b="3514" l="4195" r="4204" t="3514"/>
          <a:stretch/>
        </p:blipFill>
        <p:spPr>
          <a:xfrm>
            <a:off x="15345775" y="12223975"/>
            <a:ext cx="7275999" cy="5222223"/>
          </a:xfrm>
          <a:prstGeom prst="rect">
            <a:avLst/>
          </a:prstGeom>
          <a:noFill/>
          <a:ln>
            <a:noFill/>
          </a:ln>
        </p:spPr>
      </p:pic>
      <p:sp>
        <p:nvSpPr>
          <p:cNvPr id="137" name="Google Shape;137;p30"/>
          <p:cNvSpPr txBox="1"/>
          <p:nvPr/>
        </p:nvSpPr>
        <p:spPr>
          <a:xfrm>
            <a:off x="15345778" y="10368985"/>
            <a:ext cx="15705900" cy="1802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lang="en-US" sz="4800">
                <a:solidFill>
                  <a:srgbClr val="2C365E"/>
                </a:solidFill>
                <a:latin typeface="Source Sans Pro SemiBold"/>
                <a:ea typeface="Source Sans Pro SemiBold"/>
                <a:cs typeface="Source Sans Pro SemiBold"/>
                <a:sym typeface="Source Sans Pro SemiBold"/>
              </a:rPr>
              <a:t>The more diverse host boroughs saw a greater increase in house price  after the Olympics compared to before.</a:t>
            </a:r>
            <a:endParaRPr sz="4800"/>
          </a:p>
        </p:txBody>
      </p:sp>
      <p:sp>
        <p:nvSpPr>
          <p:cNvPr id="138" name="Google Shape;138;p30"/>
          <p:cNvSpPr txBox="1"/>
          <p:nvPr/>
        </p:nvSpPr>
        <p:spPr>
          <a:xfrm>
            <a:off x="32126278" y="10375647"/>
            <a:ext cx="15705900" cy="1802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lang="en-US" sz="4800">
                <a:solidFill>
                  <a:srgbClr val="2C365E"/>
                </a:solidFill>
                <a:latin typeface="Source Sans Pro SemiBold"/>
                <a:ea typeface="Source Sans Pro SemiBold"/>
                <a:cs typeface="Source Sans Pro SemiBold"/>
                <a:sym typeface="Source Sans Pro SemiBold"/>
              </a:rPr>
              <a:t>We found a significant increase in  the proportion of ethnic minorities employed in London after the Olympics.</a:t>
            </a:r>
            <a:endParaRPr sz="4800"/>
          </a:p>
        </p:txBody>
      </p:sp>
      <p:sp>
        <p:nvSpPr>
          <p:cNvPr id="139" name="Google Shape;139;p30"/>
          <p:cNvSpPr txBox="1"/>
          <p:nvPr/>
        </p:nvSpPr>
        <p:spPr>
          <a:xfrm>
            <a:off x="36763513" y="26905600"/>
            <a:ext cx="10728000" cy="42321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2C365E"/>
              </a:buClr>
              <a:buSzPts val="5100"/>
              <a:buFont typeface="Source Sans Pro"/>
              <a:buNone/>
            </a:pPr>
            <a:r>
              <a:rPr b="1" lang="en-US" sz="5100">
                <a:solidFill>
                  <a:srgbClr val="2C365E"/>
                </a:solidFill>
                <a:latin typeface="Source Sans Pro"/>
                <a:ea typeface="Source Sans Pro"/>
                <a:cs typeface="Source Sans Pro"/>
                <a:sym typeface="Source Sans Pro"/>
              </a:rPr>
              <a:t>Correlation vs Causation</a:t>
            </a:r>
            <a:endParaRPr b="1" sz="5100">
              <a:solidFill>
                <a:srgbClr val="2C365E"/>
              </a:solidFill>
              <a:latin typeface="Source Sans Pro"/>
              <a:ea typeface="Source Sans Pro"/>
              <a:cs typeface="Source Sans Pro"/>
              <a:sym typeface="Source Sans Pro"/>
            </a:endParaRPr>
          </a:p>
          <a:p>
            <a:pPr indent="0" lvl="0" marL="0" marR="0" rtl="0" algn="l">
              <a:lnSpc>
                <a:spcPct val="90000"/>
              </a:lnSpc>
              <a:spcBef>
                <a:spcPts val="2000"/>
              </a:spcBef>
              <a:spcAft>
                <a:spcPts val="0"/>
              </a:spcAft>
              <a:buClr>
                <a:srgbClr val="2C365E"/>
              </a:buClr>
              <a:buSzPts val="2244"/>
              <a:buFont typeface="Source Sans Pro"/>
              <a:buNone/>
            </a:pPr>
            <a:r>
              <a:rPr lang="en-US" sz="3600">
                <a:solidFill>
                  <a:srgbClr val="2C365E"/>
                </a:solidFill>
                <a:latin typeface="Source Sans Pro"/>
                <a:ea typeface="Source Sans Pro"/>
                <a:cs typeface="Source Sans Pro"/>
                <a:sym typeface="Source Sans Pro"/>
              </a:rPr>
              <a:t>Our findings only showed a correlational relationship, and there are too many factors affecting employment and house prices to determine whether the Olympics was the cause of any of these changes.</a:t>
            </a:r>
            <a:endParaRPr sz="3600"/>
          </a:p>
        </p:txBody>
      </p:sp>
      <p:sp>
        <p:nvSpPr>
          <p:cNvPr id="140" name="Google Shape;140;p30"/>
          <p:cNvSpPr txBox="1"/>
          <p:nvPr/>
        </p:nvSpPr>
        <p:spPr>
          <a:xfrm>
            <a:off x="15446950" y="26787200"/>
            <a:ext cx="18595500" cy="3084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b="1" lang="en-US" sz="7200">
                <a:solidFill>
                  <a:srgbClr val="2C365E"/>
                </a:solidFill>
                <a:latin typeface="Source Sans Pro"/>
                <a:ea typeface="Source Sans Pro"/>
                <a:cs typeface="Source Sans Pro"/>
                <a:sym typeface="Source Sans Pro"/>
              </a:rPr>
              <a:t>We found that both the proportion of ethnic minorities in employment and house prices in the more diverse host boroughs increased after London 2012.</a:t>
            </a:r>
            <a:endParaRPr b="1" sz="7200">
              <a:latin typeface="Source Sans Pro"/>
              <a:ea typeface="Source Sans Pro"/>
              <a:cs typeface="Source Sans Pro"/>
              <a:sym typeface="Source Sans Pro"/>
            </a:endParaRPr>
          </a:p>
        </p:txBody>
      </p:sp>
      <p:sp>
        <p:nvSpPr>
          <p:cNvPr id="141" name="Google Shape;141;p30"/>
          <p:cNvSpPr/>
          <p:nvPr/>
        </p:nvSpPr>
        <p:spPr>
          <a:xfrm>
            <a:off x="0" y="7808976"/>
            <a:ext cx="490926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2" name="Google Shape;142;p30"/>
          <p:cNvSpPr txBox="1"/>
          <p:nvPr>
            <p:ph idx="4294967295" type="ctrTitle"/>
          </p:nvPr>
        </p:nvSpPr>
        <p:spPr>
          <a:xfrm>
            <a:off x="1949800" y="1622575"/>
            <a:ext cx="32329500" cy="59184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2C365E"/>
              </a:buClr>
              <a:buSzPts val="12040"/>
              <a:buFont typeface="Source Sans Pro Black"/>
              <a:buNone/>
            </a:pPr>
            <a:r>
              <a:rPr lang="en-US" sz="12000">
                <a:solidFill>
                  <a:srgbClr val="2C365E"/>
                </a:solidFill>
                <a:latin typeface="Source Sans Pro Black"/>
                <a:ea typeface="Source Sans Pro Black"/>
                <a:cs typeface="Source Sans Pro Black"/>
                <a:sym typeface="Source Sans Pro Black"/>
              </a:rPr>
              <a:t>The Socioeconomic Impact of the 2012 Olympics in London</a:t>
            </a:r>
            <a:endParaRPr sz="12000">
              <a:solidFill>
                <a:srgbClr val="2C365E"/>
              </a:solidFill>
              <a:latin typeface="Source Sans Pro Black"/>
              <a:ea typeface="Source Sans Pro Black"/>
              <a:cs typeface="Source Sans Pro Black"/>
              <a:sym typeface="Source Sans Pro Black"/>
            </a:endParaRPr>
          </a:p>
        </p:txBody>
      </p:sp>
      <p:cxnSp>
        <p:nvCxnSpPr>
          <p:cNvPr id="143" name="Google Shape;143;p30"/>
          <p:cNvCxnSpPr/>
          <p:nvPr/>
        </p:nvCxnSpPr>
        <p:spPr>
          <a:xfrm flipH="1" rot="10800000">
            <a:off x="1949788" y="5844983"/>
            <a:ext cx="29304300" cy="76500"/>
          </a:xfrm>
          <a:prstGeom prst="straightConnector1">
            <a:avLst/>
          </a:prstGeom>
          <a:noFill/>
          <a:ln cap="flat" cmpd="sng" w="25400">
            <a:solidFill>
              <a:srgbClr val="2C365E"/>
            </a:solidFill>
            <a:prstDash val="solid"/>
            <a:miter lim="400000"/>
            <a:headEnd len="sm" w="sm" type="none"/>
            <a:tailEnd len="sm" w="sm" type="none"/>
          </a:ln>
        </p:spPr>
      </p:cxnSp>
      <p:sp>
        <p:nvSpPr>
          <p:cNvPr id="144" name="Google Shape;144;p30"/>
          <p:cNvSpPr txBox="1"/>
          <p:nvPr/>
        </p:nvSpPr>
        <p:spPr>
          <a:xfrm>
            <a:off x="1949775" y="6293350"/>
            <a:ext cx="29304300" cy="10350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4500"/>
              <a:buFont typeface="Source Sans Pro"/>
              <a:buNone/>
            </a:pPr>
            <a:r>
              <a:rPr b="1" lang="en-US" sz="4500">
                <a:solidFill>
                  <a:srgbClr val="2C365E"/>
                </a:solidFill>
                <a:latin typeface="Source Sans Pro"/>
                <a:ea typeface="Source Sans Pro"/>
                <a:cs typeface="Source Sans Pro"/>
                <a:sym typeface="Source Sans Pro"/>
              </a:rPr>
              <a:t>Team 21: Alp Aribal, Bertie Ellison-Wright, Pamelpreet Jhinger, Evonne Lee</a:t>
            </a:r>
            <a:endParaRPr b="1" sz="4500">
              <a:solidFill>
                <a:srgbClr val="2C365E"/>
              </a:solidFill>
              <a:latin typeface="Source Sans Pro"/>
              <a:ea typeface="Source Sans Pro"/>
              <a:cs typeface="Source Sans Pro"/>
              <a:sym typeface="Source Sans Pro"/>
            </a:endParaRPr>
          </a:p>
        </p:txBody>
      </p:sp>
      <p:sp>
        <p:nvSpPr>
          <p:cNvPr id="145" name="Google Shape;145;p30"/>
          <p:cNvSpPr txBox="1"/>
          <p:nvPr/>
        </p:nvSpPr>
        <p:spPr>
          <a:xfrm>
            <a:off x="1627550" y="14513700"/>
            <a:ext cx="10140600" cy="3008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6000"/>
              <a:buFont typeface="Source Sans Pro"/>
              <a:buNone/>
            </a:pPr>
            <a:r>
              <a:rPr b="1" lang="en-US" sz="6000">
                <a:solidFill>
                  <a:srgbClr val="2C365E"/>
                </a:solidFill>
                <a:latin typeface="Source Sans Pro"/>
                <a:ea typeface="Source Sans Pro"/>
                <a:cs typeface="Source Sans Pro"/>
                <a:sym typeface="Source Sans Pro"/>
              </a:rPr>
              <a:t>Data</a:t>
            </a:r>
            <a:endParaRPr/>
          </a:p>
          <a:p>
            <a:pPr indent="0" lvl="0" marL="0" marR="0" rtl="0" algn="l">
              <a:lnSpc>
                <a:spcPct val="100000"/>
              </a:lnSpc>
              <a:spcBef>
                <a:spcPts val="2400"/>
              </a:spcBef>
              <a:spcAft>
                <a:spcPts val="0"/>
              </a:spcAft>
              <a:buClr>
                <a:srgbClr val="2C365E"/>
              </a:buClr>
              <a:buSzPts val="2640"/>
              <a:buFont typeface="Source Sans Pro"/>
              <a:buNone/>
            </a:pPr>
            <a:r>
              <a:rPr lang="en-US" sz="3600">
                <a:solidFill>
                  <a:srgbClr val="2C365E"/>
                </a:solidFill>
                <a:latin typeface="Source Sans Pro"/>
                <a:ea typeface="Source Sans Pro"/>
                <a:cs typeface="Source Sans Pro"/>
                <a:sym typeface="Source Sans Pro"/>
              </a:rPr>
              <a:t>We are using data on the ethnicities and house prices of the 33 London boroughs, focusing on the six boroughs which primarily hosted the games: Barking and Dagenham, Greenwich, Hackney, Newham, Tower Hamlets and Waltham Forest. The diagram below shows these boroughs and is shaded by % increase in house price from 2009-2015.</a:t>
            </a:r>
            <a:endParaRPr sz="3600"/>
          </a:p>
        </p:txBody>
      </p:sp>
      <p:pic>
        <p:nvPicPr>
          <p:cNvPr id="146" name="Google Shape;146;p30"/>
          <p:cNvPicPr preferRelativeResize="0"/>
          <p:nvPr/>
        </p:nvPicPr>
        <p:blipFill rotWithShape="1">
          <a:blip r:embed="rId4">
            <a:alphaModFix/>
          </a:blip>
          <a:srcRect b="14268" l="34161" r="23596" t="14990"/>
          <a:stretch/>
        </p:blipFill>
        <p:spPr>
          <a:xfrm>
            <a:off x="3892576" y="20041750"/>
            <a:ext cx="5911469" cy="7000501"/>
          </a:xfrm>
          <a:prstGeom prst="rect">
            <a:avLst/>
          </a:prstGeom>
          <a:noFill/>
          <a:ln>
            <a:noFill/>
          </a:ln>
        </p:spPr>
      </p:pic>
      <p:sp>
        <p:nvSpPr>
          <p:cNvPr id="147" name="Google Shape;147;p30"/>
          <p:cNvSpPr txBox="1"/>
          <p:nvPr/>
        </p:nvSpPr>
        <p:spPr>
          <a:xfrm>
            <a:off x="1703325" y="27294700"/>
            <a:ext cx="10140600" cy="45834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6000"/>
              <a:buFont typeface="Source Sans Pro"/>
              <a:buNone/>
            </a:pPr>
            <a:r>
              <a:rPr b="1" lang="en-US" sz="6000">
                <a:solidFill>
                  <a:srgbClr val="2C365E"/>
                </a:solidFill>
                <a:latin typeface="Source Sans Pro"/>
                <a:ea typeface="Source Sans Pro"/>
                <a:cs typeface="Source Sans Pro"/>
                <a:sym typeface="Source Sans Pro"/>
              </a:rPr>
              <a:t>Model</a:t>
            </a:r>
            <a:endParaRPr sz="3600">
              <a:solidFill>
                <a:srgbClr val="2C365E"/>
              </a:solidFill>
              <a:latin typeface="Source Sans Pro"/>
              <a:ea typeface="Source Sans Pro"/>
              <a:cs typeface="Source Sans Pro"/>
              <a:sym typeface="Source Sans Pro"/>
            </a:endParaRPr>
          </a:p>
          <a:p>
            <a:pPr indent="0" lvl="0" marL="0" marR="0" rtl="0" algn="l">
              <a:lnSpc>
                <a:spcPct val="100000"/>
              </a:lnSpc>
              <a:spcBef>
                <a:spcPts val="2400"/>
              </a:spcBef>
              <a:spcAft>
                <a:spcPts val="0"/>
              </a:spcAft>
              <a:buClr>
                <a:srgbClr val="2C365E"/>
              </a:buClr>
              <a:buSzPts val="2640"/>
              <a:buFont typeface="Source Sans Pro"/>
              <a:buNone/>
            </a:pPr>
            <a:r>
              <a:rPr lang="en-US" sz="3600">
                <a:solidFill>
                  <a:srgbClr val="2C365E"/>
                </a:solidFill>
                <a:latin typeface="Source Sans Pro"/>
                <a:ea typeface="Source Sans Pro"/>
                <a:cs typeface="Source Sans Pro"/>
                <a:sym typeface="Source Sans Pro"/>
              </a:rPr>
              <a:t>We looked at the trends in house prices and </a:t>
            </a:r>
            <a:r>
              <a:rPr lang="en-US" sz="3600">
                <a:solidFill>
                  <a:srgbClr val="2C365E"/>
                </a:solidFill>
                <a:latin typeface="Source Sans Pro"/>
                <a:ea typeface="Source Sans Pro"/>
                <a:cs typeface="Source Sans Pro"/>
                <a:sym typeface="Source Sans Pro"/>
              </a:rPr>
              <a:t>the proportion of ethnic minorities employed </a:t>
            </a:r>
            <a:r>
              <a:rPr lang="en-US" sz="3600">
                <a:solidFill>
                  <a:srgbClr val="2C365E"/>
                </a:solidFill>
                <a:latin typeface="Source Sans Pro"/>
                <a:ea typeface="Source Sans Pro"/>
                <a:cs typeface="Source Sans Pro"/>
                <a:sym typeface="Source Sans Pro"/>
              </a:rPr>
              <a:t>in boroughs before and after the Olympics, and used Student’s t-distribution to determine if there was significant change, without showing causality.</a:t>
            </a:r>
            <a:endParaRPr sz="3600"/>
          </a:p>
        </p:txBody>
      </p:sp>
      <p:sp>
        <p:nvSpPr>
          <p:cNvPr id="148" name="Google Shape;148;p30"/>
          <p:cNvSpPr txBox="1"/>
          <p:nvPr/>
        </p:nvSpPr>
        <p:spPr>
          <a:xfrm>
            <a:off x="1627125" y="9218925"/>
            <a:ext cx="10140600" cy="5370900"/>
          </a:xfrm>
          <a:prstGeom prst="rect">
            <a:avLst/>
          </a:prstGeom>
          <a:noFill/>
          <a:ln>
            <a:noFill/>
          </a:ln>
        </p:spPr>
        <p:txBody>
          <a:bodyPr anchorCtr="0" anchor="t" bIns="45700" lIns="45700" spcFirstLastPara="1" rIns="45700" wrap="square" tIns="45700">
            <a:noAutofit/>
          </a:bodyPr>
          <a:lstStyle/>
          <a:p>
            <a:pPr indent="0" lvl="0" marL="0" marR="0" rtl="0" algn="just">
              <a:lnSpc>
                <a:spcPct val="90000"/>
              </a:lnSpc>
              <a:spcBef>
                <a:spcPts val="0"/>
              </a:spcBef>
              <a:spcAft>
                <a:spcPts val="0"/>
              </a:spcAft>
              <a:buClr>
                <a:srgbClr val="2C365E"/>
              </a:buClr>
              <a:buSzPts val="5775"/>
              <a:buFont typeface="Source Sans Pro"/>
              <a:buNone/>
            </a:pPr>
            <a:r>
              <a:rPr b="1" lang="en-US" sz="5775">
                <a:solidFill>
                  <a:srgbClr val="2C365E"/>
                </a:solidFill>
                <a:latin typeface="Source Sans Pro"/>
                <a:ea typeface="Source Sans Pro"/>
                <a:cs typeface="Source Sans Pro"/>
                <a:sym typeface="Source Sans Pro"/>
              </a:rPr>
              <a:t>Background</a:t>
            </a:r>
            <a:endParaRPr/>
          </a:p>
          <a:p>
            <a:pPr indent="0" lvl="0" marL="0" marR="0" rtl="0" algn="just">
              <a:lnSpc>
                <a:spcPct val="90000"/>
              </a:lnSpc>
              <a:spcBef>
                <a:spcPts val="2300"/>
              </a:spcBef>
              <a:spcAft>
                <a:spcPts val="0"/>
              </a:spcAft>
              <a:buClr>
                <a:srgbClr val="2C365E"/>
              </a:buClr>
              <a:buSzPts val="2541"/>
              <a:buFont typeface="Source Sans Pro"/>
              <a:buNone/>
            </a:pPr>
            <a:r>
              <a:rPr lang="en-US" sz="3600">
                <a:solidFill>
                  <a:srgbClr val="2C365E"/>
                </a:solidFill>
                <a:latin typeface="Source Sans Pro"/>
                <a:ea typeface="Source Sans Pro"/>
                <a:cs typeface="Source Sans Pro"/>
                <a:sym typeface="Source Sans Pro"/>
              </a:rPr>
              <a:t>Hosting the Olympics games is often perceived to boost the economy of the host country. Due to the perceived benefits, it became increasingly competitive to host the Olympic games, resulting in soaring costs, and this coupled with scandals in past Olympics has led to skepticism about hosting the games. Hence, we will analyse the impact of the 2012 Olympics on London.</a:t>
            </a:r>
            <a:endParaRPr sz="3600"/>
          </a:p>
        </p:txBody>
      </p:sp>
      <p:sp>
        <p:nvSpPr>
          <p:cNvPr id="149" name="Google Shape;149;p30"/>
          <p:cNvSpPr/>
          <p:nvPr/>
        </p:nvSpPr>
        <p:spPr>
          <a:xfrm rot="-5400000">
            <a:off x="683075" y="20073770"/>
            <a:ext cx="24813300" cy="632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id="150" name="Google Shape;150;p30"/>
          <p:cNvPicPr preferRelativeResize="0"/>
          <p:nvPr/>
        </p:nvPicPr>
        <p:blipFill rotWithShape="1">
          <a:blip r:embed="rId5">
            <a:alphaModFix/>
          </a:blip>
          <a:srcRect b="0" l="0" r="0" t="0"/>
          <a:stretch/>
        </p:blipFill>
        <p:spPr>
          <a:xfrm>
            <a:off x="15523150" y="20379500"/>
            <a:ext cx="6882575" cy="3137871"/>
          </a:xfrm>
          <a:prstGeom prst="rect">
            <a:avLst/>
          </a:prstGeom>
          <a:noFill/>
          <a:ln>
            <a:noFill/>
          </a:ln>
        </p:spPr>
      </p:pic>
      <p:pic>
        <p:nvPicPr>
          <p:cNvPr id="151" name="Google Shape;151;p30"/>
          <p:cNvPicPr preferRelativeResize="0"/>
          <p:nvPr/>
        </p:nvPicPr>
        <p:blipFill rotWithShape="1">
          <a:blip r:embed="rId6">
            <a:alphaModFix/>
          </a:blip>
          <a:srcRect b="0" l="0" r="0" t="0"/>
          <a:stretch/>
        </p:blipFill>
        <p:spPr>
          <a:xfrm>
            <a:off x="23273975" y="12519175"/>
            <a:ext cx="7781925" cy="4524425"/>
          </a:xfrm>
          <a:prstGeom prst="rect">
            <a:avLst/>
          </a:prstGeom>
          <a:noFill/>
          <a:ln>
            <a:noFill/>
          </a:ln>
        </p:spPr>
      </p:pic>
      <p:pic>
        <p:nvPicPr>
          <p:cNvPr id="152" name="Google Shape;152;p30"/>
          <p:cNvPicPr preferRelativeResize="0"/>
          <p:nvPr/>
        </p:nvPicPr>
        <p:blipFill rotWithShape="1">
          <a:blip r:embed="rId7">
            <a:alphaModFix/>
          </a:blip>
          <a:srcRect b="0" l="0" r="0" t="0"/>
          <a:stretch/>
        </p:blipFill>
        <p:spPr>
          <a:xfrm>
            <a:off x="23273975" y="17522880"/>
            <a:ext cx="7781925" cy="4524425"/>
          </a:xfrm>
          <a:prstGeom prst="rect">
            <a:avLst/>
          </a:prstGeom>
          <a:noFill/>
          <a:ln>
            <a:noFill/>
          </a:ln>
        </p:spPr>
      </p:pic>
      <p:pic>
        <p:nvPicPr>
          <p:cNvPr id="153" name="Google Shape;153;p30"/>
          <p:cNvPicPr preferRelativeResize="0"/>
          <p:nvPr/>
        </p:nvPicPr>
        <p:blipFill rotWithShape="1">
          <a:blip r:embed="rId8">
            <a:alphaModFix/>
          </a:blip>
          <a:srcRect b="6090" l="8201" r="9696" t="11827"/>
          <a:stretch/>
        </p:blipFill>
        <p:spPr>
          <a:xfrm>
            <a:off x="32292700" y="12916575"/>
            <a:ext cx="15351226" cy="9444846"/>
          </a:xfrm>
          <a:prstGeom prst="rect">
            <a:avLst/>
          </a:prstGeom>
          <a:noFill/>
          <a:ln>
            <a:noFill/>
          </a:ln>
        </p:spPr>
      </p:pic>
      <p:sp>
        <p:nvSpPr>
          <p:cNvPr id="154" name="Google Shape;154;p30"/>
          <p:cNvSpPr txBox="1"/>
          <p:nvPr/>
        </p:nvSpPr>
        <p:spPr>
          <a:xfrm>
            <a:off x="32292712" y="22839550"/>
            <a:ext cx="15198900" cy="2691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This graph shows the percentage of each ethnic group employed in the host boroughs before and after the Olympics.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