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4" r:id="rId6"/>
    <p:sldId id="260" r:id="rId7"/>
    <p:sldId id="265" r:id="rId8"/>
    <p:sldId id="267" r:id="rId9"/>
    <p:sldId id="266" r:id="rId10"/>
    <p:sldId id="262" r:id="rId11"/>
    <p:sldId id="263" r:id="rId12"/>
    <p:sldId id="269" r:id="rId13"/>
    <p:sldId id="268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5CAB8-1DEE-972C-C804-4D61DAF45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FCC2DE-1A12-F011-D622-7B706DE97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2B48B-F737-427E-5E18-1086C399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A2F8-7BC9-4C8A-B802-59E5ECD051C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CFDF3-BACE-6D7A-682B-9B61B147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2B73B-E6AC-A468-9BE7-3C331A08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ADD-9869-45E8-9018-CD5CF3AE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29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77CE0-28B3-98A9-A782-9DC500D8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7C855-5FA9-E581-D32D-5243DFDB9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F1411-235E-5186-ADDB-0D22A607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A2F8-7BC9-4C8A-B802-59E5ECD051C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655DD-C089-4C53-4549-16B8A6A1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5B5CE-F594-8D2F-1F5C-AC4EA1C9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ADD-9869-45E8-9018-CD5CF3AE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102A9E-3F09-E894-42A7-31D1E644E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F3F305-0CBF-AEE6-BB43-E1CEBD4EE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64A23-5785-FD6F-CA15-FF5D2135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A2F8-7BC9-4C8A-B802-59E5ECD051C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A01BE-5E66-DB31-6478-3165DACF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97C48-BE8E-28C2-7F0D-CCA0CF02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ADD-9869-45E8-9018-CD5CF3AE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54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773BA-63D7-D82B-14EB-ADF1DBF9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12CA2-C7BD-C6D6-E448-2F54C3440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1EF11-CB80-989D-8500-A3FAE43F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A2F8-7BC9-4C8A-B802-59E5ECD051C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DE999-B76C-A2AE-E26C-461A6C4C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E7D6F-CEE3-1CE9-70DA-6549C0DF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ADD-9869-45E8-9018-CD5CF3AE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57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89297-BAA1-8026-38C7-2137FA74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BDBDE-1ADE-0508-6E86-AE45C2DD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53EF3-51FC-B9E8-17C6-006CB9AC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A2F8-7BC9-4C8A-B802-59E5ECD051C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227C7-B25E-0424-5922-6EAD737A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48AB5-F5EC-CF66-1F30-39A7BF42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ADD-9869-45E8-9018-CD5CF3AE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6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A89CA-FC49-625E-1072-6DED3FD1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35193-B7E0-3622-24F1-A96B2223A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5C7F43-F4F5-98FC-7AC5-2C069780D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FF2EE1-C38C-4BE9-E249-8D27D806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A2F8-7BC9-4C8A-B802-59E5ECD051C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970A35-2372-4444-F626-49093183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A6D973-AA5C-5563-1450-40FD8C06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ADD-9869-45E8-9018-CD5CF3AE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8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D9A9A-C794-028E-4D89-CFAFF588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560CD-BC93-ADE3-237F-8D4BC336E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418367-DA47-5913-B489-24813EFBC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8E5CB4-F200-6A99-0A33-1D6C81900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76872C-1E23-5DD2-AE6F-91AF23A5D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8F098F-9C14-4482-E58E-B044A0A5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A2F8-7BC9-4C8A-B802-59E5ECD051C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72DEDB-9B05-0E2E-46E9-D1DB0133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5C0524-3ACD-53FB-69A4-83171C74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ADD-9869-45E8-9018-CD5CF3AE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5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5E02E-57B3-7A80-FCDD-25C51DB4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34B789-BFB0-C747-7237-A53CA342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A2F8-7BC9-4C8A-B802-59E5ECD051C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CAD5C-4EBD-83AD-8CC0-BA642D28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589C26-20AD-D7E9-91A6-5153AF02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ADD-9869-45E8-9018-CD5CF3AE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20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7B16E2-76AC-CAB7-EB69-08F52DD2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A2F8-7BC9-4C8A-B802-59E5ECD051C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EBA370-04A9-33E0-2EB1-12AC5FCA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F0E813-D081-0FFD-E883-877ACDA4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ADD-9869-45E8-9018-CD5CF3AE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057B4-8260-8D13-F87F-3229C299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36EA1-C6D7-0609-BFA5-DB9A1B24A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0F29B-C921-01C9-A5F5-71AF1EAD7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305967-474B-E6BB-7D0A-7F4947FC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A2F8-7BC9-4C8A-B802-59E5ECD051C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A63B90-B96C-93F2-92BD-FD641D86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34F67-F0C0-C9DA-9924-A3EE9590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ADD-9869-45E8-9018-CD5CF3AE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9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6F64F-DE79-A6CB-4E94-EEEA987B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A3359D-15E3-E24D-9BDD-7442689A2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ACA86-EFA8-046B-D043-7B7D8BD85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B2ABAB-1D4F-56E1-A66F-1A9E13DA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A2F8-7BC9-4C8A-B802-59E5ECD051C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B82280-AD17-BCB9-AFFA-1CBDE7E1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B14EAB-9A4D-53D2-4D24-17818C98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1ADD-9869-45E8-9018-CD5CF3AE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41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E5D639-A053-71FA-85FC-9EFD020F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37BC3A-3935-408D-D7DA-2667DB05C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8E050-A546-250B-E653-BEE29591E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A2F8-7BC9-4C8A-B802-59E5ECD051C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96B56-C260-5370-25E4-3915A2EE4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13410-A206-A807-00AF-2B0349FF8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1ADD-9869-45E8-9018-CD5CF3AEA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85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60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Relationship Id="rId14" Type="http://schemas.openxmlformats.org/officeDocument/2006/relationships/image" Target="../media/image6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8FCB2-49F2-C157-5503-E78DA2283B7E}"/>
              </a:ext>
            </a:extLst>
          </p:cNvPr>
          <p:cNvSpPr txBox="1"/>
          <p:nvPr/>
        </p:nvSpPr>
        <p:spPr>
          <a:xfrm>
            <a:off x="394282" y="343948"/>
            <a:ext cx="59394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2023-12-30 ~ 2024-01-01</a:t>
            </a:r>
            <a:endParaRPr lang="ko-KR" altLang="en-US" sz="2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2A56EE-EAB2-6B63-6545-A4BE24BF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69" y="1466544"/>
            <a:ext cx="1285875" cy="2733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1ACABB-78A2-6473-5844-DBC16F363155}"/>
              </a:ext>
            </a:extLst>
          </p:cNvPr>
          <p:cNvSpPr txBox="1"/>
          <p:nvPr/>
        </p:nvSpPr>
        <p:spPr>
          <a:xfrm>
            <a:off x="780175" y="879098"/>
            <a:ext cx="184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폴더 구조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278D12-78C7-E236-3C5A-F292D05EE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351" y="1466544"/>
            <a:ext cx="1552575" cy="2105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824762-5D80-F18A-8E5E-3975A4481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333" y="1466544"/>
            <a:ext cx="1457325" cy="2962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7E73958-5FCD-3930-0F5C-CF57A7097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065" y="1466544"/>
            <a:ext cx="1219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9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8FCB2-49F2-C157-5503-E78DA2283B7E}"/>
              </a:ext>
            </a:extLst>
          </p:cNvPr>
          <p:cNvSpPr txBox="1"/>
          <p:nvPr/>
        </p:nvSpPr>
        <p:spPr>
          <a:xfrm>
            <a:off x="394282" y="343948"/>
            <a:ext cx="59394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2023-12-30 ~ 2024-01-01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ACABB-78A2-6473-5844-DBC16F363155}"/>
              </a:ext>
            </a:extLst>
          </p:cNvPr>
          <p:cNvSpPr txBox="1"/>
          <p:nvPr/>
        </p:nvSpPr>
        <p:spPr>
          <a:xfrm>
            <a:off x="780175" y="879098"/>
            <a:ext cx="2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버그 </a:t>
            </a:r>
            <a:r>
              <a:rPr lang="en-US" altLang="ko-KR" dirty="0"/>
              <a:t>Point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8DE3F-9827-F91B-4676-1AF35E8F2B6A}"/>
              </a:ext>
            </a:extLst>
          </p:cNvPr>
          <p:cNvSpPr txBox="1"/>
          <p:nvPr/>
        </p:nvSpPr>
        <p:spPr>
          <a:xfrm>
            <a:off x="1100355" y="1352693"/>
            <a:ext cx="9733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/>
              <a:t>[240101 </a:t>
            </a:r>
            <a:r>
              <a:rPr lang="ko-KR" altLang="en-US" sz="1400" b="1" dirty="0"/>
              <a:t>해결완료</a:t>
            </a:r>
            <a:r>
              <a:rPr lang="en-US" altLang="ko-KR" sz="1400" b="1" dirty="0"/>
              <a:t>] </a:t>
            </a:r>
            <a:r>
              <a:rPr lang="ko-KR" altLang="en-US" sz="1400" dirty="0"/>
              <a:t>무기 추가능력치 가져오지 못하는 현상</a:t>
            </a:r>
            <a:endParaRPr lang="en-US" altLang="ko-KR" sz="1400" dirty="0"/>
          </a:p>
          <a:p>
            <a:pPr lvl="1"/>
            <a:r>
              <a:rPr lang="ko-KR" altLang="en-US" sz="1400" dirty="0"/>
              <a:t>→ 캐릭터 장비 장착</a:t>
            </a:r>
            <a:r>
              <a:rPr lang="en-US" altLang="ko-KR" sz="1400" dirty="0"/>
              <a:t>/</a:t>
            </a:r>
            <a:r>
              <a:rPr lang="ko-KR" altLang="en-US" sz="1400" dirty="0"/>
              <a:t>해제 시 저장하지 않아서 생긴 문제</a:t>
            </a:r>
            <a:endParaRPr lang="en-US" altLang="ko-KR" sz="1400" dirty="0"/>
          </a:p>
          <a:p>
            <a:pPr lvl="1"/>
            <a:r>
              <a:rPr lang="ko-KR" altLang="en-US" sz="1400" dirty="0"/>
              <a:t>→ 추가적으로 </a:t>
            </a:r>
            <a:r>
              <a:rPr lang="en-US" altLang="ko-KR" sz="1400" dirty="0"/>
              <a:t>.info </a:t>
            </a:r>
            <a:r>
              <a:rPr lang="ko-KR" altLang="en-US" sz="1400" dirty="0"/>
              <a:t>파일</a:t>
            </a:r>
            <a:r>
              <a:rPr lang="en-US" altLang="ko-KR" sz="1400" dirty="0"/>
              <a:t> </a:t>
            </a:r>
            <a:r>
              <a:rPr lang="ko-KR" altLang="en-US" sz="1400" dirty="0"/>
              <a:t>가져올 때 추가능력치 따로 분기하지 않아서 제대로 못 가져왔음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8E256A-1522-0C53-9EA5-572841E8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34" y="2158609"/>
            <a:ext cx="1967975" cy="13697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F71F35-6051-FD64-1259-8E93D0DA7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053" y="2158609"/>
            <a:ext cx="1944359" cy="1668843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134A3D0-45A1-0B51-1B05-1F97AF5B5A28}"/>
              </a:ext>
            </a:extLst>
          </p:cNvPr>
          <p:cNvSpPr/>
          <p:nvPr/>
        </p:nvSpPr>
        <p:spPr>
          <a:xfrm>
            <a:off x="3891396" y="2683914"/>
            <a:ext cx="374469" cy="3091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85DC3D-246C-3F35-8B3F-5A5766AF5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688" y="1415002"/>
            <a:ext cx="52482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8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8FCB2-49F2-C157-5503-E78DA2283B7E}"/>
              </a:ext>
            </a:extLst>
          </p:cNvPr>
          <p:cNvSpPr txBox="1"/>
          <p:nvPr/>
        </p:nvSpPr>
        <p:spPr>
          <a:xfrm>
            <a:off x="394282" y="343948"/>
            <a:ext cx="59394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2023-12-30 ~ 2024-01-01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ACABB-78A2-6473-5844-DBC16F363155}"/>
              </a:ext>
            </a:extLst>
          </p:cNvPr>
          <p:cNvSpPr txBox="1"/>
          <p:nvPr/>
        </p:nvSpPr>
        <p:spPr>
          <a:xfrm>
            <a:off x="780175" y="879098"/>
            <a:ext cx="2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추후 개발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8DE3F-9827-F91B-4676-1AF35E8F2B6A}"/>
              </a:ext>
            </a:extLst>
          </p:cNvPr>
          <p:cNvSpPr txBox="1"/>
          <p:nvPr/>
        </p:nvSpPr>
        <p:spPr>
          <a:xfrm>
            <a:off x="1405156" y="1417739"/>
            <a:ext cx="334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D85390-E57F-1307-4787-84992077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352693"/>
            <a:ext cx="56959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2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8FCB2-49F2-C157-5503-E78DA2283B7E}"/>
              </a:ext>
            </a:extLst>
          </p:cNvPr>
          <p:cNvSpPr txBox="1"/>
          <p:nvPr/>
        </p:nvSpPr>
        <p:spPr>
          <a:xfrm>
            <a:off x="394282" y="343948"/>
            <a:ext cx="59394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2024-01-02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ACABB-78A2-6473-5844-DBC16F363155}"/>
              </a:ext>
            </a:extLst>
          </p:cNvPr>
          <p:cNvSpPr txBox="1"/>
          <p:nvPr/>
        </p:nvSpPr>
        <p:spPr>
          <a:xfrm>
            <a:off x="780175" y="879098"/>
            <a:ext cx="2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E1E6F-CFA1-8C6A-1072-BD5968A0C582}"/>
              </a:ext>
            </a:extLst>
          </p:cNvPr>
          <p:cNvSpPr txBox="1"/>
          <p:nvPr/>
        </p:nvSpPr>
        <p:spPr>
          <a:xfrm>
            <a:off x="780174" y="1346971"/>
            <a:ext cx="3452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장비아이템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몬스터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스킬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무기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1EFDAD-1170-333D-BDE7-8F3C6CA97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4" y="1654748"/>
            <a:ext cx="1817694" cy="44798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8254DA-5016-96DC-F7F9-4B3BB8C63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601" y="1654748"/>
            <a:ext cx="1803381" cy="27981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C5D53F-8EC6-3B75-5394-1198A7A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15" y="1654748"/>
            <a:ext cx="1810537" cy="3463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C2DA6F-9BE8-76E9-C63A-B84F93D79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985" y="1654748"/>
            <a:ext cx="2161195" cy="20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8FCB2-49F2-C157-5503-E78DA2283B7E}"/>
              </a:ext>
            </a:extLst>
          </p:cNvPr>
          <p:cNvSpPr txBox="1"/>
          <p:nvPr/>
        </p:nvSpPr>
        <p:spPr>
          <a:xfrm>
            <a:off x="394282" y="343948"/>
            <a:ext cx="59394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2024-01-02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ACABB-78A2-6473-5844-DBC16F363155}"/>
              </a:ext>
            </a:extLst>
          </p:cNvPr>
          <p:cNvSpPr txBox="1"/>
          <p:nvPr/>
        </p:nvSpPr>
        <p:spPr>
          <a:xfrm>
            <a:off x="780175" y="879098"/>
            <a:ext cx="2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E1E6F-CFA1-8C6A-1072-BD5968A0C582}"/>
              </a:ext>
            </a:extLst>
          </p:cNvPr>
          <p:cNvSpPr txBox="1"/>
          <p:nvPr/>
        </p:nvSpPr>
        <p:spPr>
          <a:xfrm>
            <a:off x="780175" y="1346971"/>
            <a:ext cx="2163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몬스터 사냥 아이템 획득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84CD8E6-47E7-8A6F-6ECD-02F9363F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5" y="1654748"/>
            <a:ext cx="6050305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8FCB2-49F2-C157-5503-E78DA2283B7E}"/>
              </a:ext>
            </a:extLst>
          </p:cNvPr>
          <p:cNvSpPr txBox="1"/>
          <p:nvPr/>
        </p:nvSpPr>
        <p:spPr>
          <a:xfrm>
            <a:off x="394282" y="343948"/>
            <a:ext cx="59394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2024-01-02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ACABB-78A2-6473-5844-DBC16F363155}"/>
              </a:ext>
            </a:extLst>
          </p:cNvPr>
          <p:cNvSpPr txBox="1"/>
          <p:nvPr/>
        </p:nvSpPr>
        <p:spPr>
          <a:xfrm>
            <a:off x="780175" y="879098"/>
            <a:ext cx="2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UI </a:t>
            </a:r>
            <a:r>
              <a:rPr lang="ko-KR" altLang="en-US" dirty="0"/>
              <a:t>느낌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AD1FD3-008B-E55B-8925-FEA7EECDD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998" y="1761907"/>
            <a:ext cx="42767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4610DCF-97D8-2134-C023-2C2561A790A8}"/>
              </a:ext>
            </a:extLst>
          </p:cNvPr>
          <p:cNvSpPr/>
          <p:nvPr/>
        </p:nvSpPr>
        <p:spPr>
          <a:xfrm>
            <a:off x="2880360" y="2123857"/>
            <a:ext cx="414338" cy="39052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DF9EC1-5FA0-5EFA-87B9-8B7C8618AD2E}"/>
              </a:ext>
            </a:extLst>
          </p:cNvPr>
          <p:cNvSpPr/>
          <p:nvPr/>
        </p:nvSpPr>
        <p:spPr>
          <a:xfrm>
            <a:off x="2880360" y="3408278"/>
            <a:ext cx="414338" cy="39052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41AE04-3726-BEEE-91AA-607301887475}"/>
              </a:ext>
            </a:extLst>
          </p:cNvPr>
          <p:cNvSpPr/>
          <p:nvPr/>
        </p:nvSpPr>
        <p:spPr>
          <a:xfrm>
            <a:off x="2435542" y="3408277"/>
            <a:ext cx="414338" cy="3905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18F235-6692-85A0-A2F5-3C5BFE7EEF6E}"/>
              </a:ext>
            </a:extLst>
          </p:cNvPr>
          <p:cNvSpPr/>
          <p:nvPr/>
        </p:nvSpPr>
        <p:spPr>
          <a:xfrm>
            <a:off x="3304224" y="3830286"/>
            <a:ext cx="414338" cy="39052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AD2C49-4326-A41C-E631-27858A3EC19A}"/>
              </a:ext>
            </a:extLst>
          </p:cNvPr>
          <p:cNvSpPr/>
          <p:nvPr/>
        </p:nvSpPr>
        <p:spPr>
          <a:xfrm>
            <a:off x="3732851" y="2123857"/>
            <a:ext cx="414338" cy="3905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A528C2-22B5-2DB9-A884-97DA0D480307}"/>
              </a:ext>
            </a:extLst>
          </p:cNvPr>
          <p:cNvSpPr/>
          <p:nvPr/>
        </p:nvSpPr>
        <p:spPr>
          <a:xfrm>
            <a:off x="2880360" y="4264796"/>
            <a:ext cx="414338" cy="39052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D7C085-A5C1-AC97-9782-0DFCB36CC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554" y="1729673"/>
            <a:ext cx="1378026" cy="10586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2CB5BA-9CF5-D6DD-2DFC-6A0359DA9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978" y="2761758"/>
            <a:ext cx="1378026" cy="12597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66921FD-3489-38D0-9DEE-BD11223C2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78" y="4153172"/>
            <a:ext cx="1378026" cy="106456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63F659E-D78C-48DB-E585-5BD443FE3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2380" y="4800797"/>
            <a:ext cx="1378026" cy="105865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AEF8032-44BB-409D-315F-3ED0A379D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2978" y="1352693"/>
            <a:ext cx="1383941" cy="105865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DC27F4F-F1FD-CFFC-D26E-765C83ADBB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357" y="3662860"/>
            <a:ext cx="1328023" cy="1139842"/>
          </a:xfrm>
          <a:prstGeom prst="rect">
            <a:avLst/>
          </a:prstGeom>
        </p:spPr>
      </p:pic>
      <p:pic>
        <p:nvPicPr>
          <p:cNvPr id="1032" name="Picture 8" descr="원피스">
            <a:extLst>
              <a:ext uri="{FF2B5EF4-FFF2-40B4-BE49-F238E27FC236}">
                <a16:creationId xmlns:a16="http://schemas.microsoft.com/office/drawing/2014/main" id="{B5015A03-3990-AC8B-4B2B-F546250FC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249" y="3401635"/>
            <a:ext cx="328690" cy="39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파워북 : 리니지 - NCSOFT">
            <a:extLst>
              <a:ext uri="{FF2B5EF4-FFF2-40B4-BE49-F238E27FC236}">
                <a16:creationId xmlns:a16="http://schemas.microsoft.com/office/drawing/2014/main" id="{F3462D1B-A411-788B-1DD3-311415F05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154" y="3415552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파워북 : 리니지 - NCSOFT">
            <a:extLst>
              <a:ext uri="{FF2B5EF4-FFF2-40B4-BE49-F238E27FC236}">
                <a16:creationId xmlns:a16="http://schemas.microsoft.com/office/drawing/2014/main" id="{BF2B3415-9C4B-DE69-05BF-1BFB895B2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92" y="2111950"/>
            <a:ext cx="414338" cy="41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파워북 : 리니지 - NCSOFT">
            <a:extLst>
              <a:ext uri="{FF2B5EF4-FFF2-40B4-BE49-F238E27FC236}">
                <a16:creationId xmlns:a16="http://schemas.microsoft.com/office/drawing/2014/main" id="{D7D728CB-B759-E810-5564-E934E2317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644" y="4295713"/>
            <a:ext cx="328690" cy="32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파워북 : 리니지 - NCSOFT">
            <a:extLst>
              <a:ext uri="{FF2B5EF4-FFF2-40B4-BE49-F238E27FC236}">
                <a16:creationId xmlns:a16="http://schemas.microsoft.com/office/drawing/2014/main" id="{D332AF54-0D75-0FE6-4B52-C9593B65E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852" y="3816293"/>
            <a:ext cx="408999" cy="40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메이플스토리 모험가 엠블럼 퀘스트 공략! - 모험의서 퀘스트, 모험가 엠블렘 퀘스트, 얻는법">
            <a:extLst>
              <a:ext uri="{FF2B5EF4-FFF2-40B4-BE49-F238E27FC236}">
                <a16:creationId xmlns:a16="http://schemas.microsoft.com/office/drawing/2014/main" id="{9E29B968-6561-E6EA-E4A4-2B82351D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171" y="2163377"/>
            <a:ext cx="334191" cy="3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6A38F8-5ACA-8FC4-AE49-3F6B22C3D02B}"/>
              </a:ext>
            </a:extLst>
          </p:cNvPr>
          <p:cNvSpPr txBox="1"/>
          <p:nvPr/>
        </p:nvSpPr>
        <p:spPr>
          <a:xfrm>
            <a:off x="6814657" y="879098"/>
            <a:ext cx="248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프론트엔드</a:t>
            </a:r>
            <a:r>
              <a:rPr lang="ko-KR" altLang="en-US" dirty="0"/>
              <a:t> 맛보기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44D353-1269-D637-FDD0-F308B0E408B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16843" y="1383954"/>
            <a:ext cx="1681724" cy="480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01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8FCB2-49F2-C157-5503-E78DA2283B7E}"/>
              </a:ext>
            </a:extLst>
          </p:cNvPr>
          <p:cNvSpPr txBox="1"/>
          <p:nvPr/>
        </p:nvSpPr>
        <p:spPr>
          <a:xfrm>
            <a:off x="394282" y="343948"/>
            <a:ext cx="59394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2024-01-02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ACABB-78A2-6473-5844-DBC16F363155}"/>
              </a:ext>
            </a:extLst>
          </p:cNvPr>
          <p:cNvSpPr txBox="1"/>
          <p:nvPr/>
        </p:nvSpPr>
        <p:spPr>
          <a:xfrm>
            <a:off x="780175" y="879098"/>
            <a:ext cx="2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폴더 구조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A64D8-1DAB-5534-8F4D-70FB9DE2DC9C}"/>
              </a:ext>
            </a:extLst>
          </p:cNvPr>
          <p:cNvSpPr txBox="1"/>
          <p:nvPr/>
        </p:nvSpPr>
        <p:spPr>
          <a:xfrm>
            <a:off x="1576251" y="1352693"/>
            <a:ext cx="220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55976-F043-A08E-666E-67E225C9AABA}"/>
              </a:ext>
            </a:extLst>
          </p:cNvPr>
          <p:cNvSpPr txBox="1"/>
          <p:nvPr/>
        </p:nvSpPr>
        <p:spPr>
          <a:xfrm>
            <a:off x="1724297" y="1722025"/>
            <a:ext cx="241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├ </a:t>
            </a:r>
            <a:r>
              <a:rPr lang="en-US" altLang="ko-KR" b="1" dirty="0"/>
              <a:t>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030C9-5FCF-3CE0-F7BF-8C2835BC475B}"/>
              </a:ext>
            </a:extLst>
          </p:cNvPr>
          <p:cNvSpPr txBox="1"/>
          <p:nvPr/>
        </p:nvSpPr>
        <p:spPr>
          <a:xfrm>
            <a:off x="1724297" y="2091357"/>
            <a:ext cx="241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│</a:t>
            </a:r>
            <a:r>
              <a:rPr lang="en-US" altLang="ko-KR" b="1" dirty="0"/>
              <a:t>   </a:t>
            </a:r>
            <a:r>
              <a:rPr lang="ko-KR" altLang="en-US" b="1" dirty="0"/>
              <a:t>└ </a:t>
            </a:r>
            <a:r>
              <a:rPr lang="en-US" altLang="ko-KR" b="1" dirty="0"/>
              <a:t>object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3C77F8-48C2-CBAB-1159-B77C7D1236D2}"/>
              </a:ext>
            </a:extLst>
          </p:cNvPr>
          <p:cNvSpPr txBox="1"/>
          <p:nvPr/>
        </p:nvSpPr>
        <p:spPr>
          <a:xfrm>
            <a:off x="1724297" y="2460689"/>
            <a:ext cx="241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│</a:t>
            </a:r>
            <a:r>
              <a:rPr lang="en-US" altLang="ko-KR" b="1" dirty="0"/>
              <a:t>   </a:t>
            </a:r>
            <a:r>
              <a:rPr lang="ko-KR" altLang="en-US" b="1" dirty="0"/>
              <a:t>└ </a:t>
            </a:r>
            <a:r>
              <a:rPr lang="en-US" altLang="ko-KR" b="1" dirty="0"/>
              <a:t>function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844BF-1B41-4E95-D454-5243AB507555}"/>
              </a:ext>
            </a:extLst>
          </p:cNvPr>
          <p:cNvSpPr txBox="1"/>
          <p:nvPr/>
        </p:nvSpPr>
        <p:spPr>
          <a:xfrm>
            <a:off x="1724297" y="2828684"/>
            <a:ext cx="241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│</a:t>
            </a:r>
            <a:r>
              <a:rPr lang="en-US" altLang="ko-KR" b="1" dirty="0"/>
              <a:t>   </a:t>
            </a:r>
            <a:r>
              <a:rPr lang="ko-KR" altLang="en-US" b="1" dirty="0"/>
              <a:t>└ </a:t>
            </a:r>
            <a:r>
              <a:rPr lang="en-US" altLang="ko-KR" b="1" dirty="0"/>
              <a:t>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85641-2FB4-3588-8183-D1B9C09D4EE0}"/>
              </a:ext>
            </a:extLst>
          </p:cNvPr>
          <p:cNvSpPr txBox="1"/>
          <p:nvPr/>
        </p:nvSpPr>
        <p:spPr>
          <a:xfrm>
            <a:off x="1724297" y="3196679"/>
            <a:ext cx="241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│</a:t>
            </a:r>
            <a:r>
              <a:rPr lang="en-US" altLang="ko-KR" b="1" dirty="0"/>
              <a:t>   </a:t>
            </a:r>
            <a:r>
              <a:rPr lang="ko-KR" altLang="en-US" b="1" dirty="0"/>
              <a:t>└ </a:t>
            </a:r>
            <a:r>
              <a:rPr lang="en-US" altLang="ko-KR" b="1" dirty="0"/>
              <a:t>save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3BF56E-1885-73C1-3A6B-89B7F2A1A42C}"/>
              </a:ext>
            </a:extLst>
          </p:cNvPr>
          <p:cNvSpPr txBox="1"/>
          <p:nvPr/>
        </p:nvSpPr>
        <p:spPr>
          <a:xfrm>
            <a:off x="1724297" y="3563337"/>
            <a:ext cx="241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├ </a:t>
            </a:r>
            <a:r>
              <a:rPr lang="en-US" altLang="ko-KR" b="1" dirty="0"/>
              <a:t>frontend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FB1C99-AD3C-6492-3A4B-3AD6931A92B1}"/>
              </a:ext>
            </a:extLst>
          </p:cNvPr>
          <p:cNvSpPr txBox="1"/>
          <p:nvPr/>
        </p:nvSpPr>
        <p:spPr>
          <a:xfrm>
            <a:off x="1724297" y="3931332"/>
            <a:ext cx="241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└ </a:t>
            </a:r>
            <a:r>
              <a:rPr lang="en-US" altLang="ko-KR" b="1" dirty="0"/>
              <a:t>backend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1CD10A-7B7D-432C-66C6-334BCD62233B}"/>
              </a:ext>
            </a:extLst>
          </p:cNvPr>
          <p:cNvSpPr txBox="1"/>
          <p:nvPr/>
        </p:nvSpPr>
        <p:spPr>
          <a:xfrm>
            <a:off x="5939246" y="1813021"/>
            <a:ext cx="4528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system		Python</a:t>
            </a:r>
          </a:p>
          <a:p>
            <a:endParaRPr lang="en-US" altLang="ko-KR" dirty="0"/>
          </a:p>
          <a:p>
            <a:r>
              <a:rPr lang="en-US" altLang="ko-KR" dirty="0"/>
              <a:t>frontend		Svelte (Django</a:t>
            </a:r>
            <a:r>
              <a:rPr lang="ko-KR" altLang="en-US" dirty="0"/>
              <a:t>와 연동</a:t>
            </a:r>
            <a:r>
              <a:rPr lang="en-US" altLang="ko-KR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backend		Django (system</a:t>
            </a:r>
            <a:r>
              <a:rPr lang="ko-KR" altLang="en-US" dirty="0"/>
              <a:t>과 연동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database	sqlite3 or MySQL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74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8FCB2-49F2-C157-5503-E78DA2283B7E}"/>
              </a:ext>
            </a:extLst>
          </p:cNvPr>
          <p:cNvSpPr txBox="1"/>
          <p:nvPr/>
        </p:nvSpPr>
        <p:spPr>
          <a:xfrm>
            <a:off x="394282" y="343948"/>
            <a:ext cx="59394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2023-01-02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ACABB-78A2-6473-5844-DBC16F363155}"/>
              </a:ext>
            </a:extLst>
          </p:cNvPr>
          <p:cNvSpPr txBox="1"/>
          <p:nvPr/>
        </p:nvSpPr>
        <p:spPr>
          <a:xfrm>
            <a:off x="780175" y="879098"/>
            <a:ext cx="2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추후 개발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8DE3F-9827-F91B-4676-1AF35E8F2B6A}"/>
              </a:ext>
            </a:extLst>
          </p:cNvPr>
          <p:cNvSpPr txBox="1"/>
          <p:nvPr/>
        </p:nvSpPr>
        <p:spPr>
          <a:xfrm>
            <a:off x="1405156" y="1417739"/>
            <a:ext cx="334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8A23FC-6272-3820-8683-B6FF71B6F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352693"/>
            <a:ext cx="56959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0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8FCB2-49F2-C157-5503-E78DA2283B7E}"/>
              </a:ext>
            </a:extLst>
          </p:cNvPr>
          <p:cNvSpPr txBox="1"/>
          <p:nvPr/>
        </p:nvSpPr>
        <p:spPr>
          <a:xfrm>
            <a:off x="394282" y="343948"/>
            <a:ext cx="59394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2023-12-30 ~ 2024-01-01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ACABB-78A2-6473-5844-DBC16F363155}"/>
              </a:ext>
            </a:extLst>
          </p:cNvPr>
          <p:cNvSpPr txBox="1"/>
          <p:nvPr/>
        </p:nvSpPr>
        <p:spPr>
          <a:xfrm>
            <a:off x="780175" y="879098"/>
            <a:ext cx="184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17B937-1F91-E45E-8D07-54D62A7F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56" y="1720204"/>
            <a:ext cx="1991591" cy="42586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5CC73C-AA00-B8BE-ED0E-D1481E7B2C1E}"/>
              </a:ext>
            </a:extLst>
          </p:cNvPr>
          <p:cNvSpPr txBox="1"/>
          <p:nvPr/>
        </p:nvSpPr>
        <p:spPr>
          <a:xfrm>
            <a:off x="1174156" y="1412427"/>
            <a:ext cx="1325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캐릭터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726657-E5D2-81F7-67EE-9A7A49328293}"/>
              </a:ext>
            </a:extLst>
          </p:cNvPr>
          <p:cNvSpPr txBox="1"/>
          <p:nvPr/>
        </p:nvSpPr>
        <p:spPr>
          <a:xfrm>
            <a:off x="4153645" y="1409811"/>
            <a:ext cx="437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캐릭터 생성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저장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불러오기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0C630A0-5944-FB64-477D-63874A034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645" y="1720204"/>
            <a:ext cx="5810250" cy="4572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A3E5D07-7B22-498B-5FB5-1A157EFBD68D}"/>
              </a:ext>
            </a:extLst>
          </p:cNvPr>
          <p:cNvGrpSpPr/>
          <p:nvPr/>
        </p:nvGrpSpPr>
        <p:grpSpPr>
          <a:xfrm>
            <a:off x="4989673" y="2352564"/>
            <a:ext cx="2056015" cy="4258277"/>
            <a:chOff x="4153645" y="2352564"/>
            <a:chExt cx="2056015" cy="425827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CAF24BD-587A-493C-C2B8-A8F493687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3645" y="2352564"/>
              <a:ext cx="922847" cy="42582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BE9C619-1805-8920-C879-AC3292EC7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8900" y="2352564"/>
              <a:ext cx="1020760" cy="42582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71DAD8A2-F5BA-4620-753C-5B83711FBE4F}"/>
              </a:ext>
            </a:extLst>
          </p:cNvPr>
          <p:cNvSpPr/>
          <p:nvPr/>
        </p:nvSpPr>
        <p:spPr>
          <a:xfrm>
            <a:off x="3683427" y="3849553"/>
            <a:ext cx="788565" cy="4572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6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8FCB2-49F2-C157-5503-E78DA2283B7E}"/>
              </a:ext>
            </a:extLst>
          </p:cNvPr>
          <p:cNvSpPr txBox="1"/>
          <p:nvPr/>
        </p:nvSpPr>
        <p:spPr>
          <a:xfrm>
            <a:off x="394282" y="343948"/>
            <a:ext cx="59394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2023-12-30 ~ 2024-01-01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ACABB-78A2-6473-5844-DBC16F363155}"/>
              </a:ext>
            </a:extLst>
          </p:cNvPr>
          <p:cNvSpPr txBox="1"/>
          <p:nvPr/>
        </p:nvSpPr>
        <p:spPr>
          <a:xfrm>
            <a:off x="780175" y="879098"/>
            <a:ext cx="184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CC73C-AA00-B8BE-ED0E-D1481E7B2C1E}"/>
              </a:ext>
            </a:extLst>
          </p:cNvPr>
          <p:cNvSpPr txBox="1"/>
          <p:nvPr/>
        </p:nvSpPr>
        <p:spPr>
          <a:xfrm>
            <a:off x="1174156" y="1412427"/>
            <a:ext cx="191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몬스터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사냥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듀얼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CC6EA4-7323-517B-9A2E-2B3F40AB1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85" y="1720204"/>
            <a:ext cx="8052955" cy="21647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99AD24E-1784-FCB7-36D1-11E6E66CC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85" y="4014487"/>
            <a:ext cx="8045083" cy="214115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53BCAD2-C392-488B-D606-B4C773391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156" y="1720204"/>
            <a:ext cx="1975847" cy="297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4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8FCB2-49F2-C157-5503-E78DA2283B7E}"/>
              </a:ext>
            </a:extLst>
          </p:cNvPr>
          <p:cNvSpPr txBox="1"/>
          <p:nvPr/>
        </p:nvSpPr>
        <p:spPr>
          <a:xfrm>
            <a:off x="394282" y="343948"/>
            <a:ext cx="59394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2023-12-30 ~ 2024-01-01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ACABB-78A2-6473-5844-DBC16F363155}"/>
              </a:ext>
            </a:extLst>
          </p:cNvPr>
          <p:cNvSpPr txBox="1"/>
          <p:nvPr/>
        </p:nvSpPr>
        <p:spPr>
          <a:xfrm>
            <a:off x="780175" y="879098"/>
            <a:ext cx="184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CC73C-AA00-B8BE-ED0E-D1481E7B2C1E}"/>
              </a:ext>
            </a:extLst>
          </p:cNvPr>
          <p:cNvSpPr txBox="1"/>
          <p:nvPr/>
        </p:nvSpPr>
        <p:spPr>
          <a:xfrm>
            <a:off x="1174156" y="1412427"/>
            <a:ext cx="309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스킬강화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무기강화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87A386-792D-748C-88AC-896CDA086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56" y="1728821"/>
            <a:ext cx="1999463" cy="3148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86AC0A-13C5-3096-9113-02E8B9DC3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56" y="2595292"/>
            <a:ext cx="2393058" cy="16137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5CAA05-5F6A-340B-E220-3816D8554AE6}"/>
              </a:ext>
            </a:extLst>
          </p:cNvPr>
          <p:cNvSpPr txBox="1"/>
          <p:nvPr/>
        </p:nvSpPr>
        <p:spPr>
          <a:xfrm>
            <a:off x="1174156" y="2287515"/>
            <a:ext cx="184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인벤토리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9EC90A-8B87-86F2-714D-E4E0C239EFA3}"/>
              </a:ext>
            </a:extLst>
          </p:cNvPr>
          <p:cNvSpPr txBox="1"/>
          <p:nvPr/>
        </p:nvSpPr>
        <p:spPr>
          <a:xfrm>
            <a:off x="1174155" y="4436185"/>
            <a:ext cx="2273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무기스킬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/ </a:t>
            </a:r>
            <a:r>
              <a:rPr lang="ko-KR" altLang="en-US" sz="1400" b="1" dirty="0" err="1"/>
              <a:t>무기스킬강화</a:t>
            </a:r>
            <a:endParaRPr lang="ko-KR" altLang="en-US" sz="1400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BBAB97C-B0E7-B1F5-4BB7-24E51529A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481" y="4743962"/>
            <a:ext cx="2149029" cy="146417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F9363B2-C2B7-1849-81A9-31D2F537F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972" y="4743962"/>
            <a:ext cx="1967975" cy="136971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3E73E3C-7E78-4131-4C91-E44A0F0ED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8710" y="1456693"/>
            <a:ext cx="1716075" cy="6140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653C8B4-B929-0AED-9ED1-EDBAAC655F24}"/>
              </a:ext>
            </a:extLst>
          </p:cNvPr>
          <p:cNvSpPr txBox="1"/>
          <p:nvPr/>
        </p:nvSpPr>
        <p:spPr>
          <a:xfrm>
            <a:off x="6528710" y="1148916"/>
            <a:ext cx="184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마을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5EFA27-99E7-37EB-EFAD-1883F791A640}"/>
              </a:ext>
            </a:extLst>
          </p:cNvPr>
          <p:cNvSpPr txBox="1"/>
          <p:nvPr/>
        </p:nvSpPr>
        <p:spPr>
          <a:xfrm>
            <a:off x="6528710" y="2205930"/>
            <a:ext cx="309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무기제작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802D961-9327-2B48-7F0D-90100E359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8710" y="2519999"/>
            <a:ext cx="3802128" cy="156650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C95A057-3329-A4E0-4E50-09C6E9ABD0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8710" y="4502980"/>
            <a:ext cx="3794256" cy="174756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9CA8761-D221-A7F2-7BFB-D8978FDD3A2B}"/>
              </a:ext>
            </a:extLst>
          </p:cNvPr>
          <p:cNvSpPr txBox="1"/>
          <p:nvPr/>
        </p:nvSpPr>
        <p:spPr>
          <a:xfrm>
            <a:off x="6528710" y="4195203"/>
            <a:ext cx="309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스킬습득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9588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8FCB2-49F2-C157-5503-E78DA2283B7E}"/>
              </a:ext>
            </a:extLst>
          </p:cNvPr>
          <p:cNvSpPr txBox="1"/>
          <p:nvPr/>
        </p:nvSpPr>
        <p:spPr>
          <a:xfrm>
            <a:off x="394282" y="343948"/>
            <a:ext cx="59394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2023-12-30 ~ 2024-01-01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ACABB-78A2-6473-5844-DBC16F363155}"/>
              </a:ext>
            </a:extLst>
          </p:cNvPr>
          <p:cNvSpPr txBox="1"/>
          <p:nvPr/>
        </p:nvSpPr>
        <p:spPr>
          <a:xfrm>
            <a:off x="780175" y="879098"/>
            <a:ext cx="184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CC73C-AA00-B8BE-ED0E-D1481E7B2C1E}"/>
              </a:ext>
            </a:extLst>
          </p:cNvPr>
          <p:cNvSpPr txBox="1"/>
          <p:nvPr/>
        </p:nvSpPr>
        <p:spPr>
          <a:xfrm>
            <a:off x="1174155" y="1412427"/>
            <a:ext cx="4233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상점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아이템 구매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판매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소비아이템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강화주문서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FB616B-79E8-384A-0531-8DF3AB046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55" y="3061324"/>
            <a:ext cx="3865104" cy="31566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753544-9EAB-849D-8067-A4336C701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56" y="1720172"/>
            <a:ext cx="2400930" cy="1275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12A4BF-EA2A-97E6-D4BB-B59D83A2A12F}"/>
              </a:ext>
            </a:extLst>
          </p:cNvPr>
          <p:cNvSpPr txBox="1"/>
          <p:nvPr/>
        </p:nvSpPr>
        <p:spPr>
          <a:xfrm>
            <a:off x="6095999" y="1412427"/>
            <a:ext cx="506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장비아이템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방어구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갑옷</a:t>
            </a:r>
            <a:r>
              <a:rPr lang="en-US" altLang="ko-KR" sz="1400" b="1" dirty="0"/>
              <a:t>) / </a:t>
            </a:r>
            <a:r>
              <a:rPr lang="ko-KR" altLang="en-US" sz="1400" b="1" dirty="0"/>
              <a:t>갑옷 장착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장비 능력치 반영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EF665C-1BAA-50B2-F8EA-FF89E66F3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20204"/>
            <a:ext cx="1991591" cy="39516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DF8214-4BB5-D63A-EFD9-1C64F51E5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300" y="1720204"/>
            <a:ext cx="1975847" cy="267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7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8FCB2-49F2-C157-5503-E78DA2283B7E}"/>
              </a:ext>
            </a:extLst>
          </p:cNvPr>
          <p:cNvSpPr txBox="1"/>
          <p:nvPr/>
        </p:nvSpPr>
        <p:spPr>
          <a:xfrm>
            <a:off x="394282" y="343948"/>
            <a:ext cx="59394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2023-12-30 ~ 2024-01-01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ACABB-78A2-6473-5844-DBC16F363155}"/>
              </a:ext>
            </a:extLst>
          </p:cNvPr>
          <p:cNvSpPr txBox="1"/>
          <p:nvPr/>
        </p:nvSpPr>
        <p:spPr>
          <a:xfrm>
            <a:off x="780175" y="879098"/>
            <a:ext cx="2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테스트 </a:t>
            </a:r>
            <a:r>
              <a:rPr lang="en-US" altLang="ko-KR" dirty="0"/>
              <a:t>Sequence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409DAB-01F4-33A2-AABB-26D975C73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17" y="1352693"/>
            <a:ext cx="3055729" cy="49306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EC2D5A4-CBA8-322D-3D3E-13B4C4536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280" y="1357258"/>
            <a:ext cx="6097145" cy="41434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CBC5431-AF2E-2281-1545-E0EB68A09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887" y="671512"/>
            <a:ext cx="484822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9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8FCB2-49F2-C157-5503-E78DA2283B7E}"/>
              </a:ext>
            </a:extLst>
          </p:cNvPr>
          <p:cNvSpPr txBox="1"/>
          <p:nvPr/>
        </p:nvSpPr>
        <p:spPr>
          <a:xfrm>
            <a:off x="394282" y="343948"/>
            <a:ext cx="59394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2023-12-30 ~ 2024-01-01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ACABB-78A2-6473-5844-DBC16F363155}"/>
              </a:ext>
            </a:extLst>
          </p:cNvPr>
          <p:cNvSpPr txBox="1"/>
          <p:nvPr/>
        </p:nvSpPr>
        <p:spPr>
          <a:xfrm>
            <a:off x="780175" y="879098"/>
            <a:ext cx="2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테스트 </a:t>
            </a:r>
            <a:r>
              <a:rPr lang="en-US" altLang="ko-KR" dirty="0"/>
              <a:t>Sequence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BC5431-AF2E-2281-1545-E0EB68A09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64" y="1872470"/>
            <a:ext cx="2736696" cy="31130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CFB9EC-B6B5-FE69-74A3-C70CF039A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605" y="1582133"/>
            <a:ext cx="4457213" cy="369373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825E9D3-45AF-BE78-AC53-C7CC866A3BAA}"/>
              </a:ext>
            </a:extLst>
          </p:cNvPr>
          <p:cNvGrpSpPr/>
          <p:nvPr/>
        </p:nvGrpSpPr>
        <p:grpSpPr>
          <a:xfrm>
            <a:off x="7755663" y="436914"/>
            <a:ext cx="2785086" cy="5984172"/>
            <a:chOff x="8160398" y="443910"/>
            <a:chExt cx="2785086" cy="59841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00CC5E5-CBFE-536E-4197-68345562B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0398" y="443910"/>
              <a:ext cx="2785086" cy="323134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A57AEC9-9CD9-B39E-4E29-50BE3FCC6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60398" y="3675255"/>
              <a:ext cx="2387216" cy="2752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426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8FCB2-49F2-C157-5503-E78DA2283B7E}"/>
              </a:ext>
            </a:extLst>
          </p:cNvPr>
          <p:cNvSpPr txBox="1"/>
          <p:nvPr/>
        </p:nvSpPr>
        <p:spPr>
          <a:xfrm>
            <a:off x="394282" y="476328"/>
            <a:ext cx="5939406" cy="1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2023-12-30 ~ 2024-01-01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ACABB-78A2-6473-5844-DBC16F363155}"/>
              </a:ext>
            </a:extLst>
          </p:cNvPr>
          <p:cNvSpPr txBox="1"/>
          <p:nvPr/>
        </p:nvSpPr>
        <p:spPr>
          <a:xfrm>
            <a:off x="780175" y="992568"/>
            <a:ext cx="2408430" cy="14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테스트 </a:t>
            </a:r>
            <a:r>
              <a:rPr lang="en-US" altLang="ko-KR" dirty="0"/>
              <a:t>Result Log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F39D625-5CA0-6632-C5D9-53C58B56A504}"/>
              </a:ext>
            </a:extLst>
          </p:cNvPr>
          <p:cNvGrpSpPr/>
          <p:nvPr/>
        </p:nvGrpSpPr>
        <p:grpSpPr>
          <a:xfrm>
            <a:off x="2327516" y="1647000"/>
            <a:ext cx="1740670" cy="4570360"/>
            <a:chOff x="41516" y="1485075"/>
            <a:chExt cx="1740670" cy="45703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52E54B2-7511-6DE9-D171-B11DAB630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16" y="1485075"/>
              <a:ext cx="1740670" cy="218134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D2D5CD0-BA79-B0B5-AF60-A85932471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16" y="3620700"/>
              <a:ext cx="1483610" cy="2434735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9752BF8-10C7-589F-3B29-31105AD0A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522" y="1647000"/>
            <a:ext cx="1274421" cy="26440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A1A1F4-245D-BB0E-66FF-83D388815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3279" y="1648200"/>
            <a:ext cx="1161145" cy="26440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3E5706B-825B-AC46-0959-D470ED749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9760" y="1646999"/>
            <a:ext cx="1484084" cy="264405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B0229E1-8CB7-2395-1DA0-D3C904608A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9180" y="1646364"/>
            <a:ext cx="921748" cy="2636712"/>
          </a:xfrm>
          <a:prstGeom prst="rect">
            <a:avLst/>
          </a:prstGeom>
        </p:spPr>
      </p:pic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02EC934C-485D-6DCF-192C-4DC173BA72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138346"/>
              </p:ext>
            </p:extLst>
          </p:nvPr>
        </p:nvGraphicFramePr>
        <p:xfrm>
          <a:off x="780175" y="1646364"/>
          <a:ext cx="592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8" imgW="592920" imgH="532800" progId="Package">
                  <p:embed/>
                </p:oleObj>
              </mc:Choice>
              <mc:Fallback>
                <p:oleObj name="포장기 셸 개체" showAsIcon="1" r:id="rId8" imgW="592920" imgH="532800" progId="Package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02EC934C-485D-6DCF-192C-4DC173BA72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0175" y="1646364"/>
                        <a:ext cx="5921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42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8FCB2-49F2-C157-5503-E78DA2283B7E}"/>
              </a:ext>
            </a:extLst>
          </p:cNvPr>
          <p:cNvSpPr txBox="1"/>
          <p:nvPr/>
        </p:nvSpPr>
        <p:spPr>
          <a:xfrm>
            <a:off x="394282" y="476328"/>
            <a:ext cx="5939406" cy="1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/>
              <a:t>2023-12-30 ~ 2024-01-01</a:t>
            </a:r>
            <a:endParaRPr lang="ko-KR" altLang="en-US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ACABB-78A2-6473-5844-DBC16F363155}"/>
              </a:ext>
            </a:extLst>
          </p:cNvPr>
          <p:cNvSpPr txBox="1"/>
          <p:nvPr/>
        </p:nvSpPr>
        <p:spPr>
          <a:xfrm>
            <a:off x="780175" y="992568"/>
            <a:ext cx="2408430" cy="14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테스트 </a:t>
            </a:r>
            <a:r>
              <a:rPr lang="en-US" altLang="ko-KR" dirty="0"/>
              <a:t>Result Log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C8E9AC6-0EEA-85D0-7186-464A35C62846}"/>
              </a:ext>
            </a:extLst>
          </p:cNvPr>
          <p:cNvGrpSpPr/>
          <p:nvPr/>
        </p:nvGrpSpPr>
        <p:grpSpPr>
          <a:xfrm>
            <a:off x="5502111" y="1513649"/>
            <a:ext cx="3679315" cy="4094138"/>
            <a:chOff x="43284" y="1485074"/>
            <a:chExt cx="3679315" cy="409413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8488B64-D7ED-9B0B-7D4A-32B7E88E8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84" y="1485074"/>
              <a:ext cx="3679314" cy="264405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E0FDBC5-D865-549F-C551-6E08EAE9A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85" y="4129129"/>
              <a:ext cx="3679314" cy="1450083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2BCD3CF-3654-98CC-43A4-AD90D6774E42}"/>
              </a:ext>
            </a:extLst>
          </p:cNvPr>
          <p:cNvGrpSpPr/>
          <p:nvPr/>
        </p:nvGrpSpPr>
        <p:grpSpPr>
          <a:xfrm>
            <a:off x="9302340" y="1513649"/>
            <a:ext cx="1127396" cy="3872267"/>
            <a:chOff x="7721190" y="1485074"/>
            <a:chExt cx="1127396" cy="3872267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92CAD621-80C2-24DE-CE58-70DB32E0A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1190" y="1485074"/>
              <a:ext cx="954798" cy="2166657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1933CC9-2252-377B-C550-9D82524BA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21190" y="3631360"/>
              <a:ext cx="1127396" cy="1725981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DD9F4CB-82B9-589A-9F89-14D7F157FCD1}"/>
              </a:ext>
            </a:extLst>
          </p:cNvPr>
          <p:cNvGrpSpPr/>
          <p:nvPr/>
        </p:nvGrpSpPr>
        <p:grpSpPr>
          <a:xfrm>
            <a:off x="1624433" y="1513649"/>
            <a:ext cx="3756764" cy="5043453"/>
            <a:chOff x="7100264" y="1484439"/>
            <a:chExt cx="3756764" cy="5043453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BBF1B60F-3275-320D-00D7-8F0ED5E98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0264" y="1484439"/>
              <a:ext cx="3756764" cy="2166657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FDDB6700-2235-BE63-A03E-9DDBA1C6C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00264" y="3619431"/>
              <a:ext cx="930117" cy="2908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218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207</Words>
  <Application>Microsoft Office PowerPoint</Application>
  <PresentationFormat>와이드스크린</PresentationFormat>
  <Paragraphs>64</Paragraphs>
  <Slides>16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종훈 박</dc:creator>
  <cp:lastModifiedBy>종훈 박</cp:lastModifiedBy>
  <cp:revision>50</cp:revision>
  <dcterms:created xsi:type="dcterms:W3CDTF">2024-01-01T07:08:49Z</dcterms:created>
  <dcterms:modified xsi:type="dcterms:W3CDTF">2024-01-03T11:28:14Z</dcterms:modified>
</cp:coreProperties>
</file>