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Open Sans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bold.fntdata"/><Relationship Id="rId10" Type="http://schemas.openxmlformats.org/officeDocument/2006/relationships/font" Target="fonts/OpenSans-regular.fntdata"/><Relationship Id="rId13" Type="http://schemas.openxmlformats.org/officeDocument/2006/relationships/font" Target="fonts/OpenSans-boldItalic.fntdata"/><Relationship Id="rId12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7944ab5c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7944ab5c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7944ab5c4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7944ab5c4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7944ab5c4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7944ab5c4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690850" y="1985050"/>
            <a:ext cx="4587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508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coding exercise</a:t>
            </a:r>
            <a:endParaRPr b="1" sz="4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194100" y="423475"/>
            <a:ext cx="475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508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b="1" lang="en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omplete the following: </a:t>
            </a:r>
            <a:endParaRPr b="1"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378150" y="1453925"/>
            <a:ext cx="83877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508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AutoNum type="arabicPeriod"/>
            </a:pPr>
            <a:r>
              <a:rPr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hange the background of the webpage.</a:t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marR="508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AutoNum type="arabicPeriod"/>
            </a:pPr>
            <a:r>
              <a:rPr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ut a link to “link to linkedin” text above.</a:t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marR="508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AutoNum type="arabicPeriod"/>
            </a:pPr>
            <a:r>
              <a:rPr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reate a contact box (optional).</a:t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marR="508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AutoNum type="arabicPeriod"/>
            </a:pPr>
            <a:r>
              <a:rPr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hange the background color of the about me and skills “box”.</a:t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508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508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*if you </a:t>
            </a:r>
            <a:r>
              <a:rPr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have</a:t>
            </a:r>
            <a:r>
              <a:rPr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not done it yet, feel free to customize the page into your own liking – change james to your names, etc.</a:t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9625" y="352350"/>
            <a:ext cx="4093048" cy="4438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600" y="507875"/>
            <a:ext cx="3806201" cy="41277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15"/>
          <p:cNvCxnSpPr>
            <a:endCxn id="65" idx="1"/>
          </p:cNvCxnSpPr>
          <p:nvPr/>
        </p:nvCxnSpPr>
        <p:spPr>
          <a:xfrm>
            <a:off x="3926025" y="2571749"/>
            <a:ext cx="8136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3440750" y="2002700"/>
            <a:ext cx="2717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508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have fun!</a:t>
            </a:r>
            <a:endParaRPr b="1" sz="4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