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1" r:id="rId3"/>
    <p:sldId id="262" r:id="rId4"/>
    <p:sldId id="260" r:id="rId5"/>
    <p:sldId id="273" r:id="rId6"/>
    <p:sldId id="276" r:id="rId7"/>
    <p:sldId id="274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69" r:id="rId18"/>
    <p:sldId id="27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210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9BC64-7B12-4F31-B332-0E1AC7239159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2C1DB-3350-4D2B-AE32-1B7C869C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0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C1DB-3350-4D2B-AE32-1B7C869C933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0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6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03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7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5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4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9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8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4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4675-6478-45A7-BFE9-0CB889296318}" type="datetimeFigureOut">
              <a:rPr lang="ko-KR" altLang="en-US" smtClean="0"/>
              <a:t>2012-10-17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9" t="5679" r="3025" b="14423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5991" y="2203348"/>
            <a:ext cx="45961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6000" dirty="0" smtClean="0">
                <a:solidFill>
                  <a:schemeClr val="bg1"/>
                </a:solidFill>
                <a:latin typeface="Helvetica 65 Medium" pitchFamily="34" charset="0"/>
              </a:rPr>
              <a:t>lora House</a:t>
            </a:r>
            <a:endParaRPr lang="ko-KR" altLang="en-US" sz="6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4653" y="2521520"/>
            <a:ext cx="293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모든 구매 고객을 품겠다는 의미의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6434" y="3429000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Flora care mom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2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3115" y="550421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프로젝트 기획방법 및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                       수행 절차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49355" y="1484784"/>
            <a:ext cx="208532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기획방법 및 수행 절차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2204864"/>
            <a:ext cx="136815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아이디어 구상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(2012.05)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3568" y="2938400"/>
            <a:ext cx="1368152" cy="4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쇼핑몰 구축</a:t>
            </a:r>
            <a:r>
              <a:rPr lang="en-US" altLang="ko-KR" sz="1200" dirty="0" smtClean="0">
                <a:solidFill>
                  <a:schemeClr val="tx1"/>
                </a:solidFill>
              </a:rPr>
              <a:t>(2012.06)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568" y="3573016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에코포인트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제도 접목 시도</a:t>
            </a:r>
            <a:r>
              <a:rPr lang="en-US" altLang="ko-KR" sz="1200" dirty="0" smtClean="0">
                <a:solidFill>
                  <a:schemeClr val="tx1"/>
                </a:solidFill>
              </a:rPr>
              <a:t>(2012.06)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568" y="5203423"/>
            <a:ext cx="1368152" cy="673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중간점검 및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현장 방문 실습</a:t>
            </a:r>
            <a:r>
              <a:rPr lang="en-US" altLang="ko-KR" sz="1200" dirty="0" smtClean="0">
                <a:solidFill>
                  <a:schemeClr val="tx1"/>
                </a:solidFill>
              </a:rPr>
              <a:t>(2012.09)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568" y="4393555"/>
            <a:ext cx="1368152" cy="619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JSP</a:t>
            </a:r>
            <a:r>
              <a:rPr lang="ko-KR" altLang="en-US" sz="1200" dirty="0" smtClean="0">
                <a:solidFill>
                  <a:schemeClr val="tx1"/>
                </a:solidFill>
              </a:rPr>
              <a:t>언어 에서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PHP</a:t>
            </a:r>
            <a:r>
              <a:rPr lang="ko-KR" altLang="en-US" sz="1200" dirty="0" smtClean="0">
                <a:solidFill>
                  <a:schemeClr val="tx1"/>
                </a:solidFill>
              </a:rPr>
              <a:t>언어로 변경</a:t>
            </a:r>
            <a:r>
              <a:rPr lang="en-US" altLang="ko-KR" sz="1200" dirty="0" smtClean="0">
                <a:solidFill>
                  <a:schemeClr val="tx1"/>
                </a:solidFill>
              </a:rPr>
              <a:t>(2012.07)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9760" y="6053226"/>
            <a:ext cx="1351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최종점검</a:t>
            </a:r>
            <a:r>
              <a:rPr lang="en-US" altLang="ko-KR" sz="1200" dirty="0" smtClean="0">
                <a:solidFill>
                  <a:schemeClr val="tx1"/>
                </a:solidFill>
              </a:rPr>
              <a:t>(2012.11)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2195736" y="2204864"/>
            <a:ext cx="216024" cy="576064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0443" y="2329135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아이디어 구상 및 구체화</a:t>
            </a:r>
            <a:endParaRPr lang="ko-KR" altLang="en-US" sz="1400"/>
          </a:p>
        </p:txBody>
      </p:sp>
      <p:sp>
        <p:nvSpPr>
          <p:cNvPr id="41" name="갈매기형 수장 40"/>
          <p:cNvSpPr/>
          <p:nvPr/>
        </p:nvSpPr>
        <p:spPr>
          <a:xfrm>
            <a:off x="2195736" y="2905540"/>
            <a:ext cx="216024" cy="576064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20443" y="2924944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쇼핑몰 구축 시작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구축언어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로 설정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3" name="갈매기형 수장 42"/>
          <p:cNvSpPr/>
          <p:nvPr/>
        </p:nvSpPr>
        <p:spPr>
          <a:xfrm>
            <a:off x="2195736" y="3617112"/>
            <a:ext cx="216024" cy="576064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0443" y="3741383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제도 선택 및 접목 시도</a:t>
            </a:r>
            <a:endParaRPr lang="ko-KR" altLang="en-US" sz="1400" dirty="0"/>
          </a:p>
        </p:txBody>
      </p:sp>
      <p:sp>
        <p:nvSpPr>
          <p:cNvPr id="45" name="갈매기형 수장 44"/>
          <p:cNvSpPr/>
          <p:nvPr/>
        </p:nvSpPr>
        <p:spPr>
          <a:xfrm>
            <a:off x="2195736" y="4366015"/>
            <a:ext cx="216024" cy="576064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0443" y="4490286"/>
            <a:ext cx="25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구축언어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PHP</a:t>
            </a:r>
            <a:r>
              <a:rPr lang="ko-KR" altLang="en-US" sz="1400" dirty="0" smtClean="0"/>
              <a:t>로 변경</a:t>
            </a:r>
            <a:endParaRPr lang="ko-KR" altLang="en-US" sz="1400" dirty="0"/>
          </a:p>
        </p:txBody>
      </p:sp>
      <p:sp>
        <p:nvSpPr>
          <p:cNvPr id="47" name="갈매기형 수장 46"/>
          <p:cNvSpPr/>
          <p:nvPr/>
        </p:nvSpPr>
        <p:spPr>
          <a:xfrm>
            <a:off x="2195736" y="5200886"/>
            <a:ext cx="216024" cy="576064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0443" y="5229200"/>
            <a:ext cx="508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현장을 방문하여 </a:t>
            </a:r>
            <a:r>
              <a:rPr lang="ko-KR" altLang="en-US" sz="1400" dirty="0" err="1" smtClean="0"/>
              <a:t>멘토님과의</a:t>
            </a:r>
            <a:r>
              <a:rPr lang="ko-KR" altLang="en-US" sz="1400" dirty="0" smtClean="0"/>
              <a:t> 면담을 통해 </a:t>
            </a:r>
            <a:endParaRPr lang="en-US" altLang="ko-KR" sz="1400" dirty="0" smtClean="0"/>
          </a:p>
          <a:p>
            <a:r>
              <a:rPr lang="ko-KR" altLang="en-US" sz="1400" dirty="0" smtClean="0"/>
              <a:t>아이디어를 기업화로 확고히 정하고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프로젝트 진행상황 파악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9" name="갈매기형 수장 48"/>
          <p:cNvSpPr/>
          <p:nvPr/>
        </p:nvSpPr>
        <p:spPr>
          <a:xfrm>
            <a:off x="2195736" y="5928955"/>
            <a:ext cx="216024" cy="576064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20443" y="6053226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프로젝트 최종점검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57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7674139" cy="4653136"/>
            <a:chOff x="0" y="0"/>
            <a:chExt cx="6012160" cy="36454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-1" y="4785277"/>
            <a:ext cx="601216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12160" y="4653136"/>
            <a:ext cx="1661978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94148" y="463339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Helvetica 65 Medium" pitchFamily="34" charset="0"/>
              </a:rPr>
              <a:t>Flora House</a:t>
            </a:r>
            <a:endParaRPr lang="ko-KR" altLang="en-US" sz="1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8355" y="2397138"/>
            <a:ext cx="5495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85000"/>
                  </a:schemeClr>
                </a:solidFill>
                <a:latin typeface="Helvetica 65 Medium" pitchFamily="34" charset="0"/>
              </a:rPr>
              <a:t>3</a:t>
            </a:r>
            <a:r>
              <a:rPr lang="en-US" altLang="ko-KR" sz="8000" dirty="0" smtClean="0">
                <a:solidFill>
                  <a:srgbClr val="EE1E21"/>
                </a:solidFill>
                <a:latin typeface="Helvetica 65 Medium" pitchFamily="34" charset="0"/>
              </a:rPr>
              <a:t>P</a:t>
            </a:r>
            <a:r>
              <a:rPr lang="en-US" altLang="ko-KR" sz="5400" dirty="0" smtClean="0">
                <a:solidFill>
                  <a:schemeClr val="bg1"/>
                </a:solidFill>
                <a:latin typeface="Helvetica 65 Medium" pitchFamily="34" charset="0"/>
              </a:rPr>
              <a:t>resentation</a:t>
            </a:r>
            <a:endParaRPr lang="ko-KR" altLang="en-US" sz="54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48966" y="590995"/>
            <a:ext cx="17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03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20" pitchFamily="18" charset="-127"/>
              </a:rPr>
              <a:t>추진 문제점 및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20" pitchFamily="18" charset="-127"/>
              </a:rPr>
              <a:t> 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50" pitchFamily="18" charset="-127"/>
              <a:ea typeface="-윤고딕320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              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해결방안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57135" y="1844824"/>
            <a:ext cx="8319321" cy="4275385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단순한 쇼핑몰이 아닌 식물을 중점으로 </a:t>
            </a:r>
            <a:r>
              <a:rPr lang="ko-KR" altLang="en-US" sz="1600" dirty="0" err="1" smtClean="0"/>
              <a:t>매니아층을</a:t>
            </a:r>
            <a:r>
              <a:rPr lang="ko-KR" altLang="en-US" sz="1600" dirty="0" smtClean="0"/>
              <a:t> 확보하기 위한 쇼핑몰을 구축할 계획을 가지게 되었고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그에 대해 토론 했지만 방향을 확실히 잡기가 어려웠습니다</a:t>
            </a:r>
            <a:r>
              <a:rPr lang="en-US" altLang="ko-KR" sz="16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우리들끼리의 회의는 제자리 걸음이라고 생각하여 </a:t>
            </a:r>
            <a:r>
              <a:rPr lang="ko-KR" altLang="en-US" sz="1600" dirty="0" err="1" smtClean="0"/>
              <a:t>멘토님께</a:t>
            </a:r>
            <a:r>
              <a:rPr lang="ko-KR" altLang="en-US" sz="1600" dirty="0" smtClean="0"/>
              <a:t> 부탁을 드려 함께 의논하게 되었습니다</a:t>
            </a:r>
            <a:r>
              <a:rPr lang="en-US" altLang="ko-KR" sz="16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 smtClean="0"/>
              <a:t>멘토님은</a:t>
            </a:r>
            <a:r>
              <a:rPr lang="ko-KR" altLang="en-US" sz="1600" dirty="0" smtClean="0"/>
              <a:t> 에코 포인트제도에 대해 말씀하시며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기업을 위주로 하는 쇼핑몰을 만들어보면 좋을 것 같다고 말씀하시게 되었습니다</a:t>
            </a:r>
            <a:r>
              <a:rPr lang="en-US" altLang="ko-KR" sz="16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에코포인트에 더 자세히 조사한 후 </a:t>
            </a:r>
            <a:r>
              <a:rPr lang="ko-KR" altLang="en-US" sz="1600" dirty="0" err="1" smtClean="0"/>
              <a:t>멘토님의</a:t>
            </a:r>
            <a:r>
              <a:rPr lang="ko-KR" altLang="en-US" sz="1600" dirty="0" smtClean="0"/>
              <a:t> 의견에 따라 기업을 위주로 하는 에코포인트 쇼핑몰을 만들기로 방향을 잡을 수 있었습니다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542457" y="1556792"/>
            <a:ext cx="2301351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추진 문제점 및 해결방안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7674139" cy="4653136"/>
            <a:chOff x="0" y="0"/>
            <a:chExt cx="6012160" cy="36454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-1" y="4785277"/>
            <a:ext cx="601216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12160" y="4653136"/>
            <a:ext cx="1661978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94148" y="463339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Helvetica 65 Medium" pitchFamily="34" charset="0"/>
              </a:rPr>
              <a:t>Flora House</a:t>
            </a:r>
            <a:endParaRPr lang="ko-KR" altLang="en-US" sz="1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8355" y="2397138"/>
            <a:ext cx="5495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85000"/>
                  </a:schemeClr>
                </a:solidFill>
                <a:latin typeface="Helvetica 65 Medium" pitchFamily="34" charset="0"/>
              </a:rPr>
              <a:t>4</a:t>
            </a:r>
            <a:r>
              <a:rPr lang="en-US" altLang="ko-KR" sz="8000" dirty="0" smtClean="0">
                <a:solidFill>
                  <a:srgbClr val="EE1E21"/>
                </a:solidFill>
                <a:latin typeface="Helvetica 65 Medium" pitchFamily="34" charset="0"/>
              </a:rPr>
              <a:t>P</a:t>
            </a:r>
            <a:r>
              <a:rPr lang="en-US" altLang="ko-KR" sz="5400" dirty="0" smtClean="0">
                <a:solidFill>
                  <a:schemeClr val="bg1"/>
                </a:solidFill>
                <a:latin typeface="Helvetica 65 Medium" pitchFamily="34" charset="0"/>
              </a:rPr>
              <a:t>resentation</a:t>
            </a:r>
            <a:endParaRPr lang="ko-KR" altLang="en-US" sz="54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5536" y="550421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04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기대효과 및 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응용 가능 분야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57135" y="1844824"/>
            <a:ext cx="8319321" cy="4460051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endParaRPr lang="en-US" altLang="ko-KR" sz="1600" dirty="0" smtClean="0"/>
          </a:p>
          <a:p>
            <a:pPr algn="just">
              <a:lnSpc>
                <a:spcPct val="20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기대효과</a:t>
            </a:r>
            <a:r>
              <a:rPr lang="en-US" altLang="ko-KR" sz="1600" dirty="0" smtClean="0"/>
              <a:t>-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 smtClean="0"/>
              <a:t>특용 물품 쇼핑몰 구축 경험을 축적</a:t>
            </a:r>
            <a:endParaRPr lang="en-US" altLang="ko-KR" sz="1600" dirty="0" smtClean="0"/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 smtClean="0"/>
              <a:t>회원 관리를 통한 맞춤형 제품 판매 및 관리 경험을 축적</a:t>
            </a:r>
            <a:endParaRPr lang="en-US" altLang="ko-KR" sz="1600" dirty="0" smtClean="0"/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 smtClean="0"/>
              <a:t>회원들의 식물 성장 다이어리 작성을 식물 성장 특이 정보를 수집</a:t>
            </a:r>
            <a:endParaRPr lang="en-US" altLang="ko-KR" sz="1600" dirty="0" smtClean="0"/>
          </a:p>
          <a:p>
            <a:pPr algn="just">
              <a:lnSpc>
                <a:spcPct val="20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응용 가능 분야</a:t>
            </a:r>
            <a:r>
              <a:rPr lang="en-US" altLang="ko-KR" sz="1600" dirty="0" smtClean="0"/>
              <a:t>-</a:t>
            </a:r>
            <a:endParaRPr lang="en-US" altLang="ko-KR" sz="1600" dirty="0"/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err="1" smtClean="0"/>
              <a:t>Moblie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웹 구축 가능</a:t>
            </a:r>
            <a:endParaRPr lang="en-US" altLang="ko-KR" sz="1600" dirty="0" smtClean="0"/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구매 회원들을 위주로 </a:t>
            </a:r>
            <a:r>
              <a:rPr lang="en-US" altLang="ko-KR" sz="1600" dirty="0" smtClean="0"/>
              <a:t>SNS</a:t>
            </a:r>
            <a:r>
              <a:rPr lang="ko-KR" altLang="en-US" sz="1600" dirty="0" smtClean="0"/>
              <a:t> 구축 가능</a:t>
            </a:r>
            <a:endParaRPr lang="en-US" altLang="ko-KR" sz="1600" dirty="0" smtClean="0"/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구매 회원들의 사후 관리 문자 기능 가능</a:t>
            </a:r>
            <a:endParaRPr lang="en-US" altLang="ko-KR" sz="16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42457" y="1556792"/>
            <a:ext cx="2301351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기대효과 및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응용 가능 분야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7674139" cy="4653136"/>
            <a:chOff x="0" y="0"/>
            <a:chExt cx="6012160" cy="36454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-1" y="4785277"/>
            <a:ext cx="601216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12160" y="4653136"/>
            <a:ext cx="1661978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94148" y="463339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Helvetica 65 Medium" pitchFamily="34" charset="0"/>
              </a:rPr>
              <a:t>Flora House</a:t>
            </a:r>
            <a:endParaRPr lang="ko-KR" altLang="en-US" sz="1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8355" y="2397138"/>
            <a:ext cx="48638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85000"/>
                  </a:schemeClr>
                </a:solidFill>
                <a:latin typeface="Helvetica 65 Medium" pitchFamily="34" charset="0"/>
              </a:rPr>
              <a:t>5</a:t>
            </a:r>
            <a:r>
              <a:rPr lang="en-US" altLang="ko-KR" sz="8000" dirty="0" smtClean="0">
                <a:solidFill>
                  <a:srgbClr val="EE1E21"/>
                </a:solidFill>
                <a:latin typeface="Helvetica 65 Medium" pitchFamily="34" charset="0"/>
              </a:rPr>
              <a:t>P</a:t>
            </a:r>
            <a:r>
              <a:rPr lang="en-US" altLang="ko-KR" sz="5400" dirty="0" smtClean="0">
                <a:solidFill>
                  <a:schemeClr val="bg1"/>
                </a:solidFill>
                <a:latin typeface="Helvetica 65 Medium" pitchFamily="34" charset="0"/>
              </a:rPr>
              <a:t>resentation</a:t>
            </a:r>
            <a:endParaRPr lang="ko-KR" altLang="en-US" sz="54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62068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05</a:t>
            </a:r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기타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42457" y="1556792"/>
            <a:ext cx="2301351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접목 기술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15" name="Picture 3" descr="C:\Users\juhh\Pictures\캡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33" y="3568426"/>
            <a:ext cx="2782816" cy="238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juhh\Pictures\캡처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67" y="2174943"/>
            <a:ext cx="1985571" cy="67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juhh\Pictures\%B1%B0~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9" y="2807516"/>
            <a:ext cx="1596731" cy="11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42" y="1772815"/>
            <a:ext cx="3240360" cy="4316035"/>
          </a:xfrm>
          <a:prstGeom prst="rect">
            <a:avLst/>
          </a:prstGeom>
        </p:spPr>
      </p:pic>
      <p:sp>
        <p:nvSpPr>
          <p:cNvPr id="2" name="십자형 1"/>
          <p:cNvSpPr/>
          <p:nvPr/>
        </p:nvSpPr>
        <p:spPr>
          <a:xfrm>
            <a:off x="4116449" y="3068960"/>
            <a:ext cx="815591" cy="720080"/>
          </a:xfrm>
          <a:prstGeom prst="plus">
            <a:avLst>
              <a:gd name="adj" fmla="val 438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9" t="5679" r="3025" b="14423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5991" y="2203348"/>
            <a:ext cx="21611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rgbClr val="EE1E21"/>
                </a:solidFill>
                <a:latin typeface="Helvetica 65 Medium" pitchFamily="34" charset="0"/>
              </a:rPr>
              <a:t>Q</a:t>
            </a:r>
            <a:r>
              <a:rPr lang="en-US" altLang="ko-KR" sz="6000" dirty="0" smtClean="0">
                <a:solidFill>
                  <a:schemeClr val="bg1"/>
                </a:solidFill>
                <a:latin typeface="Helvetica 65 Medium" pitchFamily="34" charset="0"/>
              </a:rPr>
              <a:t>&amp;A</a:t>
            </a:r>
            <a:endParaRPr lang="ko-KR" altLang="en-US" sz="6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9" t="5679" r="3025" b="14423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5991" y="2203348"/>
            <a:ext cx="44069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rgbClr val="EE1E21"/>
                </a:solidFill>
                <a:latin typeface="Helvetica 65 Medium" pitchFamily="34" charset="0"/>
              </a:rPr>
              <a:t>T</a:t>
            </a:r>
            <a:r>
              <a:rPr lang="en-US" altLang="ko-KR" sz="6000" dirty="0" smtClean="0">
                <a:solidFill>
                  <a:schemeClr val="bg1"/>
                </a:solidFill>
                <a:latin typeface="Helvetica 65 Medium" pitchFamily="34" charset="0"/>
              </a:rPr>
              <a:t>hank you</a:t>
            </a:r>
            <a:endParaRPr lang="ko-KR" altLang="en-US" sz="6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287524" y="332656"/>
            <a:ext cx="8568952" cy="5976664"/>
          </a:xfrm>
          <a:prstGeom prst="round2SameRect">
            <a:avLst>
              <a:gd name="adj1" fmla="val 10905"/>
              <a:gd name="adj2" fmla="val 0"/>
            </a:avLst>
          </a:prstGeom>
          <a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9459" y="1021435"/>
            <a:ext cx="1664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EE1E21"/>
                </a:solidFill>
                <a:latin typeface="Helvetica 65 Medium" pitchFamily="34" charset="0"/>
              </a:rPr>
              <a:t>I</a:t>
            </a:r>
            <a:r>
              <a:rPr lang="en-US" altLang="ko-KR" sz="4000" dirty="0" smtClean="0">
                <a:solidFill>
                  <a:schemeClr val="bg1"/>
                </a:solidFill>
                <a:latin typeface="Helvetica 65 Medium" pitchFamily="34" charset="0"/>
              </a:rPr>
              <a:t>ndex</a:t>
            </a:r>
            <a:endParaRPr lang="ko-KR" altLang="en-US" sz="6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22018" y="2348880"/>
            <a:ext cx="2103963" cy="585759"/>
            <a:chOff x="1422018" y="2348880"/>
            <a:chExt cx="2103963" cy="585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018" y="2348880"/>
              <a:ext cx="499120" cy="49912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56321" y="2472974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50" pitchFamily="18" charset="-127"/>
                  <a:ea typeface="-윤고딕350" pitchFamily="18" charset="-127"/>
                </a:rPr>
                <a:t>01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프로젝트 개요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422018" y="3131273"/>
            <a:ext cx="2975997" cy="585759"/>
            <a:chOff x="1422018" y="2348880"/>
            <a:chExt cx="2975997" cy="58575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018" y="2348880"/>
              <a:ext cx="499120" cy="49912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956321" y="2472974"/>
              <a:ext cx="2441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50" pitchFamily="18" charset="-127"/>
                  <a:ea typeface="-윤고딕350" pitchFamily="18" charset="-127"/>
                </a:rPr>
                <a:t>02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프로젝트 기획방법 및 절차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422018" y="3913666"/>
            <a:ext cx="2822109" cy="585759"/>
            <a:chOff x="1422018" y="2348880"/>
            <a:chExt cx="2822109" cy="58575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018" y="2348880"/>
              <a:ext cx="499120" cy="49912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956321" y="2472974"/>
              <a:ext cx="2287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50" pitchFamily="18" charset="-127"/>
                  <a:ea typeface="-윤고딕350" pitchFamily="18" charset="-127"/>
                </a:rPr>
                <a:t>03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추진 문제점 및 해결방안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22018" y="4696059"/>
            <a:ext cx="2975997" cy="585759"/>
            <a:chOff x="1422018" y="2348880"/>
            <a:chExt cx="2975997" cy="58575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018" y="2348880"/>
              <a:ext cx="499120" cy="49912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956321" y="2472974"/>
              <a:ext cx="2441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50" pitchFamily="18" charset="-127"/>
                  <a:ea typeface="-윤고딕350" pitchFamily="18" charset="-127"/>
                </a:rPr>
                <a:t>04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기대효과 및 응용 가능분야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22018" y="5507537"/>
            <a:ext cx="1437114" cy="585759"/>
            <a:chOff x="1422018" y="2348880"/>
            <a:chExt cx="1437114" cy="585759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018" y="2348880"/>
              <a:ext cx="499120" cy="49912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956321" y="2472974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50" pitchFamily="18" charset="-127"/>
                  <a:ea typeface="-윤고딕350" pitchFamily="18" charset="-127"/>
                </a:rPr>
                <a:t>05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기타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8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7674139" cy="4653136"/>
            <a:chOff x="0" y="0"/>
            <a:chExt cx="6012160" cy="36454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-1" y="4785277"/>
            <a:ext cx="601216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12160" y="4653136"/>
            <a:ext cx="1661978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94148" y="463339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Helvetica 65 Medium" pitchFamily="34" charset="0"/>
              </a:rPr>
              <a:t>Flora House</a:t>
            </a:r>
            <a:endParaRPr lang="ko-KR" altLang="en-US" sz="1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8355" y="2397138"/>
            <a:ext cx="5495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85000"/>
                  </a:schemeClr>
                </a:solidFill>
                <a:latin typeface="Helvetica 65 Medium" pitchFamily="34" charset="0"/>
              </a:rPr>
              <a:t>1</a:t>
            </a:r>
            <a:r>
              <a:rPr lang="en-US" altLang="ko-KR" sz="8000" dirty="0" smtClean="0">
                <a:solidFill>
                  <a:srgbClr val="EE1E21"/>
                </a:solidFill>
                <a:latin typeface="Helvetica 65 Medium" pitchFamily="34" charset="0"/>
              </a:rPr>
              <a:t>P</a:t>
            </a:r>
            <a:r>
              <a:rPr lang="en-US" altLang="ko-KR" sz="5400" dirty="0" smtClean="0">
                <a:solidFill>
                  <a:schemeClr val="bg1"/>
                </a:solidFill>
                <a:latin typeface="Helvetica 65 Medium" pitchFamily="34" charset="0"/>
              </a:rPr>
              <a:t>resentation</a:t>
            </a:r>
            <a:endParaRPr lang="ko-KR" altLang="en-US" sz="54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프로젝트 개요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7135" y="1844824"/>
            <a:ext cx="8319321" cy="4275385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000" dirty="0" smtClean="0"/>
              <a:t>식물을 판매하는 쇼핑몰을 구축</a:t>
            </a:r>
            <a:endParaRPr lang="en-US" altLang="ko-KR" sz="2000" dirty="0" smtClean="0"/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000" dirty="0" smtClean="0"/>
              <a:t>식물에 대한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축적</a:t>
            </a:r>
            <a:endParaRPr lang="en-US" altLang="ko-KR" sz="2000" dirty="0" smtClean="0"/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000" dirty="0" smtClean="0"/>
              <a:t>구매자들에게 다양한 지식정보를 나눠줌</a:t>
            </a:r>
            <a:endParaRPr lang="en-US" altLang="ko-KR" sz="2000" dirty="0" smtClean="0"/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000" dirty="0" smtClean="0"/>
              <a:t>구매자들로 하여금 다이어리기능을 </a:t>
            </a:r>
            <a:r>
              <a:rPr lang="ko-KR" altLang="en-US" sz="2000" dirty="0" err="1" smtClean="0"/>
              <a:t>제공하므로써</a:t>
            </a:r>
            <a:r>
              <a:rPr lang="ko-KR" altLang="en-US" sz="2000" dirty="0" smtClean="0"/>
              <a:t> 재배의욕 촉진</a:t>
            </a:r>
            <a:endParaRPr lang="en-US" altLang="ko-KR" sz="2000" dirty="0" smtClean="0"/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000" dirty="0" smtClean="0"/>
              <a:t>이로 인해 구매회원을 늘리고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수익 창출</a:t>
            </a: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42457" y="1556792"/>
            <a:ext cx="136524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목적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프로젝트 개요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57135" y="1844824"/>
            <a:ext cx="8319321" cy="4275385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endParaRPr lang="en-US" altLang="ko-KR" sz="2000" dirty="0" smtClean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smtClean="0"/>
              <a:t>OS</a:t>
            </a:r>
            <a:r>
              <a:rPr lang="ko-KR" altLang="en-US" sz="2000" dirty="0" smtClean="0"/>
              <a:t>는 윈도우를 사용</a:t>
            </a:r>
            <a:endParaRPr lang="en-US" altLang="ko-KR" sz="2000" dirty="0" smtClean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smtClean="0"/>
              <a:t>JSP</a:t>
            </a:r>
            <a:r>
              <a:rPr lang="ko-KR" altLang="en-US" sz="2000" dirty="0" smtClean="0"/>
              <a:t>언어를 채택하여 </a:t>
            </a:r>
            <a:r>
              <a:rPr lang="en-US" altLang="ko-KR" sz="2000" dirty="0"/>
              <a:t>eclipse</a:t>
            </a:r>
            <a:r>
              <a:rPr lang="ko-KR" altLang="en-US" sz="2000" dirty="0" smtClean="0"/>
              <a:t>로 작업을 하다가</a:t>
            </a:r>
            <a:endParaRPr lang="en-US" altLang="ko-KR" sz="2000" dirty="0" smtClean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smtClean="0"/>
              <a:t>여러 문제에 부딪쳐 언어를 </a:t>
            </a:r>
            <a:r>
              <a:rPr lang="en-US" altLang="ko-KR" sz="2000" dirty="0" err="1" smtClean="0"/>
              <a:t>php</a:t>
            </a:r>
            <a:r>
              <a:rPr lang="ko-KR" altLang="en-US" sz="2000" dirty="0" smtClean="0"/>
              <a:t>언어로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변경</a:t>
            </a:r>
            <a:endParaRPr lang="en-US" altLang="ko-KR" sz="2000" dirty="0" smtClean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smtClean="0"/>
              <a:t>Edit Plus</a:t>
            </a:r>
            <a:r>
              <a:rPr lang="ko-KR" altLang="en-US" sz="2000" dirty="0" smtClean="0"/>
              <a:t>를 이용해 소스작성</a:t>
            </a:r>
            <a:endParaRPr lang="en-US" altLang="ko-KR" sz="2000" dirty="0" smtClean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smtClean="0"/>
              <a:t>Internet Explorer </a:t>
            </a:r>
            <a:r>
              <a:rPr lang="ko-KR" altLang="en-US" sz="2000" dirty="0" smtClean="0"/>
              <a:t>이용하여 결과물 확인</a:t>
            </a:r>
            <a:endParaRPr lang="en-US" altLang="ko-KR" sz="2000" dirty="0" smtClean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altLang="ko-KR" sz="20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42457" y="1556792"/>
            <a:ext cx="208532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개발방법 및 개발 환경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프로젝트 개요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48966" y="1340768"/>
            <a:ext cx="2229343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시스템 구성도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36" y="1853388"/>
            <a:ext cx="6448724" cy="46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프로젝트 개요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48966" y="1556792"/>
            <a:ext cx="208532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결과</a:t>
            </a:r>
            <a:r>
              <a:rPr lang="ko-KR" altLang="en-US" sz="2400" dirty="0">
                <a:solidFill>
                  <a:schemeClr val="tx1"/>
                </a:solidFill>
              </a:rPr>
              <a:t>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3694106" cy="46006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88839"/>
            <a:ext cx="3240360" cy="43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프로젝트 개요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42457" y="1556792"/>
            <a:ext cx="208532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결과물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52466"/>
            <a:ext cx="2016224" cy="42986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6" y="1988840"/>
            <a:ext cx="2738858" cy="429869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43" y="1952465"/>
            <a:ext cx="3280358" cy="42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7674139" cy="4653136"/>
            <a:chOff x="0" y="0"/>
            <a:chExt cx="6012160" cy="36454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-1" y="4785277"/>
            <a:ext cx="601216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12160" y="4653136"/>
            <a:ext cx="1661978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94148" y="463339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Helvetica 65 Medium" pitchFamily="34" charset="0"/>
              </a:rPr>
              <a:t>Flora House</a:t>
            </a:r>
            <a:endParaRPr lang="ko-KR" altLang="en-US" sz="1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8355" y="2397138"/>
            <a:ext cx="5495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85000"/>
                  </a:schemeClr>
                </a:solidFill>
                <a:latin typeface="Helvetica 65 Medium" pitchFamily="34" charset="0"/>
              </a:rPr>
              <a:t>2</a:t>
            </a:r>
            <a:r>
              <a:rPr lang="en-US" altLang="ko-KR" sz="8000" dirty="0" smtClean="0">
                <a:solidFill>
                  <a:srgbClr val="EE1E21"/>
                </a:solidFill>
                <a:latin typeface="Helvetica 65 Medium" pitchFamily="34" charset="0"/>
              </a:rPr>
              <a:t>P</a:t>
            </a:r>
            <a:r>
              <a:rPr lang="en-US" altLang="ko-KR" sz="5400" dirty="0" smtClean="0">
                <a:solidFill>
                  <a:schemeClr val="bg1"/>
                </a:solidFill>
                <a:latin typeface="Helvetica 65 Medium" pitchFamily="34" charset="0"/>
              </a:rPr>
              <a:t>resentation</a:t>
            </a:r>
            <a:endParaRPr lang="ko-KR" altLang="en-US" sz="54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383</Words>
  <Application>Microsoft Office PowerPoint</Application>
  <PresentationFormat>화면 슬라이드 쇼(4:3)</PresentationFormat>
  <Paragraphs>96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juhh</cp:lastModifiedBy>
  <cp:revision>42</cp:revision>
  <dcterms:created xsi:type="dcterms:W3CDTF">2012-04-06T18:06:10Z</dcterms:created>
  <dcterms:modified xsi:type="dcterms:W3CDTF">2012-10-17T11:29:20Z</dcterms:modified>
</cp:coreProperties>
</file>