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5" r:id="rId3"/>
    <p:sldId id="343" r:id="rId4"/>
    <p:sldId id="350" r:id="rId5"/>
    <p:sldId id="349" r:id="rId6"/>
    <p:sldId id="351" r:id="rId7"/>
    <p:sldId id="347" r:id="rId8"/>
    <p:sldId id="359" r:id="rId9"/>
    <p:sldId id="352" r:id="rId10"/>
    <p:sldId id="353" r:id="rId11"/>
    <p:sldId id="354" r:id="rId12"/>
    <p:sldId id="356" r:id="rId13"/>
    <p:sldId id="355" r:id="rId14"/>
    <p:sldId id="357" r:id="rId15"/>
    <p:sldId id="358" r:id="rId16"/>
  </p:sldIdLst>
  <p:sldSz cx="9144000" cy="6858000" type="screen4x3"/>
  <p:notesSz cx="914400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D71"/>
    <a:srgbClr val="E0E0E0"/>
    <a:srgbClr val="F8E0E6"/>
    <a:srgbClr val="F3C9D4"/>
    <a:srgbClr val="ECAABB"/>
    <a:srgbClr val="FFEAC1"/>
    <a:srgbClr val="38BABC"/>
    <a:srgbClr val="915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100" d="100"/>
          <a:sy n="100" d="100"/>
        </p:scale>
        <p:origin x="-516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FCCC0-D7EB-4F5A-A767-387E6C7F9D9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293D855-71D9-4C81-9656-6B3D70A29443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1200" dirty="0" smtClean="0"/>
            <a:t>특용 물품 쇼핑몰 구축 경험 축적</a:t>
          </a:r>
          <a:endParaRPr lang="ko-KR" altLang="en-US" sz="1200" dirty="0"/>
        </a:p>
      </dgm:t>
    </dgm:pt>
    <dgm:pt modelId="{8A61381B-BBCD-4819-84F4-C6DFA277BE0F}" type="parTrans" cxnId="{BEBC58A7-0230-458E-8AD6-0B665763240C}">
      <dgm:prSet/>
      <dgm:spPr/>
      <dgm:t>
        <a:bodyPr/>
        <a:lstStyle/>
        <a:p>
          <a:pPr latinLnBrk="1"/>
          <a:endParaRPr lang="ko-KR" altLang="en-US"/>
        </a:p>
      </dgm:t>
    </dgm:pt>
    <dgm:pt modelId="{2BD3EA01-2B4D-481C-A08C-C45045EFA513}" type="sibTrans" cxnId="{BEBC58A7-0230-458E-8AD6-0B665763240C}">
      <dgm:prSet/>
      <dgm:spPr/>
      <dgm:t>
        <a:bodyPr/>
        <a:lstStyle/>
        <a:p>
          <a:pPr latinLnBrk="1"/>
          <a:endParaRPr lang="ko-KR" altLang="en-US"/>
        </a:p>
      </dgm:t>
    </dgm:pt>
    <dgm:pt modelId="{F2918479-F7E1-47AF-A71D-D3A253510EB6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1200" dirty="0" smtClean="0"/>
            <a:t>회원 관리를 통한 맞춤형 제품 판매 및 관리 경험 축적</a:t>
          </a:r>
          <a:endParaRPr lang="ko-KR" altLang="en-US" sz="1200" dirty="0"/>
        </a:p>
      </dgm:t>
    </dgm:pt>
    <dgm:pt modelId="{B3366B2C-D72D-48C0-894E-6AC05735B4C2}" type="parTrans" cxnId="{2CE946FA-96CC-410E-AEE7-F1EF712DEC8F}">
      <dgm:prSet/>
      <dgm:spPr/>
      <dgm:t>
        <a:bodyPr/>
        <a:lstStyle/>
        <a:p>
          <a:pPr latinLnBrk="1"/>
          <a:endParaRPr lang="ko-KR" altLang="en-US"/>
        </a:p>
      </dgm:t>
    </dgm:pt>
    <dgm:pt modelId="{047321CF-6400-457D-AFD3-CEE6353F4420}" type="sibTrans" cxnId="{2CE946FA-96CC-410E-AEE7-F1EF712DEC8F}">
      <dgm:prSet/>
      <dgm:spPr/>
      <dgm:t>
        <a:bodyPr/>
        <a:lstStyle/>
        <a:p>
          <a:pPr latinLnBrk="1"/>
          <a:endParaRPr lang="ko-KR" altLang="en-US"/>
        </a:p>
      </dgm:t>
    </dgm:pt>
    <dgm:pt modelId="{112D8DB2-6952-4B9E-8ED8-CADDBBA36D9D}">
      <dgm:prSet phldrT="[텍스트]" custT="1"/>
      <dgm:spPr>
        <a:ln>
          <a:noFill/>
        </a:ln>
      </dgm:spPr>
      <dgm:t>
        <a:bodyPr/>
        <a:lstStyle/>
        <a:p>
          <a:pPr latinLnBrk="1"/>
          <a:r>
            <a:rPr lang="ko-KR" altLang="en-US" sz="1200" dirty="0" smtClean="0"/>
            <a:t>회원들의 식물 성장 다이어리 </a:t>
          </a:r>
          <a:r>
            <a:rPr lang="ko-KR" altLang="en-US" sz="1200" dirty="0" smtClean="0"/>
            <a:t>작성으로 </a:t>
          </a:r>
          <a:r>
            <a:rPr lang="ko-KR" altLang="en-US" sz="1200" dirty="0" smtClean="0"/>
            <a:t>식물 성장 특이 정보 수집</a:t>
          </a:r>
          <a:endParaRPr lang="ko-KR" altLang="en-US" sz="1200" dirty="0"/>
        </a:p>
      </dgm:t>
    </dgm:pt>
    <dgm:pt modelId="{FDD56909-7AFD-4063-A6F2-676C86594259}" type="parTrans" cxnId="{827A0CFD-7D60-4FB4-9619-9E94BFE8A81B}">
      <dgm:prSet/>
      <dgm:spPr/>
      <dgm:t>
        <a:bodyPr/>
        <a:lstStyle/>
        <a:p>
          <a:pPr latinLnBrk="1"/>
          <a:endParaRPr lang="ko-KR" altLang="en-US"/>
        </a:p>
      </dgm:t>
    </dgm:pt>
    <dgm:pt modelId="{018D1A9F-3ADC-4690-B9F7-4D989AF1AA5D}" type="sibTrans" cxnId="{827A0CFD-7D60-4FB4-9619-9E94BFE8A81B}">
      <dgm:prSet/>
      <dgm:spPr/>
      <dgm:t>
        <a:bodyPr/>
        <a:lstStyle/>
        <a:p>
          <a:pPr latinLnBrk="1"/>
          <a:endParaRPr lang="ko-KR" altLang="en-US"/>
        </a:p>
      </dgm:t>
    </dgm:pt>
    <dgm:pt modelId="{3A4CF145-9EC3-4DB3-9CD1-2F6854A9C62C}" type="pres">
      <dgm:prSet presAssocID="{8AEFCCC0-D7EB-4F5A-A767-387E6C7F9D95}" presName="arrowDiagram" presStyleCnt="0">
        <dgm:presLayoutVars>
          <dgm:chMax val="5"/>
          <dgm:dir/>
          <dgm:resizeHandles val="exact"/>
        </dgm:presLayoutVars>
      </dgm:prSet>
      <dgm:spPr/>
    </dgm:pt>
    <dgm:pt modelId="{2DE19B6E-3D1D-4070-94BE-91845B227087}" type="pres">
      <dgm:prSet presAssocID="{8AEFCCC0-D7EB-4F5A-A767-387E6C7F9D95}" presName="arrow" presStyleLbl="bgShp" presStyleIdx="0" presStyleCnt="1" custScaleX="100000"/>
      <dgm:spPr/>
    </dgm:pt>
    <dgm:pt modelId="{180576AB-D1DF-46D6-A240-6236A3EE86A6}" type="pres">
      <dgm:prSet presAssocID="{8AEFCCC0-D7EB-4F5A-A767-387E6C7F9D95}" presName="arrowDiagram3" presStyleCnt="0"/>
      <dgm:spPr/>
    </dgm:pt>
    <dgm:pt modelId="{350EF150-9F56-40D3-BDB0-504F768DB3C2}" type="pres">
      <dgm:prSet presAssocID="{9293D855-71D9-4C81-9656-6B3D70A29443}" presName="bullet3a" presStyleLbl="node1" presStyleIdx="0" presStyleCnt="3"/>
      <dgm:spPr/>
    </dgm:pt>
    <dgm:pt modelId="{09C6CCD7-30EB-453F-A0C2-7899584EE6C7}" type="pres">
      <dgm:prSet presAssocID="{9293D855-71D9-4C81-9656-6B3D70A29443}" presName="textBox3a" presStyleLbl="revTx" presStyleIdx="0" presStyleCnt="3" custScaleY="40254" custLinFactNeighborX="-6177" custLinFactNeighborY="-218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B0FE7-6ACB-4342-BD8F-4D7715FCAC48}" type="pres">
      <dgm:prSet presAssocID="{F2918479-F7E1-47AF-A71D-D3A253510EB6}" presName="bullet3b" presStyleLbl="node1" presStyleIdx="1" presStyleCnt="3"/>
      <dgm:spPr/>
    </dgm:pt>
    <dgm:pt modelId="{D9086C8B-844C-4DF4-B037-2146EFBB9E43}" type="pres">
      <dgm:prSet presAssocID="{F2918479-F7E1-47AF-A71D-D3A253510EB6}" presName="textBox3b" presStyleLbl="revTx" presStyleIdx="1" presStyleCnt="3" custScaleY="34859" custLinFactNeighborX="-9099" custLinFactNeighborY="-237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3206C-21A7-405D-94B1-BD8495909DB8}" type="pres">
      <dgm:prSet presAssocID="{112D8DB2-6952-4B9E-8ED8-CADDBBA36D9D}" presName="bullet3c" presStyleLbl="node1" presStyleIdx="2" presStyleCnt="3"/>
      <dgm:spPr/>
    </dgm:pt>
    <dgm:pt modelId="{050166FC-C62D-4626-9610-3D0AF4FEE391}" type="pres">
      <dgm:prSet presAssocID="{112D8DB2-6952-4B9E-8ED8-CADDBBA36D9D}" presName="textBox3c" presStyleLbl="revTx" presStyleIdx="2" presStyleCnt="3" custScaleY="33715" custLinFactNeighborX="-12494" custLinFactNeighborY="-24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01AFBF-AEE2-4490-9379-CA3839CAF9B6}" type="presOf" srcId="{112D8DB2-6952-4B9E-8ED8-CADDBBA36D9D}" destId="{050166FC-C62D-4626-9610-3D0AF4FEE391}" srcOrd="0" destOrd="0" presId="urn:microsoft.com/office/officeart/2005/8/layout/arrow2"/>
    <dgm:cxn modelId="{BCFEDAF1-ADBD-4BA8-B348-D351FA5E3EEF}" type="presOf" srcId="{8AEFCCC0-D7EB-4F5A-A767-387E6C7F9D95}" destId="{3A4CF145-9EC3-4DB3-9CD1-2F6854A9C62C}" srcOrd="0" destOrd="0" presId="urn:microsoft.com/office/officeart/2005/8/layout/arrow2"/>
    <dgm:cxn modelId="{827A0CFD-7D60-4FB4-9619-9E94BFE8A81B}" srcId="{8AEFCCC0-D7EB-4F5A-A767-387E6C7F9D95}" destId="{112D8DB2-6952-4B9E-8ED8-CADDBBA36D9D}" srcOrd="2" destOrd="0" parTransId="{FDD56909-7AFD-4063-A6F2-676C86594259}" sibTransId="{018D1A9F-3ADC-4690-B9F7-4D989AF1AA5D}"/>
    <dgm:cxn modelId="{1010CEED-B6A2-4803-8DB0-A82D7FFD715D}" type="presOf" srcId="{F2918479-F7E1-47AF-A71D-D3A253510EB6}" destId="{D9086C8B-844C-4DF4-B037-2146EFBB9E43}" srcOrd="0" destOrd="0" presId="urn:microsoft.com/office/officeart/2005/8/layout/arrow2"/>
    <dgm:cxn modelId="{3A17F70A-BC05-46BF-B953-93AAD6DCCD40}" type="presOf" srcId="{9293D855-71D9-4C81-9656-6B3D70A29443}" destId="{09C6CCD7-30EB-453F-A0C2-7899584EE6C7}" srcOrd="0" destOrd="0" presId="urn:microsoft.com/office/officeart/2005/8/layout/arrow2"/>
    <dgm:cxn modelId="{BEBC58A7-0230-458E-8AD6-0B665763240C}" srcId="{8AEFCCC0-D7EB-4F5A-A767-387E6C7F9D95}" destId="{9293D855-71D9-4C81-9656-6B3D70A29443}" srcOrd="0" destOrd="0" parTransId="{8A61381B-BBCD-4819-84F4-C6DFA277BE0F}" sibTransId="{2BD3EA01-2B4D-481C-A08C-C45045EFA513}"/>
    <dgm:cxn modelId="{2CE946FA-96CC-410E-AEE7-F1EF712DEC8F}" srcId="{8AEFCCC0-D7EB-4F5A-A767-387E6C7F9D95}" destId="{F2918479-F7E1-47AF-A71D-D3A253510EB6}" srcOrd="1" destOrd="0" parTransId="{B3366B2C-D72D-48C0-894E-6AC05735B4C2}" sibTransId="{047321CF-6400-457D-AFD3-CEE6353F4420}"/>
    <dgm:cxn modelId="{0F200E45-E389-4097-8A8A-73FC9B57D2EE}" type="presParOf" srcId="{3A4CF145-9EC3-4DB3-9CD1-2F6854A9C62C}" destId="{2DE19B6E-3D1D-4070-94BE-91845B227087}" srcOrd="0" destOrd="0" presId="urn:microsoft.com/office/officeart/2005/8/layout/arrow2"/>
    <dgm:cxn modelId="{34762A19-C89C-4521-AFBA-647E2EC62B59}" type="presParOf" srcId="{3A4CF145-9EC3-4DB3-9CD1-2F6854A9C62C}" destId="{180576AB-D1DF-46D6-A240-6236A3EE86A6}" srcOrd="1" destOrd="0" presId="urn:microsoft.com/office/officeart/2005/8/layout/arrow2"/>
    <dgm:cxn modelId="{DCD12227-C269-4AF4-B94B-9F63257C0A80}" type="presParOf" srcId="{180576AB-D1DF-46D6-A240-6236A3EE86A6}" destId="{350EF150-9F56-40D3-BDB0-504F768DB3C2}" srcOrd="0" destOrd="0" presId="urn:microsoft.com/office/officeart/2005/8/layout/arrow2"/>
    <dgm:cxn modelId="{E6865512-52C9-4E4B-B680-70F4271AAD26}" type="presParOf" srcId="{180576AB-D1DF-46D6-A240-6236A3EE86A6}" destId="{09C6CCD7-30EB-453F-A0C2-7899584EE6C7}" srcOrd="1" destOrd="0" presId="urn:microsoft.com/office/officeart/2005/8/layout/arrow2"/>
    <dgm:cxn modelId="{A9782892-A6DB-4C20-94CD-0907216C7B8C}" type="presParOf" srcId="{180576AB-D1DF-46D6-A240-6236A3EE86A6}" destId="{9F8B0FE7-6ACB-4342-BD8F-4D7715FCAC48}" srcOrd="2" destOrd="0" presId="urn:microsoft.com/office/officeart/2005/8/layout/arrow2"/>
    <dgm:cxn modelId="{B4DFAA0A-BEBF-4FD6-B5D6-03C9AE949A02}" type="presParOf" srcId="{180576AB-D1DF-46D6-A240-6236A3EE86A6}" destId="{D9086C8B-844C-4DF4-B037-2146EFBB9E43}" srcOrd="3" destOrd="0" presId="urn:microsoft.com/office/officeart/2005/8/layout/arrow2"/>
    <dgm:cxn modelId="{29934C35-D2BD-416E-AB81-4415952B64E3}" type="presParOf" srcId="{180576AB-D1DF-46D6-A240-6236A3EE86A6}" destId="{9F83206C-21A7-405D-94B1-BD8495909DB8}" srcOrd="4" destOrd="0" presId="urn:microsoft.com/office/officeart/2005/8/layout/arrow2"/>
    <dgm:cxn modelId="{33D6692F-C05E-4DFE-933C-214270554857}" type="presParOf" srcId="{180576AB-D1DF-46D6-A240-6236A3EE86A6}" destId="{050166FC-C62D-4626-9610-3D0AF4FEE39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19B6E-3D1D-4070-94BE-91845B227087}">
      <dsp:nvSpPr>
        <dsp:cNvPr id="0" name=""/>
        <dsp:cNvSpPr/>
      </dsp:nvSpPr>
      <dsp:spPr>
        <a:xfrm>
          <a:off x="0" y="254302"/>
          <a:ext cx="5688632" cy="355539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EF150-9F56-40D3-BDB0-504F768DB3C2}">
      <dsp:nvSpPr>
        <dsp:cNvPr id="0" name=""/>
        <dsp:cNvSpPr/>
      </dsp:nvSpPr>
      <dsp:spPr>
        <a:xfrm>
          <a:off x="722456" y="2708236"/>
          <a:ext cx="147904" cy="147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6CCD7-30EB-453F-A0C2-7899584EE6C7}">
      <dsp:nvSpPr>
        <dsp:cNvPr id="0" name=""/>
        <dsp:cNvSpPr/>
      </dsp:nvSpPr>
      <dsp:spPr>
        <a:xfrm>
          <a:off x="714535" y="2864748"/>
          <a:ext cx="1325451" cy="413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71" tIns="0" rIns="0" bIns="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특용 물품 쇼핑몰 구축 경험 축적</a:t>
          </a:r>
          <a:endParaRPr lang="ko-KR" altLang="en-US" sz="1200" kern="1200" dirty="0"/>
        </a:p>
      </dsp:txBody>
      <dsp:txXfrm>
        <a:off x="714535" y="2864748"/>
        <a:ext cx="1325451" cy="413613"/>
      </dsp:txXfrm>
    </dsp:sp>
    <dsp:sp modelId="{9F8B0FE7-6ACB-4342-BD8F-4D7715FCAC48}">
      <dsp:nvSpPr>
        <dsp:cNvPr id="0" name=""/>
        <dsp:cNvSpPr/>
      </dsp:nvSpPr>
      <dsp:spPr>
        <a:xfrm>
          <a:off x="2027997" y="1741879"/>
          <a:ext cx="267365" cy="2673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6C8B-844C-4DF4-B037-2146EFBB9E43}">
      <dsp:nvSpPr>
        <dsp:cNvPr id="0" name=""/>
        <dsp:cNvSpPr/>
      </dsp:nvSpPr>
      <dsp:spPr>
        <a:xfrm>
          <a:off x="2037454" y="2045795"/>
          <a:ext cx="1365271" cy="67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72" tIns="0" rIns="0" bIns="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 관리를 통한 맞춤형 제품 판매 및 관리 경험 축적</a:t>
          </a:r>
          <a:endParaRPr lang="ko-KR" altLang="en-US" sz="1200" kern="1200" dirty="0"/>
        </a:p>
      </dsp:txBody>
      <dsp:txXfrm>
        <a:off x="2037454" y="2045795"/>
        <a:ext cx="1365271" cy="674220"/>
      </dsp:txXfrm>
    </dsp:sp>
    <dsp:sp modelId="{9F83206C-21A7-405D-94B1-BD8495909DB8}">
      <dsp:nvSpPr>
        <dsp:cNvPr id="0" name=""/>
        <dsp:cNvSpPr/>
      </dsp:nvSpPr>
      <dsp:spPr>
        <a:xfrm>
          <a:off x="3598059" y="1153817"/>
          <a:ext cx="369761" cy="369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166FC-C62D-4626-9610-3D0AF4FEE391}">
      <dsp:nvSpPr>
        <dsp:cNvPr id="0" name=""/>
        <dsp:cNvSpPr/>
      </dsp:nvSpPr>
      <dsp:spPr>
        <a:xfrm>
          <a:off x="3612363" y="1541826"/>
          <a:ext cx="1365271" cy="833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29" tIns="0" rIns="0" bIns="0" numCol="1" spcCol="1270" anchor="t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회원들의 식물 성장 다이어리 </a:t>
          </a:r>
          <a:r>
            <a:rPr lang="ko-KR" altLang="en-US" sz="1200" kern="1200" dirty="0" smtClean="0"/>
            <a:t>작성으로 </a:t>
          </a:r>
          <a:r>
            <a:rPr lang="ko-KR" altLang="en-US" sz="1200" kern="1200" dirty="0" smtClean="0"/>
            <a:t>식물 성장 특이 정보 수집</a:t>
          </a:r>
          <a:endParaRPr lang="ko-KR" altLang="en-US" sz="1200" kern="1200" dirty="0"/>
        </a:p>
      </dsp:txBody>
      <dsp:txXfrm>
        <a:off x="3612363" y="1541826"/>
        <a:ext cx="1365271" cy="8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D8DC832-26C1-4544-B92B-CFA4DFE7B3BC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BC9BFEF-8BF8-4D83-8DE8-4E7C8EF76B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2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80717A-A11C-4AAF-9E27-916A18FCD7BD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A41DBD-06E1-4F4C-9D3A-5750A15BB6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8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mtClean="0"/>
              <a:t>학과 소개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05004-554C-46CA-9A33-3AED442CA5E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4154E-355D-4E3B-AF9A-56CD5DBBA724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E5FC2-F812-4540-8C85-C049EF64D7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6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770B2-27AB-4A4F-B677-3FE3CED07DA4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B99B8-A7F1-45D9-8ED7-1606390862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5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890B-A885-491F-847B-DA1F39414600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BB699-35AF-4596-87A5-FB3A886A12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86CB-4AC4-4B85-934C-92474B597956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965A-74D2-4EB6-84AE-FF91C25561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2F7DB-6E8B-4D27-9392-C2709493A7C2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6F74-4515-41F6-8A5B-1427B356AD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81095-266C-4132-983F-EEBD70041385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3E935-0CA3-4102-B8F8-D7132235F6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8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65A0-5597-4658-AFF2-209A1ED7A5A2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431F8-5973-43CD-A3B3-B367C1A406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3408-3CF8-45DE-8E62-9C90CE47405E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DF68-9386-4F80-931C-91FC80B186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250C-BA17-4157-9AEF-42CA745DAEF8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A65E4-C99A-4D12-BB6D-BA0DE3170F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3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FC367-DD56-4B89-BF39-563968F04FAD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2C04-B423-4525-934A-06A6E6F3BB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E463-6200-46F6-83B2-E876E5A5E95F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7A84-BAB5-4F66-BFC0-0815493B58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9B6A75-15D7-44AA-9C1A-345F4CCDACD5}" type="datetimeFigureOut">
              <a:rPr lang="ko-KR" altLang="en-US"/>
              <a:pPr>
                <a:defRPr/>
              </a:pPr>
              <a:t>2012-08-14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11979-FCB9-4911-8366-2DC9655016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323850" y="3213621"/>
            <a:ext cx="864076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331442" y="3934347"/>
            <a:ext cx="11525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6912347" y="3970065"/>
            <a:ext cx="122396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059112" y="3934347"/>
            <a:ext cx="11525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5"/>
          <p:cNvSpPr txBox="1">
            <a:spLocks noChangeArrowheads="1"/>
          </p:cNvSpPr>
          <p:nvPr/>
        </p:nvSpPr>
        <p:spPr bwMode="auto">
          <a:xfrm>
            <a:off x="323851" y="2492896"/>
            <a:ext cx="40321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400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kumimoji="0" lang="en-US" altLang="ko-K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lora House</a:t>
            </a:r>
            <a:endParaRPr kumimoji="0"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4968131" y="3970065"/>
            <a:ext cx="122396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23528" y="3358084"/>
            <a:ext cx="8568060" cy="1323439"/>
            <a:chOff x="323528" y="3358084"/>
            <a:chExt cx="8568060" cy="1323439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3358084"/>
              <a:ext cx="1800225" cy="641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 dirty="0">
                  <a:solidFill>
                    <a:srgbClr val="595959"/>
                  </a:solidFill>
                  <a:latin typeface="맑은 고딕" pitchFamily="50" charset="-127"/>
                  <a:ea typeface="맑은 고딕" pitchFamily="50" charset="-127"/>
                </a:rPr>
                <a:t>INTRODUCE</a:t>
              </a:r>
            </a:p>
            <a:p>
              <a:pPr eaLnBrk="1" hangingPunct="1">
                <a:lnSpc>
                  <a:spcPct val="200000"/>
                </a:lnSpc>
              </a:pPr>
              <a:endParaRPr kumimoji="0" lang="ko-KR" altLang="en-US" sz="8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528" y="3429521"/>
              <a:ext cx="73025" cy="5254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79712" y="3408884"/>
              <a:ext cx="215900" cy="525462"/>
              <a:chOff x="1979712" y="3408884"/>
              <a:chExt cx="215900" cy="52546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979712" y="3408884"/>
                <a:ext cx="71438" cy="5254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24175" y="3408884"/>
                <a:ext cx="71437" cy="5254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123728" y="3358084"/>
              <a:ext cx="151164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 dirty="0" smtClean="0">
                  <a:solidFill>
                    <a:srgbClr val="595959"/>
                  </a:solidFill>
                  <a:latin typeface="맑은 고딕" pitchFamily="50" charset="-127"/>
                  <a:ea typeface="맑은 고딕" pitchFamily="50" charset="-127"/>
                </a:rPr>
                <a:t>NECESSITY</a:t>
              </a:r>
              <a:endParaRPr kumimoji="0" lang="en-US" altLang="ko-KR" sz="20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85113" y="3358084"/>
              <a:ext cx="1006475" cy="7635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>
                  <a:solidFill>
                    <a:srgbClr val="595959"/>
                  </a:solidFill>
                  <a:latin typeface="맑은 고딕" pitchFamily="50" charset="-127"/>
                  <a:ea typeface="맑은 고딕" pitchFamily="50" charset="-127"/>
                </a:rPr>
                <a:t>EFFECT</a:t>
              </a:r>
              <a:endParaRPr kumimoji="0" lang="ko-KR" altLang="en-US" sz="2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kumimoji="0" lang="en-US" altLang="ko-KR" sz="300"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/>
              <a:endParaRPr kumimoji="0" lang="en-US" altLang="ko-KR" sz="1000">
                <a:solidFill>
                  <a:srgbClr val="D74D71"/>
                </a:solidFill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/>
              <a:endParaRPr kumimoji="0" lang="ko-KR" altLang="en-US" sz="1100">
                <a:solidFill>
                  <a:srgbClr val="D74D7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781177" y="3429521"/>
              <a:ext cx="358775" cy="525463"/>
              <a:chOff x="3781177" y="3429521"/>
              <a:chExt cx="358775" cy="52546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781177" y="3429521"/>
                <a:ext cx="71438" cy="5254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924052" y="3429521"/>
                <a:ext cx="73025" cy="5254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068515" y="3429521"/>
                <a:ext cx="71437" cy="5254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146599" y="3358084"/>
              <a:ext cx="1433513" cy="1031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 dirty="0" smtClean="0">
                  <a:solidFill>
                    <a:srgbClr val="595959"/>
                  </a:solidFill>
                  <a:latin typeface="맑은 고딕" pitchFamily="50" charset="-127"/>
                  <a:ea typeface="맑은 고딕" pitchFamily="50" charset="-127"/>
                </a:rPr>
                <a:t>PURPOSE</a:t>
              </a:r>
              <a:endParaRPr kumimoji="0" lang="en-US" altLang="ko-KR" sz="2000" dirty="0">
                <a:solidFill>
                  <a:srgbClr val="595959"/>
                </a:solidFill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>
                <a:lnSpc>
                  <a:spcPct val="150000"/>
                </a:lnSpc>
              </a:pPr>
              <a:endParaRPr kumimoji="0" lang="en-US" altLang="ko-KR" sz="1000" dirty="0">
                <a:solidFill>
                  <a:srgbClr val="D74D71"/>
                </a:solidFill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>
                <a:lnSpc>
                  <a:spcPct val="150000"/>
                </a:lnSpc>
              </a:pPr>
              <a:endParaRPr kumimoji="0" lang="en-US" altLang="ko-KR" sz="300" dirty="0"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/>
              <a:endParaRPr kumimoji="0" lang="en-US" altLang="ko-KR" sz="1100" dirty="0">
                <a:solidFill>
                  <a:srgbClr val="D74D71"/>
                </a:solidFill>
                <a:latin typeface="다음_Regular" pitchFamily="2" charset="-127"/>
                <a:ea typeface="다음_Regular" pitchFamily="2" charset="-127"/>
              </a:endParaRPr>
            </a:p>
            <a:p>
              <a:pPr eaLnBrk="1" hangingPunct="1"/>
              <a:endParaRPr kumimoji="0" lang="ko-KR" altLang="en-US" sz="1100" dirty="0">
                <a:solidFill>
                  <a:srgbClr val="D74D7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804720" y="3432696"/>
              <a:ext cx="306387" cy="536575"/>
              <a:chOff x="5804720" y="3432696"/>
              <a:chExt cx="306387" cy="53657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804720" y="3443809"/>
                <a:ext cx="71437" cy="5254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600000">
                <a:off x="6038082" y="3432696"/>
                <a:ext cx="73025" cy="5254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21000000">
                <a:off x="5947595" y="3432696"/>
                <a:ext cx="73025" cy="5254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2068" name="그룹 47"/>
            <p:cNvGrpSpPr>
              <a:grpSpLocks/>
            </p:cNvGrpSpPr>
            <p:nvPr/>
          </p:nvGrpSpPr>
          <p:grpSpPr bwMode="auto">
            <a:xfrm>
              <a:off x="7667625" y="3429521"/>
              <a:ext cx="193675" cy="525463"/>
              <a:chOff x="7573798" y="2350755"/>
              <a:chExt cx="192215" cy="576065"/>
            </a:xfrm>
          </p:grpSpPr>
          <p:sp>
            <p:nvSpPr>
              <p:cNvPr id="46" name="직사각형 45"/>
              <p:cNvSpPr/>
              <p:nvPr/>
            </p:nvSpPr>
            <p:spPr>
              <a:xfrm rot="600000">
                <a:off x="7693538" y="2350755"/>
                <a:ext cx="72475" cy="5760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-600000">
                <a:off x="7573798" y="2350755"/>
                <a:ext cx="72475" cy="57606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53" name="TextBox 37"/>
            <p:cNvSpPr txBox="1">
              <a:spLocks noChangeArrowheads="1"/>
            </p:cNvSpPr>
            <p:nvPr/>
          </p:nvSpPr>
          <p:spPr bwMode="auto">
            <a:xfrm>
              <a:off x="6155134" y="3358084"/>
              <a:ext cx="1441054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 dirty="0" smtClean="0">
                  <a:solidFill>
                    <a:srgbClr val="595959"/>
                  </a:solidFill>
                  <a:latin typeface="맑은 고딕" pitchFamily="50" charset="-127"/>
                  <a:ea typeface="맑은 고딕" pitchFamily="50" charset="-127"/>
                </a:rPr>
                <a:t>PRODUCT</a:t>
              </a:r>
              <a:endParaRPr kumimoji="0" lang="en-US" altLang="ko-KR" sz="20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kumimoji="0" lang="en-US" altLang="ko-KR" sz="20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kumimoji="0" lang="ko-KR" altLang="en-US" sz="20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/>
              <a:endParaRPr kumimoji="0" lang="en-US" altLang="ko-KR" sz="200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8568" y="4016866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팀 이름 소개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09479" y="401686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배경 및 필요성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22062" y="4025221"/>
              <a:ext cx="1286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아이디어 목표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71703" y="40252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수행 결과물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0253" y="402522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기대효과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55" y="1091351"/>
            <a:ext cx="833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6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ko-KR" altLang="en-US" sz="7200" b="1" dirty="0" smtClean="0">
              <a:solidFill>
                <a:schemeClr val="accent6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3986" y="2243479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endParaRPr lang="ko-KR" altLang="en-US" sz="7200" b="1" dirty="0" smtClean="0">
              <a:solidFill>
                <a:schemeClr val="accent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302" y="3212976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6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endParaRPr lang="ko-KR" altLang="en-US" sz="6000" b="1" dirty="0" smtClean="0">
              <a:solidFill>
                <a:schemeClr val="accent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3946" y="4005064"/>
            <a:ext cx="833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  <a:endParaRPr lang="ko-KR" altLang="en-US" sz="7200" b="1" dirty="0" smtClean="0">
              <a:solidFill>
                <a:schemeClr val="accent6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74754" name="Picture 2" descr="C:\Documents and Settings\rbt\바탕 화면\사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2124298" cy="21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41464" y="17394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  <a:latin typeface="+mn-ea"/>
                <a:ea typeface="+mn-ea"/>
              </a:rPr>
              <a:t>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핑몰 시스템 구축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8988" y="281025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  <a:latin typeface="+mn-ea"/>
                <a:ea typeface="+mn-ea"/>
              </a:rPr>
              <a:t>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원들의 다이어리 작성 도구 제공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353" y="3652575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  <a:latin typeface="+mn-ea"/>
                <a:ea typeface="+mn-ea"/>
              </a:rPr>
              <a:t>판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매한 식물에 대한 에코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마일리지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시스템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3197" y="465313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/>
                </a:solidFill>
                <a:latin typeface="+mn-ea"/>
                <a:ea typeface="+mn-ea"/>
              </a:rPr>
              <a:t>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원들에 대한 호기심 충족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1886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+mj-ea"/>
                <a:ea typeface="+mj-ea"/>
              </a:rPr>
              <a:t>수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행결과물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7505" y="5301208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en-US" sz="7200" b="1" dirty="0" smtClean="0">
              <a:solidFill>
                <a:schemeClr val="accent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1960" y="58052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6"/>
                </a:solidFill>
                <a:latin typeface="+mn-ea"/>
                <a:ea typeface="+mn-ea"/>
              </a:rPr>
              <a:t>모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바일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정보 관리 시스템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3" grpId="0"/>
      <p:bldP spid="6" grpId="0"/>
      <p:bldP spid="9" grpId="0"/>
      <p:bldP spid="13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63683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40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FFECT</a:t>
            </a:r>
            <a:endParaRPr kumimoji="0" lang="ko-KR" altLang="en-US" sz="5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9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361" y="1508591"/>
            <a:ext cx="833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6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ko-KR" altLang="en-US" sz="7200" b="1" dirty="0" smtClean="0">
              <a:solidFill>
                <a:schemeClr val="accent6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3284984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endParaRPr lang="ko-KR" altLang="en-US" sz="7200" b="1" dirty="0" smtClean="0">
              <a:solidFill>
                <a:schemeClr val="accent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085184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6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endParaRPr lang="ko-KR" altLang="en-US" sz="6000" b="1" dirty="0" smtClean="0">
              <a:solidFill>
                <a:schemeClr val="accent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88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+mj-ea"/>
                <a:ea typeface="+mj-ea"/>
              </a:rPr>
              <a:t>기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대효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과</a:t>
            </a:r>
            <a:endParaRPr lang="ko-KR" altLang="en-US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6" y="206242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latin typeface="+mn-ea"/>
                <a:ea typeface="+mn-ea"/>
              </a:rPr>
              <a:t>쇼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핑몰 구축 경험 축적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4261" y="3712199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latin typeface="+mn-ea"/>
                <a:ea typeface="+mn-ea"/>
              </a:rPr>
              <a:t>맞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춤형 제품 판매 경험 축적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1387" y="5344026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latin typeface="+mn-ea"/>
                <a:ea typeface="+mn-ea"/>
              </a:rPr>
              <a:t>식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물 성장 특이 정보 수집</a:t>
            </a:r>
          </a:p>
        </p:txBody>
      </p:sp>
      <p:pic>
        <p:nvPicPr>
          <p:cNvPr id="32" name="Picture 2" descr="C:\Users\juhh\Pictures\%BF585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31466"/>
            <a:ext cx="25146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038656492"/>
              </p:ext>
            </p:extLst>
          </p:nvPr>
        </p:nvGraphicFramePr>
        <p:xfrm>
          <a:off x="107504" y="1597248"/>
          <a:ext cx="56886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6136" y="2060848"/>
            <a:ext cx="2763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6"/>
                </a:solidFill>
                <a:latin typeface="+mj-ea"/>
                <a:ea typeface="+mj-ea"/>
              </a:rPr>
              <a:t>EFFECT</a:t>
            </a:r>
            <a:endParaRPr lang="ko-KR" altLang="en-US" sz="6000" b="1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+mj-ea"/>
                <a:ea typeface="+mj-ea"/>
              </a:rPr>
              <a:t>기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대효과</a:t>
            </a:r>
          </a:p>
        </p:txBody>
      </p:sp>
    </p:spTree>
    <p:extLst>
      <p:ext uri="{BB962C8B-B14F-4D97-AF65-F5344CB8AC3E}">
        <p14:creationId xmlns:p14="http://schemas.microsoft.com/office/powerpoint/2010/main" val="39454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492896"/>
            <a:ext cx="45370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60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Q </a:t>
            </a:r>
            <a:r>
              <a:rPr kumimoji="0" lang="en-US" altLang="ko-KR" sz="66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&amp; A</a:t>
            </a:r>
            <a:endParaRPr kumimoji="0" lang="ko-KR" altLang="en-US" sz="66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492896"/>
            <a:ext cx="45370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60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kumimoji="0" lang="en-US" altLang="ko-KR" sz="66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hank You</a:t>
            </a:r>
            <a:endParaRPr kumimoji="0" lang="ko-KR" altLang="en-US" sz="66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636838"/>
            <a:ext cx="4537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40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kumimoji="0" lang="en-US" altLang="ko-KR" sz="54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NTRODUCE</a:t>
            </a:r>
            <a:endParaRPr kumimoji="0" lang="ko-KR" altLang="en-US" sz="5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825" y="18864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+mj-ea"/>
                <a:ea typeface="+mj-ea"/>
              </a:rPr>
              <a:t>팀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2852936"/>
            <a:ext cx="7092900" cy="43204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608" y="2636912"/>
            <a:ext cx="659075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      Flora Care Mom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4120" name="Picture 24" descr="C:\Documents and Settings\rbt\바탕 화면\PhotoWonder_sh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9055"/>
            <a:ext cx="1954685" cy="14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21603" y="3645024"/>
            <a:ext cx="658545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6"/>
                </a:solidFill>
              </a:rPr>
              <a:t>식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물을 판매하는 것뿐만 아니라 판매한 식물을 자식처럼 보살펴주기까지 하는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쇼핑몰을 구축할 계획이어서 엄마가 우리를 돌봐주는 것처럼 우리도 회원들의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식물을 돌봐주겠다는 의미로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‘Flora Care Mom’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이라고 정하였습니다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63683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540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kumimoji="0"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ECESSITY</a:t>
            </a:r>
            <a:endParaRPr kumimoji="0" lang="en-US" altLang="ko-KR" sz="5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6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28396" y="3347839"/>
            <a:ext cx="936104" cy="864096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4</a:t>
            </a:r>
            <a:endParaRPr lang="ko-KR" altLang="en-US" sz="5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27584" y="2132856"/>
            <a:ext cx="2068538" cy="1512168"/>
            <a:chOff x="827584" y="2132856"/>
            <a:chExt cx="2068538" cy="1512168"/>
          </a:xfrm>
        </p:grpSpPr>
        <p:sp>
          <p:nvSpPr>
            <p:cNvPr id="2" name="타원 1"/>
            <p:cNvSpPr/>
            <p:nvPr/>
          </p:nvSpPr>
          <p:spPr>
            <a:xfrm>
              <a:off x="827584" y="2132856"/>
              <a:ext cx="936104" cy="864096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/>
                <a:t>1</a:t>
              </a:r>
              <a:endParaRPr lang="ko-KR" altLang="en-US" sz="5400" dirty="0"/>
            </a:p>
          </p:txBody>
        </p:sp>
        <p:cxnSp>
          <p:nvCxnSpPr>
            <p:cNvPr id="6" name="직선 연결선 5"/>
            <p:cNvCxnSpPr>
              <a:stCxn id="2" idx="5"/>
            </p:cNvCxnSpPr>
            <p:nvPr/>
          </p:nvCxnSpPr>
          <p:spPr>
            <a:xfrm>
              <a:off x="1626599" y="2870408"/>
              <a:ext cx="1269523" cy="774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896122" y="2468473"/>
            <a:ext cx="1919851" cy="1752615"/>
            <a:chOff x="2896122" y="2468473"/>
            <a:chExt cx="1919851" cy="1752615"/>
          </a:xfrm>
        </p:grpSpPr>
        <p:sp>
          <p:nvSpPr>
            <p:cNvPr id="10" name="타원 9"/>
            <p:cNvSpPr/>
            <p:nvPr/>
          </p:nvSpPr>
          <p:spPr>
            <a:xfrm>
              <a:off x="2896122" y="3356992"/>
              <a:ext cx="936104" cy="864096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/>
                <a:t>2</a:t>
              </a:r>
              <a:endParaRPr lang="ko-KR" altLang="en-US" sz="5400" dirty="0"/>
            </a:p>
          </p:txBody>
        </p:sp>
        <p:cxnSp>
          <p:nvCxnSpPr>
            <p:cNvPr id="18" name="직선 연결선 17"/>
            <p:cNvCxnSpPr>
              <a:stCxn id="10" idx="7"/>
              <a:endCxn id="12" idx="3"/>
            </p:cNvCxnSpPr>
            <p:nvPr/>
          </p:nvCxnSpPr>
          <p:spPr>
            <a:xfrm flipV="1">
              <a:off x="3695137" y="2468473"/>
              <a:ext cx="1120836" cy="10150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4678884" y="1730921"/>
            <a:ext cx="2413396" cy="2022115"/>
            <a:chOff x="4678884" y="1730921"/>
            <a:chExt cx="2413396" cy="2022115"/>
          </a:xfrm>
        </p:grpSpPr>
        <p:sp>
          <p:nvSpPr>
            <p:cNvPr id="12" name="타원 11"/>
            <p:cNvSpPr/>
            <p:nvPr/>
          </p:nvSpPr>
          <p:spPr>
            <a:xfrm>
              <a:off x="4678884" y="1730921"/>
              <a:ext cx="936104" cy="864096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/>
                <a:t>3</a:t>
              </a:r>
              <a:endParaRPr lang="ko-KR" altLang="en-US" sz="5400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 flipV="1">
              <a:off x="5614988" y="2276872"/>
              <a:ext cx="1477292" cy="14761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0824" y="1619508"/>
            <a:ext cx="223294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식물을 파는 쇼핑몰 구축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3923" y="4355812"/>
            <a:ext cx="1871565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다이어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기록 가능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9952" y="1268552"/>
            <a:ext cx="1753388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에코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마일리지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기능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240" y="4293096"/>
            <a:ext cx="1825129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업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중심의 쇼핑몰</a:t>
            </a:r>
          </a:p>
        </p:txBody>
      </p:sp>
      <p:sp>
        <p:nvSpPr>
          <p:cNvPr id="4096" name="TextBox 4095"/>
          <p:cNvSpPr txBox="1"/>
          <p:nvPr/>
        </p:nvSpPr>
        <p:spPr>
          <a:xfrm>
            <a:off x="251520" y="18864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+mj-ea"/>
              </a:rPr>
              <a:t>배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8408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63683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540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URPOSE</a:t>
            </a:r>
            <a:endParaRPr kumimoji="0" lang="en-US" altLang="ko-KR" sz="5400" dirty="0">
              <a:solidFill>
                <a:schemeClr val="bg1">
                  <a:lumMod val="50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6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/>
                </a:solidFill>
                <a:latin typeface="+mj-ea"/>
                <a:ea typeface="+mj-ea"/>
              </a:rPr>
              <a:t>아이디어 목표</a:t>
            </a:r>
            <a:endParaRPr lang="ko-KR" altLang="en-US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C:\Users\juhh\Pictures\캡처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46" y="1798609"/>
            <a:ext cx="2325549" cy="19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hh\Pictures\캡처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84" y="1282553"/>
            <a:ext cx="1728887" cy="5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uhh\Pictures\%B1%B0~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1" y="1857323"/>
            <a:ext cx="124813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hh\Pictures\%BD%BC~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44" y="1196752"/>
            <a:ext cx="152318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uhh\Pictures\image_8155387d-0a4a-4d45-b8d8-d5f4340959e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19" y="4365104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uhh\Pictures\7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7" y="4106613"/>
            <a:ext cx="2232635" cy="11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uhh\Pictures\7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48" y="4797152"/>
            <a:ext cx="24790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8" descr="그림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50825" y="692150"/>
            <a:ext cx="864235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5"/>
          <p:cNvSpPr txBox="1">
            <a:spLocks noChangeArrowheads="1"/>
          </p:cNvSpPr>
          <p:nvPr/>
        </p:nvSpPr>
        <p:spPr bwMode="auto">
          <a:xfrm>
            <a:off x="45354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NECESSITY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6"/>
          <p:cNvSpPr txBox="1">
            <a:spLocks noChangeArrowheads="1"/>
          </p:cNvSpPr>
          <p:nvPr/>
        </p:nvSpPr>
        <p:spPr bwMode="auto">
          <a:xfrm>
            <a:off x="56149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PURPOSE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064500" y="692150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EFFECT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55"/>
          <p:cNvSpPr txBox="1">
            <a:spLocks noChangeArrowheads="1"/>
          </p:cNvSpPr>
          <p:nvPr/>
        </p:nvSpPr>
        <p:spPr bwMode="auto">
          <a:xfrm>
            <a:off x="3240088" y="692150"/>
            <a:ext cx="1295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INTRODUCE</a:t>
            </a:r>
            <a:endParaRPr kumimoji="0" lang="ko-KR" altLang="en-US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6732588" y="692150"/>
            <a:ext cx="171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PRODUCT</a:t>
            </a:r>
            <a:endParaRPr kumimoji="0" lang="en-US" altLang="ko-KR" sz="14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+mj-ea"/>
              </a:rPr>
              <a:t>아이디어 목표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2050" name="Picture 2" descr="C:\Users\juhh\Pictures\캡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60835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uhh\Pictures\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931306"/>
            <a:ext cx="3023207" cy="16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uhh\Pictures\71106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7827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 descr="그림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357563"/>
            <a:ext cx="60118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55"/>
          <p:cNvSpPr txBox="1">
            <a:spLocks noChangeArrowheads="1"/>
          </p:cNvSpPr>
          <p:nvPr/>
        </p:nvSpPr>
        <p:spPr bwMode="auto">
          <a:xfrm>
            <a:off x="250825" y="2636838"/>
            <a:ext cx="4537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ko-KR" sz="540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5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RODUCT</a:t>
            </a:r>
            <a:endParaRPr kumimoji="0" lang="en-US" altLang="ko-KR" sz="5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9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D74D7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err="1" smtClean="0">
            <a:solidFill>
              <a:schemeClr val="tx1">
                <a:lumMod val="65000"/>
                <a:lumOff val="35000"/>
              </a:schemeClr>
            </a:solidFill>
            <a:latin typeface="다음_Regular" pitchFamily="2" charset="-127"/>
            <a:ea typeface="다음_Regular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218</Words>
  <Application>Microsoft Office PowerPoint</Application>
  <PresentationFormat>화면 슬라이드 쇼(4:3)</PresentationFormat>
  <Paragraphs>110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이진아</dc:creator>
  <cp:lastModifiedBy>juhh</cp:lastModifiedBy>
  <cp:revision>139</cp:revision>
  <dcterms:created xsi:type="dcterms:W3CDTF">2010-12-09T09:12:03Z</dcterms:created>
  <dcterms:modified xsi:type="dcterms:W3CDTF">2012-08-14T13:54:17Z</dcterms:modified>
</cp:coreProperties>
</file>