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1" r:id="rId3"/>
    <p:sldId id="258" r:id="rId4"/>
    <p:sldId id="262" r:id="rId5"/>
    <p:sldId id="256" r:id="rId6"/>
    <p:sldId id="263" r:id="rId7"/>
    <p:sldId id="257" r:id="rId8"/>
    <p:sldId id="26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746" autoAdjust="0"/>
  </p:normalViewPr>
  <p:slideViewPr>
    <p:cSldViewPr>
      <p:cViewPr varScale="1">
        <p:scale>
          <a:sx n="68" d="100"/>
          <a:sy n="68" d="100"/>
        </p:scale>
        <p:origin x="-8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6A41B-5871-4ED0-8F97-D244433A046B}" type="datetimeFigureOut">
              <a:rPr lang="ko-KR" altLang="en-US" smtClean="0"/>
              <a:pPr/>
              <a:t>2015-04-13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A83D8-C437-4A8A-9BD7-A13006482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6239E-83A1-48A9-B116-ACEF6C1ACB6F}" type="datetimeFigureOut">
              <a:rPr lang="ko-KR" altLang="en-US" smtClean="0"/>
              <a:pPr/>
              <a:t>2015-04-13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E7A24-2FDC-4E43-B77E-91481B0130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E7A24-2FDC-4E43-B77E-91481B0130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2358-350E-440B-919D-BDE89A6F2E6A}" type="datetimeFigureOut">
              <a:rPr lang="ko-KR" altLang="en-US" smtClean="0"/>
              <a:pPr/>
              <a:t>2015-04-13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79D4-B457-4FD5-A15C-F8AA802C6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2358-350E-440B-919D-BDE89A6F2E6A}" type="datetimeFigureOut">
              <a:rPr lang="ko-KR" altLang="en-US" smtClean="0"/>
              <a:pPr/>
              <a:t>2015-04-13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79D4-B457-4FD5-A15C-F8AA802C6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2358-350E-440B-919D-BDE89A6F2E6A}" type="datetimeFigureOut">
              <a:rPr lang="ko-KR" altLang="en-US" smtClean="0"/>
              <a:pPr/>
              <a:t>2015-04-13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79D4-B457-4FD5-A15C-F8AA802C6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2358-350E-440B-919D-BDE89A6F2E6A}" type="datetimeFigureOut">
              <a:rPr lang="ko-KR" altLang="en-US" smtClean="0"/>
              <a:pPr/>
              <a:t>2015-04-13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79D4-B457-4FD5-A15C-F8AA802C6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2358-350E-440B-919D-BDE89A6F2E6A}" type="datetimeFigureOut">
              <a:rPr lang="ko-KR" altLang="en-US" smtClean="0"/>
              <a:pPr/>
              <a:t>2015-04-13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79D4-B457-4FD5-A15C-F8AA802C6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2358-350E-440B-919D-BDE89A6F2E6A}" type="datetimeFigureOut">
              <a:rPr lang="ko-KR" altLang="en-US" smtClean="0"/>
              <a:pPr/>
              <a:t>2015-04-13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79D4-B457-4FD5-A15C-F8AA802C6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2358-350E-440B-919D-BDE89A6F2E6A}" type="datetimeFigureOut">
              <a:rPr lang="ko-KR" altLang="en-US" smtClean="0"/>
              <a:pPr/>
              <a:t>2015-04-13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79D4-B457-4FD5-A15C-F8AA802C6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2358-350E-440B-919D-BDE89A6F2E6A}" type="datetimeFigureOut">
              <a:rPr lang="ko-KR" altLang="en-US" smtClean="0"/>
              <a:pPr/>
              <a:t>2015-04-13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79D4-B457-4FD5-A15C-F8AA802C6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2358-350E-440B-919D-BDE89A6F2E6A}" type="datetimeFigureOut">
              <a:rPr lang="ko-KR" altLang="en-US" smtClean="0"/>
              <a:pPr/>
              <a:t>2015-04-13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79D4-B457-4FD5-A15C-F8AA802C6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2358-350E-440B-919D-BDE89A6F2E6A}" type="datetimeFigureOut">
              <a:rPr lang="ko-KR" altLang="en-US" smtClean="0"/>
              <a:pPr/>
              <a:t>2015-04-13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79D4-B457-4FD5-A15C-F8AA802C6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2358-350E-440B-919D-BDE89A6F2E6A}" type="datetimeFigureOut">
              <a:rPr lang="ko-KR" altLang="en-US" smtClean="0"/>
              <a:pPr/>
              <a:t>2015-04-13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93679D4-B457-4FD5-A15C-F8AA802C625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832358-350E-440B-919D-BDE89A6F2E6A}" type="datetimeFigureOut">
              <a:rPr lang="ko-KR" altLang="en-US" smtClean="0"/>
              <a:pPr/>
              <a:t>2015-04-13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93679D4-B457-4FD5-A15C-F8AA802C625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rkorea.or.kr/index" TargetMode="External"/><Relationship Id="rId7" Type="http://schemas.openxmlformats.org/officeDocument/2006/relationships/image" Target="../media/image14.pn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ub-ai.com/nlp/767" TargetMode="External"/><Relationship Id="rId7" Type="http://schemas.openxmlformats.org/officeDocument/2006/relationships/hyperlink" Target="http://twochairs.joins.com/Article.aspx?aType=D&amp;aId=217" TargetMode="External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istudy.com/heuristic/heuristic_search_nilsson.htm" TargetMode="External"/><Relationship Id="rId5" Type="http://schemas.openxmlformats.org/officeDocument/2006/relationships/hyperlink" Target="http://ko.wikipedia.org/wiki/%EA%B8%B0%EA%B3%84_%ED%95%99%EC%8A%B5" TargetMode="External"/><Relationship Id="rId4" Type="http://schemas.openxmlformats.org/officeDocument/2006/relationships/hyperlink" Target="http://blog.daum.net/pg365/235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5616" y="3861048"/>
            <a:ext cx="6912768" cy="2232248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20151639</a:t>
            </a: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컴퓨터공학과</a:t>
            </a:r>
            <a:endParaRPr lang="en-US" altLang="ko-KR" sz="3200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박정인</a:t>
            </a:r>
            <a:endParaRPr lang="ko-KR" altLang="en-US" sz="32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pic>
        <p:nvPicPr>
          <p:cNvPr id="4" name="Picture 3" descr="C:\Users\ap05\Desktop\박정인\대학교\공학설계1분반숙제\어플 두 개 분석 발표\사진\한글자동띄어쓰기마크개정판_2015-03-27-04-33-0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3717032"/>
            <a:ext cx="2520280" cy="2520280"/>
          </a:xfrm>
          <a:prstGeom prst="rect">
            <a:avLst/>
          </a:prstGeom>
          <a:noFill/>
        </p:spPr>
      </p:pic>
      <p:pic>
        <p:nvPicPr>
          <p:cNvPr id="5" name="Picture 2" descr="C:\Users\ap05\Desktop\박정인\대학교\공학설계1분반숙제\어플 두 개 분석 발표\사진\먼지가되어마크_2015-03-27-04-32-5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3789040"/>
            <a:ext cx="2376264" cy="2376264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951458" y="1412776"/>
            <a:ext cx="724108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0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앱</a:t>
            </a:r>
            <a:r>
              <a:rPr lang="ko-KR" altLang="en-US" sz="1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분석 과제</a:t>
            </a:r>
            <a:endParaRPr lang="en-US" altLang="ko-KR" sz="1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실행 단추: 앞으로 또는 다음 9">
            <a:hlinkClick r:id="" action="ppaction://hlinkshowjump?jump=nextslide" highlightClick="1"/>
          </p:cNvPr>
          <p:cNvSpPr/>
          <p:nvPr/>
        </p:nvSpPr>
        <p:spPr>
          <a:xfrm>
            <a:off x="8100392" y="6309320"/>
            <a:ext cx="792088" cy="360040"/>
          </a:xfrm>
          <a:prstGeom prst="actionButtonForwardNex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dissolve/>
    <p:sndAc>
      <p:stSnd>
        <p:snd r:embed="rId3" name="drumroll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000116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8000" dirty="0" smtClean="0"/>
              <a:t>차례</a:t>
            </a:r>
            <a:endParaRPr lang="ko-KR" altLang="en-US" sz="8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11780"/>
            <a:ext cx="8229600" cy="23174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600" b="1" dirty="0" err="1" smtClean="0"/>
              <a:t>미카</a:t>
            </a:r>
            <a:r>
              <a:rPr lang="ko-KR" altLang="en-US" sz="3600" b="1" dirty="0" smtClean="0"/>
              <a:t> 자동 띄어쓰기</a:t>
            </a:r>
            <a:r>
              <a:rPr lang="en-US" altLang="ko-KR" sz="3600" b="1" dirty="0" smtClean="0"/>
              <a:t>. </a:t>
            </a:r>
            <a:r>
              <a:rPr lang="ko-KR" altLang="en-US" sz="3600" b="1" dirty="0" smtClean="0"/>
              <a:t>맞춤법 교정</a:t>
            </a:r>
            <a:endParaRPr lang="en-US" altLang="ko-KR" sz="3600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3600" b="1" dirty="0" smtClean="0"/>
              <a:t>먼지가 되어</a:t>
            </a:r>
            <a:endParaRPr lang="en-US" altLang="ko-KR" sz="3600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3600" b="1" dirty="0" smtClean="0"/>
              <a:t>출처</a:t>
            </a:r>
            <a:endParaRPr lang="en-US" altLang="ko-KR" sz="3600" b="1" dirty="0" smtClean="0"/>
          </a:p>
        </p:txBody>
      </p:sp>
      <p:sp>
        <p:nvSpPr>
          <p:cNvPr id="4" name="실행 단추: 앞으로 또는 다음 3">
            <a:hlinkClick r:id="" action="ppaction://hlinkshowjump?jump=nextslide" highlightClick="1"/>
          </p:cNvPr>
          <p:cNvSpPr/>
          <p:nvPr/>
        </p:nvSpPr>
        <p:spPr>
          <a:xfrm>
            <a:off x="8100392" y="6309320"/>
            <a:ext cx="792088" cy="36004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randomBar dir="vert"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p05\Desktop\박정인\대학교\공학설계1분반숙제\어플 두 개 분석 발표\사진\한글자동띄어쓰기마크개정판_2015-03-27-04-33-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3915" y="1712993"/>
            <a:ext cx="3454377" cy="3454377"/>
          </a:xfrm>
          <a:prstGeom prst="rect">
            <a:avLst/>
          </a:prstGeom>
          <a:noFill/>
        </p:spPr>
      </p:pic>
      <p:pic>
        <p:nvPicPr>
          <p:cNvPr id="1028" name="Picture 4" descr="C:\Users\ap05\Desktop\박정인\대학교\공학설계1분반숙제\어플 두 개 분석 발표\사진\Screenshot_2015-03-27-04-35-2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9619" y="1496969"/>
            <a:ext cx="3055795" cy="5003865"/>
          </a:xfrm>
          <a:prstGeom prst="rect">
            <a:avLst/>
          </a:prstGeom>
          <a:noFill/>
        </p:spPr>
      </p:pic>
      <p:pic>
        <p:nvPicPr>
          <p:cNvPr id="1029" name="Picture 5" descr="C:\Users\ap05\Desktop\박정인\대학교\공학설계1분반숙제\어플 두 개 분석 발표\사진\Screenshot_2015-03-27-04-35-5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75803" y="1496969"/>
            <a:ext cx="3055795" cy="5003864"/>
          </a:xfrm>
          <a:prstGeom prst="rect">
            <a:avLst/>
          </a:prstGeom>
          <a:noFill/>
        </p:spPr>
      </p:pic>
      <p:grpSp>
        <p:nvGrpSpPr>
          <p:cNvPr id="12" name="그룹 11"/>
          <p:cNvGrpSpPr/>
          <p:nvPr/>
        </p:nvGrpSpPr>
        <p:grpSpPr>
          <a:xfrm>
            <a:off x="4000496" y="4714884"/>
            <a:ext cx="1727188" cy="1527897"/>
            <a:chOff x="2339752" y="3717032"/>
            <a:chExt cx="1872208" cy="1656184"/>
          </a:xfrm>
        </p:grpSpPr>
        <p:sp>
          <p:nvSpPr>
            <p:cNvPr id="10" name="아래쪽 화살표 9"/>
            <p:cNvSpPr/>
            <p:nvPr/>
          </p:nvSpPr>
          <p:spPr>
            <a:xfrm>
              <a:off x="3059832" y="4653136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폭발 1 10"/>
            <p:cNvSpPr/>
            <p:nvPr/>
          </p:nvSpPr>
          <p:spPr>
            <a:xfrm>
              <a:off x="2339752" y="3717032"/>
              <a:ext cx="1872208" cy="1368152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chemeClr val="bg1"/>
                  </a:solidFill>
                  <a:latin typeface="굴림체" pitchFamily="49" charset="-127"/>
                  <a:ea typeface="굴림체" pitchFamily="49" charset="-127"/>
                </a:rPr>
                <a:t>클릭</a:t>
              </a:r>
              <a:endParaRPr lang="ko-KR" altLang="en-US" sz="28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endParaRPr>
            </a:p>
          </p:txBody>
        </p:sp>
      </p:grpSp>
      <p:pic>
        <p:nvPicPr>
          <p:cNvPr id="1030" name="Picture 6" descr="C:\Users\ap05\Desktop\박정인\대학교\공학설계1분반숙제\어플 두 개 분석 발표\사진\Screenshot_2015-03-27-04-36-0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86182" y="1500174"/>
            <a:ext cx="3055795" cy="4995375"/>
          </a:xfrm>
          <a:prstGeom prst="rect">
            <a:avLst/>
          </a:prstGeom>
          <a:noFill/>
        </p:spPr>
      </p:pic>
      <p:pic>
        <p:nvPicPr>
          <p:cNvPr id="1031" name="Picture 7" descr="C:\Users\ap05\Desktop\박정인\대학교\공학설계1분반숙제\어플 두 개 분석 발표\사진\Screenshot_2015-03-27-04-37-3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88171" y="1496969"/>
            <a:ext cx="3055795" cy="4995376"/>
          </a:xfrm>
          <a:prstGeom prst="rect">
            <a:avLst/>
          </a:prstGeom>
          <a:noFill/>
        </p:spPr>
      </p:pic>
      <p:sp>
        <p:nvSpPr>
          <p:cNvPr id="13" name="실행 단추: 앞으로 또는 다음 12">
            <a:hlinkClick r:id="" action="ppaction://hlinkshowjump?jump=nextslide" highlightClick="1"/>
          </p:cNvPr>
          <p:cNvSpPr/>
          <p:nvPr/>
        </p:nvSpPr>
        <p:spPr>
          <a:xfrm>
            <a:off x="8100392" y="6309320"/>
            <a:ext cx="792088" cy="360040"/>
          </a:xfrm>
          <a:prstGeom prst="actionButtonForwardNex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7158" y="659295"/>
            <a:ext cx="869019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dirty="0" smtClean="0"/>
              <a:t>1. </a:t>
            </a:r>
            <a:r>
              <a:rPr lang="ko-KR" altLang="en-US" sz="4400" dirty="0" err="1" smtClean="0"/>
              <a:t>미카</a:t>
            </a:r>
            <a:r>
              <a:rPr lang="ko-KR" altLang="en-US" sz="4400" dirty="0" smtClean="0"/>
              <a:t> 자동 띄어쓰기</a:t>
            </a:r>
            <a:r>
              <a:rPr lang="en-US" sz="4400" dirty="0" smtClean="0"/>
              <a:t>. </a:t>
            </a:r>
            <a:r>
              <a:rPr lang="ko-KR" altLang="en-US" sz="4400" dirty="0" smtClean="0"/>
              <a:t>맞춤법 교정</a:t>
            </a:r>
            <a:endParaRPr lang="en-US" altLang="ko-KR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모서리가 접힌 도형 13"/>
          <p:cNvSpPr/>
          <p:nvPr/>
        </p:nvSpPr>
        <p:spPr>
          <a:xfrm>
            <a:off x="6072198" y="3786190"/>
            <a:ext cx="2143140" cy="1714512"/>
          </a:xfrm>
          <a:prstGeom prst="foldedCorne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기계학습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분류문제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heel spokes="8"/>
    <p:sndAc>
      <p:stSnd>
        <p:snd r:embed="rId2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p05\Desktop\박정인\대학교\공학설계1분반숙제\어플 두 개 분석 발표\사진\한글자동띄어쓰기마크개정판_2015-03-27-04-33-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3915" y="1712993"/>
            <a:ext cx="3454377" cy="3454377"/>
          </a:xfrm>
          <a:prstGeom prst="rect">
            <a:avLst/>
          </a:prstGeom>
          <a:noFill/>
        </p:spPr>
      </p:pic>
      <p:pic>
        <p:nvPicPr>
          <p:cNvPr id="1030" name="Picture 6" descr="C:\Users\ap05\Desktop\박정인\대학교\공학설계1분반숙제\어플 두 개 분석 발표\사진\Screenshot_2015-03-27-04-36-0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500174"/>
            <a:ext cx="3055795" cy="4995375"/>
          </a:xfrm>
          <a:prstGeom prst="rect">
            <a:avLst/>
          </a:prstGeom>
          <a:noFill/>
        </p:spPr>
      </p:pic>
      <p:sp>
        <p:nvSpPr>
          <p:cNvPr id="13" name="실행 단추: 앞으로 또는 다음 12">
            <a:hlinkClick r:id="" action="ppaction://hlinkshowjump?jump=nextslide" highlightClick="1"/>
          </p:cNvPr>
          <p:cNvSpPr/>
          <p:nvPr/>
        </p:nvSpPr>
        <p:spPr>
          <a:xfrm>
            <a:off x="8100392" y="6309320"/>
            <a:ext cx="792088" cy="360040"/>
          </a:xfrm>
          <a:prstGeom prst="actionButtonForwardNex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7158" y="659295"/>
            <a:ext cx="869019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dirty="0" smtClean="0"/>
              <a:t>1. </a:t>
            </a:r>
            <a:r>
              <a:rPr lang="ko-KR" altLang="en-US" sz="4400" dirty="0" err="1" smtClean="0"/>
              <a:t>미카</a:t>
            </a:r>
            <a:r>
              <a:rPr lang="ko-KR" altLang="en-US" sz="4400" dirty="0" smtClean="0"/>
              <a:t> 자동 띄어쓰기</a:t>
            </a:r>
            <a:r>
              <a:rPr lang="en-US" sz="4400" dirty="0" smtClean="0"/>
              <a:t>. </a:t>
            </a:r>
            <a:r>
              <a:rPr lang="ko-KR" altLang="en-US" sz="4400" dirty="0" smtClean="0"/>
              <a:t>맞춤법 교정</a:t>
            </a:r>
            <a:endParaRPr lang="en-US" altLang="ko-KR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2" name="그룹 11"/>
          <p:cNvGrpSpPr/>
          <p:nvPr/>
        </p:nvGrpSpPr>
        <p:grpSpPr>
          <a:xfrm>
            <a:off x="323528" y="4714884"/>
            <a:ext cx="1727188" cy="1527897"/>
            <a:chOff x="2339752" y="3717032"/>
            <a:chExt cx="1872208" cy="1656184"/>
          </a:xfrm>
        </p:grpSpPr>
        <p:sp>
          <p:nvSpPr>
            <p:cNvPr id="10" name="아래쪽 화살표 9"/>
            <p:cNvSpPr/>
            <p:nvPr/>
          </p:nvSpPr>
          <p:spPr>
            <a:xfrm>
              <a:off x="3059832" y="4653136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폭발 1 10"/>
            <p:cNvSpPr/>
            <p:nvPr/>
          </p:nvSpPr>
          <p:spPr>
            <a:xfrm>
              <a:off x="2339752" y="3717032"/>
              <a:ext cx="1872208" cy="1368152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chemeClr val="bg1"/>
                  </a:solidFill>
                  <a:latin typeface="굴림체" pitchFamily="49" charset="-127"/>
                  <a:ea typeface="굴림체" pitchFamily="49" charset="-127"/>
                </a:rPr>
                <a:t>클릭</a:t>
              </a:r>
              <a:endParaRPr lang="ko-KR" altLang="en-US" sz="28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endParaRPr>
            </a:p>
          </p:txBody>
        </p:sp>
      </p:grpSp>
      <p:pic>
        <p:nvPicPr>
          <p:cNvPr id="1026" name="Picture 2" descr="C:\Users\ap05\Desktop\박정인\대학교\공학설계1분반숙제\어플분석숙제\사진\Screenshot_2015-04-13-00-27-3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1484784"/>
            <a:ext cx="2808312" cy="4992555"/>
          </a:xfrm>
          <a:prstGeom prst="rect">
            <a:avLst/>
          </a:prstGeom>
          <a:noFill/>
        </p:spPr>
      </p:pic>
      <p:pic>
        <p:nvPicPr>
          <p:cNvPr id="3" name="Picture 3" descr="C:\Users\ap05\Desktop\박정인\대학교\공학설계1분반숙제\어플분석숙제\사진\Screenshot_2015-04-13-00-26-0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1484784"/>
            <a:ext cx="2808312" cy="4992554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ir korea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2207714"/>
            <a:ext cx="2592288" cy="864096"/>
          </a:xfrm>
          <a:prstGeom prst="rect">
            <a:avLst/>
          </a:prstGeom>
          <a:noFill/>
        </p:spPr>
      </p:pic>
      <p:pic>
        <p:nvPicPr>
          <p:cNvPr id="1027" name="Picture 3" descr="C:\Users\ap05\Desktop\박정인\대학교\공학설계1분반숙제\Screenshot_2015-03-27-03-31-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1777970"/>
            <a:ext cx="2495876" cy="4437112"/>
          </a:xfrm>
          <a:prstGeom prst="rect">
            <a:avLst/>
          </a:prstGeom>
          <a:noFill/>
        </p:spPr>
      </p:pic>
      <p:pic>
        <p:nvPicPr>
          <p:cNvPr id="1028" name="Picture 4" descr="C:\Users\ap05\Desktop\박정인\대학교\공학설계1분반숙제\Screenshot_2015-03-27-03-32-0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8184" y="1750586"/>
            <a:ext cx="2511279" cy="4464496"/>
          </a:xfrm>
          <a:prstGeom prst="rect">
            <a:avLst/>
          </a:prstGeom>
          <a:noFill/>
        </p:spPr>
      </p:pic>
      <p:pic>
        <p:nvPicPr>
          <p:cNvPr id="2" name="Picture 2" descr="C:\Users\ap05\Desktop\박정인\대학교\공학설계1분반숙제\어플 두 개 분석 발표\사진\먼지가되어마크_2015-03-27-04-32-57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3406770"/>
            <a:ext cx="2808312" cy="2808312"/>
          </a:xfrm>
          <a:prstGeom prst="rect">
            <a:avLst/>
          </a:prstGeom>
          <a:noFill/>
        </p:spPr>
      </p:pic>
      <p:sp>
        <p:nvSpPr>
          <p:cNvPr id="6" name="실행 단추: 앞으로 또는 다음 5">
            <a:hlinkClick r:id="" action="ppaction://hlinkshowjump?jump=nextslide" highlightClick="1"/>
          </p:cNvPr>
          <p:cNvSpPr/>
          <p:nvPr/>
        </p:nvSpPr>
        <p:spPr>
          <a:xfrm>
            <a:off x="8100392" y="6309320"/>
            <a:ext cx="792088" cy="360040"/>
          </a:xfrm>
          <a:prstGeom prst="actionButtonForwardNex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7158" y="785794"/>
            <a:ext cx="37064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2. </a:t>
            </a:r>
            <a:r>
              <a:rPr lang="ko-KR" altLang="en-US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먼지가 되어</a:t>
            </a:r>
            <a:endParaRPr lang="en-US" altLang="ko-KR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plit orient="vert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실행 단추: 앞으로 또는 다음 5">
            <a:hlinkClick r:id="" action="ppaction://hlinkshowjump?jump=nextslide" highlightClick="1"/>
          </p:cNvPr>
          <p:cNvSpPr/>
          <p:nvPr/>
        </p:nvSpPr>
        <p:spPr>
          <a:xfrm>
            <a:off x="8100392" y="6309320"/>
            <a:ext cx="792088" cy="360040"/>
          </a:xfrm>
          <a:prstGeom prst="actionButtonForwardNex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7158" y="785794"/>
            <a:ext cx="37064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2. </a:t>
            </a:r>
            <a:r>
              <a:rPr lang="ko-KR" altLang="en-US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먼지가 되어</a:t>
            </a:r>
            <a:endParaRPr lang="en-US" altLang="ko-KR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 descr="C:\Users\ap05\Desktop\박정인\대학교\공학설계1분반숙제\어플분석숙제\사진\Screenshot_2015-04-13-01-04-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00808"/>
            <a:ext cx="2736304" cy="4864540"/>
          </a:xfrm>
          <a:prstGeom prst="rect">
            <a:avLst/>
          </a:prstGeom>
          <a:noFill/>
        </p:spPr>
      </p:pic>
      <p:pic>
        <p:nvPicPr>
          <p:cNvPr id="2052" name="Picture 4" descr="C:\Users\ap05\Desktop\박정인\대학교\공학설계1분반숙제\어플분석숙제\사진\Screenshot_2015-04-13-01-05-2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1700808"/>
            <a:ext cx="2936925" cy="4896544"/>
          </a:xfrm>
          <a:prstGeom prst="rect">
            <a:avLst/>
          </a:prstGeom>
          <a:noFill/>
        </p:spPr>
      </p:pic>
      <p:grpSp>
        <p:nvGrpSpPr>
          <p:cNvPr id="13" name="그룹 12"/>
          <p:cNvGrpSpPr/>
          <p:nvPr/>
        </p:nvGrpSpPr>
        <p:grpSpPr>
          <a:xfrm>
            <a:off x="3347864" y="1700808"/>
            <a:ext cx="5544616" cy="4896544"/>
            <a:chOff x="3347864" y="1700808"/>
            <a:chExt cx="5544616" cy="4896544"/>
          </a:xfrm>
        </p:grpSpPr>
        <p:pic>
          <p:nvPicPr>
            <p:cNvPr id="2051" name="Picture 3" descr="C:\Users\ap05\Desktop\박정인\대학교\공학설계1분반숙제\어플분석숙제\사진\Screenshot_2015-04-13-01-05-03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47864" y="1700808"/>
              <a:ext cx="2792909" cy="4896544"/>
            </a:xfrm>
            <a:prstGeom prst="rect">
              <a:avLst/>
            </a:prstGeom>
            <a:noFill/>
          </p:spPr>
        </p:pic>
        <p:sp>
          <p:nvSpPr>
            <p:cNvPr id="11" name="사각형 설명선 10"/>
            <p:cNvSpPr/>
            <p:nvPr/>
          </p:nvSpPr>
          <p:spPr>
            <a:xfrm>
              <a:off x="6732240" y="2852936"/>
              <a:ext cx="2160240" cy="792088"/>
            </a:xfrm>
            <a:prstGeom prst="wedgeRectCallout">
              <a:avLst>
                <a:gd name="adj1" fmla="val -82931"/>
                <a:gd name="adj2" fmla="val 144986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ea typeface="굴림체" pitchFamily="49" charset="-127"/>
                </a:rPr>
                <a:t>최소 주기는</a:t>
              </a:r>
              <a:r>
                <a:rPr lang="en-US" altLang="ko-KR" b="1" dirty="0" smtClean="0">
                  <a:solidFill>
                    <a:schemeClr val="bg1"/>
                  </a:solidFill>
                  <a:ea typeface="굴림체" pitchFamily="49" charset="-127"/>
                </a:rPr>
                <a:t>  30</a:t>
              </a:r>
              <a:r>
                <a:rPr lang="ko-KR" altLang="en-US" b="1" dirty="0" smtClean="0">
                  <a:solidFill>
                    <a:schemeClr val="bg1"/>
                  </a:solidFill>
                  <a:ea typeface="굴림체" pitchFamily="49" charset="-127"/>
                </a:rPr>
                <a:t>분</a:t>
              </a:r>
              <a:endParaRPr lang="en-US" altLang="ko-KR" b="1" dirty="0" smtClean="0">
                <a:solidFill>
                  <a:schemeClr val="bg1"/>
                </a:solidFill>
                <a:ea typeface="굴림체" pitchFamily="49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ea typeface="굴림체" pitchFamily="49" charset="-127"/>
                </a:rPr>
                <a:t>최대 주기는 </a:t>
              </a:r>
              <a:r>
                <a:rPr lang="en-US" altLang="ko-KR" b="1" dirty="0" smtClean="0">
                  <a:solidFill>
                    <a:schemeClr val="bg1"/>
                  </a:solidFill>
                  <a:ea typeface="굴림체" pitchFamily="49" charset="-127"/>
                </a:rPr>
                <a:t>4</a:t>
              </a:r>
              <a:r>
                <a:rPr lang="ko-KR" altLang="en-US" b="1" dirty="0" smtClean="0">
                  <a:solidFill>
                    <a:schemeClr val="bg1"/>
                  </a:solidFill>
                  <a:ea typeface="굴림체" pitchFamily="49" charset="-127"/>
                </a:rPr>
                <a:t>시간</a:t>
              </a:r>
              <a:endParaRPr lang="ko-KR" altLang="en-US" b="1" dirty="0">
                <a:solidFill>
                  <a:schemeClr val="bg1"/>
                </a:solidFill>
                <a:ea typeface="굴림체" pitchFamily="49" charset="-127"/>
              </a:endParaRPr>
            </a:p>
          </p:txBody>
        </p:sp>
        <p:sp>
          <p:nvSpPr>
            <p:cNvPr id="12" name="사각형 설명선 11"/>
            <p:cNvSpPr/>
            <p:nvPr/>
          </p:nvSpPr>
          <p:spPr>
            <a:xfrm>
              <a:off x="6588224" y="4365104"/>
              <a:ext cx="2016224" cy="936104"/>
            </a:xfrm>
            <a:prstGeom prst="wedgeRectCallout">
              <a:avLst>
                <a:gd name="adj1" fmla="val -100374"/>
                <a:gd name="adj2" fmla="val 2660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 smtClean="0">
                  <a:solidFill>
                    <a:schemeClr val="bg1"/>
                  </a:solidFill>
                  <a:latin typeface="굴림체" pitchFamily="49" charset="-127"/>
                  <a:ea typeface="굴림체" pitchFamily="49" charset="-127"/>
                </a:rPr>
                <a:t>카톡</a:t>
              </a:r>
              <a:r>
                <a:rPr lang="ko-KR" altLang="en-US" b="1" dirty="0" smtClean="0">
                  <a:solidFill>
                    <a:schemeClr val="bg1"/>
                  </a:solidFill>
                  <a:latin typeface="굴림체" pitchFamily="49" charset="-127"/>
                  <a:ea typeface="굴림체" pitchFamily="49" charset="-127"/>
                </a:rPr>
                <a:t> </a:t>
              </a:r>
              <a:r>
                <a:rPr lang="ko-KR" altLang="en-US" b="1" dirty="0" err="1" smtClean="0">
                  <a:solidFill>
                    <a:schemeClr val="bg1"/>
                  </a:solidFill>
                  <a:latin typeface="굴림체" pitchFamily="49" charset="-127"/>
                  <a:ea typeface="굴림체" pitchFamily="49" charset="-127"/>
                </a:rPr>
                <a:t>초대창</a:t>
              </a:r>
              <a:endParaRPr lang="en-US" altLang="ko-KR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굴림체" pitchFamily="49" charset="-127"/>
                  <a:ea typeface="굴림체" pitchFamily="49" charset="-127"/>
                </a:rPr>
                <a:t>나옵니다</a:t>
              </a:r>
              <a:r>
                <a:rPr lang="en-US" altLang="ko-KR" b="1" dirty="0" smtClean="0">
                  <a:solidFill>
                    <a:schemeClr val="bg1"/>
                  </a:solidFill>
                  <a:latin typeface="굴림체" pitchFamily="49" charset="-127"/>
                  <a:ea typeface="굴림체" pitchFamily="49" charset="-127"/>
                </a:rPr>
                <a:t>.</a:t>
              </a:r>
              <a:endParaRPr lang="ko-KR" altLang="en-US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endParaRPr>
            </a:p>
          </p:txBody>
        </p:sp>
      </p:grpSp>
    </p:spTree>
  </p:cSld>
  <p:clrMapOvr>
    <a:masterClrMapping/>
  </p:clrMapOvr>
  <p:transition>
    <p:split orient="vert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자동띄어쓰기 </a:t>
            </a:r>
            <a:r>
              <a:rPr lang="en-US" altLang="ko-KR" dirty="0" smtClean="0"/>
              <a:t>- </a:t>
            </a:r>
            <a:r>
              <a:rPr lang="en-US" altLang="ko-KR" dirty="0" smtClean="0">
                <a:hlinkClick r:id="rId3"/>
              </a:rPr>
              <a:t>http://hub-ai.com/nlp/767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기계학습 </a:t>
            </a:r>
            <a:r>
              <a:rPr lang="en-US" altLang="ko-KR" dirty="0" smtClean="0"/>
              <a:t>- 1. </a:t>
            </a:r>
            <a:r>
              <a:rPr lang="en-US" altLang="ko-KR" dirty="0" smtClean="0">
                <a:hlinkClick r:id="rId4"/>
              </a:rPr>
              <a:t>http://blog.daum.net/pg365/235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기계학습 </a:t>
            </a:r>
            <a:r>
              <a:rPr lang="en-US" altLang="ko-KR" dirty="0" smtClean="0"/>
              <a:t>- 2. </a:t>
            </a:r>
            <a:r>
              <a:rPr lang="en-US" altLang="ko-KR" dirty="0" smtClean="0">
                <a:hlinkClick r:id="rId5"/>
              </a:rPr>
              <a:t>http://ko.wikipedia.org/wiki/%EA%B8%B0%EA%B3%84_%ED%95%99%EC%8A%B5</a:t>
            </a:r>
            <a:endParaRPr lang="en-US" altLang="ko-KR" dirty="0" smtClean="0"/>
          </a:p>
          <a:p>
            <a:pPr lvl="5">
              <a:buNone/>
            </a:pPr>
            <a:endParaRPr lang="en-US" altLang="ko-KR" dirty="0" smtClean="0"/>
          </a:p>
          <a:p>
            <a:r>
              <a:rPr lang="ko-KR" altLang="en-US" dirty="0" smtClean="0"/>
              <a:t>기계학습 </a:t>
            </a:r>
            <a:r>
              <a:rPr lang="en-US" altLang="ko-KR" dirty="0" smtClean="0"/>
              <a:t>– 3. </a:t>
            </a:r>
            <a:r>
              <a:rPr lang="en-US" altLang="ko-KR" smtClean="0"/>
              <a:t>https://www.google.co.kr/url?sa=t&amp;rct=j&amp;q=&amp;esrc=s&amp;source=web&amp;cd=1&amp;ved=0CCIQFjAA&amp;url=http%3A%2F%2Fbi.snu.ac.kr%2FCourses%2Fnlp03%2Fmachinelearning.ppt&amp;ei=LfwbVc24FMSm8AW6h4KABQ&amp;usg=AFQjCNHrBEWL8aSeuVBFNvokWA12jYlWAg&amp;sig2=dNaoRVW1dzJac5t4XN3bgg&amp;bvm=bv.89744112,d.dGc&amp;cad=rjt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휴리스틱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smtClean="0">
                <a:hlinkClick r:id="rId6"/>
              </a:rPr>
              <a:t>http://www.aistudy.com/heuristic/heuristic_search_nilsson.htm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미세 먼지에 대한 정보 </a:t>
            </a:r>
            <a:r>
              <a:rPr lang="en-US" altLang="ko-KR" dirty="0" smtClean="0"/>
              <a:t>- </a:t>
            </a:r>
            <a:r>
              <a:rPr lang="en-US" altLang="ko-KR" dirty="0" smtClean="0">
                <a:hlinkClick r:id="rId7"/>
              </a:rPr>
              <a:t>http://twochairs.joins.com/Article.aspx?aType=D&amp;aId=217</a:t>
            </a:r>
            <a:endParaRPr lang="en-US" altLang="ko-KR" dirty="0" smtClean="0"/>
          </a:p>
          <a:p>
            <a:endParaRPr lang="ko-KR" altLang="ko-KR" dirty="0" smtClean="0"/>
          </a:p>
          <a:p>
            <a:r>
              <a:rPr lang="ko-KR" altLang="en-US" dirty="0" smtClean="0"/>
              <a:t>에어코리아 </a:t>
            </a:r>
            <a:r>
              <a:rPr lang="en-US" altLang="ko-KR" dirty="0" smtClean="0"/>
              <a:t>- http://www.airkorea.or.kr/airinfo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실행 단추: 끝 3">
            <a:hlinkClick r:id="" action="ppaction://hlinkshowjump?jump=lastslide" highlightClick="1"/>
          </p:cNvPr>
          <p:cNvSpPr/>
          <p:nvPr/>
        </p:nvSpPr>
        <p:spPr>
          <a:xfrm>
            <a:off x="8100392" y="6309320"/>
            <a:ext cx="720080" cy="360040"/>
          </a:xfrm>
          <a:prstGeom prst="actionButtonE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checker/>
    <p:sndAc>
      <p:stSnd>
        <p:snd r:embed="rId2" name="hammer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43808" y="2348880"/>
            <a:ext cx="3509294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- </a:t>
            </a:r>
            <a:r>
              <a:rPr lang="ko-KR" altLang="en-US" sz="12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끝 </a:t>
            </a:r>
            <a:r>
              <a:rPr lang="en-US" altLang="ko-KR" sz="12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-</a:t>
            </a:r>
            <a:endParaRPr lang="en-US" altLang="ko-KR" sz="1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실행 단추: 홈 4">
            <a:hlinkClick r:id="" action="ppaction://hlinkshowjump?jump=firstslide" highlightClick="1"/>
          </p:cNvPr>
          <p:cNvSpPr/>
          <p:nvPr/>
        </p:nvSpPr>
        <p:spPr>
          <a:xfrm>
            <a:off x="8172400" y="6165304"/>
            <a:ext cx="720080" cy="432048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newsflash/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169</TotalTime>
  <Words>111</Words>
  <Application>Microsoft Office PowerPoint</Application>
  <PresentationFormat>화면 슬라이드 쇼(4:3)</PresentationFormat>
  <Paragraphs>40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흐름</vt:lpstr>
      <vt:lpstr>슬라이드 1</vt:lpstr>
      <vt:lpstr>차례</vt:lpstr>
      <vt:lpstr>슬라이드 3</vt:lpstr>
      <vt:lpstr>슬라이드 4</vt:lpstr>
      <vt:lpstr>슬라이드 5</vt:lpstr>
      <vt:lpstr>슬라이드 6</vt:lpstr>
      <vt:lpstr>출처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행복맘</dc:creator>
  <cp:lastModifiedBy>행복맘</cp:lastModifiedBy>
  <cp:revision>54</cp:revision>
  <dcterms:created xsi:type="dcterms:W3CDTF">2015-03-26T19:00:09Z</dcterms:created>
  <dcterms:modified xsi:type="dcterms:W3CDTF">2015-04-12T16:22:36Z</dcterms:modified>
</cp:coreProperties>
</file>