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2" r:id="rId5"/>
    <p:sldId id="259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AD191D5-129C-4631-8A87-EA16DD70589D}" type="datetimeFigureOut">
              <a:rPr lang="ko-KR" altLang="en-US" smtClean="0"/>
              <a:pPr/>
              <a:t>2015-05-04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81E7AA5-94B7-4C52-AF29-6E727D5A78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D191D5-129C-4631-8A87-EA16DD70589D}" type="datetimeFigureOut">
              <a:rPr lang="ko-KR" altLang="en-US" smtClean="0"/>
              <a:pPr/>
              <a:t>2015-05-04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E7AA5-94B7-4C52-AF29-6E727D5A78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D191D5-129C-4631-8A87-EA16DD70589D}" type="datetimeFigureOut">
              <a:rPr lang="ko-KR" altLang="en-US" smtClean="0"/>
              <a:pPr/>
              <a:t>2015-05-04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E7AA5-94B7-4C52-AF29-6E727D5A78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D191D5-129C-4631-8A87-EA16DD70589D}" type="datetimeFigureOut">
              <a:rPr lang="ko-KR" altLang="en-US" smtClean="0"/>
              <a:pPr/>
              <a:t>2015-05-04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E7AA5-94B7-4C52-AF29-6E727D5A78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D191D5-129C-4631-8A87-EA16DD70589D}" type="datetimeFigureOut">
              <a:rPr lang="ko-KR" altLang="en-US" smtClean="0"/>
              <a:pPr/>
              <a:t>2015-05-04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E7AA5-94B7-4C52-AF29-6E727D5A78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D191D5-129C-4631-8A87-EA16DD70589D}" type="datetimeFigureOut">
              <a:rPr lang="ko-KR" altLang="en-US" smtClean="0"/>
              <a:pPr/>
              <a:t>2015-05-04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E7AA5-94B7-4C52-AF29-6E727D5A78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D191D5-129C-4631-8A87-EA16DD70589D}" type="datetimeFigureOut">
              <a:rPr lang="ko-KR" altLang="en-US" smtClean="0"/>
              <a:pPr/>
              <a:t>2015-05-04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E7AA5-94B7-4C52-AF29-6E727D5A78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D191D5-129C-4631-8A87-EA16DD70589D}" type="datetimeFigureOut">
              <a:rPr lang="ko-KR" altLang="en-US" smtClean="0"/>
              <a:pPr/>
              <a:t>2015-05-04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E7AA5-94B7-4C52-AF29-6E727D5A78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D191D5-129C-4631-8A87-EA16DD70589D}" type="datetimeFigureOut">
              <a:rPr lang="ko-KR" altLang="en-US" smtClean="0"/>
              <a:pPr/>
              <a:t>2015-05-04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E7AA5-94B7-4C52-AF29-6E727D5A78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AD191D5-129C-4631-8A87-EA16DD70589D}" type="datetimeFigureOut">
              <a:rPr lang="ko-KR" altLang="en-US" smtClean="0"/>
              <a:pPr/>
              <a:t>2015-05-04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1E7AA5-94B7-4C52-AF29-6E727D5A78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AD191D5-129C-4631-8A87-EA16DD70589D}" type="datetimeFigureOut">
              <a:rPr lang="ko-KR" altLang="en-US" smtClean="0"/>
              <a:pPr/>
              <a:t>2015-05-04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81E7AA5-94B7-4C52-AF29-6E727D5A78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AD191D5-129C-4631-8A87-EA16DD70589D}" type="datetimeFigureOut">
              <a:rPr lang="ko-KR" altLang="en-US" smtClean="0"/>
              <a:pPr/>
              <a:t>2015-05-04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81E7AA5-94B7-4C52-AF29-6E727D5A78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latin typeface="굴림체" pitchFamily="49" charset="-127"/>
                <a:ea typeface="굴림체" pitchFamily="49" charset="-127"/>
              </a:rPr>
              <a:t>20151639</a:t>
            </a:r>
          </a:p>
          <a:p>
            <a:r>
              <a:rPr lang="ko-KR" altLang="en-US" dirty="0" smtClean="0">
                <a:latin typeface="굴림체" pitchFamily="49" charset="-127"/>
                <a:ea typeface="굴림체" pitchFamily="49" charset="-127"/>
              </a:rPr>
              <a:t>컴퓨터공학과</a:t>
            </a:r>
            <a:endParaRPr lang="en-US" altLang="ko-KR" dirty="0" smtClean="0">
              <a:latin typeface="굴림체" pitchFamily="49" charset="-127"/>
              <a:ea typeface="굴림체" pitchFamily="49" charset="-127"/>
            </a:endParaRPr>
          </a:p>
          <a:p>
            <a:r>
              <a:rPr lang="ko-KR" altLang="en-US" dirty="0" smtClean="0">
                <a:latin typeface="굴림체" pitchFamily="49" charset="-127"/>
                <a:ea typeface="굴림체" pitchFamily="49" charset="-127"/>
              </a:rPr>
              <a:t>박정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43307" y="980728"/>
            <a:ext cx="825739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000" b="1" dirty="0" smtClean="0">
                <a:ln w="900" cmpd="sng">
                  <a:solidFill>
                    <a:schemeClr val="tx1">
                      <a:alpha val="55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굴림체" pitchFamily="49" charset="-127"/>
                <a:ea typeface="굴림체" pitchFamily="49" charset="-127"/>
              </a:rPr>
              <a:t>행복프로젝트 실시하기</a:t>
            </a:r>
            <a:endParaRPr lang="en-US" altLang="ko-KR" sz="6000" b="1" cap="none" spc="0" dirty="0">
              <a:ln w="900" cmpd="sng">
                <a:solidFill>
                  <a:schemeClr val="tx1">
                    <a:alpha val="55000"/>
                  </a:schemeClr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21068" y="2276872"/>
            <a:ext cx="579838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 smtClean="0">
                <a:ln w="900" cmpd="sng">
                  <a:solidFill>
                    <a:schemeClr val="accent1">
                      <a:lumMod val="20000"/>
                      <a:lumOff val="8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굴림체" pitchFamily="49" charset="-127"/>
                <a:ea typeface="굴림체" pitchFamily="49" charset="-127"/>
              </a:rPr>
              <a:t>-</a:t>
            </a:r>
            <a:r>
              <a:rPr lang="en-US" altLang="ko-KR" sz="4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4400" b="1" cap="none" spc="0" dirty="0" smtClean="0">
                <a:ln w="900" cmpd="sng">
                  <a:solidFill>
                    <a:schemeClr val="accent1">
                      <a:lumMod val="20000"/>
                      <a:lumOff val="8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굴림체" pitchFamily="49" charset="-127"/>
                <a:ea typeface="굴림체" pitchFamily="49" charset="-127"/>
              </a:rPr>
              <a:t>내가 소중한 이유 </a:t>
            </a:r>
            <a:r>
              <a:rPr lang="en-US" altLang="ko-KR" sz="4400" b="1" cap="none" spc="0" dirty="0" smtClean="0">
                <a:ln w="900" cmpd="sng">
                  <a:solidFill>
                    <a:schemeClr val="accent1">
                      <a:lumMod val="20000"/>
                      <a:lumOff val="8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굴림체" pitchFamily="49" charset="-127"/>
                <a:ea typeface="굴림체" pitchFamily="49" charset="-127"/>
              </a:rPr>
              <a:t>-</a:t>
            </a:r>
            <a:endParaRPr lang="en-US" altLang="ko-KR" sz="4400" b="1" cap="none" spc="0" dirty="0">
              <a:ln w="900" cmpd="sng">
                <a:solidFill>
                  <a:schemeClr val="accent1">
                    <a:lumMod val="20000"/>
                    <a:lumOff val="8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" name="실행 단추: 앞으로 또는 다음 5">
            <a:hlinkClick r:id="" action="ppaction://hlinkshowjump?jump=nextslide" highlightClick="1"/>
          </p:cNvPr>
          <p:cNvSpPr/>
          <p:nvPr/>
        </p:nvSpPr>
        <p:spPr>
          <a:xfrm>
            <a:off x="8100392" y="6093296"/>
            <a:ext cx="792088" cy="432048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dissolve/>
    <p:sndAc>
      <p:stSnd>
        <p:snd r:embed="rId2" name="drumroll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행복활동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내가 행복한 이유 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내 생각발표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차례</a:t>
            </a:r>
            <a:endParaRPr lang="ko-KR" altLang="en-US" dirty="0"/>
          </a:p>
        </p:txBody>
      </p:sp>
      <p:sp>
        <p:nvSpPr>
          <p:cNvPr id="4" name="실행 단추: 앞으로 또는 다음 3">
            <a:hlinkClick r:id="" action="ppaction://hlinkshowjump?jump=nextslide" highlightClick="1"/>
          </p:cNvPr>
          <p:cNvSpPr/>
          <p:nvPr/>
        </p:nvSpPr>
        <p:spPr>
          <a:xfrm>
            <a:off x="8100392" y="6093296"/>
            <a:ext cx="792088" cy="432048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wipe dir="r"/>
    <p:sndAc>
      <p:stSnd>
        <p:snd r:embed="rId2" name="whoosh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81200" y="1124744"/>
            <a:ext cx="187743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내가</a:t>
            </a:r>
            <a:endParaRPr lang="en-US" altLang="ko-KR" sz="6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43808" y="2420888"/>
            <a:ext cx="299312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72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행복한</a:t>
            </a:r>
            <a:endParaRPr lang="en-US" altLang="ko-KR" sz="72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58047" y="3789040"/>
            <a:ext cx="223651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80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이유</a:t>
            </a:r>
            <a:endParaRPr lang="en-US" altLang="ko-KR" sz="80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 rot="20965430">
            <a:off x="467544" y="260648"/>
            <a:ext cx="61747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8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?</a:t>
            </a:r>
            <a:endParaRPr lang="en-US" altLang="ko-KR" sz="8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 rot="758405">
            <a:off x="7445623" y="2184378"/>
            <a:ext cx="61747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8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?</a:t>
            </a:r>
            <a:endParaRPr lang="en-US" altLang="ko-KR" sz="8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 rot="452952">
            <a:off x="683568" y="2636912"/>
            <a:ext cx="61747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8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?</a:t>
            </a:r>
            <a:endParaRPr lang="en-US" altLang="ko-KR" sz="8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 rot="555579">
            <a:off x="6588224" y="836712"/>
            <a:ext cx="61747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8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?</a:t>
            </a:r>
            <a:endParaRPr lang="en-US" altLang="ko-KR" sz="8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 rot="350681">
            <a:off x="5004048" y="476672"/>
            <a:ext cx="61747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8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?</a:t>
            </a:r>
            <a:endParaRPr lang="en-US" altLang="ko-KR" sz="8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 rot="21096260">
            <a:off x="7977676" y="3899035"/>
            <a:ext cx="61747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8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?</a:t>
            </a:r>
            <a:endParaRPr lang="en-US" altLang="ko-KR" sz="8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4" name="직사각형 13"/>
          <p:cNvSpPr/>
          <p:nvPr/>
        </p:nvSpPr>
        <p:spPr>
          <a:xfrm rot="1003400">
            <a:off x="2517104" y="4065916"/>
            <a:ext cx="61747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8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?</a:t>
            </a:r>
            <a:endParaRPr lang="en-US" altLang="ko-KR" sz="8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 rot="20686328">
            <a:off x="3942877" y="4494971"/>
            <a:ext cx="61747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8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?</a:t>
            </a:r>
            <a:endParaRPr lang="en-US" altLang="ko-KR" sz="8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 rot="21352736">
            <a:off x="5364088" y="5373216"/>
            <a:ext cx="61747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8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?</a:t>
            </a:r>
            <a:endParaRPr lang="en-US" altLang="ko-KR" sz="8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 rot="20921009">
            <a:off x="7884368" y="404664"/>
            <a:ext cx="61747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8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?</a:t>
            </a:r>
            <a:endParaRPr lang="en-US" altLang="ko-KR" sz="8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 rot="20750688">
            <a:off x="1340073" y="4492522"/>
            <a:ext cx="61747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8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?</a:t>
            </a:r>
            <a:endParaRPr lang="en-US" altLang="ko-KR" sz="8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524328" y="4869160"/>
            <a:ext cx="61747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8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?</a:t>
            </a:r>
            <a:endParaRPr lang="en-US" altLang="ko-KR" sz="8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0" name="실행 단추: 앞으로 또는 다음 19">
            <a:hlinkClick r:id="" action="ppaction://hlinkshowjump?jump=nextslide" highlightClick="1"/>
          </p:cNvPr>
          <p:cNvSpPr/>
          <p:nvPr/>
        </p:nvSpPr>
        <p:spPr>
          <a:xfrm>
            <a:off x="8100392" y="6093296"/>
            <a:ext cx="792088" cy="432048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wedge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83568" y="404664"/>
            <a:ext cx="7776864" cy="11521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행복한 이유에서 가장 큰 차이를 만드는 것은 세계 그 자체가 아니라 그 세계에 대한 개인의 주관적 </a:t>
            </a:r>
            <a:r>
              <a:rPr lang="ko-KR" altLang="en-US" dirty="0" smtClean="0">
                <a:solidFill>
                  <a:schemeClr val="tx1"/>
                </a:solidFill>
              </a:rPr>
              <a:t>해석이다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55576" y="2636912"/>
            <a:ext cx="7776864" cy="11521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우리는 대부분 변화하지 않거나 반복되는 자극은 잘 의식하지 못하게 된다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83568" y="4653136"/>
            <a:ext cx="7776864" cy="10801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우리는 우리 삶의 소중함에서 행복감을 느낀다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3635896" y="3933056"/>
            <a:ext cx="2016224" cy="576064"/>
          </a:xfrm>
          <a:prstGeom prst="downArrow">
            <a:avLst/>
          </a:prstGeom>
          <a:solidFill>
            <a:schemeClr val="bg2">
              <a:lumMod val="90000"/>
            </a:schemeClr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십자형 8"/>
          <p:cNvSpPr/>
          <p:nvPr/>
        </p:nvSpPr>
        <p:spPr>
          <a:xfrm>
            <a:off x="4139952" y="1700808"/>
            <a:ext cx="936104" cy="864096"/>
          </a:xfrm>
          <a:prstGeom prst="plus">
            <a:avLst/>
          </a:prstGeom>
          <a:solidFill>
            <a:schemeClr val="bg2">
              <a:lumMod val="90000"/>
            </a:schemeClr>
          </a:solidFill>
          <a:ln cmpd="sng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실행 단추: 앞으로 또는 다음 9">
            <a:hlinkClick r:id="" action="ppaction://hlinkshowjump?jump=nextslide" highlightClick="1"/>
          </p:cNvPr>
          <p:cNvSpPr/>
          <p:nvPr/>
        </p:nvSpPr>
        <p:spPr>
          <a:xfrm>
            <a:off x="8100392" y="6093296"/>
            <a:ext cx="792088" cy="432048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wheel/>
    <p:sndAc>
      <p:stSnd>
        <p:snd r:embed="rId2" name="breez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내가 살아있고</a:t>
            </a:r>
            <a:endParaRPr lang="en-US" altLang="ko-KR" dirty="0" smtClean="0"/>
          </a:p>
          <a:p>
            <a:r>
              <a:rPr lang="ko-KR" altLang="en-US" dirty="0" smtClean="0"/>
              <a:t>내가 </a:t>
            </a:r>
            <a:r>
              <a:rPr lang="ko-KR" altLang="en-US" dirty="0" err="1" smtClean="0"/>
              <a:t>여기있고</a:t>
            </a:r>
            <a:endParaRPr lang="en-US" altLang="ko-KR" dirty="0" smtClean="0"/>
          </a:p>
          <a:p>
            <a:r>
              <a:rPr lang="ko-KR" altLang="en-US" dirty="0" smtClean="0"/>
              <a:t>내가 소중한 것들을 느끼고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=&gt;</a:t>
            </a:r>
            <a:r>
              <a:rPr lang="ko-KR" altLang="en-US" dirty="0" smtClean="0"/>
              <a:t>살아있음으로 행복하다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내가 생각한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행복한 이유</a:t>
            </a:r>
            <a:r>
              <a:rPr lang="en-US" altLang="ko-KR" dirty="0" smtClean="0"/>
              <a:t>’</a:t>
            </a:r>
            <a:endParaRPr lang="ko-KR" altLang="en-US" dirty="0"/>
          </a:p>
        </p:txBody>
      </p:sp>
      <p:sp>
        <p:nvSpPr>
          <p:cNvPr id="5" name="실행 단추: 끝 4">
            <a:hlinkClick r:id="" action="ppaction://hlinkshowjump?jump=lastslide" highlightClick="1"/>
          </p:cNvPr>
          <p:cNvSpPr/>
          <p:nvPr/>
        </p:nvSpPr>
        <p:spPr>
          <a:xfrm>
            <a:off x="8028384" y="6093296"/>
            <a:ext cx="792088" cy="432048"/>
          </a:xfrm>
          <a:prstGeom prst="actionButtonE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>
    <p:strips dir="rd"/>
    <p:sndAc>
      <p:stSnd>
        <p:snd r:embed="rId2" name="cashreg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92933" y="2420888"/>
            <a:ext cx="3958136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00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- </a:t>
            </a:r>
            <a:r>
              <a:rPr lang="ko-KR" altLang="en-US" sz="100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끝 </a:t>
            </a:r>
            <a:r>
              <a:rPr lang="en-US" altLang="ko-KR" sz="100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-</a:t>
            </a:r>
            <a:endParaRPr lang="en-US" altLang="ko-KR" sz="10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ransition>
    <p:checker/>
    <p:sndAc>
      <p:stSnd>
        <p:snd r:embed="rId2" name="applause.wav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211</TotalTime>
  <Words>88</Words>
  <Application>Microsoft Office PowerPoint</Application>
  <PresentationFormat>화면 슬라이드 쇼(4:3)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광장</vt:lpstr>
      <vt:lpstr>슬라이드 1</vt:lpstr>
      <vt:lpstr>차례</vt:lpstr>
      <vt:lpstr>슬라이드 3</vt:lpstr>
      <vt:lpstr>슬라이드 4</vt:lpstr>
      <vt:lpstr>내가 생각한 ‘행복한 이유’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행복맘</dc:creator>
  <cp:lastModifiedBy>행복맘</cp:lastModifiedBy>
  <cp:revision>28</cp:revision>
  <dcterms:created xsi:type="dcterms:W3CDTF">2015-05-03T17:52:30Z</dcterms:created>
  <dcterms:modified xsi:type="dcterms:W3CDTF">2015-05-03T22:16:03Z</dcterms:modified>
</cp:coreProperties>
</file>