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DE5FE5C-E5D0-4A88-BDC5-D5BA5376B80D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B8DE16-8F1B-4F17-95E0-0E136282D7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1760" y="4797152"/>
            <a:ext cx="6480048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20151639</a:t>
            </a:r>
          </a:p>
          <a:p>
            <a:r>
              <a:rPr lang="ko-KR" altLang="en-US" sz="2400" dirty="0" smtClean="0"/>
              <a:t>컴퓨터공학과</a:t>
            </a:r>
            <a:endParaRPr lang="en-US" altLang="ko-KR" sz="2400" dirty="0" smtClean="0"/>
          </a:p>
          <a:p>
            <a:r>
              <a:rPr lang="ko-KR" altLang="en-US" sz="2400" dirty="0" smtClean="0"/>
              <a:t>박정</a:t>
            </a:r>
            <a:r>
              <a:rPr lang="ko-KR" altLang="en-US" sz="2400" dirty="0" smtClean="0"/>
              <a:t>인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690124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당신이</a:t>
            </a:r>
            <a:endParaRPr lang="en-US" altLang="ko-KR" sz="7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r>
              <a:rPr lang="ko-KR" alt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대학생일 때</a:t>
            </a:r>
            <a:endParaRPr lang="en-US" altLang="ko-KR" sz="7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r>
              <a:rPr lang="ko-KR" alt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꼭 해야 할 </a:t>
            </a:r>
            <a:r>
              <a:rPr lang="en-US" altLang="ko-KR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  <a:r>
              <a:rPr lang="ko-KR" alt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가지</a:t>
            </a:r>
            <a:endParaRPr lang="en-US" altLang="ko-KR" sz="7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88640"/>
            <a:ext cx="21162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최예열 교수님</a:t>
            </a:r>
            <a:endParaRPr lang="en-US" altLang="ko-KR" sz="2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지정주제발표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인문학공부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하늘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사진 남기기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인문학공부</a:t>
            </a:r>
            <a:endParaRPr lang="ko-KR" altLang="en-US" dirty="0"/>
          </a:p>
        </p:txBody>
      </p:sp>
      <p:pic>
        <p:nvPicPr>
          <p:cNvPr id="1026" name="Picture 2" descr="C:\Users\ap05\Desktop\박정인\대학교\2016-2\발표와 토론\지정주제발표\book-1019740_19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484784"/>
            <a:ext cx="4509120" cy="4509120"/>
          </a:xfrm>
          <a:prstGeom prst="rect">
            <a:avLst/>
          </a:prstGeom>
          <a:noFill/>
        </p:spPr>
      </p:pic>
      <p:pic>
        <p:nvPicPr>
          <p:cNvPr id="1027" name="Picture 3" descr="C:\Users\ap05\Desktop\박정인\대학교\2016-2\발표와 토론\지정주제발표\booklet-426781_19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268760"/>
            <a:ext cx="7632848" cy="53991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하늘을 보자</a:t>
            </a:r>
            <a:endParaRPr lang="ko-KR" altLang="en-US" dirty="0"/>
          </a:p>
        </p:txBody>
      </p:sp>
      <p:pic>
        <p:nvPicPr>
          <p:cNvPr id="2052" name="Picture 4" descr="C:\Users\ap05\Desktop\박정인\대학교\2016-2\발표와 토론\지정주제발표\ulsan-442399_19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6084168" cy="4056112"/>
          </a:xfrm>
          <a:prstGeom prst="rect">
            <a:avLst/>
          </a:prstGeom>
          <a:noFill/>
        </p:spPr>
      </p:pic>
      <p:pic>
        <p:nvPicPr>
          <p:cNvPr id="2050" name="Picture 2" descr="C:\Users\ap05\Desktop\박정인\대학교\2016-2\발표와 토론\지정주제발표\sunset-288531_12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0768"/>
            <a:ext cx="6480720" cy="4860540"/>
          </a:xfrm>
          <a:prstGeom prst="rect">
            <a:avLst/>
          </a:prstGeom>
          <a:noFill/>
        </p:spPr>
      </p:pic>
      <p:pic>
        <p:nvPicPr>
          <p:cNvPr id="2051" name="Picture 3" descr="C:\Users\ap05\Desktop\박정인\대학교\2016-2\발표와 토론\지정주제발표\sunset-482160_19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76672"/>
            <a:ext cx="4515966" cy="5760640"/>
          </a:xfrm>
          <a:prstGeom prst="rect">
            <a:avLst/>
          </a:prstGeom>
          <a:noFill/>
        </p:spPr>
      </p:pic>
      <p:pic>
        <p:nvPicPr>
          <p:cNvPr id="9" name="Picture 5" descr="C:\Users\ap05\Desktop\박정인\대학교\2016-2\발표와 토론\지정주제발표\time-1752164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916832"/>
            <a:ext cx="3888432" cy="3888432"/>
          </a:xfrm>
          <a:prstGeom prst="rect">
            <a:avLst/>
          </a:prstGeom>
          <a:noFill/>
        </p:spPr>
      </p:pic>
      <p:pic>
        <p:nvPicPr>
          <p:cNvPr id="10" name="Picture 6" descr="C:\Users\ap05\Desktop\박정인\대학교\2016-2\발표와 토론\지정주제발표\man-1050528_192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1363271"/>
            <a:ext cx="7812360" cy="4980379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05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사진을 </a:t>
            </a:r>
            <a:r>
              <a:rPr lang="ko-KR" altLang="en-US" dirty="0" smtClean="0"/>
              <a:t>남기자</a:t>
            </a:r>
            <a:endParaRPr lang="ko-KR" altLang="en-US" dirty="0"/>
          </a:p>
        </p:txBody>
      </p:sp>
      <p:pic>
        <p:nvPicPr>
          <p:cNvPr id="3075" name="Picture 3" descr="C:\Users\ap05\Desktop\박정인\대학교\2016-2\발표와 토론\지정주제발표\photographer-868106_19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012160" cy="3995581"/>
          </a:xfrm>
          <a:prstGeom prst="rect">
            <a:avLst/>
          </a:prstGeom>
          <a:noFill/>
        </p:spPr>
      </p:pic>
      <p:pic>
        <p:nvPicPr>
          <p:cNvPr id="3074" name="Picture 2" descr="C:\Users\ap05\Desktop\박정인\대학교\2016-2\발표와 토론\지정주제발표\photo-256887_19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5"/>
            <a:ext cx="8784976" cy="4970784"/>
          </a:xfrm>
          <a:prstGeom prst="rect">
            <a:avLst/>
          </a:prstGeom>
          <a:noFill/>
        </p:spPr>
      </p:pic>
      <p:sp>
        <p:nvSpPr>
          <p:cNvPr id="6" name="구름 모양 설명선 5"/>
          <p:cNvSpPr/>
          <p:nvPr/>
        </p:nvSpPr>
        <p:spPr>
          <a:xfrm>
            <a:off x="5076056" y="476672"/>
            <a:ext cx="3384376" cy="1584176"/>
          </a:xfrm>
          <a:prstGeom prst="cloudCallout">
            <a:avLst>
              <a:gd name="adj1" fmla="val -30121"/>
              <a:gd name="adj2" fmla="val 8324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</a:rPr>
              <a:t>추억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3" decel="100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3" decel="100000"/>
                                        <p:tgtEl>
                                          <p:spTgt spid="307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3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3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3928" y="1340768"/>
            <a:ext cx="172819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2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끝</a:t>
            </a:r>
            <a:endParaRPr lang="en-US" altLang="ko-KR" sz="12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3861048"/>
            <a:ext cx="47131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감사합니다</a:t>
            </a:r>
            <a:endParaRPr lang="en-US" altLang="ko-KR" sz="7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176</TotalTime>
  <Words>28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테크닉</vt:lpstr>
      <vt:lpstr>슬라이드 1</vt:lpstr>
      <vt:lpstr>차례</vt:lpstr>
      <vt:lpstr>인문학공부</vt:lpstr>
      <vt:lpstr>하늘을 보자</vt:lpstr>
      <vt:lpstr>사진을 남기자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행복맘</dc:creator>
  <cp:lastModifiedBy>행복맘</cp:lastModifiedBy>
  <cp:revision>24</cp:revision>
  <dcterms:created xsi:type="dcterms:W3CDTF">2016-10-20T16:33:27Z</dcterms:created>
  <dcterms:modified xsi:type="dcterms:W3CDTF">2016-10-24T10:56:06Z</dcterms:modified>
</cp:coreProperties>
</file>